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3" r:id="rId3"/>
    <p:sldId id="290" r:id="rId4"/>
    <p:sldId id="264" r:id="rId5"/>
    <p:sldId id="268" r:id="rId6"/>
    <p:sldId id="263" r:id="rId7"/>
    <p:sldId id="270" r:id="rId8"/>
    <p:sldId id="277" r:id="rId9"/>
    <p:sldId id="276" r:id="rId10"/>
    <p:sldId id="274" r:id="rId11"/>
    <p:sldId id="269" r:id="rId12"/>
    <p:sldId id="273" r:id="rId13"/>
    <p:sldId id="279" r:id="rId14"/>
    <p:sldId id="284" r:id="rId15"/>
    <p:sldId id="285" r:id="rId16"/>
    <p:sldId id="286" r:id="rId17"/>
    <p:sldId id="292" r:id="rId18"/>
    <p:sldId id="282" r:id="rId19"/>
    <p:sldId id="280" r:id="rId20"/>
    <p:sldId id="287" r:id="rId21"/>
    <p:sldId id="291" r:id="rId22"/>
    <p:sldId id="288" r:id="rId23"/>
    <p:sldId id="281" r:id="rId24"/>
    <p:sldId id="278" r:id="rId25"/>
    <p:sldId id="262" r:id="rId26"/>
    <p:sldId id="294" r:id="rId27"/>
    <p:sldId id="267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4" autoAdjust="0"/>
    <p:restoredTop sz="94660"/>
  </p:normalViewPr>
  <p:slideViewPr>
    <p:cSldViewPr snapToGrid="0">
      <p:cViewPr varScale="1">
        <p:scale>
          <a:sx n="94" d="100"/>
          <a:sy n="94" d="100"/>
        </p:scale>
        <p:origin x="197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25BB5-DDEA-4508-8F4B-6E3CBC2A936B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1539B-4E12-4470-AB0A-06F9DBCED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81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25BB5-DDEA-4508-8F4B-6E3CBC2A936B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1539B-4E12-4470-AB0A-06F9DBCED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867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25BB5-DDEA-4508-8F4B-6E3CBC2A936B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1539B-4E12-4470-AB0A-06F9DBCED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817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25BB5-DDEA-4508-8F4B-6E3CBC2A936B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1539B-4E12-4470-AB0A-06F9DBCED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004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25BB5-DDEA-4508-8F4B-6E3CBC2A936B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1539B-4E12-4470-AB0A-06F9DBCED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09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25BB5-DDEA-4508-8F4B-6E3CBC2A936B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1539B-4E12-4470-AB0A-06F9DBCED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360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25BB5-DDEA-4508-8F4B-6E3CBC2A936B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1539B-4E12-4470-AB0A-06F9DBCED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255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25BB5-DDEA-4508-8F4B-6E3CBC2A936B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1539B-4E12-4470-AB0A-06F9DBCED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197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25BB5-DDEA-4508-8F4B-6E3CBC2A936B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1539B-4E12-4470-AB0A-06F9DBCED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973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25BB5-DDEA-4508-8F4B-6E3CBC2A936B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1539B-4E12-4470-AB0A-06F9DBCED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002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25BB5-DDEA-4508-8F4B-6E3CBC2A936B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1539B-4E12-4470-AB0A-06F9DBCED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20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25BB5-DDEA-4508-8F4B-6E3CBC2A936B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1539B-4E12-4470-AB0A-06F9DBCED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790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2.jpeg"/><Relationship Id="rId7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2.jpeg"/><Relationship Id="rId7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.jpeg"/><Relationship Id="rId7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2.jpeg"/><Relationship Id="rId7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2.jpeg"/><Relationship Id="rId7" Type="http://schemas.openxmlformats.org/officeDocument/2006/relationships/image" Target="../media/image4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2.jpeg"/><Relationship Id="rId7" Type="http://schemas.openxmlformats.org/officeDocument/2006/relationships/image" Target="../media/image4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10" Type="http://schemas.openxmlformats.org/officeDocument/2006/relationships/image" Target="../media/image51.jpeg"/><Relationship Id="rId4" Type="http://schemas.openxmlformats.org/officeDocument/2006/relationships/image" Target="../media/image45.jpeg"/><Relationship Id="rId9" Type="http://schemas.openxmlformats.org/officeDocument/2006/relationships/image" Target="../media/image5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2.jpeg"/><Relationship Id="rId7" Type="http://schemas.openxmlformats.org/officeDocument/2006/relationships/image" Target="../media/image5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10" Type="http://schemas.openxmlformats.org/officeDocument/2006/relationships/image" Target="../media/image62.jpeg"/><Relationship Id="rId4" Type="http://schemas.openxmlformats.org/officeDocument/2006/relationships/image" Target="../media/image56.jpeg"/><Relationship Id="rId9" Type="http://schemas.openxmlformats.org/officeDocument/2006/relationships/image" Target="../media/image6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2.jpeg"/><Relationship Id="rId7" Type="http://schemas.openxmlformats.org/officeDocument/2006/relationships/image" Target="../media/image6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10" Type="http://schemas.openxmlformats.org/officeDocument/2006/relationships/image" Target="../media/image69.jpeg"/><Relationship Id="rId4" Type="http://schemas.openxmlformats.org/officeDocument/2006/relationships/image" Target="../media/image63.jpg"/><Relationship Id="rId9" Type="http://schemas.openxmlformats.org/officeDocument/2006/relationships/image" Target="../media/image6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2.jpeg"/><Relationship Id="rId7" Type="http://schemas.openxmlformats.org/officeDocument/2006/relationships/image" Target="../media/image7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2.jpeg"/><Relationship Id="rId7" Type="http://schemas.openxmlformats.org/officeDocument/2006/relationships/image" Target="../media/image7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Relationship Id="rId9" Type="http://schemas.openxmlformats.org/officeDocument/2006/relationships/image" Target="../media/image8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2.jpeg"/><Relationship Id="rId7" Type="http://schemas.openxmlformats.org/officeDocument/2006/relationships/image" Target="../media/image8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3" Type="http://schemas.openxmlformats.org/officeDocument/2006/relationships/image" Target="../media/image2.jpeg"/><Relationship Id="rId7" Type="http://schemas.openxmlformats.org/officeDocument/2006/relationships/image" Target="../media/image8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3" Type="http://schemas.openxmlformats.org/officeDocument/2006/relationships/image" Target="../media/image2.jpeg"/><Relationship Id="rId7" Type="http://schemas.openxmlformats.org/officeDocument/2006/relationships/image" Target="../media/image9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Relationship Id="rId9" Type="http://schemas.openxmlformats.org/officeDocument/2006/relationships/image" Target="../media/image9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g"/><Relationship Id="rId3" Type="http://schemas.openxmlformats.org/officeDocument/2006/relationships/image" Target="../media/image2.jpeg"/><Relationship Id="rId7" Type="http://schemas.openxmlformats.org/officeDocument/2006/relationships/image" Target="../media/image10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Relationship Id="rId9" Type="http://schemas.openxmlformats.org/officeDocument/2006/relationships/image" Target="../media/image106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jpeg"/><Relationship Id="rId3" Type="http://schemas.openxmlformats.org/officeDocument/2006/relationships/image" Target="../media/image2.jpeg"/><Relationship Id="rId7" Type="http://schemas.openxmlformats.org/officeDocument/2006/relationships/image" Target="../media/image1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9.jpeg"/><Relationship Id="rId5" Type="http://schemas.openxmlformats.org/officeDocument/2006/relationships/image" Target="../media/image108.jpg"/><Relationship Id="rId4" Type="http://schemas.openxmlformats.org/officeDocument/2006/relationships/image" Target="../media/image107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jpeg"/><Relationship Id="rId3" Type="http://schemas.openxmlformats.org/officeDocument/2006/relationships/image" Target="../media/image2.jpeg"/><Relationship Id="rId7" Type="http://schemas.openxmlformats.org/officeDocument/2006/relationships/image" Target="../media/image1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jpeg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Relationship Id="rId9" Type="http://schemas.openxmlformats.org/officeDocument/2006/relationships/image" Target="../media/image11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jpeg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7" Type="http://schemas.openxmlformats.org/officeDocument/2006/relationships/image" Target="../media/image1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jpeg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589" y="-33677"/>
            <a:ext cx="7399421" cy="68916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48" y="-39434"/>
            <a:ext cx="6344652" cy="689743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96879" y="3008259"/>
            <a:ext cx="99982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волонтерский отряд </a:t>
            </a:r>
            <a:r>
              <a:rPr lang="ru-RU" sz="3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endParaRPr lang="ru-RU" sz="3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88947" y="3472557"/>
            <a:ext cx="465082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РОДНИКИ</a:t>
            </a:r>
            <a:endParaRPr lang="ru-RU" sz="8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369" y="1798912"/>
            <a:ext cx="108650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Муниципальное </a:t>
            </a:r>
            <a:r>
              <a:rPr 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казённое общеобразовательное учреждение</a:t>
            </a:r>
          </a:p>
          <a:p>
            <a:pPr algn="ctr"/>
            <a:r>
              <a:rPr lang="ru-RU" sz="2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«Сосновская </a:t>
            </a:r>
            <a:r>
              <a:rPr 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средняя общеобразовательная школа»</a:t>
            </a:r>
          </a:p>
          <a:p>
            <a:pPr algn="ctr"/>
            <a:r>
              <a:rPr 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Руднянского муниципального района</a:t>
            </a:r>
          </a:p>
          <a:p>
            <a:pPr algn="ctr"/>
            <a:r>
              <a:rPr 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Волгоградской </a:t>
            </a:r>
            <a:r>
              <a:rPr lang="ru-RU" sz="2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области</a:t>
            </a:r>
            <a:endParaRPr lang="ru-RU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98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677"/>
            <a:ext cx="7399421" cy="68916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579" y="-33677"/>
            <a:ext cx="7399421" cy="689167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437887" y="1923519"/>
            <a:ext cx="3961534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Направления деятельности:</a:t>
            </a:r>
            <a:endParaRPr lang="ru-RU" sz="23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1757" y="2599355"/>
            <a:ext cx="28892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Здравоохранение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ЗОЖ.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1757" y="3121869"/>
            <a:ext cx="37843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Ветераны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Историческая память.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1757" y="3644383"/>
            <a:ext cx="21655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-285750">
              <a:buFont typeface="Wingdings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Дети и молодежь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427" y="4156581"/>
            <a:ext cx="4357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Экология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9032" y="2517713"/>
            <a:ext cx="2146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Спорт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события.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02420" y="3042828"/>
            <a:ext cx="2413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Старшее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поколение.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824039" y="3578708"/>
            <a:ext cx="25850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Культура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искусство.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02420" y="4100861"/>
            <a:ext cx="1746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Образование.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575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6" y="0"/>
            <a:ext cx="7399421" cy="6891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48" y="-39434"/>
            <a:ext cx="6344652" cy="6897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3798902" y="2678708"/>
            <a:ext cx="39247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НАШИ ДЕЛА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21" y="143090"/>
            <a:ext cx="4765823" cy="2680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090" y="101118"/>
            <a:ext cx="4988378" cy="280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19"/>
          <a:stretch/>
        </p:blipFill>
        <p:spPr>
          <a:xfrm>
            <a:off x="2564732" y="3694113"/>
            <a:ext cx="3911556" cy="2500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46" y="3462115"/>
            <a:ext cx="2365088" cy="3153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422" y="3509963"/>
            <a:ext cx="5404757" cy="3040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0255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677"/>
            <a:ext cx="7399421" cy="68916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48" y="-39434"/>
            <a:ext cx="6344652" cy="68974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071" y="236269"/>
            <a:ext cx="6171475" cy="4090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724" y="3717042"/>
            <a:ext cx="5354951" cy="3008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53" t="5607" r="33669" b="25350"/>
          <a:stretch/>
        </p:blipFill>
        <p:spPr>
          <a:xfrm>
            <a:off x="-66864" y="3689114"/>
            <a:ext cx="5402297" cy="3064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74"/>
          <a:stretch/>
        </p:blipFill>
        <p:spPr>
          <a:xfrm>
            <a:off x="9060410" y="889600"/>
            <a:ext cx="3004265" cy="2784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94"/>
          <a:stretch/>
        </p:blipFill>
        <p:spPr>
          <a:xfrm>
            <a:off x="119260" y="1057367"/>
            <a:ext cx="3648087" cy="24487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3278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677"/>
            <a:ext cx="7399421" cy="68916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48" y="-28987"/>
            <a:ext cx="6344652" cy="689743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171270" y="1331088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79" y="4057718"/>
            <a:ext cx="3680060" cy="27600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083" y="4308122"/>
            <a:ext cx="3293712" cy="24702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52"/>
          <a:stretch/>
        </p:blipFill>
        <p:spPr>
          <a:xfrm>
            <a:off x="8082139" y="4122580"/>
            <a:ext cx="3956878" cy="2716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5532081" y="3446483"/>
            <a:ext cx="65069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Акция «Голубь </a:t>
            </a:r>
            <a:r>
              <a:rPr lang="ru-RU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Мира»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2109" y="48578"/>
            <a:ext cx="5640257" cy="3172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62" y="490438"/>
            <a:ext cx="4566557" cy="26046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-19591" y="2949132"/>
            <a:ext cx="765466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Патриотическое направление:</a:t>
            </a:r>
            <a:endParaRPr lang="ru-RU" sz="4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8989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15" y="-39434"/>
            <a:ext cx="7399421" cy="68916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48" y="-39434"/>
            <a:ext cx="6344652" cy="689743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9900" y="2420974"/>
            <a:ext cx="11901591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«Мы помним!», «Георгиевская ленточка»</a:t>
            </a:r>
            <a:endParaRPr lang="ru-RU" sz="5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4304"/>
            <a:ext cx="5977441" cy="3358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691" y="3327126"/>
            <a:ext cx="6038587" cy="3392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872" y="158230"/>
            <a:ext cx="4166189" cy="23408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3" y="19344"/>
            <a:ext cx="4598855" cy="2586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889" y="323693"/>
            <a:ext cx="2900553" cy="21754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9888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677"/>
            <a:ext cx="7399421" cy="68916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48" y="-39434"/>
            <a:ext cx="6344652" cy="689743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19134" y="2735020"/>
            <a:ext cx="105414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Священный город – СТАЛИНГРАД»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5" y="3658350"/>
            <a:ext cx="4135570" cy="3101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004" y="3768903"/>
            <a:ext cx="5121012" cy="28805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167" y="37425"/>
            <a:ext cx="4659086" cy="2620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98"/>
          <a:stretch/>
        </p:blipFill>
        <p:spPr>
          <a:xfrm>
            <a:off x="8370918" y="4086599"/>
            <a:ext cx="3678293" cy="23431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004" y="265532"/>
            <a:ext cx="3653774" cy="2055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20" y="90383"/>
            <a:ext cx="4564938" cy="2567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1351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9421" cy="68916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48" y="-39434"/>
            <a:ext cx="6344652" cy="689743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94967" y="3654699"/>
            <a:ext cx="87873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«Россия – Крым - навсегда!»</a:t>
            </a:r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082" y="149554"/>
            <a:ext cx="6473349" cy="3637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798" y="4482772"/>
            <a:ext cx="3959679" cy="22273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83" y="378000"/>
            <a:ext cx="5480532" cy="3082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08"/>
          <a:stretch/>
        </p:blipFill>
        <p:spPr>
          <a:xfrm>
            <a:off x="194126" y="3460799"/>
            <a:ext cx="2729548" cy="33188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1728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677"/>
            <a:ext cx="7399421" cy="68916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48" y="-39433"/>
            <a:ext cx="6344652" cy="689743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171071" y="2755064"/>
            <a:ext cx="53525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«Звезда памяти»</a:t>
            </a:r>
            <a:endParaRPr lang="ru-RU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548" y="3611201"/>
            <a:ext cx="2373789" cy="31650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229" y="3621292"/>
            <a:ext cx="2394555" cy="3192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1477" y="3639098"/>
            <a:ext cx="2332288" cy="3109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02" y="3606619"/>
            <a:ext cx="2380661" cy="3174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443" y="95258"/>
            <a:ext cx="4995325" cy="2809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52" y="39093"/>
            <a:ext cx="2584939" cy="3446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17" y="35875"/>
            <a:ext cx="2633361" cy="3511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8581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9421" cy="68916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48" y="0"/>
            <a:ext cx="6344652" cy="689743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7627" y="2849686"/>
            <a:ext cx="11525142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«Едино государство, когда един народ!»</a:t>
            </a:r>
            <a:endParaRPr lang="ru-RU" sz="5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53" y="221138"/>
            <a:ext cx="4319996" cy="24272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228" y="0"/>
            <a:ext cx="4962522" cy="2788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5321758" y="3520014"/>
            <a:ext cx="64024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«День конституции»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5" y="3689907"/>
            <a:ext cx="5273949" cy="29665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133" y="4443344"/>
            <a:ext cx="3909167" cy="2198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447" y="730496"/>
            <a:ext cx="2494781" cy="1740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331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677"/>
            <a:ext cx="7399421" cy="6891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48" y="-39434"/>
            <a:ext cx="6344652" cy="6897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Прямоугольник 20"/>
          <p:cNvSpPr/>
          <p:nvPr/>
        </p:nvSpPr>
        <p:spPr>
          <a:xfrm>
            <a:off x="4216193" y="2967335"/>
            <a:ext cx="37596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«ОБЕЛИСК»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92" y="81642"/>
            <a:ext cx="2632982" cy="35106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400" y="3770451"/>
            <a:ext cx="2187364" cy="29164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050" y="854635"/>
            <a:ext cx="3741605" cy="2102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047" y="160385"/>
            <a:ext cx="4990561" cy="28040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50" y="3792573"/>
            <a:ext cx="5111889" cy="2872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41" t="10840" r="1741" b="2609"/>
          <a:stretch/>
        </p:blipFill>
        <p:spPr>
          <a:xfrm>
            <a:off x="10025468" y="3158518"/>
            <a:ext cx="1875846" cy="3519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464" y="3707867"/>
            <a:ext cx="2217712" cy="2956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6073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677"/>
            <a:ext cx="7399421" cy="68916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48" y="-39434"/>
            <a:ext cx="6344652" cy="689743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89685" y="3579200"/>
            <a:ext cx="10833030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«Гирлянда СОЛДАТУ – ПОБЕДИТЕЛЮ»</a:t>
            </a:r>
            <a:endParaRPr lang="ru-RU" sz="5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00" y="0"/>
            <a:ext cx="6658583" cy="37454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583" y="4316919"/>
            <a:ext cx="4517475" cy="2541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58" y="4354390"/>
            <a:ext cx="4488378" cy="25247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707"/>
          <a:stretch/>
        </p:blipFill>
        <p:spPr>
          <a:xfrm>
            <a:off x="6829823" y="193291"/>
            <a:ext cx="5322235" cy="3509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728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677"/>
            <a:ext cx="7399421" cy="68916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48" y="-39434"/>
            <a:ext cx="6344652" cy="689743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331413" y="2947617"/>
            <a:ext cx="72516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«</a:t>
            </a:r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Z</a:t>
            </a:r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а наших! </a:t>
            </a:r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Z</a:t>
            </a:r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а </a:t>
            </a:r>
            <a:r>
              <a:rPr lang="ru-RU" sz="5400" b="1" cap="none" spc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победу!»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597" y="4021173"/>
            <a:ext cx="4672155" cy="2628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90" y="107921"/>
            <a:ext cx="5102678" cy="2870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5" y="3879396"/>
            <a:ext cx="4697307" cy="26422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87" b="14083"/>
          <a:stretch/>
        </p:blipFill>
        <p:spPr>
          <a:xfrm>
            <a:off x="10130524" y="332208"/>
            <a:ext cx="1983921" cy="23676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2" b="16014"/>
          <a:stretch/>
        </p:blipFill>
        <p:spPr>
          <a:xfrm>
            <a:off x="10668000" y="2423868"/>
            <a:ext cx="1336391" cy="1845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943" y="169214"/>
            <a:ext cx="4894137" cy="2752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608" y="4541768"/>
            <a:ext cx="3279218" cy="1844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3535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088686"/>
            <a:ext cx="9144000" cy="2387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568361"/>
            <a:ext cx="9144000" cy="1655762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0" y="-33677"/>
            <a:ext cx="7399421" cy="6891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48" y="-73111"/>
            <a:ext cx="6344652" cy="6897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856264" y="3770638"/>
            <a:ext cx="7737055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5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«Сбереги первоцвет!»</a:t>
            </a:r>
            <a:endParaRPr lang="ru-RU" sz="45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35" y="51422"/>
            <a:ext cx="2430458" cy="3240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617" y="425783"/>
            <a:ext cx="2686766" cy="3582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774" y="-7729"/>
            <a:ext cx="1721700" cy="3060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39" y="3660070"/>
            <a:ext cx="3106944" cy="3106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836" y="226580"/>
            <a:ext cx="2774154" cy="2774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720" y="4561937"/>
            <a:ext cx="1984748" cy="1984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89" y="4447915"/>
            <a:ext cx="2301344" cy="2301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Прямоугольник 20"/>
          <p:cNvSpPr/>
          <p:nvPr/>
        </p:nvSpPr>
        <p:spPr>
          <a:xfrm>
            <a:off x="474912" y="3044930"/>
            <a:ext cx="8302208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Экологическое направление:</a:t>
            </a:r>
            <a:endParaRPr lang="ru-RU" sz="5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2183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677"/>
            <a:ext cx="7399421" cy="68916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48" y="-39434"/>
            <a:ext cx="6344652" cy="689743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55542" y="2967335"/>
            <a:ext cx="68809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«Чистота вокруг тебя»</a:t>
            </a:r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71" y="3979063"/>
            <a:ext cx="4796117" cy="2697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782" y="3933116"/>
            <a:ext cx="5037365" cy="28335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298" y="67733"/>
            <a:ext cx="5027472" cy="28279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93" y="163456"/>
            <a:ext cx="4857297" cy="2732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914" y="4347482"/>
            <a:ext cx="3236686" cy="1820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9518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677"/>
            <a:ext cx="7399421" cy="68916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48" y="-39434"/>
            <a:ext cx="6344652" cy="689743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26551" y="3280767"/>
            <a:ext cx="1040416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«День защиты Земли»</a:t>
            </a:r>
            <a:endParaRPr lang="ru-RU" sz="54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107" y="101364"/>
            <a:ext cx="5415739" cy="3046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077" y="3754409"/>
            <a:ext cx="2255086" cy="30067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70" y="4317751"/>
            <a:ext cx="4353794" cy="2449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70" y="64295"/>
            <a:ext cx="2504395" cy="3339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454" y="4234137"/>
            <a:ext cx="4465864" cy="2512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288" y="101364"/>
            <a:ext cx="2483098" cy="33107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1342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677"/>
            <a:ext cx="7399421" cy="68916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48" y="-39434"/>
            <a:ext cx="6344652" cy="689743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70795" y="2836707"/>
            <a:ext cx="59531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«Трудовой десант»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86" y="3750055"/>
            <a:ext cx="5241783" cy="2948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834" y="3750055"/>
            <a:ext cx="5135076" cy="2888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12" y="96902"/>
            <a:ext cx="4993376" cy="280877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861" y="26428"/>
            <a:ext cx="5016197" cy="282161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169" y="456094"/>
            <a:ext cx="3954164" cy="2224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6993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677"/>
            <a:ext cx="7399421" cy="6891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48" y="-39434"/>
            <a:ext cx="6344652" cy="6897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716742" y="3021003"/>
            <a:ext cx="1032930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«Всероссийская акция СТОП ВИЧ/ СПИД»</a:t>
            </a:r>
            <a:endParaRPr lang="ru-RU" sz="4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55" y="3921184"/>
            <a:ext cx="4939393" cy="27784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30518"/>
            <a:ext cx="5221006" cy="2936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94" y="68704"/>
            <a:ext cx="5226454" cy="2939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689" y="3951146"/>
            <a:ext cx="4645881" cy="2613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55" y="3917504"/>
            <a:ext cx="2225734" cy="2770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Прямоугольник 12"/>
          <p:cNvSpPr/>
          <p:nvPr/>
        </p:nvSpPr>
        <p:spPr>
          <a:xfrm>
            <a:off x="184691" y="2944058"/>
            <a:ext cx="17401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ЗОЖ: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271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0985" y="1052391"/>
            <a:ext cx="9782593" cy="257431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0985" y="3532066"/>
            <a:ext cx="9782593" cy="1785246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677"/>
            <a:ext cx="7399421" cy="68916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48" y="2370"/>
            <a:ext cx="6344652" cy="689743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8826" y="3043665"/>
            <a:ext cx="6885533" cy="67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«Всемирный день здоровья»</a:t>
            </a:r>
            <a:endParaRPr lang="ru-RU" sz="3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593" y="187097"/>
            <a:ext cx="5208814" cy="2929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27"/>
          <a:stretch/>
        </p:blipFill>
        <p:spPr>
          <a:xfrm>
            <a:off x="9083060" y="160496"/>
            <a:ext cx="2795287" cy="3170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86"/>
          <a:stretch/>
        </p:blipFill>
        <p:spPr>
          <a:xfrm>
            <a:off x="395982" y="160496"/>
            <a:ext cx="2527692" cy="2983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10165" y="4477840"/>
            <a:ext cx="3100112" cy="1743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659828" y="3569786"/>
            <a:ext cx="10891252" cy="67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8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«Профилактика онкологических заболеваний»</a:t>
            </a:r>
            <a:endParaRPr lang="ru-RU" sz="3800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865" y="4302033"/>
            <a:ext cx="4372535" cy="2459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077" y="4176273"/>
            <a:ext cx="4769356" cy="2682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5273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677"/>
            <a:ext cx="7399421" cy="68916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48" y="-39434"/>
            <a:ext cx="6344652" cy="689743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343054" y="2967335"/>
            <a:ext cx="75059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«День пожилых людей»</a:t>
            </a:r>
            <a:endParaRPr lang="ru-RU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0" t="15952" r="20781"/>
          <a:stretch/>
        </p:blipFill>
        <p:spPr>
          <a:xfrm>
            <a:off x="1431279" y="142669"/>
            <a:ext cx="3047189" cy="29150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6"/>
          <a:stretch/>
        </p:blipFill>
        <p:spPr>
          <a:xfrm>
            <a:off x="7298871" y="3853568"/>
            <a:ext cx="4131129" cy="2836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81" y="3853569"/>
            <a:ext cx="4926874" cy="2771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640" y="107843"/>
            <a:ext cx="5244244" cy="29498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7545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677"/>
            <a:ext cx="7399421" cy="68916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48" y="-39434"/>
            <a:ext cx="6344652" cy="689743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900685" y="2849498"/>
            <a:ext cx="83906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«Скажи педагогу спасибо!»</a:t>
            </a:r>
            <a:endParaRPr lang="ru-RU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153" y="1196609"/>
            <a:ext cx="2761106" cy="1553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05" y="164717"/>
            <a:ext cx="4818743" cy="2710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078" y="4014259"/>
            <a:ext cx="4489500" cy="2525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0"/>
          <a:stretch/>
        </p:blipFill>
        <p:spPr>
          <a:xfrm>
            <a:off x="5228309" y="166589"/>
            <a:ext cx="3824639" cy="2677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408" y="3923322"/>
            <a:ext cx="3488375" cy="2616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56" y="3837857"/>
            <a:ext cx="3629195" cy="2721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699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7" y="-33677"/>
            <a:ext cx="7399421" cy="68916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48" y="-39434"/>
            <a:ext cx="6344652" cy="689743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25518" y="3362927"/>
            <a:ext cx="65458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«Помоги ближнему»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577" y="122776"/>
            <a:ext cx="2509211" cy="3345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856" y="219527"/>
            <a:ext cx="4041322" cy="5388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6" y="211387"/>
            <a:ext cx="2508461" cy="3344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46" y="4257290"/>
            <a:ext cx="4365979" cy="24558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099" y="4445247"/>
            <a:ext cx="3926479" cy="22086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1837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677"/>
            <a:ext cx="7399421" cy="6891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48" y="-39434"/>
            <a:ext cx="6344652" cy="6897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966777" y="2967335"/>
            <a:ext cx="62584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«</a:t>
            </a:r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#</a:t>
            </a:r>
            <a:r>
              <a:rPr lang="ru-RU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Любимой_маме</a:t>
            </a:r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»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87" b="17737"/>
          <a:stretch/>
        </p:blipFill>
        <p:spPr>
          <a:xfrm>
            <a:off x="2692038" y="4527008"/>
            <a:ext cx="5254485" cy="21862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09"/>
          <a:stretch/>
        </p:blipFill>
        <p:spPr>
          <a:xfrm>
            <a:off x="7344280" y="3784978"/>
            <a:ext cx="4791035" cy="2468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627" y="139717"/>
            <a:ext cx="4834706" cy="2723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70" y="54834"/>
            <a:ext cx="1752304" cy="3894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141" y="253415"/>
            <a:ext cx="4565486" cy="2568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6" y="3778152"/>
            <a:ext cx="3156184" cy="24046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3117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677"/>
            <a:ext cx="7399421" cy="68916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48" y="-39434"/>
            <a:ext cx="6344652" cy="689743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192" y="862518"/>
            <a:ext cx="7204102" cy="5093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49" y="217541"/>
            <a:ext cx="4117694" cy="4117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409281"/>
            <a:ext cx="3176587" cy="31765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413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677"/>
            <a:ext cx="7399421" cy="6891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736" y="-39434"/>
            <a:ext cx="6142264" cy="6897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84" y="2985988"/>
            <a:ext cx="6106886" cy="3435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73" y="93162"/>
            <a:ext cx="5725708" cy="32207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347" y="3199887"/>
            <a:ext cx="6284686" cy="3535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322" y="93162"/>
            <a:ext cx="5370286" cy="3020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4872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48" y="-39434"/>
            <a:ext cx="6344652" cy="68974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435"/>
            <a:ext cx="6344652" cy="689743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617419" y="1905392"/>
            <a:ext cx="35834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Информация о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команде: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04899" y="2485951"/>
            <a:ext cx="98352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Воронцова Наталья Васильевна - организатор волонтерской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деятельности.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04900" y="297417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Кошкина Анастасия - координатор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волонтеров.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04899" y="3462403"/>
            <a:ext cx="45229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Петрунёва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Дарья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координатор волонтеров.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3152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677"/>
            <a:ext cx="7399421" cy="68916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48" y="-39434"/>
            <a:ext cx="6344652" cy="6897433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56" y="161749"/>
            <a:ext cx="10340737" cy="6462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8" name="Прямоугольник 47"/>
          <p:cNvSpPr/>
          <p:nvPr/>
        </p:nvSpPr>
        <p:spPr>
          <a:xfrm>
            <a:off x="3679877" y="3114292"/>
            <a:ext cx="566373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Спасибо за внимание!</a:t>
            </a:r>
            <a:endParaRPr lang="ru-RU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99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206</Words>
  <Application>Microsoft Office PowerPoint</Application>
  <PresentationFormat>Широкоэкранный</PresentationFormat>
  <Paragraphs>45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Сосновкая школа</dc:creator>
  <cp:lastModifiedBy>Сосновкая школа</cp:lastModifiedBy>
  <cp:revision>117</cp:revision>
  <dcterms:created xsi:type="dcterms:W3CDTF">2023-11-27T18:07:05Z</dcterms:created>
  <dcterms:modified xsi:type="dcterms:W3CDTF">2024-10-30T18:21:09Z</dcterms:modified>
</cp:coreProperties>
</file>