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83" r:id="rId5"/>
    <p:sldId id="379" r:id="rId6"/>
    <p:sldId id="329" r:id="rId7"/>
    <p:sldId id="361" r:id="rId8"/>
    <p:sldId id="362" r:id="rId9"/>
    <p:sldId id="381" r:id="rId10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BB928E10-A69C-42F6-8B07-A2FEAC067766}">
          <p14:sldIdLst>
            <p14:sldId id="383"/>
          </p14:sldIdLst>
        </p14:section>
        <p14:section name="SLIDE STARTERS" id="{ACC24B29-0CC7-491A-A98A-CF7CBDBE501E}">
          <p14:sldIdLst>
            <p14:sldId id="379"/>
            <p14:sldId id="329"/>
            <p14:sldId id="361"/>
            <p14:sldId id="362"/>
            <p14:sldId id="381"/>
          </p14:sldIdLst>
        </p14:section>
        <p14:section name="THANK YOU" id="{6CD91DAB-8EC3-4802-89E9-0F1C7022FB2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6786" autoAdjust="0"/>
  </p:normalViewPr>
  <p:slideViewPr>
    <p:cSldViewPr snapToGrid="0">
      <p:cViewPr varScale="1">
        <p:scale>
          <a:sx n="114" d="100"/>
          <a:sy n="114" d="100"/>
        </p:scale>
        <p:origin x="56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>
        <p:scale>
          <a:sx n="66" d="100"/>
          <a:sy n="66" d="100"/>
        </p:scale>
        <p:origin x="2539" y="2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6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7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4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03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6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Второй уровень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Третий уровень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Четвертый уровень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Второй уровень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Третий уровень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Четвертый уровень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Второй уровень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Третий уровень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Четвертый уровень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/>
              <a:t>Второй уровень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/>
              <a:t>Третий уровень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/>
              <a:t>Четвертый уровень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/>
              <a:t>Второй уровень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/>
              <a:t>Третий уровень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/>
              <a:t>Четвертый уровень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 cstate="print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 cstate="print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0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ru-RU" baseline="0"/>
              <a:t>Вставка рисунка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noProof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0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/>
        </p:nvSpPr>
        <p:spPr>
          <a:xfrm>
            <a:off x="7066536" y="436154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-30000"/>
          </a:blip>
          <a:srcRect/>
          <a:stretch>
            <a:fillRect/>
          </a:stretch>
        </p:blipFill>
        <p:spPr bwMode="auto">
          <a:xfrm>
            <a:off x="-13648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46902" y="2379313"/>
            <a:ext cx="8804365" cy="1754326"/>
          </a:xfrm>
          <a:noFill/>
          <a:ln>
            <a:noFill/>
          </a:ln>
        </p:spPr>
        <p:txBody>
          <a:bodyPr/>
          <a:lstStyle/>
          <a:p>
            <a:r>
              <a:rPr lang="ru-RU" sz="6000" dirty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lef" pitchFamily="2" charset="-79"/>
              </a:rPr>
              <a:t>Волонтерский отряд «</a:t>
            </a:r>
            <a:r>
              <a:rPr lang="ru-RU" sz="6000" dirty="0" err="1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lef" pitchFamily="2" charset="-79"/>
              </a:rPr>
              <a:t>ДКовинки</a:t>
            </a:r>
            <a:r>
              <a:rPr lang="ru-RU" sz="6000" dirty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lef" pitchFamily="2" charset="-79"/>
              </a:rPr>
              <a:t>»</a:t>
            </a:r>
            <a:endParaRPr lang="en-US" sz="6000" dirty="0"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lef" pitchFamily="2" charset="-79"/>
              <a:cs typeface="Alef" pitchFamily="2" charset="-79"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4039737" y="3939685"/>
            <a:ext cx="7235660" cy="1069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Alef" pitchFamily="2" charset="-79"/>
              </a:rPr>
              <a:t>Муниципальное бюджетное учреждение </a:t>
            </a:r>
            <a:r>
              <a:rPr lang="ru-RU" sz="200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Alef" pitchFamily="2" charset="-79"/>
              </a:rPr>
              <a:t>Новолялинского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Alef" pitchFamily="2" charset="-79"/>
              </a:rPr>
              <a:t> городского округа «</a:t>
            </a:r>
            <a:r>
              <a:rPr lang="ru-RU" sz="200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Alef" pitchFamily="2" charset="-79"/>
              </a:rPr>
              <a:t>Лобвинский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Alef" pitchFamily="2" charset="-79"/>
              </a:rPr>
              <a:t> центр культуры и спорта имени Ивана Фомича Бондаренко»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665858" y="352824"/>
            <a:ext cx="11887200" cy="938911"/>
          </a:xfrm>
        </p:spPr>
        <p:txBody>
          <a:bodyPr/>
          <a:lstStyle/>
          <a:p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ef" pitchFamily="2" charset="-79"/>
              </a:rPr>
              <a:t>Аналитика организации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ef" pitchFamily="2" charset="-79"/>
              <a:cs typeface="Alef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3391" y="1992574"/>
            <a:ext cx="8557149" cy="280076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itchFamily="34" charset="0"/>
              </a:rPr>
              <a:t> 35</a:t>
            </a:r>
            <a:r>
              <a:rPr lang="ru-RU" sz="4400" dirty="0">
                <a:latin typeface="Bahnschrift SemiBold" pitchFamily="34" charset="0"/>
              </a:rPr>
              <a:t> волонтеров;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>
                <a:solidFill>
                  <a:schemeClr val="accent4">
                    <a:lumMod val="75000"/>
                  </a:schemeClr>
                </a:solidFill>
                <a:latin typeface="Bahnschrift SemiBold" pitchFamily="34" charset="0"/>
              </a:rPr>
              <a:t> 90 </a:t>
            </a:r>
            <a:r>
              <a:rPr lang="ru-RU" sz="4400" dirty="0">
                <a:latin typeface="Bahnschrift SemiBold" pitchFamily="34" charset="0"/>
              </a:rPr>
              <a:t>добрых дел; 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Bahnschrift SemiBold" pitchFamily="34" charset="0"/>
              </a:rPr>
              <a:t> 735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Bahnschrift SemiBold" pitchFamily="34" charset="0"/>
              </a:rPr>
              <a:t> </a:t>
            </a:r>
            <a:r>
              <a:rPr lang="ru-RU" sz="4400" dirty="0">
                <a:latin typeface="Bahnschrift SemiBold" pitchFamily="34" charset="0"/>
              </a:rPr>
              <a:t>часов отработано     волонтерами отряда;</a:t>
            </a:r>
          </a:p>
        </p:txBody>
      </p:sp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05224" y="-2707153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290782" y="419100"/>
            <a:ext cx="5671764" cy="1311128"/>
          </a:xfrm>
        </p:spPr>
        <p:txBody>
          <a:bodyPr/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Волонтерский отряд «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ДКовинки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487004" y="-279768"/>
            <a:ext cx="4083304" cy="1589281"/>
          </a:xfrm>
        </p:spPr>
        <p:txBody>
          <a:bodyPr anchor="ctr"/>
          <a:lstStyle/>
          <a:p>
            <a:r>
              <a:rPr lang="ru-RU" sz="4000" b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lef" pitchFamily="2" charset="-79"/>
              </a:rPr>
              <a:t>Направления деятельности</a:t>
            </a:r>
            <a:endParaRPr lang="en-US" sz="4000" b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lef" pitchFamily="2" charset="-79"/>
              <a:cs typeface="Alef" pitchFamily="2" charset="-79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1255593" y="2312895"/>
            <a:ext cx="7659788" cy="3392724"/>
          </a:xfr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3200" dirty="0">
                <a:solidFill>
                  <a:schemeClr val="tx1"/>
                </a:solidFill>
              </a:rPr>
              <a:t> Культура и искусство;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>
                <a:solidFill>
                  <a:schemeClr val="tx1"/>
                </a:solidFill>
              </a:rPr>
              <a:t> Ветераны и историческая память; 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>
                <a:solidFill>
                  <a:schemeClr val="tx1"/>
                </a:solidFill>
              </a:rPr>
              <a:t> Спорт;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>
                <a:solidFill>
                  <a:schemeClr val="tx1"/>
                </a:solidFill>
              </a:rPr>
              <a:t> Люди с ОВЗ;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>
                <a:solidFill>
                  <a:schemeClr val="tx1"/>
                </a:solidFill>
              </a:rPr>
              <a:t> Дети и молодежь;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>
                <a:solidFill>
                  <a:schemeClr val="tx1"/>
                </a:solidFill>
              </a:rPr>
              <a:t> Старшее поколение;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1aE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5517" y="2975212"/>
            <a:ext cx="4120487" cy="41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4642" y="2292826"/>
            <a:ext cx="3009325" cy="2292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8046" y="1951625"/>
            <a:ext cx="3589362" cy="2381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52" y="2074460"/>
            <a:ext cx="3794076" cy="2415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8323" y="1397123"/>
            <a:ext cx="4335438" cy="48013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«Георгиевская ленточка»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5"/>
          </p:nvPr>
        </p:nvSpPr>
        <p:spPr>
          <a:xfrm>
            <a:off x="5554633" y="1369833"/>
            <a:ext cx="6851177" cy="86793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«Красная ленточка» (против СПИД)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879003" y="419099"/>
            <a:ext cx="9084398" cy="713144"/>
          </a:xfrm>
        </p:spPr>
        <p:txBody>
          <a:bodyPr/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itchFamily="2" charset="-79"/>
              </a:rPr>
              <a:t>Участие волонтеров в акциях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f" pitchFamily="2" charset="-79"/>
              <a:cs typeface="Alef" pitchFamily="2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68788" y="1839731"/>
            <a:ext cx="5704763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5876" y="1853509"/>
            <a:ext cx="4259772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11432913" y="6316156"/>
            <a:ext cx="498402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2" y="4082925"/>
            <a:ext cx="3562065" cy="2447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753" y="4326339"/>
            <a:ext cx="2988860" cy="2361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538" y="4230807"/>
            <a:ext cx="4121624" cy="2511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0716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1.04167E-6 -4.44444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-2.5E-6 -4.44444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8" grpId="0" uiExpand="1" build="p"/>
      <p:bldP spid="15" grpId="0" animBg="1"/>
      <p:bldP spid="15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1595" y="1663660"/>
            <a:ext cx="11660405" cy="625641"/>
          </a:xfrm>
        </p:spPr>
        <p:txBody>
          <a:bodyPr/>
          <a:lstStyle/>
          <a:p>
            <a:r>
              <a:rPr lang="ru-RU" sz="36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lef" pitchFamily="2" charset="-79"/>
              </a:rPr>
              <a:t>Участие волонтеров отряда в качестве аниматоров мероприятий, проводимых центром культуры</a:t>
            </a:r>
            <a:endParaRPr lang="en-US" sz="36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lef" pitchFamily="2" charset="-79"/>
              <a:cs typeface="Alef" pitchFamily="2" charset="-79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758720" y="-136480"/>
            <a:ext cx="792205" cy="1200329"/>
          </a:xfrm>
        </p:spPr>
        <p:txBody>
          <a:bodyPr/>
          <a:lstStyle/>
          <a:p>
            <a:r>
              <a:rPr lang="en-US" dirty="0"/>
              <a:t>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57" y="2361062"/>
            <a:ext cx="4572000" cy="3111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9668" y="2374708"/>
            <a:ext cx="4790367" cy="3193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2689" y="3371720"/>
            <a:ext cx="4776716" cy="3186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493" y="3630304"/>
            <a:ext cx="4981434" cy="3189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997" y="2709080"/>
            <a:ext cx="6525065" cy="3759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707903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1595" y="1377056"/>
            <a:ext cx="11660405" cy="625641"/>
          </a:xfrm>
        </p:spPr>
        <p:txBody>
          <a:bodyPr/>
          <a:lstStyle/>
          <a:p>
            <a:r>
              <a:rPr lang="ru-RU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волонтеров центра в массовых мероприятиях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749651" y="-47427"/>
            <a:ext cx="801274" cy="1125602"/>
          </a:xfrm>
        </p:spPr>
        <p:txBody>
          <a:bodyPr/>
          <a:lstStyle/>
          <a:p>
            <a:r>
              <a:rPr lang="en-US" dirty="0"/>
              <a:t>#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067" y="2088109"/>
            <a:ext cx="4858603" cy="3281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533" y="2125638"/>
            <a:ext cx="5051378" cy="3367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00" y="3213924"/>
            <a:ext cx="5172502" cy="3443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0288" y="3304761"/>
            <a:ext cx="5622878" cy="3261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0138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16401425_win32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425_Powerful Presentations_Win32_mlw - v2" id="{7CBB6D80-F69F-4458-A96A-A39B855A93D5}" vid="{827664DE-2D82-4B7F-8582-8671022436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2E6351-E64A-42DD-A554-7DF7522221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tf16401425_win32</Template>
  <TotalTime>0</TotalTime>
  <Words>119</Words>
  <Application>Microsoft Office PowerPoint</Application>
  <PresentationFormat>Широкоэкранный</PresentationFormat>
  <Paragraphs>30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8" baseType="lpstr">
      <vt:lpstr>Alef</vt:lpstr>
      <vt:lpstr>Arial</vt:lpstr>
      <vt:lpstr>Arial Black</vt:lpstr>
      <vt:lpstr>Bahnschrift SemiBold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tf16401425_win32</vt:lpstr>
      <vt:lpstr>Волонтерский отряд «ДКовинки»</vt:lpstr>
      <vt:lpstr>Презентация PowerPoint</vt:lpstr>
      <vt:lpstr>Направления деятельности</vt:lpstr>
      <vt:lpstr>Презентация PowerPoint</vt:lpstr>
      <vt:lpstr>Участие волонтеров отряда в качестве аниматоров мероприятий, проводимых центром культуры</vt:lpstr>
      <vt:lpstr>Участие волонтеров центра в массовых мероприятиях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2023-02-05T13:22:10Z</dcterms:created>
  <dcterms:modified xsi:type="dcterms:W3CDTF">2023-02-08T03:56:34Z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