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2"/>
  </p:notesMasterIdLst>
  <p:sldIdLst>
    <p:sldId id="315" r:id="rId2"/>
    <p:sldId id="313" r:id="rId3"/>
    <p:sldId id="311" r:id="rId4"/>
    <p:sldId id="271" r:id="rId5"/>
    <p:sldId id="299" r:id="rId6"/>
    <p:sldId id="301" r:id="rId7"/>
    <p:sldId id="302" r:id="rId8"/>
    <p:sldId id="309" r:id="rId9"/>
    <p:sldId id="303" r:id="rId10"/>
    <p:sldId id="317" r:id="rId11"/>
    <p:sldId id="300" r:id="rId12"/>
    <p:sldId id="305" r:id="rId13"/>
    <p:sldId id="306" r:id="rId14"/>
    <p:sldId id="304" r:id="rId15"/>
    <p:sldId id="316" r:id="rId16"/>
    <p:sldId id="288" r:id="rId17"/>
    <p:sldId id="290" r:id="rId18"/>
    <p:sldId id="263" r:id="rId19"/>
    <p:sldId id="307" r:id="rId20"/>
    <p:sldId id="292" r:id="rId21"/>
    <p:sldId id="258" r:id="rId22"/>
    <p:sldId id="293" r:id="rId23"/>
    <p:sldId id="294" r:id="rId24"/>
    <p:sldId id="295" r:id="rId25"/>
    <p:sldId id="277" r:id="rId26"/>
    <p:sldId id="298" r:id="rId27"/>
    <p:sldId id="272" r:id="rId28"/>
    <p:sldId id="273" r:id="rId29"/>
    <p:sldId id="270" r:id="rId30"/>
    <p:sldId id="278" r:id="rId31"/>
    <p:sldId id="279" r:id="rId32"/>
    <p:sldId id="280" r:id="rId33"/>
    <p:sldId id="265" r:id="rId34"/>
    <p:sldId id="266" r:id="rId35"/>
    <p:sldId id="281" r:id="rId36"/>
    <p:sldId id="282" r:id="rId37"/>
    <p:sldId id="276" r:id="rId38"/>
    <p:sldId id="312" r:id="rId39"/>
    <p:sldId id="283" r:id="rId40"/>
    <p:sldId id="31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7509" autoAdjust="0"/>
  </p:normalViewPr>
  <p:slideViewPr>
    <p:cSldViewPr>
      <p:cViewPr varScale="1">
        <p:scale>
          <a:sx n="72" d="100"/>
          <a:sy n="72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89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58E6E-35B6-4453-8E3C-BCDF57A5362A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B8187-B4FD-4884-8CEC-DD93D6A00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6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B8187-B4FD-4884-8CEC-DD93D6A0062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1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7F2964-3DEE-4095-90C4-1D0B63EA93D7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91D46-3870-4807-8D33-35D66B50581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заставка\xjmtdcoapqo-849c4d73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12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IMG-8a96e82c930e298320a94406f66d98b4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6" y="-1"/>
            <a:ext cx="9173636" cy="68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IMG-2afc0b16b129a65aa89e78c7d95dcbd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IMG-d58faf78af879b0c572473d36a7d050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12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IMG-ec50a9965abc76e687f85be95583fc63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056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IMG-cf531ffa87a7010140b4e52ac9d3ef4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1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IMG-723944f220480a2753761949b65bbe1e-V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52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HbpGdQQ-2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3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TpoXWeYlL5U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3" y="548680"/>
            <a:ext cx="413811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cuments\4uv1g-98blk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548680"/>
            <a:ext cx="395942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ocuments\Новая папка\1_AT7j-rhl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PbuJbNiDE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cuments\YyMDGeSqt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17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Новая папка\ri6ydmKLWd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66186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cuments\Новая папка\xt3i_kZ4WH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11" y="620688"/>
            <a:ext cx="3373313" cy="35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Новая папка\Aic_sYXTi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00459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Новая папка\nefOE8Aln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Новая папка\ygfMn_J42H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mEGiYhO5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0"/>
            <a:ext cx="9132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2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ocuments\Новая папка\RI1ageGCK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Gw-0Ml05JSQ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31838"/>
            <a:ext cx="3312368" cy="399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hkLzOFr8p0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11" y="731838"/>
            <a:ext cx="3157289" cy="399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cuments\Новая папка\ZYRd_JZnu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cuments\Новая папка\hDxG9AqOG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0"/>
            <a:ext cx="9146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Новая папка\xEhAF5cvo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CHpYO5AQ5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5"/>
            <a:ext cx="9146348" cy="6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20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ocuments\Новая папка\TjDOFR8Ed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6" y="18403"/>
            <a:ext cx="9159636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cuments\Новая папка\3TYapVXR_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0"/>
            <a:ext cx="5334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cuments\Новая папка\CHUPO6hTL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81" y="0"/>
            <a:ext cx="9174881" cy="688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cuments\Новая папка\s_HMEKimj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cuments\Новая папка\rp0P95sFV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24"/>
            <a:ext cx="9143702" cy="685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Новая папка\fEauP4ISi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9138648" cy="6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user\Documents\Новая папка\y1mAYB3BR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18047"/>
            <a:ext cx="9138529" cy="68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Новая папка\BpGfOnS8g1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9" y="332657"/>
            <a:ext cx="889640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cuments\FgzI5z1Ncq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1" y="0"/>
            <a:ext cx="9172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18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Новая папка\r71JhBUUz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604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0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Новая папка\z3hbDfrCaB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cuments\Новая папка\5cwkfK3iL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заставка\1674124188_gas-kvas-com-p-den-dobrikh-del-risunok-v-shkolu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20"/>
            <a:ext cx="9144002" cy="68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11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Новая папка\IMG_20231103_12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IMG-4ba777e5c72ede4977a2ec4acbe9881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4"/>
            <a:ext cx="9147430" cy="68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IMG-6e251e907b1a2bfb5e3fa87a32d8d81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04048" cy="68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cuments\Новая папка\IMG-8aecf9f749897da6cae4bdbc1ea117f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6355"/>
            <a:ext cx="5040560" cy="68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IMG-b576ff77593d76fe061ed29ddf2cd031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48" y="3381"/>
            <a:ext cx="5074547" cy="685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2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202</TotalTime>
  <Words>1</Words>
  <Application>Microsoft Office PowerPoint</Application>
  <PresentationFormat>Экран (4:3)</PresentationFormat>
  <Paragraphs>1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2023-11-29T16:42:33Z</dcterms:created>
  <dcterms:modified xsi:type="dcterms:W3CDTF">2023-12-04T08:08:57Z</dcterms:modified>
</cp:coreProperties>
</file>