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0"/>
  </p:notesMasterIdLst>
  <p:sldIdLst>
    <p:sldId id="282" r:id="rId2"/>
    <p:sldId id="284" r:id="rId3"/>
    <p:sldId id="256" r:id="rId4"/>
    <p:sldId id="285" r:id="rId5"/>
    <p:sldId id="283" r:id="rId6"/>
    <p:sldId id="286" r:id="rId7"/>
    <p:sldId id="287" r:id="rId8"/>
    <p:sldId id="266" r:id="rId9"/>
  </p:sldIdLst>
  <p:sldSz cx="12192000" cy="6858000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7976"/>
          </a:xfrm>
          <a:prstGeom prst="rect">
            <a:avLst/>
          </a:prstGeom>
        </p:spPr>
        <p:txBody>
          <a:bodyPr vert="horz" lIns="95553" tIns="47777" rIns="95553" bIns="4777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7976"/>
          </a:xfrm>
          <a:prstGeom prst="rect">
            <a:avLst/>
          </a:prstGeom>
        </p:spPr>
        <p:txBody>
          <a:bodyPr vert="horz" lIns="95553" tIns="47777" rIns="95553" bIns="47777" rtlCol="0"/>
          <a:lstStyle>
            <a:lvl1pPr algn="r">
              <a:defRPr sz="1300"/>
            </a:lvl1pPr>
          </a:lstStyle>
          <a:p>
            <a:fld id="{96646A09-A791-4D20-B67D-A0C21312ACC2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3" tIns="47777" rIns="95553" bIns="477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5553" tIns="47777" rIns="95553" bIns="4777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60" cy="497975"/>
          </a:xfrm>
          <a:prstGeom prst="rect">
            <a:avLst/>
          </a:prstGeom>
        </p:spPr>
        <p:txBody>
          <a:bodyPr vert="horz" lIns="95553" tIns="47777" rIns="95553" bIns="4777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60" cy="497975"/>
          </a:xfrm>
          <a:prstGeom prst="rect">
            <a:avLst/>
          </a:prstGeom>
        </p:spPr>
        <p:txBody>
          <a:bodyPr vert="horz" lIns="95553" tIns="47777" rIns="95553" bIns="47777" rtlCol="0" anchor="b"/>
          <a:lstStyle>
            <a:lvl1pPr algn="r">
              <a:defRPr sz="1300"/>
            </a:lvl1pPr>
          </a:lstStyle>
          <a:p>
            <a:fld id="{6E439580-94EB-45E4-B2DE-B2511CB43A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367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1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623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876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1120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18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74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39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8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86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7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2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2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8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5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1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0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3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06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Волонтерское движение Черниговского района Молодежный центр «Вместе»</a:t>
            </a:r>
            <a:br>
              <a:rPr lang="ru-RU" b="1" dirty="0"/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при поддержке «Центра содействия молодежи Приморского края»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по делам молодежи Приморского края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 Государственной Думы Новикова Владимира Михайловича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администрации </a:t>
            </a:r>
            <a:r>
              <a:rPr lang="ru-RU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Черниговского района.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1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6" y="3387811"/>
            <a:ext cx="2916195" cy="29161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38" y="250718"/>
            <a:ext cx="2932669" cy="29326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394" y="423744"/>
            <a:ext cx="3430968" cy="60924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03" y="1525850"/>
            <a:ext cx="2916194" cy="388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26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6803" y="488092"/>
            <a:ext cx="8915399" cy="861420"/>
          </a:xfrm>
        </p:spPr>
        <p:txBody>
          <a:bodyPr>
            <a:noAutofit/>
          </a:bodyPr>
          <a:lstStyle/>
          <a:p>
            <a:r>
              <a:rPr lang="ru-RU" sz="3600" b="1" i="1" dirty="0"/>
              <a:t>МЫ КОМАНДА!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0557" y="1349511"/>
            <a:ext cx="7690017" cy="4799497"/>
          </a:xfrm>
        </p:spPr>
        <p:txBody>
          <a:bodyPr>
            <a:normAutofit/>
          </a:bodyPr>
          <a:lstStyle/>
          <a:p>
            <a:r>
              <a:rPr lang="ru-RU" sz="2400" b="1" dirty="0"/>
              <a:t>Мы поддерживаем друг друга в сложной ситуации</a:t>
            </a:r>
            <a:r>
              <a:rPr lang="ru-RU" sz="2100" b="1" dirty="0"/>
              <a:t>. </a:t>
            </a:r>
          </a:p>
          <a:p>
            <a:r>
              <a:rPr lang="ru-RU" dirty="0"/>
              <a:t>За волонтерскую деятельность есть определенные плюшки, как например, дополнительные баллы при поступлении, путевки в ВДЦ Океан, так же благодарственные письма от Главы Района в портфолио и </a:t>
            </a:r>
            <a:r>
              <a:rPr lang="ru-RU" dirty="0" err="1"/>
              <a:t>т.д</a:t>
            </a:r>
            <a:r>
              <a:rPr lang="ru-RU" dirty="0"/>
              <a:t> </a:t>
            </a:r>
          </a:p>
          <a:p>
            <a:r>
              <a:rPr lang="ru-RU" dirty="0"/>
              <a:t>И не мало важно мы постоянно уделяем большое внимание на прокачку личных качеств.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D4E54B-201E-4C63-ABC4-AEBF63D24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912205" y="1807718"/>
            <a:ext cx="4323419" cy="324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87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52" y="4068122"/>
            <a:ext cx="4749484" cy="2137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336" y="291994"/>
            <a:ext cx="5845089" cy="26302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368" y="3082672"/>
            <a:ext cx="4379780" cy="1970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46" y="3429000"/>
            <a:ext cx="2291664" cy="30555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51" y="341216"/>
            <a:ext cx="3813659" cy="253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2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92E941-8393-46D3-9A01-27DBB197CAEB}"/>
              </a:ext>
            </a:extLst>
          </p:cNvPr>
          <p:cNvSpPr/>
          <p:nvPr/>
        </p:nvSpPr>
        <p:spPr>
          <a:xfrm>
            <a:off x="646111" y="452718"/>
            <a:ext cx="79147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Мы помогаем во всех общественных мероприятиях. </a:t>
            </a:r>
          </a:p>
          <a:p>
            <a:r>
              <a:rPr lang="ru-RU" sz="2800" dirty="0"/>
              <a:t> - Черниговский район вошёл в состав территорий региональных проектов «Знай край», «Спектр Добра», «Пространство Развития», «</a:t>
            </a:r>
            <a:r>
              <a:rPr lang="ru-RU" sz="2800" dirty="0" err="1"/>
              <a:t>Кибер</a:t>
            </a:r>
            <a:r>
              <a:rPr lang="ru-RU" sz="2800" dirty="0"/>
              <a:t> Сенсей»  так же «Событийная Мастерская»</a:t>
            </a:r>
          </a:p>
          <a:p>
            <a:r>
              <a:rPr lang="ru-RU" sz="2800" dirty="0"/>
              <a:t>Нами был создан АРТ проект в рамках проекта «Приморье в каждой букве»</a:t>
            </a:r>
          </a:p>
          <a:p>
            <a:r>
              <a:rPr lang="ru-RU" sz="2800" dirty="0"/>
              <a:t>Так же мы организовывали «Семейный форум» совместно с уполномоченной по правам ребенка в Приморском крае и ПРИМ поиск. </a:t>
            </a:r>
          </a:p>
          <a:p>
            <a:r>
              <a:rPr lang="ru-RU" sz="2800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75ABFB-3A90-44C8-9AA3-A18B7E200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0905" y="381095"/>
            <a:ext cx="3134000" cy="3134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874DD3-4BF8-45D2-B3FA-235FBC761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691" y="4222725"/>
            <a:ext cx="2908044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2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42" y="977985"/>
            <a:ext cx="3138345" cy="26036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482" y="3124976"/>
            <a:ext cx="2332853" cy="3110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539" y="217018"/>
            <a:ext cx="2907958" cy="2907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084" y="3237159"/>
            <a:ext cx="2552868" cy="3403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702" y="490147"/>
            <a:ext cx="3977044" cy="1789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5" y="4519829"/>
            <a:ext cx="4662004" cy="209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36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037" y="150071"/>
            <a:ext cx="4244546" cy="28296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9" y="562500"/>
            <a:ext cx="2680789" cy="38511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619" y="3147481"/>
            <a:ext cx="4721834" cy="3541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929" y="716552"/>
            <a:ext cx="2387313" cy="530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32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369" y="-331304"/>
            <a:ext cx="9478103" cy="6586329"/>
          </a:xfrm>
        </p:spPr>
        <p:txBody>
          <a:bodyPr/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5400" b="1" dirty="0"/>
              <a:t>СПАСИБО </a:t>
            </a:r>
            <a:br>
              <a:rPr lang="ru-RU" sz="5400" b="1" dirty="0"/>
            </a:br>
            <a:r>
              <a:rPr lang="ru-RU" sz="5400" b="1" dirty="0"/>
              <a:t>ЗА ВНИМАНИЕ!</a:t>
            </a:r>
            <a:br>
              <a:rPr lang="ru-RU" sz="5400" b="1" dirty="0"/>
            </a:br>
            <a:r>
              <a:rPr lang="ru-RU" sz="5400" b="1" dirty="0"/>
              <a:t>Будем рады видеть вас в наших рядах!</a:t>
            </a:r>
          </a:p>
        </p:txBody>
      </p:sp>
    </p:spTree>
    <p:extLst>
      <p:ext uri="{BB962C8B-B14F-4D97-AF65-F5344CB8AC3E}">
        <p14:creationId xmlns:p14="http://schemas.microsoft.com/office/powerpoint/2010/main" val="3211209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7466</TotalTime>
  <Words>191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Ион</vt:lpstr>
      <vt:lpstr>Волонтерское движение Черниговского района Молодежный центр «Вместе» Создан при поддержке «Центра содействия молодежи Приморского края»  Департамент по делам молодежи Приморского края  Депутата Государственной Думы Новикова Владимира Михайловича И администрации Черниговского района.</vt:lpstr>
      <vt:lpstr>Презентация PowerPoint</vt:lpstr>
      <vt:lpstr>МЫ КОМАНДА!</vt:lpstr>
      <vt:lpstr>Презентация PowerPoint</vt:lpstr>
      <vt:lpstr> </vt:lpstr>
      <vt:lpstr>Презентация PowerPoint</vt:lpstr>
      <vt:lpstr>Презентация PowerPoint</vt:lpstr>
      <vt:lpstr>   СПАСИБО  ЗА ВНИМАНИЕ! Будем рады видеть вас в наших рядах!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«Развитие физической культуры и спорта в Черниговском муниципальном районе» на 2017-2025 годы</dc:title>
  <dc:creator>Специалист</dc:creator>
  <cp:lastModifiedBy>user</cp:lastModifiedBy>
  <cp:revision>58</cp:revision>
  <cp:lastPrinted>2021-10-26T01:23:38Z</cp:lastPrinted>
  <dcterms:created xsi:type="dcterms:W3CDTF">2020-10-05T05:50:22Z</dcterms:created>
  <dcterms:modified xsi:type="dcterms:W3CDTF">2022-11-07T01:58:50Z</dcterms:modified>
</cp:coreProperties>
</file>