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8BAA93-CF46-40F5-A0D9-2C6ED52EF8C3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9F49B9-53EE-4E27-BA69-C817527E6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305800" cy="1143000"/>
          </a:xfrm>
        </p:spPr>
        <p:txBody>
          <a:bodyPr/>
          <a:lstStyle/>
          <a:p>
            <a:r>
              <a:rPr lang="ru-RU" sz="2000" dirty="0" smtClean="0"/>
              <a:t>Работа Волонтерской организации проводится </a:t>
            </a:r>
          </a:p>
          <a:p>
            <a:r>
              <a:rPr lang="ru-RU" sz="2000" dirty="0" smtClean="0"/>
              <a:t>по следующим блокам:</a:t>
            </a:r>
          </a:p>
          <a:p>
            <a:pPr lvl="0" algn="just"/>
            <a:r>
              <a:rPr lang="ru-RU" sz="2000" i="1" dirty="0" smtClean="0"/>
              <a:t>«Актив» </a:t>
            </a:r>
            <a:r>
              <a:rPr lang="ru-RU" sz="2000" dirty="0" smtClean="0"/>
              <a:t>(инициативная группа);</a:t>
            </a:r>
          </a:p>
          <a:p>
            <a:pPr lvl="0" algn="just"/>
            <a:r>
              <a:rPr lang="ru-RU" sz="2000" i="1" dirty="0" smtClean="0"/>
              <a:t>«Забота»</a:t>
            </a:r>
            <a:r>
              <a:rPr lang="ru-RU" sz="2000" dirty="0" smtClean="0"/>
              <a:t> (проведение социальных акций);</a:t>
            </a:r>
          </a:p>
          <a:p>
            <a:pPr lvl="0" algn="just"/>
            <a:r>
              <a:rPr lang="ru-RU" sz="2000" i="1" dirty="0" smtClean="0"/>
              <a:t>«Жизнь без опасности»</a:t>
            </a:r>
            <a:r>
              <a:rPr lang="ru-RU" sz="2000" dirty="0" smtClean="0"/>
              <a:t> (организация и проведение мероприятий по пропаганде здорового образа жизни, безопасной жизнедеятельности, формированию ответственного отношения к жизни своей и окружающих);</a:t>
            </a:r>
          </a:p>
          <a:p>
            <a:pPr lvl="0" algn="just"/>
            <a:r>
              <a:rPr lang="ru-RU" sz="2000" dirty="0" smtClean="0"/>
              <a:t> </a:t>
            </a:r>
            <a:r>
              <a:rPr lang="ru-RU" sz="2000" i="1" dirty="0" smtClean="0"/>
              <a:t>«СМИ»</a:t>
            </a:r>
            <a:r>
              <a:rPr lang="ru-RU" sz="2000" dirty="0" smtClean="0"/>
              <a:t> (освещение деятельности Волонтерской организации);</a:t>
            </a:r>
          </a:p>
          <a:p>
            <a:pPr lvl="0" algn="just"/>
            <a:r>
              <a:rPr lang="ru-RU" sz="2000" i="1" dirty="0" smtClean="0"/>
              <a:t>«Поэтом можешь ты не быть, но гражданином быть обязан»</a:t>
            </a:r>
            <a:r>
              <a:rPr lang="ru-RU" sz="2000" dirty="0" smtClean="0"/>
              <a:t> (организация и проведение социально значимых мероприятий);</a:t>
            </a:r>
          </a:p>
          <a:p>
            <a:pPr lvl="0" algn="just"/>
            <a:r>
              <a:rPr lang="ru-RU" sz="2000" i="1" dirty="0" smtClean="0"/>
              <a:t>«Полезный досуг»</a:t>
            </a:r>
            <a:r>
              <a:rPr lang="ru-RU" sz="2000" dirty="0" smtClean="0"/>
              <a:t> (мероприятия творческой направленности)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6905644" cy="1128940"/>
          </a:xfrm>
        </p:spPr>
        <p:txBody>
          <a:bodyPr/>
          <a:lstStyle/>
          <a:p>
            <a:r>
              <a:rPr lang="ru-RU" sz="6000" dirty="0" smtClean="0"/>
              <a:t>Добровольцы ЗТИ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428652"/>
            <a:ext cx="8643998" cy="1047189"/>
          </a:xfrm>
        </p:spPr>
        <p:txBody>
          <a:bodyPr/>
          <a:lstStyle/>
          <a:p>
            <a:r>
              <a:rPr lang="ru-RU" sz="2800" dirty="0" smtClean="0"/>
              <a:t>День памяти блокады Ленинграда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57686" y="4572008"/>
            <a:ext cx="4500594" cy="1047189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/>
              <a:t>Как много в жизни человеку надо!</a:t>
            </a:r>
            <a:br>
              <a:rPr lang="ru-RU" dirty="0" smtClean="0"/>
            </a:br>
            <a:r>
              <a:rPr lang="ru-RU" dirty="0" smtClean="0"/>
              <a:t>Он мечется порою от тоски.</a:t>
            </a:r>
            <a:br>
              <a:rPr lang="ru-RU" dirty="0" smtClean="0"/>
            </a:br>
            <a:r>
              <a:rPr lang="ru-RU" dirty="0" smtClean="0"/>
              <a:t>А нам, голодным детям Ленинграда,</a:t>
            </a:r>
            <a:br>
              <a:rPr lang="ru-RU" dirty="0" smtClean="0"/>
            </a:br>
            <a:r>
              <a:rPr lang="ru-RU" dirty="0" smtClean="0"/>
              <a:t>Нам снились хлеба тёплого куски</a:t>
            </a:r>
            <a:r>
              <a:rPr lang="ru-RU" dirty="0" smtClean="0"/>
              <a:t>.</a:t>
            </a:r>
          </a:p>
          <a:p>
            <a:pPr lvl="0" algn="ctr">
              <a:spcBef>
                <a:spcPct val="0"/>
              </a:spcBef>
            </a:pPr>
            <a:endParaRPr lang="ru-RU" dirty="0" smtClean="0"/>
          </a:p>
          <a:p>
            <a:pPr lvl="0" algn="ctr">
              <a:spcBef>
                <a:spcPct val="0"/>
              </a:spcBef>
            </a:pPr>
            <a:endParaRPr lang="ru-RU" dirty="0" smtClean="0"/>
          </a:p>
          <a:p>
            <a:pPr lvl="0" algn="ctr">
              <a:spcBef>
                <a:spcPct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lvl="0" algn="ctr">
              <a:spcBef>
                <a:spcPct val="0"/>
              </a:spcBef>
            </a:pPr>
            <a:endParaRPr lang="ru-RU" dirty="0" smtClean="0"/>
          </a:p>
          <a:p>
            <a:pPr lvl="0" algn="ctr">
              <a:spcBef>
                <a:spcPct val="0"/>
              </a:spcBef>
            </a:pPr>
            <a:endParaRPr lang="ru-RU" dirty="0" smtClean="0"/>
          </a:p>
          <a:p>
            <a:pPr lvl="0" algn="ctr">
              <a:spcBef>
                <a:spcPct val="0"/>
              </a:spcBef>
            </a:pPr>
            <a:endParaRPr lang="ru-RU" dirty="0" smtClean="0"/>
          </a:p>
          <a:p>
            <a:pPr lvl="0" algn="ctr">
              <a:spcBef>
                <a:spcPct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Пахучего, с растрескавшейся коркой,</a:t>
            </a:r>
            <a:br>
              <a:rPr lang="ru-RU" dirty="0" smtClean="0"/>
            </a:br>
            <a:r>
              <a:rPr lang="ru-RU" dirty="0" smtClean="0"/>
              <a:t>Хрустящего, как в сказке, под ножом…</a:t>
            </a:r>
            <a:br>
              <a:rPr lang="ru-RU" dirty="0" smtClean="0"/>
            </a:br>
            <a:r>
              <a:rPr lang="ru-RU" dirty="0" smtClean="0"/>
              <a:t>Его во сне рассматривали зорко</a:t>
            </a:r>
            <a:br>
              <a:rPr lang="ru-RU" dirty="0" smtClean="0"/>
            </a:br>
            <a:r>
              <a:rPr lang="ru-RU" dirty="0" smtClean="0"/>
              <a:t>И вспоминали с завистью потом!</a:t>
            </a:r>
            <a:endParaRPr kumimoji="0" lang="ru-RU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Митенкова\Desktop\волонтёры\qnaaon08X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14752"/>
            <a:ext cx="2784461" cy="278446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9219" name="Picture 3" descr="C:\Users\Митенкова\Desktop\волонтёры\q9pEtoUsS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2786082" cy="278608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4357"/>
            <a:ext cx="6405578" cy="1047189"/>
          </a:xfrm>
        </p:spPr>
        <p:txBody>
          <a:bodyPr/>
          <a:lstStyle/>
          <a:p>
            <a:r>
              <a:rPr lang="ru-RU" sz="3600" dirty="0" smtClean="0"/>
              <a:t>Участие в городских конкурсах</a:t>
            </a:r>
            <a:endParaRPr lang="ru-RU" sz="3600" dirty="0"/>
          </a:p>
        </p:txBody>
      </p:sp>
      <p:pic>
        <p:nvPicPr>
          <p:cNvPr id="1026" name="Picture 2" descr="C:\Users\Митенкова\Desktop\волонтёры\моя альтернат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643050"/>
            <a:ext cx="4214842" cy="31611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27" name="Picture 3" descr="C:\Users\Митенкова\Desktop\волонтёры\моя альтернатив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576623" cy="476883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5526961"/>
            <a:ext cx="3340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МОЯ АЛЬТЕРНАТИВА</a:t>
            </a:r>
          </a:p>
          <a:p>
            <a:pPr algn="ctr"/>
            <a:r>
              <a:rPr lang="ru-RU" sz="2400" dirty="0" smtClean="0"/>
              <a:t>01.12.2021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00042"/>
            <a:ext cx="6405578" cy="1047189"/>
          </a:xfrm>
        </p:spPr>
        <p:txBody>
          <a:bodyPr/>
          <a:lstStyle/>
          <a:p>
            <a:r>
              <a:rPr lang="ru-RU" sz="3600" dirty="0" smtClean="0"/>
              <a:t>Тренинги на развитие лидерских качеств</a:t>
            </a:r>
            <a:endParaRPr lang="ru-RU" sz="3600" dirty="0"/>
          </a:p>
        </p:txBody>
      </p:sp>
      <p:pic>
        <p:nvPicPr>
          <p:cNvPr id="2054" name="Picture 6" descr="C:\Users\Митенкова\Desktop\волонтёры\_QZ6DBwa1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571900" cy="267892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2053" name="Picture 5" descr="C:\Users\Митенкова\Desktop\волонтёры\7zzeCF-EF_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86059"/>
            <a:ext cx="3357586" cy="251819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2050" name="Picture 2" descr="C:\Users\Митенкова\Desktop\волонтёры\hWpQevi_A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68396"/>
            <a:ext cx="2976583" cy="223243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380" y="-214338"/>
            <a:ext cx="7334272" cy="1047189"/>
          </a:xfrm>
        </p:spPr>
        <p:txBody>
          <a:bodyPr/>
          <a:lstStyle/>
          <a:p>
            <a:r>
              <a:rPr lang="ru-RU" sz="3600" dirty="0" smtClean="0"/>
              <a:t>Разработка и проведение акций</a:t>
            </a:r>
            <a:endParaRPr lang="ru-RU" sz="3600" dirty="0"/>
          </a:p>
        </p:txBody>
      </p:sp>
      <p:pic>
        <p:nvPicPr>
          <p:cNvPr id="3074" name="Picture 2" descr="C:\Users\Митенкова\Desktop\волонтёры\JJQwqOAu1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643338" cy="2732503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</p:pic>
      <p:pic>
        <p:nvPicPr>
          <p:cNvPr id="3075" name="Picture 3" descr="C:\Users\Митенкова\Desktop\волонтёры\aDE812BVQ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5"/>
            <a:ext cx="3714776" cy="495303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14348" y="5000636"/>
            <a:ext cx="3643338" cy="107157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«Берегись автомобиля» 08.12.2021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380" y="-214338"/>
            <a:ext cx="7334272" cy="1047189"/>
          </a:xfrm>
        </p:spPr>
        <p:txBody>
          <a:bodyPr/>
          <a:lstStyle/>
          <a:p>
            <a:r>
              <a:rPr lang="ru-RU" sz="3600" dirty="0" smtClean="0"/>
              <a:t>День героев Отечества</a:t>
            </a:r>
            <a:endParaRPr lang="ru-RU" sz="3600" dirty="0"/>
          </a:p>
        </p:txBody>
      </p:sp>
      <p:pic>
        <p:nvPicPr>
          <p:cNvPr id="4098" name="Picture 2" descr="C:\Users\Митенкова\Desktop\волонтёры\lJcYscCq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1" y="3500438"/>
            <a:ext cx="3714775" cy="278608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4099" name="Picture 3" descr="C:\Users\Митенкова\Desktop\волонтёры\ay7vqqn29z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93" y="1071546"/>
            <a:ext cx="3911231" cy="521497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43438" y="2096059"/>
            <a:ext cx="4143404" cy="1047189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/>
              <a:t>По традиции, в День героев Отечества молодёжь города отдаёт дань памяти своим землякам, удостоенных высоких государственных наград</a:t>
            </a:r>
            <a:r>
              <a:rPr lang="ru-RU" sz="2000" dirty="0" smtClean="0"/>
              <a:t>.</a:t>
            </a:r>
          </a:p>
          <a:p>
            <a:pPr lvl="0" algn="ctr">
              <a:spcBef>
                <a:spcPct val="0"/>
              </a:spcBef>
            </a:pPr>
            <a:r>
              <a:rPr kumimoji="0" lang="ru-RU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09.21.2021</a:t>
            </a: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380" y="-214338"/>
            <a:ext cx="7334272" cy="1047189"/>
          </a:xfrm>
        </p:spPr>
        <p:txBody>
          <a:bodyPr/>
          <a:lstStyle/>
          <a:p>
            <a:r>
              <a:rPr lang="ru-RU" sz="3600" dirty="0" smtClean="0"/>
              <a:t>Зажжение новогодних огней</a:t>
            </a:r>
            <a:endParaRPr lang="ru-RU" sz="3600" dirty="0"/>
          </a:p>
        </p:txBody>
      </p:sp>
      <p:pic>
        <p:nvPicPr>
          <p:cNvPr id="5122" name="Picture 2" descr="C:\Users\Митенкова\Desktop\волонтёры\CkznSMVjG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857652" cy="514353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5123" name="Picture 3" descr="C:\Users\Митенкова\Desktop\волонтёры\z2q4TtLdP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989" y="3552835"/>
            <a:ext cx="3549663" cy="266224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86314" y="2524687"/>
            <a:ext cx="3786214" cy="1047189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 smtClean="0"/>
              <a:t>Добровольцы </a:t>
            </a:r>
            <a:r>
              <a:rPr lang="ru-RU" sz="2000" dirty="0" smtClean="0"/>
              <a:t>ЗТИ приняли участие в "Зажжении новогодних огней" в зоне отдыха "Лесная</a:t>
            </a:r>
            <a:r>
              <a:rPr lang="ru-RU" sz="2000" dirty="0" smtClean="0"/>
              <a:t>".</a:t>
            </a:r>
          </a:p>
          <a:p>
            <a:pPr algn="ctr">
              <a:spcBef>
                <a:spcPct val="0"/>
              </a:spcBef>
            </a:pPr>
            <a:r>
              <a:rPr lang="ru-RU" sz="2400" dirty="0" smtClean="0"/>
              <a:t>18.12.2021</a:t>
            </a:r>
            <a:endParaRPr lang="ru-RU" sz="2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380" y="-214338"/>
            <a:ext cx="7334272" cy="1047189"/>
          </a:xfrm>
        </p:spPr>
        <p:txBody>
          <a:bodyPr/>
          <a:lstStyle/>
          <a:p>
            <a:r>
              <a:rPr lang="ru-RU" sz="3600" dirty="0" smtClean="0"/>
              <a:t>Акция «Снежный десант»</a:t>
            </a:r>
            <a:endParaRPr lang="ru-RU" sz="3600" dirty="0"/>
          </a:p>
        </p:txBody>
      </p:sp>
      <p:pic>
        <p:nvPicPr>
          <p:cNvPr id="6146" name="Picture 2" descr="C:\Users\Митенкова\Desktop\волонтёры\6TvDhsy5B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3833839" cy="287538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6147" name="Picture 3" descr="C:\Users\Митенкова\Desktop\волонтёры\E9_bS57ud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4071966" cy="542928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29124" y="2285992"/>
            <a:ext cx="4500594" cy="1047189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/>
              <a:t>Добровольцы ЗТИ провели акцию "Снежный десант" 13 января 2022 года в МДОУ Детский сад №10.</a:t>
            </a:r>
            <a:br>
              <a:rPr lang="ru-RU" sz="1600" dirty="0" smtClean="0"/>
            </a:br>
            <a:r>
              <a:rPr lang="ru-RU" sz="1600" dirty="0" smtClean="0"/>
              <a:t>Обильные снегопады стали нелегким испытанием для воспитанников дошкольного </a:t>
            </a:r>
            <a:r>
              <a:rPr lang="ru-RU" sz="1600" dirty="0" smtClean="0"/>
              <a:t>учреждения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Ребята </a:t>
            </a:r>
            <a:r>
              <a:rPr lang="ru-RU" sz="1600" dirty="0" smtClean="0"/>
              <a:t>вооружились лопатами и добросовестно справились с зимними хлопотами.</a:t>
            </a:r>
            <a:endParaRPr kumimoji="0" lang="ru-RU" sz="1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Митенкова\Desktop\волонтёры\Ke9hzbyAjyk.jpg"/>
          <p:cNvPicPr>
            <a:picLocks noChangeAspect="1" noChangeArrowheads="1"/>
          </p:cNvPicPr>
          <p:nvPr/>
        </p:nvPicPr>
        <p:blipFill>
          <a:blip r:embed="rId2" cstate="print"/>
          <a:srcRect l="4666" t="27647" b="7699"/>
          <a:stretch>
            <a:fillRect/>
          </a:stretch>
        </p:blipFill>
        <p:spPr bwMode="auto">
          <a:xfrm>
            <a:off x="1280768" y="4214819"/>
            <a:ext cx="2291100" cy="207170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380" y="-214338"/>
            <a:ext cx="7334272" cy="1047189"/>
          </a:xfrm>
        </p:spPr>
        <p:txBody>
          <a:bodyPr/>
          <a:lstStyle/>
          <a:p>
            <a:r>
              <a:rPr lang="ru-RU" sz="3600" dirty="0" smtClean="0"/>
              <a:t> Старый Новый год в КЦСОН.</a:t>
            </a:r>
            <a:endParaRPr lang="ru-RU" sz="3600" dirty="0"/>
          </a:p>
        </p:txBody>
      </p:sp>
      <p:pic>
        <p:nvPicPr>
          <p:cNvPr id="7170" name="Picture 2" descr="C:\Users\Митенкова\Desktop\волонтёры\ctEIyjWHX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61" y="928670"/>
            <a:ext cx="3905277" cy="292895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7171" name="Picture 3" descr="C:\Users\Митенкова\Desktop\волонтёры\cP5ww38by2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52483"/>
            <a:ext cx="4000528" cy="533403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428652"/>
            <a:ext cx="8643998" cy="1047189"/>
          </a:xfrm>
        </p:spPr>
        <p:txBody>
          <a:bodyPr/>
          <a:lstStyle/>
          <a:p>
            <a:r>
              <a:rPr lang="ru-RU" sz="2800" dirty="0" smtClean="0"/>
              <a:t>Праздничные </a:t>
            </a:r>
            <a:r>
              <a:rPr lang="ru-RU" sz="2800" dirty="0" smtClean="0"/>
              <a:t>гуляния в </a:t>
            </a:r>
            <a:r>
              <a:rPr lang="ru-RU" sz="2800" dirty="0" err="1" smtClean="0"/>
              <a:t>Арт-поместье</a:t>
            </a:r>
            <a:r>
              <a:rPr lang="ru-RU" sz="2800" dirty="0" smtClean="0"/>
              <a:t> </a:t>
            </a:r>
            <a:r>
              <a:rPr lang="ru-RU" sz="2800" dirty="0" smtClean="0"/>
              <a:t>«Новые берега»</a:t>
            </a:r>
            <a:endParaRPr lang="ru-RU" sz="2800" dirty="0"/>
          </a:p>
        </p:txBody>
      </p:sp>
      <p:pic>
        <p:nvPicPr>
          <p:cNvPr id="8194" name="Picture 2" descr="C:\Users\Митенкова\Desktop\волонтёры\bhwexGLO8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286226" cy="571496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8195" name="Picture 3" descr="C:\Users\Митенкова\Desktop\волонтёры\tgWTN3DTWj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3698855" cy="369885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29190" y="1667431"/>
            <a:ext cx="3857652" cy="1047189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/>
              <a:t>Все старались сделать этот день ярким, интересным, запоминающимся. Ребята все очень старались, щедро делились своими эмоциями, улыбками, радостным настроением с окружающими.</a:t>
            </a:r>
            <a:endParaRPr kumimoji="0" lang="ru-RU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</TotalTime>
  <Words>221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Добровольцы ЗТИ</vt:lpstr>
      <vt:lpstr>Участие в городских конкурсах</vt:lpstr>
      <vt:lpstr>Тренинги на развитие лидерских качеств</vt:lpstr>
      <vt:lpstr>Разработка и проведение акций</vt:lpstr>
      <vt:lpstr>День героев Отечества</vt:lpstr>
      <vt:lpstr>Зажжение новогодних огней</vt:lpstr>
      <vt:lpstr>Акция «Снежный десант»</vt:lpstr>
      <vt:lpstr> Старый Новый год в КЦСОН.</vt:lpstr>
      <vt:lpstr>Праздничные гуляния в Арт-поместье «Новые берега»</vt:lpstr>
      <vt:lpstr>День памяти блокады Ленинграда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Митенкова</dc:creator>
  <cp:lastModifiedBy>Митенкова</cp:lastModifiedBy>
  <cp:revision>13</cp:revision>
  <dcterms:created xsi:type="dcterms:W3CDTF">2022-02-07T12:26:20Z</dcterms:created>
  <dcterms:modified xsi:type="dcterms:W3CDTF">2022-02-08T07:29:02Z</dcterms:modified>
</cp:coreProperties>
</file>