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A8948-5E60-4903-9243-3EFE59E4156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0DB0F-8384-4969-B321-E0A837DFC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C55B22-6388-499A-A6CD-F1E93C71739F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1FBC2DF-BDE8-47D6-B781-2441C3973C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Благоустройство территории</a:t>
            </a:r>
            <a:endParaRPr lang="ru-RU" b="1" dirty="0"/>
          </a:p>
        </p:txBody>
      </p:sp>
      <p:pic>
        <p:nvPicPr>
          <p:cNvPr id="3075" name="Picture 3" descr="C:\Users\Egor\Desktop\Отчет\sqF38ly3l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420" y="1556792"/>
            <a:ext cx="3510390" cy="4680520"/>
          </a:xfrm>
          <a:prstGeom prst="rect">
            <a:avLst/>
          </a:prstGeom>
          <a:noFill/>
        </p:spPr>
      </p:pic>
      <p:pic>
        <p:nvPicPr>
          <p:cNvPr id="3076" name="Picture 4" descr="C:\Users\Egor\Desktop\Отчет\epi3wVqRN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46022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Субботники</a:t>
            </a:r>
            <a:endParaRPr lang="ru-RU" b="1" dirty="0"/>
          </a:p>
        </p:txBody>
      </p:sp>
      <p:pic>
        <p:nvPicPr>
          <p:cNvPr id="3074" name="Picture 2" descr="C:\Users\Egor\Desktop\Отчет\WlSaVhx_h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5" y="1988840"/>
            <a:ext cx="4992555" cy="3744416"/>
          </a:xfrm>
          <a:prstGeom prst="rect">
            <a:avLst/>
          </a:prstGeom>
          <a:noFill/>
        </p:spPr>
      </p:pic>
      <p:pic>
        <p:nvPicPr>
          <p:cNvPr id="3075" name="Picture 3" descr="C:\Users\Egor\Desktop\Отчет\UZxqAq-kx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167331" cy="475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Субботники</a:t>
            </a:r>
            <a:endParaRPr lang="ru-RU" b="1" dirty="0"/>
          </a:p>
        </p:txBody>
      </p:sp>
      <p:pic>
        <p:nvPicPr>
          <p:cNvPr id="4098" name="Picture 2" descr="C:\Users\Egor\Desktop\Отчет\UE_WHCxyc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96852"/>
            <a:ext cx="4752528" cy="3564396"/>
          </a:xfrm>
          <a:prstGeom prst="rect">
            <a:avLst/>
          </a:prstGeom>
          <a:noFill/>
        </p:spPr>
      </p:pic>
      <p:pic>
        <p:nvPicPr>
          <p:cNvPr id="4100" name="Picture 4" descr="C:\Users\Egor\Desktop\Отчет\B3J4_X-Lk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557469"/>
            <a:ext cx="3563888" cy="475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Субботники</a:t>
            </a:r>
            <a:endParaRPr lang="ru-RU" b="1" dirty="0"/>
          </a:p>
        </p:txBody>
      </p:sp>
      <p:pic>
        <p:nvPicPr>
          <p:cNvPr id="5123" name="Picture 3" descr="C:\Users\Egor\Desktop\Отчет\HJIdMIx9Ah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412008" cy="3919856"/>
          </a:xfrm>
          <a:prstGeom prst="rect">
            <a:avLst/>
          </a:prstGeom>
          <a:noFill/>
        </p:spPr>
      </p:pic>
      <p:pic>
        <p:nvPicPr>
          <p:cNvPr id="5124" name="Picture 4" descr="C:\Users\Egor\Desktop\Отчет\j-4KfW_JFp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340208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Помощь Пенсионерам в благоустройстве придомовой территории</a:t>
            </a:r>
            <a:endParaRPr lang="ru-RU" b="1" dirty="0"/>
          </a:p>
        </p:txBody>
      </p:sp>
      <p:pic>
        <p:nvPicPr>
          <p:cNvPr id="6146" name="Picture 2" descr="C:\Users\Egor\Desktop\Отчет\IpBo_-i8Pu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112567" cy="3834425"/>
          </a:xfrm>
          <a:prstGeom prst="rect">
            <a:avLst/>
          </a:prstGeom>
          <a:noFill/>
        </p:spPr>
      </p:pic>
      <p:pic>
        <p:nvPicPr>
          <p:cNvPr id="6147" name="Picture 3" descr="C:\Users\Egor\Desktop\Отчет\lJIELz_sb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45638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9756576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Помощь Пенсионерам в благоустройстве придомовой территории</a:t>
            </a:r>
            <a:endParaRPr lang="ru-RU" dirty="0"/>
          </a:p>
        </p:txBody>
      </p:sp>
      <p:pic>
        <p:nvPicPr>
          <p:cNvPr id="7170" name="Picture 2" descr="C:\Users\Egor\Desktop\Отчет\N4SYAbU6B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52803"/>
            <a:ext cx="3384376" cy="4512501"/>
          </a:xfrm>
          <a:prstGeom prst="rect">
            <a:avLst/>
          </a:prstGeom>
          <a:noFill/>
        </p:spPr>
      </p:pic>
      <p:pic>
        <p:nvPicPr>
          <p:cNvPr id="7171" name="Picture 3" descr="C:\Users\Egor\Desktop\Отчет\_SUqvygizJ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30878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Помощь в проведение мероприятий</a:t>
            </a:r>
            <a:endParaRPr lang="ru-RU" b="1" dirty="0"/>
          </a:p>
        </p:txBody>
      </p:sp>
      <p:pic>
        <p:nvPicPr>
          <p:cNvPr id="8194" name="Picture 2" descr="C:\Users\Egor\Desktop\Отчет\1YLuDaqZS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1"/>
            <a:ext cx="4608512" cy="3456383"/>
          </a:xfrm>
          <a:prstGeom prst="rect">
            <a:avLst/>
          </a:prstGeom>
          <a:noFill/>
        </p:spPr>
      </p:pic>
      <p:pic>
        <p:nvPicPr>
          <p:cNvPr id="8195" name="Picture 3" descr="C:\Users\Egor\Desktop\Отчет\LMqiqTUEgq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401095" cy="453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gor\Desktop\WhatsApp Image 2019-12-01 at 23.47.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768752" cy="45107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Помощь в проведение мероприятий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Поездки в детские дома</a:t>
            </a:r>
            <a:endParaRPr lang="ru-RU" b="1" dirty="0"/>
          </a:p>
        </p:txBody>
      </p:sp>
      <p:pic>
        <p:nvPicPr>
          <p:cNvPr id="9218" name="Picture 2" descr="C:\Users\Egor\Desktop\Отчет\DUrD4vfmSg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4334450" cy="3168352"/>
          </a:xfrm>
          <a:prstGeom prst="rect">
            <a:avLst/>
          </a:prstGeom>
          <a:noFill/>
        </p:spPr>
      </p:pic>
      <p:pic>
        <p:nvPicPr>
          <p:cNvPr id="9219" name="Picture 3" descr="C:\Users\Egor\Desktop\Отчет\2qZKPsZPu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818" y="2276872"/>
            <a:ext cx="4444670" cy="3189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Благоустройство территории</a:t>
            </a:r>
            <a:endParaRPr lang="ru-RU" b="1" dirty="0"/>
          </a:p>
        </p:txBody>
      </p:sp>
      <p:pic>
        <p:nvPicPr>
          <p:cNvPr id="4098" name="Picture 2" descr="C:\Users\Egor\Desktop\Отчет\EUwH08dZF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3312368" cy="4416491"/>
          </a:xfrm>
          <a:prstGeom prst="rect">
            <a:avLst/>
          </a:prstGeom>
          <a:noFill/>
        </p:spPr>
      </p:pic>
      <p:pic>
        <p:nvPicPr>
          <p:cNvPr id="4099" name="Picture 3" descr="C:\Users\Egor\Desktop\Отчет\0njhSGZoH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11" y="1676151"/>
            <a:ext cx="3366865" cy="448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Благоустройство Церкви с.Петровское</a:t>
            </a:r>
            <a:endParaRPr lang="ru-RU" b="1" dirty="0"/>
          </a:p>
        </p:txBody>
      </p:sp>
      <p:pic>
        <p:nvPicPr>
          <p:cNvPr id="5122" name="Picture 2" descr="C:\Users\Egor\Desktop\Отчет\5vEuq2U1Q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86012"/>
            <a:ext cx="4633648" cy="3475236"/>
          </a:xfrm>
          <a:prstGeom prst="rect">
            <a:avLst/>
          </a:prstGeom>
          <a:noFill/>
        </p:spPr>
      </p:pic>
      <p:pic>
        <p:nvPicPr>
          <p:cNvPr id="5123" name="Picture 3" descr="C:\Users\Egor\Desktop\Отчет\19-viX_5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793" y="1556792"/>
            <a:ext cx="3098639" cy="4131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Благоустройство Церкви с.Петровское</a:t>
            </a:r>
            <a:endParaRPr lang="ru-RU" b="1" dirty="0"/>
          </a:p>
        </p:txBody>
      </p:sp>
      <p:pic>
        <p:nvPicPr>
          <p:cNvPr id="6146" name="Picture 2" descr="C:\Users\Egor\Desktop\Отчет\3Bxsl5wrq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174" y="1700808"/>
            <a:ext cx="3320802" cy="4427736"/>
          </a:xfrm>
          <a:prstGeom prst="rect">
            <a:avLst/>
          </a:prstGeom>
          <a:noFill/>
        </p:spPr>
      </p:pic>
      <p:pic>
        <p:nvPicPr>
          <p:cNvPr id="6147" name="Picture 3" descr="C:\Users\Egor\Desktop\Отчет\gyQ68JLlz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276414" cy="43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Поздравление Ветеранов с Пасхой</a:t>
            </a:r>
            <a:endParaRPr lang="ru-RU" b="1" dirty="0"/>
          </a:p>
        </p:txBody>
      </p:sp>
      <p:pic>
        <p:nvPicPr>
          <p:cNvPr id="8195" name="Picture 3" descr="C:\Users\Egor\Desktop\Отчет\m3v7mrZnu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613" y="1772816"/>
            <a:ext cx="3186355" cy="4248473"/>
          </a:xfrm>
          <a:prstGeom prst="rect">
            <a:avLst/>
          </a:prstGeom>
          <a:noFill/>
        </p:spPr>
      </p:pic>
      <p:pic>
        <p:nvPicPr>
          <p:cNvPr id="8198" name="Picture 6" descr="C:\Users\Egor\Desktop\Отчет\MbxOM8N40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18635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Поздравление Ветеранов с Пасхой</a:t>
            </a:r>
            <a:endParaRPr lang="ru-RU" b="1" dirty="0"/>
          </a:p>
        </p:txBody>
      </p:sp>
      <p:pic>
        <p:nvPicPr>
          <p:cNvPr id="9218" name="Picture 2" descr="C:\Users\Egor\Desktop\Отчет\SlWZOrPTI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0794"/>
            <a:ext cx="3168352" cy="4224470"/>
          </a:xfrm>
          <a:prstGeom prst="rect">
            <a:avLst/>
          </a:prstGeom>
          <a:noFill/>
        </p:spPr>
      </p:pic>
      <p:pic>
        <p:nvPicPr>
          <p:cNvPr id="9219" name="Picture 3" descr="C:\Users\Egor\Desktop\Отчет\yLZK-EC5w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45" y="2636912"/>
            <a:ext cx="4181063" cy="313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Поздравление Ветеранов с Пасхой</a:t>
            </a:r>
            <a:endParaRPr lang="ru-RU" b="1" dirty="0"/>
          </a:p>
        </p:txBody>
      </p:sp>
      <p:pic>
        <p:nvPicPr>
          <p:cNvPr id="10243" name="Picture 3" descr="C:\Users\Egor\Desktop\Отчет\WBxQIZq3k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303" y="1782155"/>
            <a:ext cx="3182665" cy="4239133"/>
          </a:xfrm>
          <a:prstGeom prst="rect">
            <a:avLst/>
          </a:prstGeom>
          <a:noFill/>
        </p:spPr>
      </p:pic>
      <p:pic>
        <p:nvPicPr>
          <p:cNvPr id="10244" name="Picture 4" descr="C:\Users\Egor\Desktop\Отчет\x25Mp8s17N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653" y="1748840"/>
            <a:ext cx="3261739" cy="434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Плоггинг</a:t>
            </a:r>
            <a:r>
              <a:rPr lang="ru-RU" b="1" dirty="0" smtClean="0"/>
              <a:t> 2019</a:t>
            </a:r>
            <a:endParaRPr lang="ru-RU" b="1" dirty="0"/>
          </a:p>
        </p:txBody>
      </p:sp>
      <p:pic>
        <p:nvPicPr>
          <p:cNvPr id="1026" name="Picture 2" descr="C:\Users\Egor\Desktop\Отчет\O1sCIhEGX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39" y="1628800"/>
            <a:ext cx="832092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Плоггинг</a:t>
            </a:r>
            <a:r>
              <a:rPr lang="ru-RU" b="1" dirty="0" smtClean="0"/>
              <a:t> 2019</a:t>
            </a:r>
            <a:endParaRPr lang="ru-RU" b="1" dirty="0"/>
          </a:p>
        </p:txBody>
      </p:sp>
      <p:pic>
        <p:nvPicPr>
          <p:cNvPr id="2050" name="Picture 2" descr="C:\Users\Egor\Desktop\Отчет\03iieCQeDNk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22866"/>
            <a:ext cx="4104456" cy="3078342"/>
          </a:xfrm>
          <a:prstGeom prst="rect">
            <a:avLst/>
          </a:prstGeom>
          <a:noFill/>
        </p:spPr>
      </p:pic>
      <p:pic>
        <p:nvPicPr>
          <p:cNvPr id="2051" name="Picture 3" descr="C:\Users\Egor\Desktop\Отчет\5FL9BffPI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2286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241</TotalTime>
  <Words>53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Благоустройство территории</vt:lpstr>
      <vt:lpstr>Благоустройство территории</vt:lpstr>
      <vt:lpstr>Благоустройство Церкви с.Петровское</vt:lpstr>
      <vt:lpstr>Благоустройство Церкви с.Петровское</vt:lpstr>
      <vt:lpstr>Поздравление Ветеранов с Пасхой</vt:lpstr>
      <vt:lpstr>Поздравление Ветеранов с Пасхой</vt:lpstr>
      <vt:lpstr>Поздравление Ветеранов с Пасхой</vt:lpstr>
      <vt:lpstr>Плоггинг 2019</vt:lpstr>
      <vt:lpstr>Плоггинг 2019</vt:lpstr>
      <vt:lpstr>Субботники</vt:lpstr>
      <vt:lpstr>Субботники</vt:lpstr>
      <vt:lpstr>Субботники</vt:lpstr>
      <vt:lpstr>Помощь Пенсионерам в благоустройстве придомовой территории</vt:lpstr>
      <vt:lpstr>Помощь Пенсионерам в благоустройстве придомовой территории</vt:lpstr>
      <vt:lpstr>Помощь в проведение мероприятий</vt:lpstr>
      <vt:lpstr>Помощь в проведение мероприятий</vt:lpstr>
      <vt:lpstr>Поездки в детские дома</vt:lpstr>
    </vt:vector>
  </TitlesOfParts>
  <Company>SONY-PC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волонтеров за 2019г</dc:title>
  <dc:creator>Егор Балев</dc:creator>
  <cp:lastModifiedBy>Егор Балев</cp:lastModifiedBy>
  <cp:revision>33</cp:revision>
  <dcterms:created xsi:type="dcterms:W3CDTF">2019-11-18T11:22:52Z</dcterms:created>
  <dcterms:modified xsi:type="dcterms:W3CDTF">2020-04-22T19:12:14Z</dcterms:modified>
</cp:coreProperties>
</file>