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5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анкетирования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от 15 до 21 </c:v>
                </c:pt>
                <c:pt idx="1">
                  <c:v>от 22 до 28 </c:v>
                </c:pt>
                <c:pt idx="2">
                  <c:v>от 29 до 44 баллов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7-4540-8B92-51D67E012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2F1D-851A-4155-B959-E45CDA6ED03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7A4A-6C6F-4121-819F-7369C0C11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2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C7A4A-6C6F-4121-819F-7369C0C110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11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74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7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9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7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C6C07E-27C7-4113-9FD4-D94A92C71B19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B80A4D-4D2D-479A-9C63-A7BB1B1ED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4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75304"/>
            <a:ext cx="121920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и воспитания Ульяновской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бюджетное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«Карсунский медицинский техникум имени В.В. Тихомирова»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исследования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3600" b="1" dirty="0">
                <a:latin typeface="Trebuchet MS" panose="020B0603020202020204"/>
                <a:ea typeface="+mj-ea"/>
                <a:cs typeface="+mj-cs"/>
              </a:rPr>
              <a:t>Здоровый образ жизни и правильное </a:t>
            </a:r>
            <a:r>
              <a:rPr lang="ru-RU" sz="3600" b="1" dirty="0" smtClean="0">
                <a:latin typeface="Trebuchet MS" panose="020B0603020202020204"/>
                <a:ea typeface="+mj-ea"/>
                <a:cs typeface="+mj-cs"/>
              </a:rPr>
              <a:t>питание</a:t>
            </a:r>
          </a:p>
          <a:p>
            <a:pPr algn="ctr">
              <a:spcBef>
                <a:spcPct val="0"/>
              </a:spcBef>
              <a:buNone/>
            </a:pPr>
            <a:endParaRPr lang="ru-RU" sz="1800" b="1" dirty="0" smtClean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дисциплина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учебно-исследовательской деятельности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34.02.01 – Сестринское дело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Медицинская сестра/медицинский брат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4000" b="1" dirty="0">
              <a:solidFill>
                <a:srgbClr val="90C226"/>
              </a:solidFill>
              <a:latin typeface="Trebuchet MS" panose="020B0603020202020204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Карсун, 2021</a:t>
            </a: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6833226" y="4385653"/>
            <a:ext cx="4211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группы 2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 Юрий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дисциплин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Лемесева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8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984" y="1988820"/>
            <a:ext cx="9939528" cy="486918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 результатам анкетирования я сделал вывод, что в 8,9 классе ребята несознательно относятся к собственному здоровью. Многим из них нужно прислушаться к рекомендациям по правильному питанию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заключение проведенного анкетирования мною были предложены ребятам простые способы здорового и правильного питания: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Соблюдай </a:t>
            </a:r>
            <a:r>
              <a:rPr lang="ru-RU" dirty="0"/>
              <a:t>режим питания! Питание в определенные часы улучшает работу органов пищеварения.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Питайся </a:t>
            </a:r>
            <a:r>
              <a:rPr lang="ru-RU" dirty="0"/>
              <a:t>разнообразно! Разнообразие питательных веществ и витаминов обеспечивает сбалансированное поступление в твой организм необходимых веществ.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Тщательно </a:t>
            </a:r>
            <a:r>
              <a:rPr lang="ru-RU" dirty="0"/>
              <a:t>пережевывай пищу! Пережевывание подготавливает пищу для прохождения по желудочно-кишечному тракту. Измельчённая пища легче переваривается.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Не </a:t>
            </a:r>
            <a:r>
              <a:rPr lang="ru-RU" dirty="0"/>
              <a:t>переедай! С избытком пищи не справляется пищеварительная система; пища подвергается брожению и гниению, организм отравляется.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Не </a:t>
            </a:r>
            <a:r>
              <a:rPr lang="ru-RU" dirty="0"/>
              <a:t>спеши во время еды! Продолжительность трапезы должна составлять не менее 20 минут при одном блюде и 30–40 – при двух. Так достигается насыщение без переедания.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1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93583"/>
            <a:ext cx="9692640" cy="1325562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3" y="1419145"/>
            <a:ext cx="10512749" cy="2124155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Рациональное </a:t>
            </a:r>
            <a:r>
              <a:rPr lang="ru-RU" dirty="0"/>
              <a:t>(здоровое) питание детей является необходимым условием обеспечения их здоровья; устойчивости к действию инфекций и других неблагоприятных внешних факторов; способности к обучению во все возрастные периоды. Если мы будем правильно питаться, у нас появится возможность снизить проявление хронических болезней, которые нас сопровождают на притяжении долгих лет</a:t>
            </a:r>
            <a:r>
              <a:rPr lang="ru-RU" dirty="0" smtClean="0"/>
              <a:t>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ходе нашего исследования мы выяснили, что большинству учащихся (70%) нужно прислушаться к рекомендация по правильному питанию и внести некоторые изменения в свой ежедневный рацион.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2" y="3495277"/>
            <a:ext cx="5318957" cy="3183257"/>
          </a:xfrm>
          <a:prstGeom prst="rect">
            <a:avLst/>
          </a:prstGeom>
        </p:spPr>
      </p:pic>
      <p:sp>
        <p:nvSpPr>
          <p:cNvPr id="5" name="AutoShape 2" descr="https://im0-tub-ru.yandex.net/i?id=69e4d6303a4fabaa5f8f34c7a6548ab4-l&amp;ref=rim&amp;n=13&amp;w=1080&amp;h=899"/>
          <p:cNvSpPr>
            <a:spLocks noChangeAspect="1" noChangeArrowheads="1"/>
          </p:cNvSpPr>
          <p:nvPr/>
        </p:nvSpPr>
        <p:spPr bwMode="auto">
          <a:xfrm flipV="1">
            <a:off x="155575" y="-1086172"/>
            <a:ext cx="941706" cy="9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gorod4852.ru/news/index/screens/28/35/5ea58.jpg"/>
          <p:cNvSpPr>
            <a:spLocks noChangeAspect="1" noChangeArrowheads="1"/>
          </p:cNvSpPr>
          <p:nvPr/>
        </p:nvSpPr>
        <p:spPr bwMode="auto">
          <a:xfrm flipH="1" flipV="1">
            <a:off x="-500060" y="-800100"/>
            <a:ext cx="655635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avatars.mds.yandex.net/get-ynews/2771199/df4c068b0f389bd4c2a0e2f4ffaf0952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www.komcity.ru/i/news/38793/efa93055d3cb00ed6c5a7d9fa785026816000626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39" y="3495276"/>
            <a:ext cx="5580717" cy="31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6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5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</a:t>
            </a:r>
            <a:r>
              <a:rPr lang="ru-RU" dirty="0"/>
              <a:t>последнее время особую популярность среди школьников завоевали продукты быстрого приготовления, бутерброды, булочки, чипсы, сухарики, фаст-фуд, газировка и т.д. На телевидении, в магазинах и общественных местах часто можно увидеть красочную рекламу этих продуктов. Они сопровождают людей практически везде, как сидя дома у телевизора, так и в пути. Однако нельзя забывать и о том, что множество людей, в том числе и дети, страдают заболеваниями пищеварительного тракта.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dietsreka.ru/wp-content/uploads/2020/12/received_308866359868366-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72" y="4246226"/>
            <a:ext cx="3497580" cy="23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808cf9283b97324e9672d0031422dab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72" y="4246226"/>
            <a:ext cx="3113532" cy="233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и 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392045"/>
            <a:ext cx="8595360" cy="4351337"/>
          </a:xfrm>
        </p:spPr>
        <p:txBody>
          <a:bodyPr/>
          <a:lstStyle/>
          <a:p>
            <a:pPr indent="457200" algn="just">
              <a:lnSpc>
                <a:spcPct val="114000"/>
              </a:lnSpc>
              <a:buNone/>
            </a:pPr>
            <a:r>
              <a:rPr lang="ru-RU" b="1" dirty="0" smtClean="0"/>
              <a:t>Цель </a:t>
            </a:r>
            <a:r>
              <a:rPr lang="ru-RU" b="1" dirty="0"/>
              <a:t>исследования: </a:t>
            </a:r>
            <a:r>
              <a:rPr lang="ru-RU" dirty="0"/>
              <a:t>доказать необходимость рационального питания для школьников и определить правила здорового питания</a:t>
            </a:r>
            <a:r>
              <a:rPr lang="ru-RU" dirty="0" smtClean="0"/>
              <a:t>.</a:t>
            </a:r>
          </a:p>
          <a:p>
            <a:pPr indent="457200" algn="just">
              <a:lnSpc>
                <a:spcPct val="114000"/>
              </a:lnSpc>
              <a:buNone/>
            </a:pPr>
            <a:r>
              <a:rPr lang="ru-RU" b="1" dirty="0"/>
              <a:t>Задачи</a:t>
            </a:r>
            <a:r>
              <a:rPr lang="ru-RU" dirty="0" smtClean="0"/>
              <a:t>:</a:t>
            </a:r>
            <a:endParaRPr lang="ru-RU" dirty="0"/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Проанализировать </a:t>
            </a:r>
            <a:r>
              <a:rPr lang="ru-RU" dirty="0"/>
              <a:t>научную информацию по данной теме;</a:t>
            </a: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Уточнить </a:t>
            </a:r>
            <a:r>
              <a:rPr lang="ru-RU" dirty="0"/>
              <a:t>понятие «Правильное питание»;</a:t>
            </a: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Ознакомить </a:t>
            </a:r>
            <a:r>
              <a:rPr lang="ru-RU" dirty="0"/>
              <a:t>учащихся с полезными и вредными продуктами;</a:t>
            </a: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Рассмотреть </a:t>
            </a:r>
            <a:r>
              <a:rPr lang="ru-RU" dirty="0"/>
              <a:t>причины неправильного питания;</a:t>
            </a: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Провести </a:t>
            </a:r>
            <a:r>
              <a:rPr lang="ru-RU" dirty="0"/>
              <a:t>анкетирование школьников;</a:t>
            </a:r>
          </a:p>
          <a:p>
            <a:pPr indent="4500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Предложить </a:t>
            </a:r>
            <a:r>
              <a:rPr lang="ru-RU" dirty="0"/>
              <a:t>рекомендации по здоровому и правильному питанию.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4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8952" y="2971800"/>
            <a:ext cx="4178808" cy="4351337"/>
          </a:xfrm>
        </p:spPr>
        <p:txBody>
          <a:bodyPr/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Гипотеза</a:t>
            </a:r>
            <a:r>
              <a:rPr lang="ru-RU" dirty="0"/>
              <a:t> моего исследования основана на предположении: чтобы стать здоровым человеком надо с детства вести здоровый образ жизни, правильно питаться, соблюдать режим дня.</a:t>
            </a:r>
          </a:p>
          <a:p>
            <a:endParaRPr lang="ru-RU" dirty="0"/>
          </a:p>
        </p:txBody>
      </p:sp>
      <p:pic>
        <p:nvPicPr>
          <p:cNvPr id="2050" name="Picture 2" descr="https://fitnessplus.ru/wp-content/uploads/2016/01/2016-01-26-23-11-212be005127086520f81c3d96307481e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24" y="2308860"/>
            <a:ext cx="5358000" cy="35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8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</a:t>
            </a:r>
            <a:r>
              <a:rPr lang="ru-RU" dirty="0"/>
              <a:t>и предмет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720340"/>
            <a:ext cx="4315968" cy="4351337"/>
          </a:xfrm>
        </p:spPr>
        <p:txBody>
          <a:bodyPr/>
          <a:lstStyle/>
          <a:p>
            <a:pPr marL="0" indent="457200" algn="just">
              <a:buNone/>
            </a:pPr>
            <a:r>
              <a:rPr lang="ru-RU" b="1" dirty="0"/>
              <a:t>Объект исследования </a:t>
            </a:r>
            <a:r>
              <a:rPr lang="ru-RU" dirty="0" smtClean="0"/>
              <a:t>это </a:t>
            </a:r>
            <a:r>
              <a:rPr lang="ru-RU" dirty="0"/>
              <a:t>образ жизни школьника, его режим питания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b="1" dirty="0"/>
              <a:t>Предмет исследования</a:t>
            </a:r>
            <a:r>
              <a:rPr lang="ru-RU" dirty="0"/>
              <a:t>: правильно подобранные полезные продукты питания, режим дня школьников и образ жизни в целом.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92" y="2335688"/>
            <a:ext cx="42519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252" y="3261043"/>
            <a:ext cx="3630168" cy="435133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Методы исследования:</a:t>
            </a:r>
            <a:endParaRPr lang="ru-RU" dirty="0"/>
          </a:p>
          <a:p>
            <a:pPr lv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Анализ литературных источников и ресурсов сети Интернет.</a:t>
            </a:r>
          </a:p>
          <a:p>
            <a:pPr lv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Анкетирование.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2123519"/>
            <a:ext cx="5882640" cy="39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Здоровый образ жизни и правильное 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098695"/>
            <a:ext cx="3858768" cy="435133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Здоровье – самое ценное, что у нас есть. На всю жизнь человеку дается только один </a:t>
            </a:r>
            <a:r>
              <a:rPr lang="ru-RU" dirty="0" smtClean="0"/>
              <a:t>организм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Рациональное питание (от латинского слова </a:t>
            </a:r>
            <a:r>
              <a:rPr lang="ru-RU" dirty="0" err="1"/>
              <a:t>rationalis</a:t>
            </a:r>
            <a:r>
              <a:rPr lang="ru-RU" dirty="0"/>
              <a:t> — «разумный») — это физиологически полноценное питание здоровых людей с учетом их пола, возраста, характера труда, климатических условий обитания.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98695"/>
            <a:ext cx="4669155" cy="35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питание школьника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552" y="2598103"/>
            <a:ext cx="4247388" cy="435133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Школьник должен расти здоровым, физически крепким, всесторонне развитым и выносливым. Из всех факторов внешней среды, оказывающих влияние на его физическое и нервно-психическое развитие, питание занимает ведущее место. Поэтому еще с раннего детства важно обеспечить полноценное и правильно организованное питание, являющееся залогом его здоровья.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63" y="2674620"/>
            <a:ext cx="5200649" cy="34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666683"/>
            <a:ext cx="3419856" cy="4351337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того чтобы выяснить, как питаются учащиеся школы и как они в целом относятся к своему здоровью я провел анкетирование среди учащихся 8,9 классов. Было опрошено </a:t>
            </a:r>
            <a:r>
              <a:rPr lang="ru-RU" dirty="0" smtClean="0"/>
              <a:t>6 </a:t>
            </a:r>
            <a:r>
              <a:rPr lang="ru-RU" dirty="0"/>
              <a:t>человек.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0391063"/>
              </p:ext>
            </p:extLst>
          </p:nvPr>
        </p:nvGraphicFramePr>
        <p:xfrm>
          <a:off x="4681728" y="1919922"/>
          <a:ext cx="6272784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56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92</TotalTime>
  <Words>661</Words>
  <Application>Microsoft Office PowerPoint</Application>
  <PresentationFormat>Широкоэкранный</PresentationFormat>
  <Paragraphs>72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Trebuchet MS</vt:lpstr>
      <vt:lpstr>Wingdings 2</vt:lpstr>
      <vt:lpstr>View</vt:lpstr>
      <vt:lpstr>Презентация PowerPoint</vt:lpstr>
      <vt:lpstr>Актуальность</vt:lpstr>
      <vt:lpstr>Цель и задачи исследования</vt:lpstr>
      <vt:lpstr>Гипотеза</vt:lpstr>
      <vt:lpstr>Объект и предмет исследования</vt:lpstr>
      <vt:lpstr>Методы исследования</vt:lpstr>
      <vt:lpstr>Здоровый образ жизни и правильное питание</vt:lpstr>
      <vt:lpstr>Правильное питание школьника</vt:lpstr>
      <vt:lpstr>Анкетирование</vt:lpstr>
      <vt:lpstr>Анализ результатов</vt:lpstr>
      <vt:lpstr>Заключение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карсун глазовка</dc:creator>
  <cp:lastModifiedBy>карсун глазовка</cp:lastModifiedBy>
  <cp:revision>11</cp:revision>
  <dcterms:created xsi:type="dcterms:W3CDTF">2021-06-20T13:14:05Z</dcterms:created>
  <dcterms:modified xsi:type="dcterms:W3CDTF">2021-06-20T14:46:10Z</dcterms:modified>
</cp:coreProperties>
</file>