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Добро на Севере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 smtClean="0"/>
              <a:t>Муниципальное бюджетное учреждение «Североморский информационно-аналитический центр»</a:t>
            </a: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9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7668344" cy="5751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ownloads\10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7190184" cy="5392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ownloads\11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492214" cy="48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ownloads\12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816602" cy="58624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13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980728"/>
            <a:ext cx="3864496" cy="5152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wnloads\14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764704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ownloads\15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7651913" cy="3874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wnloads\16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268760"/>
            <a:ext cx="7704764" cy="4333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wnloads\17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793631" cy="5095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wnloads\18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4821096" cy="5922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 п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692696"/>
            <a:ext cx="4075100" cy="543346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wnloads\19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193682" cy="3318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wnloads\20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324600" cy="474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wnloads\21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591028" cy="5693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ownloads\22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04664"/>
            <a:ext cx="3705225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2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152591" cy="47556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3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8100392" cy="3645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4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634387" cy="5725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5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598916" cy="56873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6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228047" cy="3702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7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08720"/>
            <a:ext cx="6510643" cy="4882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8 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253187" cy="54398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</Words>
  <Application>Microsoft Office PowerPoint</Application>
  <PresentationFormat>Экран (4:3)</PresentationFormat>
  <Paragraphs>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Добро на Севере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НА СЕВЕРЕ</dc:title>
  <dc:creator>User</dc:creator>
  <cp:lastModifiedBy>User</cp:lastModifiedBy>
  <cp:revision>3</cp:revision>
  <dcterms:created xsi:type="dcterms:W3CDTF">2022-03-15T12:15:38Z</dcterms:created>
  <dcterms:modified xsi:type="dcterms:W3CDTF">2023-06-28T06:17:02Z</dcterms:modified>
</cp:coreProperties>
</file>