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5950"/>
            <a:ext cx="41148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  <a:t>АНО </a:t>
            </a:r>
            <a:b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</a:br>
            <a: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  <a:t>«Военно-патриотический центр </a:t>
            </a:r>
            <a:b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</a:br>
            <a: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  <a:t>«</a:t>
            </a:r>
            <a:r>
              <a:rPr lang="ru-RU" dirty="0" err="1" smtClean="0">
                <a:latin typeface="GT Eesti Pro Display Medium" pitchFamily="2" charset="-52"/>
                <a:cs typeface="GT Eesti Pro Display Medium" pitchFamily="2" charset="-52"/>
              </a:rPr>
              <a:t>Я-Доброволец</a:t>
            </a:r>
            <a:r>
              <a:rPr lang="ru-RU" dirty="0" smtClean="0">
                <a:latin typeface="GT Eesti Pro Display Medium" pitchFamily="2" charset="-52"/>
                <a:cs typeface="GT Eesti Pro Display Medium" pitchFamily="2" charset="-52"/>
              </a:rPr>
              <a:t>»</a:t>
            </a:r>
            <a:endParaRPr lang="ru-RU" dirty="0">
              <a:latin typeface="GT Eesti Pro Display Medium" pitchFamily="2" charset="-52"/>
              <a:cs typeface="GT Eesti Pro Display Medium" pitchFamily="2" charset="-52"/>
            </a:endParaRPr>
          </a:p>
        </p:txBody>
      </p:sp>
      <p:pic>
        <p:nvPicPr>
          <p:cNvPr id="4" name="Рисунок 3" descr="папм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727556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Партнеры проекта</a:t>
            </a:r>
            <a:endParaRPr lang="ru-RU" sz="4000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394335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Местное телевидение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«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Альшей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ТВ»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6800" y="89535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Освещение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Деятельности штаба в СМИ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(съемка видео репортажей и их публикация в социальных сетях организации)</a:t>
            </a:r>
          </a:p>
          <a:p>
            <a:pPr lvl="0">
              <a:spcBef>
                <a:spcPct val="0"/>
              </a:spcBef>
            </a:pPr>
            <a:r>
              <a:rPr lang="ru-RU" sz="4000" baseline="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ССЫЛКА</a:t>
            </a:r>
            <a:r>
              <a:rPr lang="ru-RU" sz="40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: </a:t>
            </a:r>
            <a:r>
              <a:rPr lang="en-US" sz="40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https://vk.com/alsheitv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pic>
        <p:nvPicPr>
          <p:cNvPr id="6" name="Рисунок 5" descr="-IKE3OYqFAYyYxjhqWE8k6buBbn9BEUg8930lojl-Hn1Ch-gE4UsGgfNDc3Y3UdxYRUDd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19150"/>
            <a:ext cx="3752850" cy="300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Партнеры проекта</a:t>
            </a:r>
            <a:endParaRPr lang="ru-RU" sz="4000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394335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Общественно – политическая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газета «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Альшеевские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вести»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6800" y="1276350"/>
            <a:ext cx="4114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Освещение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Деятельности штаба в СМИ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(создание статей и их публикация в социальных сетях и газете организации)</a:t>
            </a:r>
          </a:p>
          <a:p>
            <a:pPr lvl="0">
              <a:spcBef>
                <a:spcPct val="0"/>
              </a:spcBef>
            </a:pPr>
            <a:r>
              <a:rPr lang="ru-RU" sz="4000" baseline="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ССЫЛКА:</a:t>
            </a:r>
            <a:r>
              <a:rPr lang="ru-RU" sz="40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r>
              <a:rPr lang="en-US" sz="40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https://vk.com/alshvesti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pic>
        <p:nvPicPr>
          <p:cNvPr id="6" name="Рисунок 5" descr="Hq-dXn8RBlsU2jIqAe4ky70E1QHocOciX6VEZEv5x22WGBtY4dBs5w2R3zh5AjV8qsExdrH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19150"/>
            <a:ext cx="4445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Партнеры проекта</a:t>
            </a:r>
            <a:endParaRPr lang="ru-RU" sz="4000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394335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Комитет по делам молодежи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8200" y="1276350"/>
            <a:ext cx="43434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Организационная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и материальная помощь в проведении мероприятий</a:t>
            </a:r>
          </a:p>
          <a:p>
            <a:pPr lvl="0">
              <a:spcBef>
                <a:spcPct val="0"/>
              </a:spcBef>
            </a:pPr>
            <a:r>
              <a:rPr lang="ru-RU" sz="4000" baseline="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ССЫЛКА:</a:t>
            </a:r>
            <a:r>
              <a:rPr lang="en-US" sz="40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 https://vk.com/alsh_kdm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pic>
        <p:nvPicPr>
          <p:cNvPr id="6" name="Рисунок 5" descr="TESz9kQbonE22w2Do02wXjoCNcCPiFDnHNoDLyYHopAc6xLyz7GIKY2qTm-EWePwo3UmAKkJHaWf9C-aT40PHnFo.jpg"/>
          <p:cNvPicPr>
            <a:picLocks noChangeAspect="1"/>
          </p:cNvPicPr>
          <p:nvPr/>
        </p:nvPicPr>
        <p:blipFill>
          <a:blip r:embed="rId2" cstate="print"/>
          <a:srcRect l="20734" t="21852" r="17483" b="23333"/>
          <a:stretch>
            <a:fillRect/>
          </a:stretch>
        </p:blipFill>
        <p:spPr>
          <a:xfrm>
            <a:off x="304800" y="1123950"/>
            <a:ext cx="387384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-247650"/>
            <a:ext cx="41148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Команда штаба</a:t>
            </a:r>
            <a:endParaRPr lang="ru-RU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19600" y="819150"/>
            <a:ext cx="4572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Ахметшин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Айнур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Тимергалиевич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pic>
        <p:nvPicPr>
          <p:cNvPr id="5" name="Рисунок 4" descr="Айнур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66750"/>
            <a:ext cx="317966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14800" y="3028950"/>
            <a:ext cx="5257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Руководитель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волонтерского штаба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-247650"/>
            <a:ext cx="41148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Команда штаба</a:t>
            </a:r>
            <a:endParaRPr lang="ru-RU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19600" y="666750"/>
            <a:ext cx="4572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Минигулова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Гузалия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Ринатовна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14800" y="3028950"/>
            <a:ext cx="502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Координатор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волонтерского штаба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Специалист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GT Eesti Pro Display Medium" pitchFamily="2" charset="-52"/>
                <a:ea typeface="+mj-ea"/>
                <a:cs typeface="GT Eesti Pro Display Medium" pitchFamily="2" charset="-52"/>
              </a:rPr>
              <a:t>по информационному сопровождению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pic>
        <p:nvPicPr>
          <p:cNvPr id="7" name="Рисунок 6" descr="pJLZ4s-S-rBpC5vwevyorh1L5i_k_FOXg-fvNV7PFbJOxrDzMbHcHiDJI9FN1tIrcuhIRTY4Uik9bD0V1AEn2O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0550"/>
            <a:ext cx="3276600" cy="43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-247650"/>
            <a:ext cx="41148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Команда штаба</a:t>
            </a:r>
            <a:endParaRPr lang="ru-RU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19600" y="666750"/>
            <a:ext cx="4572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Валеева</a:t>
            </a:r>
            <a:endParaRPr lang="ru-RU" sz="4400" dirty="0" smtClean="0">
              <a:solidFill>
                <a:srgbClr val="7030A0"/>
              </a:solidFill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Гульназ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Азатовна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T Eesti Pro Display Medium" pitchFamily="2" charset="-52"/>
              <a:ea typeface="+mj-ea"/>
              <a:cs typeface="GT Eesti Pro Display Medium" pitchFamily="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14800" y="3028950"/>
            <a:ext cx="502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Координатор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T Eesti Pro Display Medium" pitchFamily="2" charset="-52"/>
                <a:ea typeface="+mj-ea"/>
                <a:cs typeface="GT Eesti Pro Display Medium" pitchFamily="2" charset="-52"/>
              </a:rPr>
              <a:t>волонтерского штаба</a:t>
            </a:r>
          </a:p>
        </p:txBody>
      </p:sp>
      <p:pic>
        <p:nvPicPr>
          <p:cNvPr id="8" name="Рисунок 7" descr="rQuqXfJ5y2IiDwJVWIjyJyc9xOp3uIfRPzJVjraL93jXOCvDxxum82kWLIhIrRvkcF2rkjPefPwCCa7dEaKOIHv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66750"/>
            <a:ext cx="3071813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vrnlZix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9550"/>
            <a:ext cx="2209800" cy="269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c7bdb99-94dc-052c-be68-43cc8ac39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3350"/>
            <a:ext cx="23622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07"/>
          <a:stretch>
            <a:fillRect/>
          </a:stretch>
        </p:blipFill>
        <p:spPr>
          <a:xfrm>
            <a:off x="3048000" y="2612700"/>
            <a:ext cx="2298150" cy="25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68" r="20346"/>
          <a:stretch/>
        </p:blipFill>
        <p:spPr>
          <a:xfrm>
            <a:off x="5257800" y="1428750"/>
            <a:ext cx="3630916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133350"/>
            <a:ext cx="74676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T Eesti Pro Display Medium" pitchFamily="2" charset="-52"/>
                <a:cs typeface="GT Eesti Pro Display Medium" pitchFamily="2" charset="-52"/>
              </a:rPr>
              <a:t>СОЦИАЛЬНОЕ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T Eesti Pro Display Medium" pitchFamily="2" charset="-52"/>
                <a:cs typeface="GT Eesti Pro Display Medium" pitchFamily="2" charset="-52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T Eesti Pro Display Medium" pitchFamily="2" charset="-52"/>
                <a:cs typeface="GT Eesti Pro Display Medium" pitchFamily="2" charset="-52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T Eesti Pro Display Medium" pitchFamily="2" charset="-52"/>
                <a:cs typeface="GT Eesti Pro Display Medium" pitchFamily="2" charset="-52"/>
              </a:rPr>
              <a:t>ВОЛОНТЕРСТВО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T Eesti Pro Display Medium" pitchFamily="2" charset="-52"/>
              <a:cs typeface="GT Eesti Pro Display Medium" pitchFamily="2" charset="-52"/>
            </a:endParaRPr>
          </a:p>
        </p:txBody>
      </p:sp>
      <p:pic>
        <p:nvPicPr>
          <p:cNvPr id="7" name="Рисунок 6" descr="_ZA8POlrB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95275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xudlals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3905199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s5jxo1eA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95550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bRtzfXdP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581150"/>
            <a:ext cx="4550279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209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СОБЫТИЙНОЕ ВОЛОНТЕРСТВО</a:t>
            </a:r>
            <a:endParaRPr lang="ru-RU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208fa5c-aacc-25cd-4814-d685dfc7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2343045" cy="24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7c8bd94-5f16-1b88-e44b-34d5812505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64795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55cd077-232b-c1b2-e185-05b2579b9b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525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0200" y="590550"/>
            <a:ext cx="4267200" cy="41671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ЭКО</a:t>
            </a:r>
            <a:br>
              <a:rPr lang="ru-RU" sz="36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</a:br>
            <a:r>
              <a:rPr lang="ru-RU" sz="36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ВОЛОНТЕРСТВО</a:t>
            </a:r>
            <a:endParaRPr lang="ru-RU" sz="3600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pic>
        <p:nvPicPr>
          <p:cNvPr id="8" name="Рисунок 7" descr="8b9d72cb-3f0b-06e0-cfaf-a91f6e4438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9083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x4uAgOzkRY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5556"/>
          <a:stretch>
            <a:fillRect/>
          </a:stretch>
        </p:blipFill>
        <p:spPr>
          <a:xfrm>
            <a:off x="4495800" y="0"/>
            <a:ext cx="2514600" cy="253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heOSvZ5X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8595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EfPQFt0r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81150"/>
            <a:ext cx="4508935" cy="338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2400" y="285750"/>
            <a:ext cx="50292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МЕДИЦИНСКОЕ ВОЛОНТЕРСТВО</a:t>
            </a:r>
            <a:endParaRPr lang="ru-RU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Uc04yvac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6215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axP-uTeh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191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YfwWJWIC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0"/>
            <a:ext cx="27178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-1905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GT Eesti Pro Display Medium" pitchFamily="2" charset="-52"/>
                <a:cs typeface="GT Eesti Pro Display Medium" pitchFamily="2" charset="-52"/>
              </a:rPr>
              <a:t>ПАТРИОТИЧЕСКОЕ ВОЛОНТЕРСТВО </a:t>
            </a:r>
            <a:endParaRPr lang="ru-RU" sz="3600" dirty="0">
              <a:solidFill>
                <a:srgbClr val="7030A0"/>
              </a:solidFill>
              <a:latin typeface="GT Eesti Pro Display Medium" pitchFamily="2" charset="-52"/>
              <a:cs typeface="GT Eesti Pro Display Medium" pitchFamily="2" charset="-52"/>
            </a:endParaRPr>
          </a:p>
        </p:txBody>
      </p:sp>
      <p:pic>
        <p:nvPicPr>
          <p:cNvPr id="4" name="Рисунок 3" descr="gg-2exDI1w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857500"/>
            <a:ext cx="342833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118</Words>
  <PresentationFormat>Экран (16:9)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АНО  «Военно-патриотический центр  «Я-Доброволец»</vt:lpstr>
      <vt:lpstr>Команда штаба</vt:lpstr>
      <vt:lpstr>Команда штаба</vt:lpstr>
      <vt:lpstr>Команда штаба</vt:lpstr>
      <vt:lpstr>СОЦИАЛЬНОЕ  ВОЛОНТЕРСТВО</vt:lpstr>
      <vt:lpstr>СОБЫТИЙНОЕ ВОЛОНТЕРСТВО</vt:lpstr>
      <vt:lpstr>ЭКО ВОЛОНТЕРСТВО</vt:lpstr>
      <vt:lpstr>МЕДИЦИНСКОЕ ВОЛОНТЕРСТВО</vt:lpstr>
      <vt:lpstr>ПАТРИОТИЧЕСКОЕ ВОЛОНТЕРСТВО </vt:lpstr>
      <vt:lpstr>Партнеры проекта</vt:lpstr>
      <vt:lpstr>Партнеры проекта</vt:lpstr>
      <vt:lpstr>Партнеры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2022-08-01T06:24:54Z</dcterms:created>
  <dcterms:modified xsi:type="dcterms:W3CDTF">2022-10-28T05:47:56Z</dcterms:modified>
</cp:coreProperties>
</file>