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97B6-A204-49D6-B0B7-F313725626D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B797-638A-432B-BDBC-F5C4E294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8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97B6-A204-49D6-B0B7-F313725626D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B797-638A-432B-BDBC-F5C4E294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4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97B6-A204-49D6-B0B7-F313725626D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B797-638A-432B-BDBC-F5C4E294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3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97B6-A204-49D6-B0B7-F313725626D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B797-638A-432B-BDBC-F5C4E294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0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97B6-A204-49D6-B0B7-F313725626D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B797-638A-432B-BDBC-F5C4E294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6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97B6-A204-49D6-B0B7-F313725626D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B797-638A-432B-BDBC-F5C4E294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2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97B6-A204-49D6-B0B7-F313725626D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B797-638A-432B-BDBC-F5C4E294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78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97B6-A204-49D6-B0B7-F313725626D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B797-638A-432B-BDBC-F5C4E294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9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97B6-A204-49D6-B0B7-F313725626D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B797-638A-432B-BDBC-F5C4E294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4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97B6-A204-49D6-B0B7-F313725626D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B797-638A-432B-BDBC-F5C4E294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6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97B6-A204-49D6-B0B7-F313725626D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B797-638A-432B-BDBC-F5C4E294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397B6-A204-49D6-B0B7-F313725626D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B797-638A-432B-BDBC-F5C4E294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4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8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7" y="365125"/>
            <a:ext cx="8233349" cy="6175012"/>
          </a:xfrm>
        </p:spPr>
      </p:pic>
    </p:spTree>
    <p:extLst>
      <p:ext uri="{BB962C8B-B14F-4D97-AF65-F5344CB8AC3E}">
        <p14:creationId xmlns:p14="http://schemas.microsoft.com/office/powerpoint/2010/main" val="144472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" y="179706"/>
            <a:ext cx="5659833" cy="64006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549" y="179706"/>
            <a:ext cx="4742057" cy="64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5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06" y="127452"/>
            <a:ext cx="4818560" cy="64247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452"/>
            <a:ext cx="4818561" cy="642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8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995" y="365125"/>
            <a:ext cx="8146009" cy="6109507"/>
          </a:xfrm>
        </p:spPr>
      </p:pic>
    </p:spTree>
    <p:extLst>
      <p:ext uri="{BB962C8B-B14F-4D97-AF65-F5344CB8AC3E}">
        <p14:creationId xmlns:p14="http://schemas.microsoft.com/office/powerpoint/2010/main" val="81179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47" y="231957"/>
            <a:ext cx="8410907" cy="6308180"/>
          </a:xfrm>
        </p:spPr>
      </p:pic>
    </p:spTree>
    <p:extLst>
      <p:ext uri="{BB962C8B-B14F-4D97-AF65-F5344CB8AC3E}">
        <p14:creationId xmlns:p14="http://schemas.microsoft.com/office/powerpoint/2010/main" val="98187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665617" cy="62169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18" y="365125"/>
            <a:ext cx="4665618" cy="62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3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44" y="182244"/>
            <a:ext cx="8585776" cy="6443360"/>
          </a:xfrm>
        </p:spPr>
      </p:pic>
    </p:spTree>
    <p:extLst>
      <p:ext uri="{BB962C8B-B14F-4D97-AF65-F5344CB8AC3E}">
        <p14:creationId xmlns:p14="http://schemas.microsoft.com/office/powerpoint/2010/main" val="367356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45" y="190952"/>
            <a:ext cx="8372687" cy="6279515"/>
          </a:xfrm>
        </p:spPr>
      </p:pic>
    </p:spTree>
    <p:extLst>
      <p:ext uri="{BB962C8B-B14F-4D97-AF65-F5344CB8AC3E}">
        <p14:creationId xmlns:p14="http://schemas.microsoft.com/office/powerpoint/2010/main" val="211706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9" y="365125"/>
            <a:ext cx="4627499" cy="617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622074" cy="61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92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2</cp:revision>
  <dcterms:created xsi:type="dcterms:W3CDTF">2025-10-15T12:25:39Z</dcterms:created>
  <dcterms:modified xsi:type="dcterms:W3CDTF">2025-10-15T12:36:50Z</dcterms:modified>
</cp:coreProperties>
</file>