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7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7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4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4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5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4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5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E2B9-1A17-4C1B-B1BA-4057947006F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2724-187B-42D5-88C3-1EFBB8E95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Клуб родителей особенных детей «Радость моя»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Цель</a:t>
            </a:r>
            <a:r>
              <a:rPr lang="ru-RU" dirty="0"/>
              <a:t>: моделирование условий для социальной интеграции семей с детьми-инвалидами через создания клубного объединения «Радость моя».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Задачи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1) создать условия взаимной поддержки семей, воспитывающих детей-инвалидов, и семей со здоровыми детьми;</a:t>
            </a:r>
          </a:p>
          <a:p>
            <a:pPr marL="0" indent="0">
              <a:buNone/>
            </a:pPr>
            <a:r>
              <a:rPr lang="ru-RU" dirty="0"/>
              <a:t>2) вовлечь семьи, воспитывающие детей-инвалидов и с ограниченными возможностями здоровья, в активную социальную деятельность;</a:t>
            </a:r>
          </a:p>
          <a:p>
            <a:pPr marL="0" indent="0">
              <a:buNone/>
            </a:pPr>
            <a:r>
              <a:rPr lang="ru-RU" dirty="0"/>
              <a:t>3) оказать консультативную, юридическую, информационную, психологическую помощь семьям. </a:t>
            </a:r>
          </a:p>
        </p:txBody>
      </p:sp>
    </p:spTree>
    <p:extLst>
      <p:ext uri="{BB962C8B-B14F-4D97-AF65-F5344CB8AC3E}">
        <p14:creationId xmlns:p14="http://schemas.microsoft.com/office/powerpoint/2010/main" val="29536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25 семей с детьми-инвалидами реализован проект «Клуб родителей особенных детей «Радость моя»», в рамках которого: создано 1 открытое коммуникативное сообщество для родителей детей-инвалидов, ориентированное на своевременное оказание информационных услуг родителям, воспитывающим детей-инвалидов; определены потребности семей с детьми-инвалидами посредством Интернет-опроса; организована деятельность семейного клуба, в рамках которого проведено не менее 30 тематических встреч семей с детьми-инвалидами со специалистами различных служб по итогам мониторинга потребностей; проведено не менее 10 тематических правовых лекториев для семей, воспитывающих детей-инвалидов; организовано не менее 5 экскурсий по достопримечательным местам Тульской области для семей с детьми-инвалидами и семей из ближайшего социального окружения. В процессе реализации проекта привлечено не менее 35 волонтеров для работы с семьями, воспитывающими детей-инвалидов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003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2656"/>
            <a:ext cx="5121250" cy="341283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03747" cy="2534841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5" y="3284984"/>
            <a:ext cx="2289052" cy="305207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72" y="3284984"/>
            <a:ext cx="2289052" cy="305206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649091" cy="35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Клуб родителей особенных детей «Радость моя»</vt:lpstr>
      <vt:lpstr>Цель: моделирование условий для социальной интеграции семей с детьми-инвалидами через создания клубного объединения «Радость моя». </vt:lpstr>
      <vt:lpstr>Презентация PowerPoint</vt:lpstr>
      <vt:lpstr>Результаты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родителей особенных детей «Радость моя»</dc:title>
  <dc:creator>Василий</dc:creator>
  <cp:lastModifiedBy>Василий</cp:lastModifiedBy>
  <cp:revision>2</cp:revision>
  <dcterms:created xsi:type="dcterms:W3CDTF">2020-05-28T12:44:10Z</dcterms:created>
  <dcterms:modified xsi:type="dcterms:W3CDTF">2020-05-28T12:57:22Z</dcterms:modified>
</cp:coreProperties>
</file>