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7556500" cx="10693400"/>
  <p:notesSz cx="10693400" cy="75565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sajHhPkcaYgM3ScEuD7uNpZIB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CenturyGothic-boldItalic.fntdata"/><Relationship Id="rId21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0.xml"/><Relationship Id="rId19" Type="http://schemas.openxmlformats.org/officeDocument/2006/relationships/font" Target="fonts/CenturyGothic-italic.fntdata"/><Relationship Id="rId1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633913" cy="3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057900" y="0"/>
            <a:ext cx="4632325" cy="3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7177088"/>
            <a:ext cx="4633913" cy="3794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0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7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8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:notes"/>
          <p:cNvSpPr txBox="1"/>
          <p:nvPr>
            <p:ph idx="1" type="body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9:notes"/>
          <p:cNvSpPr/>
          <p:nvPr>
            <p:ph idx="2" type="sldImg"/>
          </p:nvPr>
        </p:nvSpPr>
        <p:spPr>
          <a:xfrm>
            <a:off x="3541713" y="944563"/>
            <a:ext cx="3609975" cy="25511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>
            <p:ph type="title"/>
          </p:nvPr>
        </p:nvSpPr>
        <p:spPr>
          <a:xfrm>
            <a:off x="729602" y="1883878"/>
            <a:ext cx="9223058" cy="3143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63"/>
              <a:buFont typeface="Calibri"/>
              <a:buNone/>
              <a:defRPr sz="52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729602" y="5056909"/>
            <a:ext cx="9223058" cy="1652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rgbClr val="888888"/>
              </a:buClr>
              <a:buSzPts val="2105"/>
              <a:buNone/>
              <a:defRPr sz="2105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754"/>
              <a:buNone/>
              <a:defRPr sz="175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579"/>
              <a:buNone/>
              <a:defRPr sz="157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/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" type="body"/>
          </p:nvPr>
        </p:nvSpPr>
        <p:spPr>
          <a:xfrm>
            <a:off x="735171" y="2011568"/>
            <a:ext cx="4544695" cy="47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2" type="body"/>
          </p:nvPr>
        </p:nvSpPr>
        <p:spPr>
          <a:xfrm>
            <a:off x="5413534" y="2011568"/>
            <a:ext cx="4544695" cy="47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/>
          <p:nvPr>
            <p:ph type="title"/>
          </p:nvPr>
        </p:nvSpPr>
        <p:spPr>
          <a:xfrm>
            <a:off x="736564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" type="body"/>
          </p:nvPr>
        </p:nvSpPr>
        <p:spPr>
          <a:xfrm>
            <a:off x="736565" y="1852393"/>
            <a:ext cx="4523809" cy="907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b="1" sz="2105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b="1" sz="1754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None/>
              <a:defRPr b="1" sz="1579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9pPr>
          </a:lstStyle>
          <a:p/>
        </p:txBody>
      </p:sp>
      <p:sp>
        <p:nvSpPr>
          <p:cNvPr id="86" name="Google Shape;86;p39"/>
          <p:cNvSpPr txBox="1"/>
          <p:nvPr>
            <p:ph idx="2" type="body"/>
          </p:nvPr>
        </p:nvSpPr>
        <p:spPr>
          <a:xfrm>
            <a:off x="736565" y="2760222"/>
            <a:ext cx="4523809" cy="405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3" type="body"/>
          </p:nvPr>
        </p:nvSpPr>
        <p:spPr>
          <a:xfrm>
            <a:off x="5413534" y="1852393"/>
            <a:ext cx="4546088" cy="907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b="1" sz="2105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b="1" sz="1754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None/>
              <a:defRPr b="1" sz="1579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9pPr>
          </a:lstStyle>
          <a:p/>
        </p:txBody>
      </p:sp>
      <p:sp>
        <p:nvSpPr>
          <p:cNvPr id="88" name="Google Shape;88;p39"/>
          <p:cNvSpPr txBox="1"/>
          <p:nvPr>
            <p:ph idx="4" type="body"/>
          </p:nvPr>
        </p:nvSpPr>
        <p:spPr>
          <a:xfrm>
            <a:off x="5413534" y="2760222"/>
            <a:ext cx="4546088" cy="405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/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0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/>
          <p:nvPr>
            <p:ph type="title"/>
          </p:nvPr>
        </p:nvSpPr>
        <p:spPr>
          <a:xfrm>
            <a:off x="736564" y="503767"/>
            <a:ext cx="3448900" cy="1763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Calibri"/>
              <a:buNone/>
              <a:defRPr sz="280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" type="body"/>
          </p:nvPr>
        </p:nvSpPr>
        <p:spPr>
          <a:xfrm>
            <a:off x="4546088" y="1087996"/>
            <a:ext cx="5413534" cy="5370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844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1pPr>
            <a:lvl2pPr indent="-384556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56"/>
              <a:buChar char="•"/>
              <a:defRPr sz="2456"/>
            </a:lvl2pPr>
            <a:lvl3pPr indent="-362267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105"/>
              <a:buChar char="•"/>
              <a:defRPr sz="2105"/>
            </a:lvl3pPr>
            <a:lvl4pPr indent="-339979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4pPr>
            <a:lvl5pPr indent="-339979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5pPr>
            <a:lvl6pPr indent="-339979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6pPr>
            <a:lvl7pPr indent="-339979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7pPr>
            <a:lvl8pPr indent="-339978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8pPr>
            <a:lvl9pPr indent="-339978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Char char="•"/>
              <a:defRPr sz="1754"/>
            </a:lvl9pPr>
          </a:lstStyle>
          <a:p/>
        </p:txBody>
      </p:sp>
      <p:sp>
        <p:nvSpPr>
          <p:cNvPr id="100" name="Google Shape;100;p41"/>
          <p:cNvSpPr txBox="1"/>
          <p:nvPr>
            <p:ph idx="2" type="body"/>
          </p:nvPr>
        </p:nvSpPr>
        <p:spPr>
          <a:xfrm>
            <a:off x="736564" y="2266950"/>
            <a:ext cx="3448900" cy="4199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053"/>
              <a:buNone/>
              <a:defRPr sz="1053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9pPr>
          </a:lstStyle>
          <a:p/>
        </p:txBody>
      </p:sp>
      <p:sp>
        <p:nvSpPr>
          <p:cNvPr id="101" name="Google Shape;101;p41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1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1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/>
          <p:nvPr>
            <p:ph type="title"/>
          </p:nvPr>
        </p:nvSpPr>
        <p:spPr>
          <a:xfrm>
            <a:off x="736564" y="503767"/>
            <a:ext cx="3448900" cy="1763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Calibri"/>
              <a:buNone/>
              <a:defRPr sz="280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/>
          <p:nvPr>
            <p:ph idx="2" type="pic"/>
          </p:nvPr>
        </p:nvSpPr>
        <p:spPr>
          <a:xfrm>
            <a:off x="4546088" y="1087996"/>
            <a:ext cx="5413534" cy="537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42"/>
          <p:cNvSpPr txBox="1"/>
          <p:nvPr>
            <p:ph idx="1" type="body"/>
          </p:nvPr>
        </p:nvSpPr>
        <p:spPr>
          <a:xfrm>
            <a:off x="736564" y="2266950"/>
            <a:ext cx="3448900" cy="4199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1pPr>
            <a:lvl2pPr indent="-2286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2pPr>
            <a:lvl3pPr indent="-2286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053"/>
              <a:buNone/>
              <a:defRPr sz="1053"/>
            </a:lvl3pPr>
            <a:lvl4pPr indent="-2286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4pPr>
            <a:lvl5pPr indent="-2286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5pPr>
            <a:lvl6pPr indent="-2286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6pPr>
            <a:lvl7pPr indent="-2286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7pPr>
            <a:lvl8pPr indent="-2286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8pPr>
            <a:lvl9pPr indent="-2286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877"/>
              <a:buNone/>
              <a:defRPr sz="877"/>
            </a:lvl9pPr>
          </a:lstStyle>
          <a:p/>
        </p:txBody>
      </p:sp>
      <p:sp>
        <p:nvSpPr>
          <p:cNvPr id="108" name="Google Shape;108;p42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2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2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/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 txBox="1"/>
          <p:nvPr>
            <p:ph idx="1" type="body"/>
          </p:nvPr>
        </p:nvSpPr>
        <p:spPr>
          <a:xfrm rot="5400000">
            <a:off x="2949435" y="-202696"/>
            <a:ext cx="4794530" cy="922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3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3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3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4"/>
          <p:cNvSpPr txBox="1"/>
          <p:nvPr>
            <p:ph type="title"/>
          </p:nvPr>
        </p:nvSpPr>
        <p:spPr>
          <a:xfrm rot="5400000">
            <a:off x="5603455" y="2451324"/>
            <a:ext cx="6403784" cy="2305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4"/>
          <p:cNvSpPr txBox="1"/>
          <p:nvPr>
            <p:ph idx="1" type="body"/>
          </p:nvPr>
        </p:nvSpPr>
        <p:spPr>
          <a:xfrm rot="5400000">
            <a:off x="925092" y="212393"/>
            <a:ext cx="6403784" cy="678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4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4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4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5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53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idx="10" type="dt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1" type="ftr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2" type="sldNum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/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" type="subTitle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" type="body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ctrTitle"/>
          </p:nvPr>
        </p:nvSpPr>
        <p:spPr>
          <a:xfrm>
            <a:off x="1336675" y="1236678"/>
            <a:ext cx="8020050" cy="2630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63"/>
              <a:buFont typeface="Calibri"/>
              <a:buNone/>
              <a:defRPr sz="52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subTitle"/>
          </p:nvPr>
        </p:nvSpPr>
        <p:spPr>
          <a:xfrm>
            <a:off x="1336675" y="3968912"/>
            <a:ext cx="8020050" cy="1824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sz="2105"/>
            </a:lvl1pPr>
            <a:lvl2pPr lvl="1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sz="1754"/>
            </a:lvl2pPr>
            <a:lvl3pPr lvl="2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None/>
              <a:defRPr sz="1579"/>
            </a:lvl3pPr>
            <a:lvl4pPr lvl="3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4pPr>
            <a:lvl5pPr lvl="4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5pPr>
            <a:lvl6pPr lvl="5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6pPr>
            <a:lvl7pPr lvl="6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7pPr>
            <a:lvl8pPr lvl="7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8pPr>
            <a:lvl9pPr lvl="8" algn="ctr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9pPr>
          </a:lstStyle>
          <a:p/>
        </p:txBody>
      </p:sp>
      <p:sp>
        <p:nvSpPr>
          <p:cNvPr id="61" name="Google Shape;61;p35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/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" type="body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0" y="770737"/>
            <a:ext cx="10688320" cy="6015355"/>
          </a:xfrm>
          <a:custGeom>
            <a:rect b="b" l="l" r="r" t="t"/>
            <a:pathLst>
              <a:path extrusionOk="0" h="6015355" w="10688320">
                <a:moveTo>
                  <a:pt x="10687837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87837" y="0"/>
                </a:lnTo>
                <a:lnTo>
                  <a:pt x="10687837" y="6015037"/>
                </a:lnTo>
                <a:close/>
              </a:path>
            </a:pathLst>
          </a:custGeom>
          <a:solidFill>
            <a:srgbClr val="00143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" name="Google Shape;11;p24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59"/>
              <a:buFont typeface="Calibri"/>
              <a:buNone/>
              <a:defRPr b="0" i="0" sz="38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4556" lvl="0" marL="457200" marR="0" rtl="0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2456"/>
              <a:buFont typeface="Arial"/>
              <a:buChar char="•"/>
              <a:defRPr b="0" i="0" sz="24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2267" lvl="1" marL="9144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Char char="•"/>
              <a:defRPr b="0" i="0" sz="21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9979" lvl="2" marL="13716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4"/>
              <a:buFont typeface="Arial"/>
              <a:buChar char="•"/>
              <a:defRPr b="0" i="0" sz="17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8866" lvl="3" marL="18288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8866" lvl="4" marL="22860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8866" lvl="5" marL="27432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8866" lvl="6" marL="32004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8866" lvl="7" marL="36576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8866" lvl="8" marL="4114800" marR="0" rtl="0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Char char="•"/>
              <a:defRPr b="0" i="0" sz="15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3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53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053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3" Type="http://schemas.openxmlformats.org/officeDocument/2006/relationships/image" Target="../media/image9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8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6.png"/><Relationship Id="rId22" Type="http://schemas.openxmlformats.org/officeDocument/2006/relationships/image" Target="../media/image27.png"/><Relationship Id="rId21" Type="http://schemas.openxmlformats.org/officeDocument/2006/relationships/image" Target="../media/image25.png"/><Relationship Id="rId24" Type="http://schemas.openxmlformats.org/officeDocument/2006/relationships/image" Target="../media/image30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26" Type="http://schemas.openxmlformats.org/officeDocument/2006/relationships/image" Target="../media/image31.png"/><Relationship Id="rId25" Type="http://schemas.openxmlformats.org/officeDocument/2006/relationships/image" Target="../media/image36.png"/><Relationship Id="rId5" Type="http://schemas.openxmlformats.org/officeDocument/2006/relationships/image" Target="../media/image13.png"/><Relationship Id="rId6" Type="http://schemas.openxmlformats.org/officeDocument/2006/relationships/image" Target="../media/image29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Relationship Id="rId11" Type="http://schemas.openxmlformats.org/officeDocument/2006/relationships/image" Target="../media/image21.png"/><Relationship Id="rId10" Type="http://schemas.openxmlformats.org/officeDocument/2006/relationships/image" Target="../media/image59.png"/><Relationship Id="rId13" Type="http://schemas.openxmlformats.org/officeDocument/2006/relationships/image" Target="../media/image41.png"/><Relationship Id="rId12" Type="http://schemas.openxmlformats.org/officeDocument/2006/relationships/image" Target="../media/image23.png"/><Relationship Id="rId15" Type="http://schemas.openxmlformats.org/officeDocument/2006/relationships/image" Target="../media/image42.png"/><Relationship Id="rId14" Type="http://schemas.openxmlformats.org/officeDocument/2006/relationships/image" Target="../media/image19.png"/><Relationship Id="rId17" Type="http://schemas.openxmlformats.org/officeDocument/2006/relationships/image" Target="../media/image20.png"/><Relationship Id="rId16" Type="http://schemas.openxmlformats.org/officeDocument/2006/relationships/image" Target="../media/image18.png"/><Relationship Id="rId19" Type="http://schemas.openxmlformats.org/officeDocument/2006/relationships/image" Target="../media/image22.png"/><Relationship Id="rId1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8.png"/><Relationship Id="rId22" Type="http://schemas.openxmlformats.org/officeDocument/2006/relationships/image" Target="../media/image60.png"/><Relationship Id="rId21" Type="http://schemas.openxmlformats.org/officeDocument/2006/relationships/image" Target="../media/image50.png"/><Relationship Id="rId24" Type="http://schemas.openxmlformats.org/officeDocument/2006/relationships/image" Target="../media/image52.png"/><Relationship Id="rId23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6.png"/><Relationship Id="rId4" Type="http://schemas.openxmlformats.org/officeDocument/2006/relationships/image" Target="../media/image76.png"/><Relationship Id="rId9" Type="http://schemas.openxmlformats.org/officeDocument/2006/relationships/image" Target="../media/image37.png"/><Relationship Id="rId26" Type="http://schemas.openxmlformats.org/officeDocument/2006/relationships/image" Target="../media/image53.png"/><Relationship Id="rId25" Type="http://schemas.openxmlformats.org/officeDocument/2006/relationships/image" Target="../media/image55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Relationship Id="rId7" Type="http://schemas.openxmlformats.org/officeDocument/2006/relationships/image" Target="../media/image38.png"/><Relationship Id="rId8" Type="http://schemas.openxmlformats.org/officeDocument/2006/relationships/image" Target="../media/image34.png"/><Relationship Id="rId11" Type="http://schemas.openxmlformats.org/officeDocument/2006/relationships/image" Target="../media/image49.png"/><Relationship Id="rId10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51.png"/><Relationship Id="rId15" Type="http://schemas.openxmlformats.org/officeDocument/2006/relationships/image" Target="../media/image68.png"/><Relationship Id="rId14" Type="http://schemas.openxmlformats.org/officeDocument/2006/relationships/image" Target="../media/image43.png"/><Relationship Id="rId17" Type="http://schemas.openxmlformats.org/officeDocument/2006/relationships/image" Target="../media/image44.png"/><Relationship Id="rId16" Type="http://schemas.openxmlformats.org/officeDocument/2006/relationships/image" Target="../media/image47.png"/><Relationship Id="rId19" Type="http://schemas.openxmlformats.org/officeDocument/2006/relationships/image" Target="../media/image46.png"/><Relationship Id="rId18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99.png"/><Relationship Id="rId84" Type="http://schemas.openxmlformats.org/officeDocument/2006/relationships/image" Target="../media/image147.png"/><Relationship Id="rId83" Type="http://schemas.openxmlformats.org/officeDocument/2006/relationships/image" Target="../media/image131.png"/><Relationship Id="rId42" Type="http://schemas.openxmlformats.org/officeDocument/2006/relationships/image" Target="../media/image93.png"/><Relationship Id="rId41" Type="http://schemas.openxmlformats.org/officeDocument/2006/relationships/image" Target="../media/image92.png"/><Relationship Id="rId85" Type="http://schemas.openxmlformats.org/officeDocument/2006/relationships/image" Target="../media/image156.png"/><Relationship Id="rId44" Type="http://schemas.openxmlformats.org/officeDocument/2006/relationships/image" Target="../media/image98.png"/><Relationship Id="rId43" Type="http://schemas.openxmlformats.org/officeDocument/2006/relationships/image" Target="../media/image105.png"/><Relationship Id="rId46" Type="http://schemas.openxmlformats.org/officeDocument/2006/relationships/image" Target="../media/image110.png"/><Relationship Id="rId45" Type="http://schemas.openxmlformats.org/officeDocument/2006/relationships/image" Target="../media/image100.png"/><Relationship Id="rId80" Type="http://schemas.openxmlformats.org/officeDocument/2006/relationships/image" Target="../media/image155.png"/><Relationship Id="rId82" Type="http://schemas.openxmlformats.org/officeDocument/2006/relationships/image" Target="../media/image170.png"/><Relationship Id="rId81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58.png"/><Relationship Id="rId9" Type="http://schemas.openxmlformats.org/officeDocument/2006/relationships/image" Target="../media/image71.png"/><Relationship Id="rId48" Type="http://schemas.openxmlformats.org/officeDocument/2006/relationships/image" Target="../media/image138.png"/><Relationship Id="rId47" Type="http://schemas.openxmlformats.org/officeDocument/2006/relationships/image" Target="../media/image109.png"/><Relationship Id="rId49" Type="http://schemas.openxmlformats.org/officeDocument/2006/relationships/image" Target="../media/image107.png"/><Relationship Id="rId5" Type="http://schemas.openxmlformats.org/officeDocument/2006/relationships/image" Target="../media/image65.png"/><Relationship Id="rId6" Type="http://schemas.openxmlformats.org/officeDocument/2006/relationships/image" Target="../media/image69.png"/><Relationship Id="rId7" Type="http://schemas.openxmlformats.org/officeDocument/2006/relationships/image" Target="../media/image67.png"/><Relationship Id="rId8" Type="http://schemas.openxmlformats.org/officeDocument/2006/relationships/image" Target="../media/image62.png"/><Relationship Id="rId73" Type="http://schemas.openxmlformats.org/officeDocument/2006/relationships/image" Target="../media/image126.png"/><Relationship Id="rId72" Type="http://schemas.openxmlformats.org/officeDocument/2006/relationships/image" Target="../media/image128.png"/><Relationship Id="rId31" Type="http://schemas.openxmlformats.org/officeDocument/2006/relationships/image" Target="../media/image89.png"/><Relationship Id="rId75" Type="http://schemas.openxmlformats.org/officeDocument/2006/relationships/image" Target="../media/image127.png"/><Relationship Id="rId30" Type="http://schemas.openxmlformats.org/officeDocument/2006/relationships/image" Target="../media/image91.png"/><Relationship Id="rId74" Type="http://schemas.openxmlformats.org/officeDocument/2006/relationships/image" Target="../media/image130.png"/><Relationship Id="rId33" Type="http://schemas.openxmlformats.org/officeDocument/2006/relationships/image" Target="../media/image83.png"/><Relationship Id="rId77" Type="http://schemas.openxmlformats.org/officeDocument/2006/relationships/image" Target="../media/image136.png"/><Relationship Id="rId32" Type="http://schemas.openxmlformats.org/officeDocument/2006/relationships/image" Target="../media/image103.png"/><Relationship Id="rId76" Type="http://schemas.openxmlformats.org/officeDocument/2006/relationships/image" Target="../media/image129.png"/><Relationship Id="rId35" Type="http://schemas.openxmlformats.org/officeDocument/2006/relationships/image" Target="../media/image87.png"/><Relationship Id="rId79" Type="http://schemas.openxmlformats.org/officeDocument/2006/relationships/image" Target="../media/image134.png"/><Relationship Id="rId34" Type="http://schemas.openxmlformats.org/officeDocument/2006/relationships/image" Target="../media/image86.png"/><Relationship Id="rId78" Type="http://schemas.openxmlformats.org/officeDocument/2006/relationships/image" Target="../media/image133.png"/><Relationship Id="rId71" Type="http://schemas.openxmlformats.org/officeDocument/2006/relationships/image" Target="../media/image132.png"/><Relationship Id="rId70" Type="http://schemas.openxmlformats.org/officeDocument/2006/relationships/image" Target="../media/image122.png"/><Relationship Id="rId37" Type="http://schemas.openxmlformats.org/officeDocument/2006/relationships/image" Target="../media/image95.png"/><Relationship Id="rId36" Type="http://schemas.openxmlformats.org/officeDocument/2006/relationships/image" Target="../media/image97.png"/><Relationship Id="rId39" Type="http://schemas.openxmlformats.org/officeDocument/2006/relationships/image" Target="../media/image112.png"/><Relationship Id="rId38" Type="http://schemas.openxmlformats.org/officeDocument/2006/relationships/image" Target="../media/image94.png"/><Relationship Id="rId62" Type="http://schemas.openxmlformats.org/officeDocument/2006/relationships/image" Target="../media/image114.png"/><Relationship Id="rId61" Type="http://schemas.openxmlformats.org/officeDocument/2006/relationships/image" Target="../media/image124.png"/><Relationship Id="rId20" Type="http://schemas.openxmlformats.org/officeDocument/2006/relationships/image" Target="../media/image75.png"/><Relationship Id="rId64" Type="http://schemas.openxmlformats.org/officeDocument/2006/relationships/image" Target="../media/image135.png"/><Relationship Id="rId63" Type="http://schemas.openxmlformats.org/officeDocument/2006/relationships/image" Target="../media/image115.png"/><Relationship Id="rId22" Type="http://schemas.openxmlformats.org/officeDocument/2006/relationships/image" Target="../media/image72.png"/><Relationship Id="rId66" Type="http://schemas.openxmlformats.org/officeDocument/2006/relationships/image" Target="../media/image120.png"/><Relationship Id="rId21" Type="http://schemas.openxmlformats.org/officeDocument/2006/relationships/image" Target="../media/image88.png"/><Relationship Id="rId65" Type="http://schemas.openxmlformats.org/officeDocument/2006/relationships/image" Target="../media/image137.png"/><Relationship Id="rId24" Type="http://schemas.openxmlformats.org/officeDocument/2006/relationships/image" Target="../media/image79.png"/><Relationship Id="rId68" Type="http://schemas.openxmlformats.org/officeDocument/2006/relationships/image" Target="../media/image123.png"/><Relationship Id="rId23" Type="http://schemas.openxmlformats.org/officeDocument/2006/relationships/image" Target="../media/image82.png"/><Relationship Id="rId67" Type="http://schemas.openxmlformats.org/officeDocument/2006/relationships/image" Target="../media/image118.png"/><Relationship Id="rId60" Type="http://schemas.openxmlformats.org/officeDocument/2006/relationships/image" Target="../media/image117.png"/><Relationship Id="rId26" Type="http://schemas.openxmlformats.org/officeDocument/2006/relationships/image" Target="../media/image78.png"/><Relationship Id="rId25" Type="http://schemas.openxmlformats.org/officeDocument/2006/relationships/image" Target="../media/image96.png"/><Relationship Id="rId69" Type="http://schemas.openxmlformats.org/officeDocument/2006/relationships/image" Target="../media/image121.png"/><Relationship Id="rId28" Type="http://schemas.openxmlformats.org/officeDocument/2006/relationships/image" Target="../media/image81.png"/><Relationship Id="rId27" Type="http://schemas.openxmlformats.org/officeDocument/2006/relationships/image" Target="../media/image90.png"/><Relationship Id="rId29" Type="http://schemas.openxmlformats.org/officeDocument/2006/relationships/image" Target="../media/image84.png"/><Relationship Id="rId51" Type="http://schemas.openxmlformats.org/officeDocument/2006/relationships/image" Target="../media/image101.png"/><Relationship Id="rId50" Type="http://schemas.openxmlformats.org/officeDocument/2006/relationships/image" Target="../media/image102.png"/><Relationship Id="rId53" Type="http://schemas.openxmlformats.org/officeDocument/2006/relationships/image" Target="../media/image104.png"/><Relationship Id="rId52" Type="http://schemas.openxmlformats.org/officeDocument/2006/relationships/image" Target="../media/image119.png"/><Relationship Id="rId11" Type="http://schemas.openxmlformats.org/officeDocument/2006/relationships/image" Target="../media/image74.png"/><Relationship Id="rId55" Type="http://schemas.openxmlformats.org/officeDocument/2006/relationships/image" Target="../media/image106.png"/><Relationship Id="rId10" Type="http://schemas.openxmlformats.org/officeDocument/2006/relationships/image" Target="../media/image66.png"/><Relationship Id="rId54" Type="http://schemas.openxmlformats.org/officeDocument/2006/relationships/image" Target="../media/image108.png"/><Relationship Id="rId13" Type="http://schemas.openxmlformats.org/officeDocument/2006/relationships/image" Target="../media/image63.png"/><Relationship Id="rId57" Type="http://schemas.openxmlformats.org/officeDocument/2006/relationships/image" Target="../media/image111.png"/><Relationship Id="rId12" Type="http://schemas.openxmlformats.org/officeDocument/2006/relationships/image" Target="../media/image61.png"/><Relationship Id="rId56" Type="http://schemas.openxmlformats.org/officeDocument/2006/relationships/image" Target="../media/image125.png"/><Relationship Id="rId15" Type="http://schemas.openxmlformats.org/officeDocument/2006/relationships/image" Target="../media/image70.png"/><Relationship Id="rId59" Type="http://schemas.openxmlformats.org/officeDocument/2006/relationships/image" Target="../media/image116.png"/><Relationship Id="rId14" Type="http://schemas.openxmlformats.org/officeDocument/2006/relationships/image" Target="../media/image64.png"/><Relationship Id="rId58" Type="http://schemas.openxmlformats.org/officeDocument/2006/relationships/image" Target="../media/image113.png"/><Relationship Id="rId17" Type="http://schemas.openxmlformats.org/officeDocument/2006/relationships/image" Target="../media/image77.png"/><Relationship Id="rId16" Type="http://schemas.openxmlformats.org/officeDocument/2006/relationships/image" Target="../media/image73.png"/><Relationship Id="rId19" Type="http://schemas.openxmlformats.org/officeDocument/2006/relationships/image" Target="../media/image80.png"/><Relationship Id="rId18" Type="http://schemas.openxmlformats.org/officeDocument/2006/relationships/image" Target="../media/image8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9" Type="http://schemas.openxmlformats.org/officeDocument/2006/relationships/image" Target="../media/image146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53.png"/><Relationship Id="rId8" Type="http://schemas.openxmlformats.org/officeDocument/2006/relationships/image" Target="../media/image144.png"/><Relationship Id="rId20" Type="http://schemas.openxmlformats.org/officeDocument/2006/relationships/image" Target="../media/image157.png"/><Relationship Id="rId22" Type="http://schemas.openxmlformats.org/officeDocument/2006/relationships/image" Target="../media/image165.png"/><Relationship Id="rId21" Type="http://schemas.openxmlformats.org/officeDocument/2006/relationships/image" Target="../media/image162.png"/><Relationship Id="rId24" Type="http://schemas.openxmlformats.org/officeDocument/2006/relationships/image" Target="../media/image158.png"/><Relationship Id="rId23" Type="http://schemas.openxmlformats.org/officeDocument/2006/relationships/image" Target="../media/image161.png"/><Relationship Id="rId25" Type="http://schemas.openxmlformats.org/officeDocument/2006/relationships/image" Target="../media/image160.png"/><Relationship Id="rId11" Type="http://schemas.openxmlformats.org/officeDocument/2006/relationships/image" Target="../media/image145.png"/><Relationship Id="rId10" Type="http://schemas.openxmlformats.org/officeDocument/2006/relationships/image" Target="../media/image183.png"/><Relationship Id="rId13" Type="http://schemas.openxmlformats.org/officeDocument/2006/relationships/image" Target="../media/image150.png"/><Relationship Id="rId12" Type="http://schemas.openxmlformats.org/officeDocument/2006/relationships/image" Target="../media/image152.png"/><Relationship Id="rId15" Type="http://schemas.openxmlformats.org/officeDocument/2006/relationships/image" Target="../media/image149.png"/><Relationship Id="rId14" Type="http://schemas.openxmlformats.org/officeDocument/2006/relationships/image" Target="../media/image148.png"/><Relationship Id="rId17" Type="http://schemas.openxmlformats.org/officeDocument/2006/relationships/image" Target="../media/image154.png"/><Relationship Id="rId16" Type="http://schemas.openxmlformats.org/officeDocument/2006/relationships/image" Target="../media/image151.png"/><Relationship Id="rId19" Type="http://schemas.openxmlformats.org/officeDocument/2006/relationships/image" Target="../media/image159.png"/><Relationship Id="rId18" Type="http://schemas.openxmlformats.org/officeDocument/2006/relationships/image" Target="../media/image17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3.png"/><Relationship Id="rId5" Type="http://schemas.openxmlformats.org/officeDocument/2006/relationships/image" Target="../media/image168.jpg"/><Relationship Id="rId6" Type="http://schemas.openxmlformats.org/officeDocument/2006/relationships/image" Target="../media/image164.jpg"/><Relationship Id="rId7" Type="http://schemas.openxmlformats.org/officeDocument/2006/relationships/image" Target="../media/image16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7.png"/><Relationship Id="rId4" Type="http://schemas.openxmlformats.org/officeDocument/2006/relationships/image" Target="../media/image199.png"/><Relationship Id="rId9" Type="http://schemas.openxmlformats.org/officeDocument/2006/relationships/image" Target="../media/image172.png"/><Relationship Id="rId5" Type="http://schemas.openxmlformats.org/officeDocument/2006/relationships/image" Target="../media/image166.png"/><Relationship Id="rId6" Type="http://schemas.openxmlformats.org/officeDocument/2006/relationships/image" Target="../media/image184.png"/><Relationship Id="rId7" Type="http://schemas.openxmlformats.org/officeDocument/2006/relationships/image" Target="../media/image169.png"/><Relationship Id="rId8" Type="http://schemas.openxmlformats.org/officeDocument/2006/relationships/image" Target="../media/image173.png"/><Relationship Id="rId11" Type="http://schemas.openxmlformats.org/officeDocument/2006/relationships/image" Target="../media/image174.png"/><Relationship Id="rId10" Type="http://schemas.openxmlformats.org/officeDocument/2006/relationships/image" Target="../media/image176.png"/><Relationship Id="rId13" Type="http://schemas.openxmlformats.org/officeDocument/2006/relationships/image" Target="../media/image185.png"/><Relationship Id="rId12" Type="http://schemas.openxmlformats.org/officeDocument/2006/relationships/image" Target="../media/image175.png"/><Relationship Id="rId15" Type="http://schemas.openxmlformats.org/officeDocument/2006/relationships/image" Target="../media/image182.png"/><Relationship Id="rId14" Type="http://schemas.openxmlformats.org/officeDocument/2006/relationships/image" Target="../media/image180.png"/><Relationship Id="rId17" Type="http://schemas.openxmlformats.org/officeDocument/2006/relationships/image" Target="../media/image181.png"/><Relationship Id="rId16" Type="http://schemas.openxmlformats.org/officeDocument/2006/relationships/image" Target="../media/image186.png"/><Relationship Id="rId19" Type="http://schemas.openxmlformats.org/officeDocument/2006/relationships/image" Target="../media/image188.png"/><Relationship Id="rId18" Type="http://schemas.openxmlformats.org/officeDocument/2006/relationships/image" Target="../media/image17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7.png"/><Relationship Id="rId4" Type="http://schemas.openxmlformats.org/officeDocument/2006/relationships/image" Target="../media/image201.png"/><Relationship Id="rId9" Type="http://schemas.openxmlformats.org/officeDocument/2006/relationships/image" Target="../media/image194.png"/><Relationship Id="rId5" Type="http://schemas.openxmlformats.org/officeDocument/2006/relationships/image" Target="../media/image189.png"/><Relationship Id="rId6" Type="http://schemas.openxmlformats.org/officeDocument/2006/relationships/image" Target="../media/image193.png"/><Relationship Id="rId7" Type="http://schemas.openxmlformats.org/officeDocument/2006/relationships/image" Target="../media/image204.png"/><Relationship Id="rId8" Type="http://schemas.openxmlformats.org/officeDocument/2006/relationships/image" Target="../media/image190.png"/><Relationship Id="rId31" Type="http://schemas.openxmlformats.org/officeDocument/2006/relationships/image" Target="../media/image225.png"/><Relationship Id="rId30" Type="http://schemas.openxmlformats.org/officeDocument/2006/relationships/image" Target="../media/image215.png"/><Relationship Id="rId20" Type="http://schemas.openxmlformats.org/officeDocument/2006/relationships/image" Target="../media/image202.png"/><Relationship Id="rId22" Type="http://schemas.openxmlformats.org/officeDocument/2006/relationships/image" Target="../media/image216.png"/><Relationship Id="rId21" Type="http://schemas.openxmlformats.org/officeDocument/2006/relationships/image" Target="../media/image197.png"/><Relationship Id="rId24" Type="http://schemas.openxmlformats.org/officeDocument/2006/relationships/image" Target="../media/image213.png"/><Relationship Id="rId23" Type="http://schemas.openxmlformats.org/officeDocument/2006/relationships/image" Target="../media/image218.png"/><Relationship Id="rId26" Type="http://schemas.openxmlformats.org/officeDocument/2006/relationships/image" Target="../media/image206.png"/><Relationship Id="rId25" Type="http://schemas.openxmlformats.org/officeDocument/2006/relationships/image" Target="../media/image207.png"/><Relationship Id="rId28" Type="http://schemas.openxmlformats.org/officeDocument/2006/relationships/image" Target="../media/image211.png"/><Relationship Id="rId27" Type="http://schemas.openxmlformats.org/officeDocument/2006/relationships/image" Target="../media/image209.png"/><Relationship Id="rId29" Type="http://schemas.openxmlformats.org/officeDocument/2006/relationships/image" Target="../media/image210.png"/><Relationship Id="rId11" Type="http://schemas.openxmlformats.org/officeDocument/2006/relationships/image" Target="../media/image200.png"/><Relationship Id="rId10" Type="http://schemas.openxmlformats.org/officeDocument/2006/relationships/image" Target="../media/image191.png"/><Relationship Id="rId13" Type="http://schemas.openxmlformats.org/officeDocument/2006/relationships/image" Target="../media/image195.png"/><Relationship Id="rId12" Type="http://schemas.openxmlformats.org/officeDocument/2006/relationships/image" Target="../media/image192.png"/><Relationship Id="rId15" Type="http://schemas.openxmlformats.org/officeDocument/2006/relationships/image" Target="../media/image223.png"/><Relationship Id="rId14" Type="http://schemas.openxmlformats.org/officeDocument/2006/relationships/image" Target="../media/image208.png"/><Relationship Id="rId17" Type="http://schemas.openxmlformats.org/officeDocument/2006/relationships/image" Target="../media/image196.png"/><Relationship Id="rId16" Type="http://schemas.openxmlformats.org/officeDocument/2006/relationships/image" Target="../media/image205.png"/><Relationship Id="rId19" Type="http://schemas.openxmlformats.org/officeDocument/2006/relationships/image" Target="../media/image198.png"/><Relationship Id="rId18" Type="http://schemas.openxmlformats.org/officeDocument/2006/relationships/image" Target="../media/image2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2.png"/><Relationship Id="rId4" Type="http://schemas.openxmlformats.org/officeDocument/2006/relationships/image" Target="../media/image214.png"/><Relationship Id="rId9" Type="http://schemas.openxmlformats.org/officeDocument/2006/relationships/image" Target="../media/image217.png"/><Relationship Id="rId5" Type="http://schemas.openxmlformats.org/officeDocument/2006/relationships/image" Target="../media/image219.png"/><Relationship Id="rId6" Type="http://schemas.openxmlformats.org/officeDocument/2006/relationships/image" Target="../media/image238.png"/><Relationship Id="rId7" Type="http://schemas.openxmlformats.org/officeDocument/2006/relationships/image" Target="../media/image230.png"/><Relationship Id="rId8" Type="http://schemas.openxmlformats.org/officeDocument/2006/relationships/image" Target="../media/image222.png"/><Relationship Id="rId31" Type="http://schemas.openxmlformats.org/officeDocument/2006/relationships/image" Target="../media/image241.png"/><Relationship Id="rId30" Type="http://schemas.openxmlformats.org/officeDocument/2006/relationships/image" Target="../media/image240.png"/><Relationship Id="rId33" Type="http://schemas.openxmlformats.org/officeDocument/2006/relationships/image" Target="../media/image249.png"/><Relationship Id="rId32" Type="http://schemas.openxmlformats.org/officeDocument/2006/relationships/image" Target="../media/image243.png"/><Relationship Id="rId35" Type="http://schemas.openxmlformats.org/officeDocument/2006/relationships/image" Target="../media/image250.png"/><Relationship Id="rId34" Type="http://schemas.openxmlformats.org/officeDocument/2006/relationships/image" Target="../media/image245.png"/><Relationship Id="rId20" Type="http://schemas.openxmlformats.org/officeDocument/2006/relationships/image" Target="../media/image251.png"/><Relationship Id="rId22" Type="http://schemas.openxmlformats.org/officeDocument/2006/relationships/image" Target="../media/image247.png"/><Relationship Id="rId21" Type="http://schemas.openxmlformats.org/officeDocument/2006/relationships/image" Target="../media/image231.png"/><Relationship Id="rId24" Type="http://schemas.openxmlformats.org/officeDocument/2006/relationships/image" Target="../media/image233.png"/><Relationship Id="rId23" Type="http://schemas.openxmlformats.org/officeDocument/2006/relationships/image" Target="../media/image236.png"/><Relationship Id="rId26" Type="http://schemas.openxmlformats.org/officeDocument/2006/relationships/image" Target="../media/image239.png"/><Relationship Id="rId25" Type="http://schemas.openxmlformats.org/officeDocument/2006/relationships/image" Target="../media/image234.png"/><Relationship Id="rId28" Type="http://schemas.openxmlformats.org/officeDocument/2006/relationships/image" Target="../media/image246.png"/><Relationship Id="rId27" Type="http://schemas.openxmlformats.org/officeDocument/2006/relationships/image" Target="../media/image244.png"/><Relationship Id="rId29" Type="http://schemas.openxmlformats.org/officeDocument/2006/relationships/image" Target="../media/image252.png"/><Relationship Id="rId11" Type="http://schemas.openxmlformats.org/officeDocument/2006/relationships/image" Target="../media/image226.png"/><Relationship Id="rId10" Type="http://schemas.openxmlformats.org/officeDocument/2006/relationships/image" Target="../media/image237.png"/><Relationship Id="rId13" Type="http://schemas.openxmlformats.org/officeDocument/2006/relationships/image" Target="../media/image221.png"/><Relationship Id="rId12" Type="http://schemas.openxmlformats.org/officeDocument/2006/relationships/image" Target="../media/image229.png"/><Relationship Id="rId15" Type="http://schemas.openxmlformats.org/officeDocument/2006/relationships/image" Target="../media/image235.png"/><Relationship Id="rId14" Type="http://schemas.openxmlformats.org/officeDocument/2006/relationships/image" Target="../media/image232.png"/><Relationship Id="rId17" Type="http://schemas.openxmlformats.org/officeDocument/2006/relationships/image" Target="../media/image228.png"/><Relationship Id="rId16" Type="http://schemas.openxmlformats.org/officeDocument/2006/relationships/image" Target="../media/image224.png"/><Relationship Id="rId19" Type="http://schemas.openxmlformats.org/officeDocument/2006/relationships/image" Target="../media/image227.png"/><Relationship Id="rId18" Type="http://schemas.openxmlformats.org/officeDocument/2006/relationships/image" Target="../media/image2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"/>
          <p:cNvGrpSpPr/>
          <p:nvPr/>
        </p:nvGrpSpPr>
        <p:grpSpPr>
          <a:xfrm>
            <a:off x="328612" y="770737"/>
            <a:ext cx="10359224" cy="6015024"/>
            <a:chOff x="328612" y="770737"/>
            <a:chExt cx="10359224" cy="6015024"/>
          </a:xfrm>
        </p:grpSpPr>
        <p:pic>
          <p:nvPicPr>
            <p:cNvPr id="132" name="Google Shape;13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49212" y="770737"/>
              <a:ext cx="4338624" cy="5463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46700" y="925169"/>
              <a:ext cx="5307952" cy="5843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"/>
            <p:cNvSpPr/>
            <p:nvPr/>
          </p:nvSpPr>
          <p:spPr>
            <a:xfrm>
              <a:off x="734021" y="2785122"/>
              <a:ext cx="5058410" cy="1400810"/>
            </a:xfrm>
            <a:custGeom>
              <a:rect b="b" l="l" r="r" t="t"/>
              <a:pathLst>
                <a:path extrusionOk="0" h="1400810" w="5058410">
                  <a:moveTo>
                    <a:pt x="473621" y="392658"/>
                  </a:moveTo>
                  <a:lnTo>
                    <a:pt x="466217" y="345097"/>
                  </a:lnTo>
                  <a:lnTo>
                    <a:pt x="445135" y="308952"/>
                  </a:lnTo>
                  <a:lnTo>
                    <a:pt x="412000" y="282321"/>
                  </a:lnTo>
                  <a:lnTo>
                    <a:pt x="368452" y="263271"/>
                  </a:lnTo>
                  <a:lnTo>
                    <a:pt x="401320" y="244830"/>
                  </a:lnTo>
                  <a:lnTo>
                    <a:pt x="425043" y="221653"/>
                  </a:lnTo>
                  <a:lnTo>
                    <a:pt x="427164" y="219583"/>
                  </a:lnTo>
                  <a:lnTo>
                    <a:pt x="444080" y="186664"/>
                  </a:lnTo>
                  <a:lnTo>
                    <a:pt x="450151" y="145249"/>
                  </a:lnTo>
                  <a:lnTo>
                    <a:pt x="450151" y="143713"/>
                  </a:lnTo>
                  <a:lnTo>
                    <a:pt x="448767" y="128587"/>
                  </a:lnTo>
                  <a:lnTo>
                    <a:pt x="447802" y="118008"/>
                  </a:lnTo>
                  <a:lnTo>
                    <a:pt x="430364" y="75120"/>
                  </a:lnTo>
                  <a:lnTo>
                    <a:pt x="389813" y="37401"/>
                  </a:lnTo>
                  <a:lnTo>
                    <a:pt x="326821" y="15709"/>
                  </a:lnTo>
                  <a:lnTo>
                    <a:pt x="326821" y="372211"/>
                  </a:lnTo>
                  <a:lnTo>
                    <a:pt x="326821" y="373748"/>
                  </a:lnTo>
                  <a:lnTo>
                    <a:pt x="322211" y="394398"/>
                  </a:lnTo>
                  <a:lnTo>
                    <a:pt x="308660" y="409600"/>
                  </a:lnTo>
                  <a:lnTo>
                    <a:pt x="286613" y="418973"/>
                  </a:lnTo>
                  <a:lnTo>
                    <a:pt x="256476" y="422173"/>
                  </a:lnTo>
                  <a:lnTo>
                    <a:pt x="142976" y="422173"/>
                  </a:lnTo>
                  <a:lnTo>
                    <a:pt x="142976" y="324535"/>
                  </a:lnTo>
                  <a:lnTo>
                    <a:pt x="254939" y="324535"/>
                  </a:lnTo>
                  <a:lnTo>
                    <a:pt x="286931" y="327850"/>
                  </a:lnTo>
                  <a:lnTo>
                    <a:pt x="309333" y="337324"/>
                  </a:lnTo>
                  <a:lnTo>
                    <a:pt x="322503" y="352336"/>
                  </a:lnTo>
                  <a:lnTo>
                    <a:pt x="326821" y="372211"/>
                  </a:lnTo>
                  <a:lnTo>
                    <a:pt x="326821" y="15709"/>
                  </a:lnTo>
                  <a:lnTo>
                    <a:pt x="317919" y="13652"/>
                  </a:lnTo>
                  <a:lnTo>
                    <a:pt x="305638" y="12839"/>
                  </a:lnTo>
                  <a:lnTo>
                    <a:pt x="305638" y="173977"/>
                  </a:lnTo>
                  <a:lnTo>
                    <a:pt x="305638" y="175514"/>
                  </a:lnTo>
                  <a:lnTo>
                    <a:pt x="301028" y="195808"/>
                  </a:lnTo>
                  <a:lnTo>
                    <a:pt x="287477" y="210210"/>
                  </a:lnTo>
                  <a:lnTo>
                    <a:pt x="265430" y="218808"/>
                  </a:lnTo>
                  <a:lnTo>
                    <a:pt x="235292" y="221653"/>
                  </a:lnTo>
                  <a:lnTo>
                    <a:pt x="142976" y="221653"/>
                  </a:lnTo>
                  <a:lnTo>
                    <a:pt x="142976" y="128587"/>
                  </a:lnTo>
                  <a:lnTo>
                    <a:pt x="239064" y="128587"/>
                  </a:lnTo>
                  <a:lnTo>
                    <a:pt x="268300" y="131432"/>
                  </a:lnTo>
                  <a:lnTo>
                    <a:pt x="289090" y="139941"/>
                  </a:lnTo>
                  <a:lnTo>
                    <a:pt x="301510" y="154127"/>
                  </a:lnTo>
                  <a:lnTo>
                    <a:pt x="305638" y="173977"/>
                  </a:lnTo>
                  <a:lnTo>
                    <a:pt x="305638" y="12839"/>
                  </a:lnTo>
                  <a:lnTo>
                    <a:pt x="271614" y="10566"/>
                  </a:lnTo>
                  <a:lnTo>
                    <a:pt x="0" y="10566"/>
                  </a:lnTo>
                  <a:lnTo>
                    <a:pt x="0" y="540194"/>
                  </a:lnTo>
                  <a:lnTo>
                    <a:pt x="273100" y="540194"/>
                  </a:lnTo>
                  <a:lnTo>
                    <a:pt x="332092" y="535736"/>
                  </a:lnTo>
                  <a:lnTo>
                    <a:pt x="381584" y="522693"/>
                  </a:lnTo>
                  <a:lnTo>
                    <a:pt x="421030" y="501523"/>
                  </a:lnTo>
                  <a:lnTo>
                    <a:pt x="449884" y="472732"/>
                  </a:lnTo>
                  <a:lnTo>
                    <a:pt x="467588" y="436791"/>
                  </a:lnTo>
                  <a:lnTo>
                    <a:pt x="473583" y="394398"/>
                  </a:lnTo>
                  <a:lnTo>
                    <a:pt x="473621" y="392658"/>
                  </a:lnTo>
                  <a:close/>
                </a:path>
                <a:path extrusionOk="0" h="1400810" w="5058410">
                  <a:moveTo>
                    <a:pt x="478929" y="756589"/>
                  </a:moveTo>
                  <a:lnTo>
                    <a:pt x="0" y="756589"/>
                  </a:lnTo>
                  <a:lnTo>
                    <a:pt x="0" y="1286217"/>
                  </a:lnTo>
                  <a:lnTo>
                    <a:pt x="146748" y="1286217"/>
                  </a:lnTo>
                  <a:lnTo>
                    <a:pt x="146748" y="886714"/>
                  </a:lnTo>
                  <a:lnTo>
                    <a:pt x="332130" y="886714"/>
                  </a:lnTo>
                  <a:lnTo>
                    <a:pt x="332130" y="1286217"/>
                  </a:lnTo>
                  <a:lnTo>
                    <a:pt x="478929" y="1286217"/>
                  </a:lnTo>
                  <a:lnTo>
                    <a:pt x="478929" y="886714"/>
                  </a:lnTo>
                  <a:lnTo>
                    <a:pt x="478929" y="756589"/>
                  </a:lnTo>
                  <a:close/>
                </a:path>
                <a:path extrusionOk="0" h="1400810" w="5058410">
                  <a:moveTo>
                    <a:pt x="1094028" y="273888"/>
                  </a:moveTo>
                  <a:lnTo>
                    <a:pt x="1090472" y="229450"/>
                  </a:lnTo>
                  <a:lnTo>
                    <a:pt x="1080122" y="187286"/>
                  </a:lnTo>
                  <a:lnTo>
                    <a:pt x="1063459" y="147980"/>
                  </a:lnTo>
                  <a:lnTo>
                    <a:pt x="1040955" y="112102"/>
                  </a:lnTo>
                  <a:lnTo>
                    <a:pt x="1013066" y="80187"/>
                  </a:lnTo>
                  <a:lnTo>
                    <a:pt x="980274" y="52819"/>
                  </a:lnTo>
                  <a:lnTo>
                    <a:pt x="943470" y="30810"/>
                  </a:lnTo>
                  <a:lnTo>
                    <a:pt x="943470" y="275374"/>
                  </a:lnTo>
                  <a:lnTo>
                    <a:pt x="943470" y="276910"/>
                  </a:lnTo>
                  <a:lnTo>
                    <a:pt x="937234" y="320967"/>
                  </a:lnTo>
                  <a:lnTo>
                    <a:pt x="919416" y="359727"/>
                  </a:lnTo>
                  <a:lnTo>
                    <a:pt x="891324" y="390601"/>
                  </a:lnTo>
                  <a:lnTo>
                    <a:pt x="854252" y="411022"/>
                  </a:lnTo>
                  <a:lnTo>
                    <a:pt x="809523" y="418401"/>
                  </a:lnTo>
                  <a:lnTo>
                    <a:pt x="764286" y="410794"/>
                  </a:lnTo>
                  <a:lnTo>
                    <a:pt x="726630" y="389851"/>
                  </a:lnTo>
                  <a:lnTo>
                    <a:pt x="697966" y="358406"/>
                  </a:lnTo>
                  <a:lnTo>
                    <a:pt x="679729" y="319303"/>
                  </a:lnTo>
                  <a:lnTo>
                    <a:pt x="673341" y="275374"/>
                  </a:lnTo>
                  <a:lnTo>
                    <a:pt x="673341" y="273888"/>
                  </a:lnTo>
                  <a:lnTo>
                    <a:pt x="679577" y="229831"/>
                  </a:lnTo>
                  <a:lnTo>
                    <a:pt x="697433" y="191071"/>
                  </a:lnTo>
                  <a:lnTo>
                    <a:pt x="725639" y="160197"/>
                  </a:lnTo>
                  <a:lnTo>
                    <a:pt x="762927" y="139788"/>
                  </a:lnTo>
                  <a:lnTo>
                    <a:pt x="808037" y="132410"/>
                  </a:lnTo>
                  <a:lnTo>
                    <a:pt x="853211" y="139877"/>
                  </a:lnTo>
                  <a:lnTo>
                    <a:pt x="890676" y="160528"/>
                  </a:lnTo>
                  <a:lnTo>
                    <a:pt x="919111" y="191731"/>
                  </a:lnTo>
                  <a:lnTo>
                    <a:pt x="937145" y="230886"/>
                  </a:lnTo>
                  <a:lnTo>
                    <a:pt x="943470" y="275374"/>
                  </a:lnTo>
                  <a:lnTo>
                    <a:pt x="943470" y="30810"/>
                  </a:lnTo>
                  <a:lnTo>
                    <a:pt x="943051" y="30556"/>
                  </a:lnTo>
                  <a:lnTo>
                    <a:pt x="901877" y="13957"/>
                  </a:lnTo>
                  <a:lnTo>
                    <a:pt x="857199" y="3594"/>
                  </a:lnTo>
                  <a:lnTo>
                    <a:pt x="809523" y="0"/>
                  </a:lnTo>
                  <a:lnTo>
                    <a:pt x="761796" y="3606"/>
                  </a:lnTo>
                  <a:lnTo>
                    <a:pt x="717029" y="14046"/>
                  </a:lnTo>
                  <a:lnTo>
                    <a:pt x="675690" y="30746"/>
                  </a:lnTo>
                  <a:lnTo>
                    <a:pt x="638263" y="53149"/>
                  </a:lnTo>
                  <a:lnTo>
                    <a:pt x="605256" y="80670"/>
                  </a:lnTo>
                  <a:lnTo>
                    <a:pt x="577151" y="112763"/>
                  </a:lnTo>
                  <a:lnTo>
                    <a:pt x="554443" y="148844"/>
                  </a:lnTo>
                  <a:lnTo>
                    <a:pt x="537616" y="188353"/>
                  </a:lnTo>
                  <a:lnTo>
                    <a:pt x="527164" y="230720"/>
                  </a:lnTo>
                  <a:lnTo>
                    <a:pt x="523684" y="273888"/>
                  </a:lnTo>
                  <a:lnTo>
                    <a:pt x="523570" y="276910"/>
                  </a:lnTo>
                  <a:lnTo>
                    <a:pt x="527113" y="321360"/>
                  </a:lnTo>
                  <a:lnTo>
                    <a:pt x="537464" y="363512"/>
                  </a:lnTo>
                  <a:lnTo>
                    <a:pt x="554126" y="402805"/>
                  </a:lnTo>
                  <a:lnTo>
                    <a:pt x="576630" y="438696"/>
                  </a:lnTo>
                  <a:lnTo>
                    <a:pt x="604520" y="470611"/>
                  </a:lnTo>
                  <a:lnTo>
                    <a:pt x="637311" y="497979"/>
                  </a:lnTo>
                  <a:lnTo>
                    <a:pt x="674522" y="520255"/>
                  </a:lnTo>
                  <a:lnTo>
                    <a:pt x="715695" y="536854"/>
                  </a:lnTo>
                  <a:lnTo>
                    <a:pt x="760361" y="547230"/>
                  </a:lnTo>
                  <a:lnTo>
                    <a:pt x="808037" y="550811"/>
                  </a:lnTo>
                  <a:lnTo>
                    <a:pt x="855751" y="547217"/>
                  </a:lnTo>
                  <a:lnTo>
                    <a:pt x="900518" y="536778"/>
                  </a:lnTo>
                  <a:lnTo>
                    <a:pt x="941870" y="520077"/>
                  </a:lnTo>
                  <a:lnTo>
                    <a:pt x="979297" y="497674"/>
                  </a:lnTo>
                  <a:lnTo>
                    <a:pt x="1012304" y="470141"/>
                  </a:lnTo>
                  <a:lnTo>
                    <a:pt x="1040422" y="438048"/>
                  </a:lnTo>
                  <a:lnTo>
                    <a:pt x="1052779" y="418401"/>
                  </a:lnTo>
                  <a:lnTo>
                    <a:pt x="1063129" y="401955"/>
                  </a:lnTo>
                  <a:lnTo>
                    <a:pt x="1079969" y="362432"/>
                  </a:lnTo>
                  <a:lnTo>
                    <a:pt x="1090422" y="320052"/>
                  </a:lnTo>
                  <a:lnTo>
                    <a:pt x="1093901" y="276910"/>
                  </a:lnTo>
                  <a:lnTo>
                    <a:pt x="1094028" y="273888"/>
                  </a:lnTo>
                  <a:close/>
                </a:path>
                <a:path extrusionOk="0" h="1400810" w="5058410">
                  <a:moveTo>
                    <a:pt x="1125829" y="1019860"/>
                  </a:moveTo>
                  <a:lnTo>
                    <a:pt x="1122273" y="975436"/>
                  </a:lnTo>
                  <a:lnTo>
                    <a:pt x="1111923" y="933284"/>
                  </a:lnTo>
                  <a:lnTo>
                    <a:pt x="1095260" y="893978"/>
                  </a:lnTo>
                  <a:lnTo>
                    <a:pt x="1085469" y="878382"/>
                  </a:lnTo>
                  <a:lnTo>
                    <a:pt x="1072743" y="858088"/>
                  </a:lnTo>
                  <a:lnTo>
                    <a:pt x="1044854" y="826185"/>
                  </a:lnTo>
                  <a:lnTo>
                    <a:pt x="1012063" y="798804"/>
                  </a:lnTo>
                  <a:lnTo>
                    <a:pt x="975271" y="776808"/>
                  </a:lnTo>
                  <a:lnTo>
                    <a:pt x="975271" y="1021410"/>
                  </a:lnTo>
                  <a:lnTo>
                    <a:pt x="975271" y="1022896"/>
                  </a:lnTo>
                  <a:lnTo>
                    <a:pt x="969035" y="1066965"/>
                  </a:lnTo>
                  <a:lnTo>
                    <a:pt x="951217" y="1105725"/>
                  </a:lnTo>
                  <a:lnTo>
                    <a:pt x="923124" y="1136599"/>
                  </a:lnTo>
                  <a:lnTo>
                    <a:pt x="886053" y="1157008"/>
                  </a:lnTo>
                  <a:lnTo>
                    <a:pt x="841324" y="1164374"/>
                  </a:lnTo>
                  <a:lnTo>
                    <a:pt x="796061" y="1156779"/>
                  </a:lnTo>
                  <a:lnTo>
                    <a:pt x="758405" y="1135849"/>
                  </a:lnTo>
                  <a:lnTo>
                    <a:pt x="729754" y="1104417"/>
                  </a:lnTo>
                  <a:lnTo>
                    <a:pt x="711530" y="1065339"/>
                  </a:lnTo>
                  <a:lnTo>
                    <a:pt x="705142" y="1021410"/>
                  </a:lnTo>
                  <a:lnTo>
                    <a:pt x="705142" y="1019860"/>
                  </a:lnTo>
                  <a:lnTo>
                    <a:pt x="711377" y="975817"/>
                  </a:lnTo>
                  <a:lnTo>
                    <a:pt x="729234" y="937069"/>
                  </a:lnTo>
                  <a:lnTo>
                    <a:pt x="757440" y="906183"/>
                  </a:lnTo>
                  <a:lnTo>
                    <a:pt x="794727" y="885774"/>
                  </a:lnTo>
                  <a:lnTo>
                    <a:pt x="839838" y="878382"/>
                  </a:lnTo>
                  <a:lnTo>
                    <a:pt x="884986" y="885850"/>
                  </a:lnTo>
                  <a:lnTo>
                    <a:pt x="922451" y="906500"/>
                  </a:lnTo>
                  <a:lnTo>
                    <a:pt x="950899" y="937717"/>
                  </a:lnTo>
                  <a:lnTo>
                    <a:pt x="968946" y="976896"/>
                  </a:lnTo>
                  <a:lnTo>
                    <a:pt x="975271" y="1021410"/>
                  </a:lnTo>
                  <a:lnTo>
                    <a:pt x="975271" y="776808"/>
                  </a:lnTo>
                  <a:lnTo>
                    <a:pt x="974839" y="776541"/>
                  </a:lnTo>
                  <a:lnTo>
                    <a:pt x="933653" y="759942"/>
                  </a:lnTo>
                  <a:lnTo>
                    <a:pt x="888987" y="749566"/>
                  </a:lnTo>
                  <a:lnTo>
                    <a:pt x="841324" y="745972"/>
                  </a:lnTo>
                  <a:lnTo>
                    <a:pt x="793597" y="749579"/>
                  </a:lnTo>
                  <a:lnTo>
                    <a:pt x="748817" y="760018"/>
                  </a:lnTo>
                  <a:lnTo>
                    <a:pt x="707478" y="776719"/>
                  </a:lnTo>
                  <a:lnTo>
                    <a:pt x="670052" y="799122"/>
                  </a:lnTo>
                  <a:lnTo>
                    <a:pt x="637032" y="826655"/>
                  </a:lnTo>
                  <a:lnTo>
                    <a:pt x="608926" y="858748"/>
                  </a:lnTo>
                  <a:lnTo>
                    <a:pt x="586206" y="894842"/>
                  </a:lnTo>
                  <a:lnTo>
                    <a:pt x="569366" y="934364"/>
                  </a:lnTo>
                  <a:lnTo>
                    <a:pt x="558914" y="976744"/>
                  </a:lnTo>
                  <a:lnTo>
                    <a:pt x="555434" y="1019860"/>
                  </a:lnTo>
                  <a:lnTo>
                    <a:pt x="555320" y="1022896"/>
                  </a:lnTo>
                  <a:lnTo>
                    <a:pt x="558863" y="1067346"/>
                  </a:lnTo>
                  <a:lnTo>
                    <a:pt x="569214" y="1109510"/>
                  </a:lnTo>
                  <a:lnTo>
                    <a:pt x="585876" y="1148816"/>
                  </a:lnTo>
                  <a:lnTo>
                    <a:pt x="608393" y="1184694"/>
                  </a:lnTo>
                  <a:lnTo>
                    <a:pt x="636270" y="1216609"/>
                  </a:lnTo>
                  <a:lnTo>
                    <a:pt x="669061" y="1243977"/>
                  </a:lnTo>
                  <a:lnTo>
                    <a:pt x="706285" y="1266240"/>
                  </a:lnTo>
                  <a:lnTo>
                    <a:pt x="747471" y="1282839"/>
                  </a:lnTo>
                  <a:lnTo>
                    <a:pt x="792149" y="1293202"/>
                  </a:lnTo>
                  <a:lnTo>
                    <a:pt x="839838" y="1296784"/>
                  </a:lnTo>
                  <a:lnTo>
                    <a:pt x="887552" y="1293190"/>
                  </a:lnTo>
                  <a:lnTo>
                    <a:pt x="932319" y="1282750"/>
                  </a:lnTo>
                  <a:lnTo>
                    <a:pt x="973670" y="1266050"/>
                  </a:lnTo>
                  <a:lnTo>
                    <a:pt x="1011097" y="1243647"/>
                  </a:lnTo>
                  <a:lnTo>
                    <a:pt x="1044105" y="1216113"/>
                  </a:lnTo>
                  <a:lnTo>
                    <a:pt x="1072222" y="1184033"/>
                  </a:lnTo>
                  <a:lnTo>
                    <a:pt x="1084592" y="1164374"/>
                  </a:lnTo>
                  <a:lnTo>
                    <a:pt x="1094930" y="1147953"/>
                  </a:lnTo>
                  <a:lnTo>
                    <a:pt x="1111770" y="1108443"/>
                  </a:lnTo>
                  <a:lnTo>
                    <a:pt x="1122222" y="1066076"/>
                  </a:lnTo>
                  <a:lnTo>
                    <a:pt x="1125702" y="1022896"/>
                  </a:lnTo>
                  <a:lnTo>
                    <a:pt x="1125829" y="1019860"/>
                  </a:lnTo>
                  <a:close/>
                </a:path>
                <a:path extrusionOk="0" h="1400810" w="5058410">
                  <a:moveTo>
                    <a:pt x="1663001" y="1114475"/>
                  </a:moveTo>
                  <a:lnTo>
                    <a:pt x="1657591" y="1069822"/>
                  </a:lnTo>
                  <a:lnTo>
                    <a:pt x="1640547" y="1028941"/>
                  </a:lnTo>
                  <a:lnTo>
                    <a:pt x="1612773" y="998054"/>
                  </a:lnTo>
                  <a:lnTo>
                    <a:pt x="1574203" y="975550"/>
                  </a:lnTo>
                  <a:lnTo>
                    <a:pt x="1525054" y="961783"/>
                  </a:lnTo>
                  <a:lnTo>
                    <a:pt x="1517002" y="961161"/>
                  </a:lnTo>
                  <a:lnTo>
                    <a:pt x="1517002" y="1117498"/>
                  </a:lnTo>
                  <a:lnTo>
                    <a:pt x="1517002" y="1118984"/>
                  </a:lnTo>
                  <a:lnTo>
                    <a:pt x="1512417" y="1139901"/>
                  </a:lnTo>
                  <a:lnTo>
                    <a:pt x="1499108" y="1155611"/>
                  </a:lnTo>
                  <a:lnTo>
                    <a:pt x="1477708" y="1165517"/>
                  </a:lnTo>
                  <a:lnTo>
                    <a:pt x="1448892" y="1168946"/>
                  </a:lnTo>
                  <a:lnTo>
                    <a:pt x="1344460" y="1168946"/>
                  </a:lnTo>
                  <a:lnTo>
                    <a:pt x="1344460" y="1069822"/>
                  </a:lnTo>
                  <a:lnTo>
                    <a:pt x="1447355" y="1069822"/>
                  </a:lnTo>
                  <a:lnTo>
                    <a:pt x="1478343" y="1073124"/>
                  </a:lnTo>
                  <a:lnTo>
                    <a:pt x="1500047" y="1082598"/>
                  </a:lnTo>
                  <a:lnTo>
                    <a:pt x="1512824" y="1097597"/>
                  </a:lnTo>
                  <a:lnTo>
                    <a:pt x="1517002" y="1117498"/>
                  </a:lnTo>
                  <a:lnTo>
                    <a:pt x="1517002" y="961161"/>
                  </a:lnTo>
                  <a:lnTo>
                    <a:pt x="1465503" y="957110"/>
                  </a:lnTo>
                  <a:lnTo>
                    <a:pt x="1344460" y="957110"/>
                  </a:lnTo>
                  <a:lnTo>
                    <a:pt x="1344460" y="879170"/>
                  </a:lnTo>
                  <a:lnTo>
                    <a:pt x="1619897" y="879170"/>
                  </a:lnTo>
                  <a:lnTo>
                    <a:pt x="1619897" y="756589"/>
                  </a:lnTo>
                  <a:lnTo>
                    <a:pt x="1201483" y="756589"/>
                  </a:lnTo>
                  <a:lnTo>
                    <a:pt x="1201483" y="1286217"/>
                  </a:lnTo>
                  <a:lnTo>
                    <a:pt x="1455686" y="1286217"/>
                  </a:lnTo>
                  <a:lnTo>
                    <a:pt x="1510995" y="1282192"/>
                  </a:lnTo>
                  <a:lnTo>
                    <a:pt x="1557655" y="1270482"/>
                  </a:lnTo>
                  <a:lnTo>
                    <a:pt x="1595716" y="1251623"/>
                  </a:lnTo>
                  <a:lnTo>
                    <a:pt x="1625231" y="1226197"/>
                  </a:lnTo>
                  <a:lnTo>
                    <a:pt x="1655025" y="1168946"/>
                  </a:lnTo>
                  <a:lnTo>
                    <a:pt x="1663001" y="1115961"/>
                  </a:lnTo>
                  <a:lnTo>
                    <a:pt x="1663001" y="1114475"/>
                  </a:lnTo>
                  <a:close/>
                </a:path>
                <a:path extrusionOk="0" h="1400810" w="5058410">
                  <a:moveTo>
                    <a:pt x="1671332" y="540194"/>
                  </a:moveTo>
                  <a:lnTo>
                    <a:pt x="1533893" y="209550"/>
                  </a:lnTo>
                  <a:lnTo>
                    <a:pt x="1449628" y="6794"/>
                  </a:lnTo>
                  <a:lnTo>
                    <a:pt x="1314945" y="6794"/>
                  </a:lnTo>
                  <a:lnTo>
                    <a:pt x="1094028" y="540194"/>
                  </a:lnTo>
                  <a:lnTo>
                    <a:pt x="1252931" y="540194"/>
                  </a:lnTo>
                  <a:lnTo>
                    <a:pt x="1380782" y="209550"/>
                  </a:lnTo>
                  <a:lnTo>
                    <a:pt x="1508671" y="540194"/>
                  </a:lnTo>
                  <a:lnTo>
                    <a:pt x="1671332" y="540194"/>
                  </a:lnTo>
                  <a:close/>
                </a:path>
                <a:path extrusionOk="0" h="1400810" w="5058410">
                  <a:moveTo>
                    <a:pt x="2160828" y="1161351"/>
                  </a:moveTo>
                  <a:lnTo>
                    <a:pt x="1876374" y="1161351"/>
                  </a:lnTo>
                  <a:lnTo>
                    <a:pt x="1876374" y="1077417"/>
                  </a:lnTo>
                  <a:lnTo>
                    <a:pt x="2130577" y="1077417"/>
                  </a:lnTo>
                  <a:lnTo>
                    <a:pt x="2130577" y="961631"/>
                  </a:lnTo>
                  <a:lnTo>
                    <a:pt x="1876374" y="961631"/>
                  </a:lnTo>
                  <a:lnTo>
                    <a:pt x="1876374" y="880668"/>
                  </a:lnTo>
                  <a:lnTo>
                    <a:pt x="2157069" y="880668"/>
                  </a:lnTo>
                  <a:lnTo>
                    <a:pt x="2157069" y="756589"/>
                  </a:lnTo>
                  <a:lnTo>
                    <a:pt x="1731111" y="756589"/>
                  </a:lnTo>
                  <a:lnTo>
                    <a:pt x="1731111" y="1286217"/>
                  </a:lnTo>
                  <a:lnTo>
                    <a:pt x="2160828" y="1286217"/>
                  </a:lnTo>
                  <a:lnTo>
                    <a:pt x="2160828" y="1161351"/>
                  </a:lnTo>
                  <a:close/>
                </a:path>
                <a:path extrusionOk="0" h="1400810" w="5058410">
                  <a:moveTo>
                    <a:pt x="2241791" y="273888"/>
                  </a:moveTo>
                  <a:lnTo>
                    <a:pt x="2238235" y="229450"/>
                  </a:lnTo>
                  <a:lnTo>
                    <a:pt x="2227884" y="187286"/>
                  </a:lnTo>
                  <a:lnTo>
                    <a:pt x="2211222" y="147980"/>
                  </a:lnTo>
                  <a:lnTo>
                    <a:pt x="2188718" y="112102"/>
                  </a:lnTo>
                  <a:lnTo>
                    <a:pt x="2160841" y="80187"/>
                  </a:lnTo>
                  <a:lnTo>
                    <a:pt x="2128050" y="52819"/>
                  </a:lnTo>
                  <a:lnTo>
                    <a:pt x="2091232" y="30797"/>
                  </a:lnTo>
                  <a:lnTo>
                    <a:pt x="2091232" y="275374"/>
                  </a:lnTo>
                  <a:lnTo>
                    <a:pt x="2091232" y="276910"/>
                  </a:lnTo>
                  <a:lnTo>
                    <a:pt x="2084997" y="320967"/>
                  </a:lnTo>
                  <a:lnTo>
                    <a:pt x="2067179" y="359727"/>
                  </a:lnTo>
                  <a:lnTo>
                    <a:pt x="2039086" y="390601"/>
                  </a:lnTo>
                  <a:lnTo>
                    <a:pt x="2002040" y="411022"/>
                  </a:lnTo>
                  <a:lnTo>
                    <a:pt x="1957336" y="418401"/>
                  </a:lnTo>
                  <a:lnTo>
                    <a:pt x="1912073" y="410794"/>
                  </a:lnTo>
                  <a:lnTo>
                    <a:pt x="1874405" y="389851"/>
                  </a:lnTo>
                  <a:lnTo>
                    <a:pt x="1845729" y="358406"/>
                  </a:lnTo>
                  <a:lnTo>
                    <a:pt x="1827491" y="319303"/>
                  </a:lnTo>
                  <a:lnTo>
                    <a:pt x="1821103" y="275374"/>
                  </a:lnTo>
                  <a:lnTo>
                    <a:pt x="1821103" y="273888"/>
                  </a:lnTo>
                  <a:lnTo>
                    <a:pt x="1827339" y="229831"/>
                  </a:lnTo>
                  <a:lnTo>
                    <a:pt x="1845195" y="191071"/>
                  </a:lnTo>
                  <a:lnTo>
                    <a:pt x="1873402" y="160197"/>
                  </a:lnTo>
                  <a:lnTo>
                    <a:pt x="1910689" y="139788"/>
                  </a:lnTo>
                  <a:lnTo>
                    <a:pt x="1955800" y="132410"/>
                  </a:lnTo>
                  <a:lnTo>
                    <a:pt x="2000973" y="139877"/>
                  </a:lnTo>
                  <a:lnTo>
                    <a:pt x="2038438" y="160528"/>
                  </a:lnTo>
                  <a:lnTo>
                    <a:pt x="2066874" y="191731"/>
                  </a:lnTo>
                  <a:lnTo>
                    <a:pt x="2084908" y="230886"/>
                  </a:lnTo>
                  <a:lnTo>
                    <a:pt x="2091232" y="275374"/>
                  </a:lnTo>
                  <a:lnTo>
                    <a:pt x="2091232" y="30797"/>
                  </a:lnTo>
                  <a:lnTo>
                    <a:pt x="2090839" y="30556"/>
                  </a:lnTo>
                  <a:lnTo>
                    <a:pt x="2049665" y="13957"/>
                  </a:lnTo>
                  <a:lnTo>
                    <a:pt x="2004999" y="3594"/>
                  </a:lnTo>
                  <a:lnTo>
                    <a:pt x="1957336" y="0"/>
                  </a:lnTo>
                  <a:lnTo>
                    <a:pt x="1909597" y="3606"/>
                  </a:lnTo>
                  <a:lnTo>
                    <a:pt x="1864817" y="14046"/>
                  </a:lnTo>
                  <a:lnTo>
                    <a:pt x="1823466" y="30746"/>
                  </a:lnTo>
                  <a:lnTo>
                    <a:pt x="1786039" y="53149"/>
                  </a:lnTo>
                  <a:lnTo>
                    <a:pt x="1753031" y="80670"/>
                  </a:lnTo>
                  <a:lnTo>
                    <a:pt x="1724926" y="112763"/>
                  </a:lnTo>
                  <a:lnTo>
                    <a:pt x="1702206" y="148844"/>
                  </a:lnTo>
                  <a:lnTo>
                    <a:pt x="1685378" y="188353"/>
                  </a:lnTo>
                  <a:lnTo>
                    <a:pt x="1674926" y="230720"/>
                  </a:lnTo>
                  <a:lnTo>
                    <a:pt x="1671447" y="273888"/>
                  </a:lnTo>
                  <a:lnTo>
                    <a:pt x="1671332" y="276910"/>
                  </a:lnTo>
                  <a:lnTo>
                    <a:pt x="1674876" y="321360"/>
                  </a:lnTo>
                  <a:lnTo>
                    <a:pt x="1685226" y="363512"/>
                  </a:lnTo>
                  <a:lnTo>
                    <a:pt x="1701888" y="402805"/>
                  </a:lnTo>
                  <a:lnTo>
                    <a:pt x="1724393" y="438696"/>
                  </a:lnTo>
                  <a:lnTo>
                    <a:pt x="1752282" y="470611"/>
                  </a:lnTo>
                  <a:lnTo>
                    <a:pt x="1785073" y="497979"/>
                  </a:lnTo>
                  <a:lnTo>
                    <a:pt x="1822284" y="520255"/>
                  </a:lnTo>
                  <a:lnTo>
                    <a:pt x="1863458" y="536854"/>
                  </a:lnTo>
                  <a:lnTo>
                    <a:pt x="1908124" y="547230"/>
                  </a:lnTo>
                  <a:lnTo>
                    <a:pt x="1955800" y="550811"/>
                  </a:lnTo>
                  <a:lnTo>
                    <a:pt x="2003513" y="547217"/>
                  </a:lnTo>
                  <a:lnTo>
                    <a:pt x="2048281" y="536778"/>
                  </a:lnTo>
                  <a:lnTo>
                    <a:pt x="2089632" y="520077"/>
                  </a:lnTo>
                  <a:lnTo>
                    <a:pt x="2127059" y="497674"/>
                  </a:lnTo>
                  <a:lnTo>
                    <a:pt x="2160066" y="470141"/>
                  </a:lnTo>
                  <a:lnTo>
                    <a:pt x="2188184" y="438048"/>
                  </a:lnTo>
                  <a:lnTo>
                    <a:pt x="2200541" y="418401"/>
                  </a:lnTo>
                  <a:lnTo>
                    <a:pt x="2210892" y="401955"/>
                  </a:lnTo>
                  <a:lnTo>
                    <a:pt x="2227732" y="362432"/>
                  </a:lnTo>
                  <a:lnTo>
                    <a:pt x="2238184" y="320052"/>
                  </a:lnTo>
                  <a:lnTo>
                    <a:pt x="2241664" y="276910"/>
                  </a:lnTo>
                  <a:lnTo>
                    <a:pt x="2241791" y="273888"/>
                  </a:lnTo>
                  <a:close/>
                </a:path>
                <a:path extrusionOk="0" h="1400810" w="5058410">
                  <a:moveTo>
                    <a:pt x="2799410" y="10566"/>
                  </a:moveTo>
                  <a:lnTo>
                    <a:pt x="2652661" y="10566"/>
                  </a:lnTo>
                  <a:lnTo>
                    <a:pt x="2652661" y="208800"/>
                  </a:lnTo>
                  <a:lnTo>
                    <a:pt x="2464244" y="208800"/>
                  </a:lnTo>
                  <a:lnTo>
                    <a:pt x="2464244" y="10566"/>
                  </a:lnTo>
                  <a:lnTo>
                    <a:pt x="2317445" y="10566"/>
                  </a:lnTo>
                  <a:lnTo>
                    <a:pt x="2317445" y="540194"/>
                  </a:lnTo>
                  <a:lnTo>
                    <a:pt x="2464244" y="540194"/>
                  </a:lnTo>
                  <a:lnTo>
                    <a:pt x="2464244" y="338924"/>
                  </a:lnTo>
                  <a:lnTo>
                    <a:pt x="2652661" y="338924"/>
                  </a:lnTo>
                  <a:lnTo>
                    <a:pt x="2652661" y="540194"/>
                  </a:lnTo>
                  <a:lnTo>
                    <a:pt x="2799410" y="540194"/>
                  </a:lnTo>
                  <a:lnTo>
                    <a:pt x="2799410" y="338924"/>
                  </a:lnTo>
                  <a:lnTo>
                    <a:pt x="2799410" y="208800"/>
                  </a:lnTo>
                  <a:lnTo>
                    <a:pt x="2799410" y="10566"/>
                  </a:lnTo>
                  <a:close/>
                </a:path>
                <a:path extrusionOk="0" h="1400810" w="5058410">
                  <a:moveTo>
                    <a:pt x="2844850" y="1156093"/>
                  </a:moveTo>
                  <a:lnTo>
                    <a:pt x="2779014" y="1156093"/>
                  </a:lnTo>
                  <a:lnTo>
                    <a:pt x="2670568" y="902639"/>
                  </a:lnTo>
                  <a:lnTo>
                    <a:pt x="2626169" y="798868"/>
                  </a:lnTo>
                  <a:lnTo>
                    <a:pt x="2626169" y="1161351"/>
                  </a:lnTo>
                  <a:lnTo>
                    <a:pt x="2421877" y="1161351"/>
                  </a:lnTo>
                  <a:lnTo>
                    <a:pt x="2524023" y="902639"/>
                  </a:lnTo>
                  <a:lnTo>
                    <a:pt x="2626169" y="1161351"/>
                  </a:lnTo>
                  <a:lnTo>
                    <a:pt x="2626169" y="798868"/>
                  </a:lnTo>
                  <a:lnTo>
                    <a:pt x="2606471" y="752817"/>
                  </a:lnTo>
                  <a:lnTo>
                    <a:pt x="2445347" y="752817"/>
                  </a:lnTo>
                  <a:lnTo>
                    <a:pt x="2272055" y="1156093"/>
                  </a:lnTo>
                  <a:lnTo>
                    <a:pt x="2207018" y="1156093"/>
                  </a:lnTo>
                  <a:lnTo>
                    <a:pt x="2207018" y="1400467"/>
                  </a:lnTo>
                  <a:lnTo>
                    <a:pt x="2342451" y="1400467"/>
                  </a:lnTo>
                  <a:lnTo>
                    <a:pt x="2342451" y="1286217"/>
                  </a:lnTo>
                  <a:lnTo>
                    <a:pt x="2708618" y="1286217"/>
                  </a:lnTo>
                  <a:lnTo>
                    <a:pt x="2708618" y="1400467"/>
                  </a:lnTo>
                  <a:lnTo>
                    <a:pt x="2844850" y="1400467"/>
                  </a:lnTo>
                  <a:lnTo>
                    <a:pt x="2844850" y="1286217"/>
                  </a:lnTo>
                  <a:lnTo>
                    <a:pt x="2844850" y="1161351"/>
                  </a:lnTo>
                  <a:lnTo>
                    <a:pt x="2844850" y="1156093"/>
                  </a:lnTo>
                  <a:close/>
                </a:path>
                <a:path extrusionOk="0" h="1400810" w="5058410">
                  <a:moveTo>
                    <a:pt x="3328289" y="10566"/>
                  </a:moveTo>
                  <a:lnTo>
                    <a:pt x="2864497" y="10566"/>
                  </a:lnTo>
                  <a:lnTo>
                    <a:pt x="2864497" y="139204"/>
                  </a:lnTo>
                  <a:lnTo>
                    <a:pt x="3022650" y="139204"/>
                  </a:lnTo>
                  <a:lnTo>
                    <a:pt x="3022650" y="540194"/>
                  </a:lnTo>
                  <a:lnTo>
                    <a:pt x="3169386" y="540194"/>
                  </a:lnTo>
                  <a:lnTo>
                    <a:pt x="3169386" y="139204"/>
                  </a:lnTo>
                  <a:lnTo>
                    <a:pt x="3328289" y="139204"/>
                  </a:lnTo>
                  <a:lnTo>
                    <a:pt x="3328289" y="10566"/>
                  </a:lnTo>
                  <a:close/>
                </a:path>
                <a:path extrusionOk="0" h="1400810" w="5058410">
                  <a:moveTo>
                    <a:pt x="3355530" y="1096314"/>
                  </a:moveTo>
                  <a:lnTo>
                    <a:pt x="3350234" y="1048156"/>
                  </a:lnTo>
                  <a:lnTo>
                    <a:pt x="3343846" y="1031227"/>
                  </a:lnTo>
                  <a:lnTo>
                    <a:pt x="3334855" y="1007389"/>
                  </a:lnTo>
                  <a:lnTo>
                    <a:pt x="3310140" y="974039"/>
                  </a:lnTo>
                  <a:lnTo>
                    <a:pt x="3276854" y="948105"/>
                  </a:lnTo>
                  <a:lnTo>
                    <a:pt x="3235744" y="929576"/>
                  </a:lnTo>
                  <a:lnTo>
                    <a:pt x="3209531" y="923531"/>
                  </a:lnTo>
                  <a:lnTo>
                    <a:pt x="3209531" y="1096314"/>
                  </a:lnTo>
                  <a:lnTo>
                    <a:pt x="3209531" y="1097800"/>
                  </a:lnTo>
                  <a:lnTo>
                    <a:pt x="3203524" y="1126426"/>
                  </a:lnTo>
                  <a:lnTo>
                    <a:pt x="3186455" y="1147279"/>
                  </a:lnTo>
                  <a:lnTo>
                    <a:pt x="3159734" y="1160043"/>
                  </a:lnTo>
                  <a:lnTo>
                    <a:pt x="3124797" y="1164374"/>
                  </a:lnTo>
                  <a:lnTo>
                    <a:pt x="3055137" y="1164374"/>
                  </a:lnTo>
                  <a:lnTo>
                    <a:pt x="3055137" y="1031227"/>
                  </a:lnTo>
                  <a:lnTo>
                    <a:pt x="3125533" y="1031227"/>
                  </a:lnTo>
                  <a:lnTo>
                    <a:pt x="3161627" y="1035443"/>
                  </a:lnTo>
                  <a:lnTo>
                    <a:pt x="3187954" y="1047889"/>
                  </a:lnTo>
                  <a:lnTo>
                    <a:pt x="3204057" y="1068273"/>
                  </a:lnTo>
                  <a:lnTo>
                    <a:pt x="3209531" y="1096314"/>
                  </a:lnTo>
                  <a:lnTo>
                    <a:pt x="3209531" y="923531"/>
                  </a:lnTo>
                  <a:lnTo>
                    <a:pt x="3187573" y="918451"/>
                  </a:lnTo>
                  <a:lnTo>
                    <a:pt x="3133077" y="914742"/>
                  </a:lnTo>
                  <a:lnTo>
                    <a:pt x="3055137" y="914742"/>
                  </a:lnTo>
                  <a:lnTo>
                    <a:pt x="3055137" y="756589"/>
                  </a:lnTo>
                  <a:lnTo>
                    <a:pt x="2908401" y="756589"/>
                  </a:lnTo>
                  <a:lnTo>
                    <a:pt x="2908401" y="1286217"/>
                  </a:lnTo>
                  <a:lnTo>
                    <a:pt x="3128568" y="1286217"/>
                  </a:lnTo>
                  <a:lnTo>
                    <a:pt x="3185680" y="1281988"/>
                  </a:lnTo>
                  <a:lnTo>
                    <a:pt x="3235426" y="1269530"/>
                  </a:lnTo>
                  <a:lnTo>
                    <a:pt x="3277285" y="1249248"/>
                  </a:lnTo>
                  <a:lnTo>
                    <a:pt x="3310737" y="1221536"/>
                  </a:lnTo>
                  <a:lnTo>
                    <a:pt x="3335274" y="1186789"/>
                  </a:lnTo>
                  <a:lnTo>
                    <a:pt x="3343452" y="1164374"/>
                  </a:lnTo>
                  <a:lnTo>
                    <a:pt x="3350374" y="1145425"/>
                  </a:lnTo>
                  <a:lnTo>
                    <a:pt x="3355530" y="1097800"/>
                  </a:lnTo>
                  <a:lnTo>
                    <a:pt x="3355530" y="1096314"/>
                  </a:lnTo>
                  <a:close/>
                </a:path>
                <a:path extrusionOk="0" h="1400810" w="5058410">
                  <a:moveTo>
                    <a:pt x="3559073" y="756589"/>
                  </a:moveTo>
                  <a:lnTo>
                    <a:pt x="3412274" y="756589"/>
                  </a:lnTo>
                  <a:lnTo>
                    <a:pt x="3412274" y="1286217"/>
                  </a:lnTo>
                  <a:lnTo>
                    <a:pt x="3559073" y="1286217"/>
                  </a:lnTo>
                  <a:lnTo>
                    <a:pt x="3559073" y="756589"/>
                  </a:lnTo>
                  <a:close/>
                </a:path>
                <a:path extrusionOk="0" h="1400810" w="5058410">
                  <a:moveTo>
                    <a:pt x="3822357" y="415378"/>
                  </a:moveTo>
                  <a:lnTo>
                    <a:pt x="3537889" y="415378"/>
                  </a:lnTo>
                  <a:lnTo>
                    <a:pt x="3537889" y="331393"/>
                  </a:lnTo>
                  <a:lnTo>
                    <a:pt x="3792093" y="331393"/>
                  </a:lnTo>
                  <a:lnTo>
                    <a:pt x="3792093" y="215595"/>
                  </a:lnTo>
                  <a:lnTo>
                    <a:pt x="3537889" y="215595"/>
                  </a:lnTo>
                  <a:lnTo>
                    <a:pt x="3537889" y="134632"/>
                  </a:lnTo>
                  <a:lnTo>
                    <a:pt x="3818585" y="134632"/>
                  </a:lnTo>
                  <a:lnTo>
                    <a:pt x="3818585" y="10566"/>
                  </a:lnTo>
                  <a:lnTo>
                    <a:pt x="3392589" y="10566"/>
                  </a:lnTo>
                  <a:lnTo>
                    <a:pt x="3392589" y="540194"/>
                  </a:lnTo>
                  <a:lnTo>
                    <a:pt x="3822357" y="540194"/>
                  </a:lnTo>
                  <a:lnTo>
                    <a:pt x="3822357" y="415378"/>
                  </a:lnTo>
                  <a:close/>
                </a:path>
                <a:path extrusionOk="0" h="1400810" w="5058410">
                  <a:moveTo>
                    <a:pt x="4345190" y="195948"/>
                  </a:moveTo>
                  <a:lnTo>
                    <a:pt x="4340022" y="148755"/>
                  </a:lnTo>
                  <a:lnTo>
                    <a:pt x="4324972" y="107911"/>
                  </a:lnTo>
                  <a:lnTo>
                    <a:pt x="4300753" y="73761"/>
                  </a:lnTo>
                  <a:lnTo>
                    <a:pt x="4268025" y="46609"/>
                  </a:lnTo>
                  <a:lnTo>
                    <a:pt x="4227487" y="26809"/>
                  </a:lnTo>
                  <a:lnTo>
                    <a:pt x="4199140" y="19596"/>
                  </a:lnTo>
                  <a:lnTo>
                    <a:pt x="4199140" y="202755"/>
                  </a:lnTo>
                  <a:lnTo>
                    <a:pt x="4199140" y="204292"/>
                  </a:lnTo>
                  <a:lnTo>
                    <a:pt x="4193248" y="233045"/>
                  </a:lnTo>
                  <a:lnTo>
                    <a:pt x="4176445" y="254977"/>
                  </a:lnTo>
                  <a:lnTo>
                    <a:pt x="4149991" y="268973"/>
                  </a:lnTo>
                  <a:lnTo>
                    <a:pt x="4115143" y="273888"/>
                  </a:lnTo>
                  <a:lnTo>
                    <a:pt x="4044797" y="273888"/>
                  </a:lnTo>
                  <a:lnTo>
                    <a:pt x="4044797" y="133896"/>
                  </a:lnTo>
                  <a:lnTo>
                    <a:pt x="4114406" y="133896"/>
                  </a:lnTo>
                  <a:lnTo>
                    <a:pt x="4149674" y="138277"/>
                  </a:lnTo>
                  <a:lnTo>
                    <a:pt x="4176357" y="151307"/>
                  </a:lnTo>
                  <a:lnTo>
                    <a:pt x="4193235" y="172847"/>
                  </a:lnTo>
                  <a:lnTo>
                    <a:pt x="4199140" y="202755"/>
                  </a:lnTo>
                  <a:lnTo>
                    <a:pt x="4199140" y="19596"/>
                  </a:lnTo>
                  <a:lnTo>
                    <a:pt x="4179836" y="14681"/>
                  </a:lnTo>
                  <a:lnTo>
                    <a:pt x="4125760" y="10566"/>
                  </a:lnTo>
                  <a:lnTo>
                    <a:pt x="3898011" y="10566"/>
                  </a:lnTo>
                  <a:lnTo>
                    <a:pt x="3898011" y="540194"/>
                  </a:lnTo>
                  <a:lnTo>
                    <a:pt x="4044797" y="540194"/>
                  </a:lnTo>
                  <a:lnTo>
                    <a:pt x="4044797" y="388886"/>
                  </a:lnTo>
                  <a:lnTo>
                    <a:pt x="4118216" y="388886"/>
                  </a:lnTo>
                  <a:lnTo>
                    <a:pt x="4171988" y="384886"/>
                  </a:lnTo>
                  <a:lnTo>
                    <a:pt x="4220438" y="372910"/>
                  </a:lnTo>
                  <a:lnTo>
                    <a:pt x="4262488" y="353098"/>
                  </a:lnTo>
                  <a:lnTo>
                    <a:pt x="4297057" y="325526"/>
                  </a:lnTo>
                  <a:lnTo>
                    <a:pt x="4323080" y="290334"/>
                  </a:lnTo>
                  <a:lnTo>
                    <a:pt x="4339475" y="247611"/>
                  </a:lnTo>
                  <a:lnTo>
                    <a:pt x="4345190" y="197446"/>
                  </a:lnTo>
                  <a:lnTo>
                    <a:pt x="4345190" y="195948"/>
                  </a:lnTo>
                  <a:close/>
                </a:path>
                <a:path extrusionOk="0" h="1400810" w="5058410">
                  <a:moveTo>
                    <a:pt x="4854372" y="350291"/>
                  </a:moveTo>
                  <a:lnTo>
                    <a:pt x="4849076" y="302133"/>
                  </a:lnTo>
                  <a:lnTo>
                    <a:pt x="4842688" y="285203"/>
                  </a:lnTo>
                  <a:lnTo>
                    <a:pt x="4833696" y="261366"/>
                  </a:lnTo>
                  <a:lnTo>
                    <a:pt x="4808982" y="228015"/>
                  </a:lnTo>
                  <a:lnTo>
                    <a:pt x="4775708" y="202082"/>
                  </a:lnTo>
                  <a:lnTo>
                    <a:pt x="4734598" y="183553"/>
                  </a:lnTo>
                  <a:lnTo>
                    <a:pt x="4708372" y="177507"/>
                  </a:lnTo>
                  <a:lnTo>
                    <a:pt x="4708372" y="350291"/>
                  </a:lnTo>
                  <a:lnTo>
                    <a:pt x="4708372" y="351828"/>
                  </a:lnTo>
                  <a:lnTo>
                    <a:pt x="4702353" y="380415"/>
                  </a:lnTo>
                  <a:lnTo>
                    <a:pt x="4685271" y="401281"/>
                  </a:lnTo>
                  <a:lnTo>
                    <a:pt x="4658538" y="414070"/>
                  </a:lnTo>
                  <a:lnTo>
                    <a:pt x="4623587" y="418401"/>
                  </a:lnTo>
                  <a:lnTo>
                    <a:pt x="4553991" y="418401"/>
                  </a:lnTo>
                  <a:lnTo>
                    <a:pt x="4553991" y="285203"/>
                  </a:lnTo>
                  <a:lnTo>
                    <a:pt x="4624387" y="285203"/>
                  </a:lnTo>
                  <a:lnTo>
                    <a:pt x="4660481" y="289420"/>
                  </a:lnTo>
                  <a:lnTo>
                    <a:pt x="4686795" y="301866"/>
                  </a:lnTo>
                  <a:lnTo>
                    <a:pt x="4702899" y="322249"/>
                  </a:lnTo>
                  <a:lnTo>
                    <a:pt x="4708372" y="350291"/>
                  </a:lnTo>
                  <a:lnTo>
                    <a:pt x="4708372" y="177507"/>
                  </a:lnTo>
                  <a:lnTo>
                    <a:pt x="4686414" y="172427"/>
                  </a:lnTo>
                  <a:lnTo>
                    <a:pt x="4631931" y="168719"/>
                  </a:lnTo>
                  <a:lnTo>
                    <a:pt x="4553991" y="168719"/>
                  </a:lnTo>
                  <a:lnTo>
                    <a:pt x="4553991" y="10566"/>
                  </a:lnTo>
                  <a:lnTo>
                    <a:pt x="4407192" y="10566"/>
                  </a:lnTo>
                  <a:lnTo>
                    <a:pt x="4407192" y="540194"/>
                  </a:lnTo>
                  <a:lnTo>
                    <a:pt x="4627410" y="540194"/>
                  </a:lnTo>
                  <a:lnTo>
                    <a:pt x="4684522" y="535965"/>
                  </a:lnTo>
                  <a:lnTo>
                    <a:pt x="4734280" y="523506"/>
                  </a:lnTo>
                  <a:lnTo>
                    <a:pt x="4776140" y="503224"/>
                  </a:lnTo>
                  <a:lnTo>
                    <a:pt x="4809591" y="475526"/>
                  </a:lnTo>
                  <a:lnTo>
                    <a:pt x="4834115" y="440791"/>
                  </a:lnTo>
                  <a:lnTo>
                    <a:pt x="4849215" y="399427"/>
                  </a:lnTo>
                  <a:lnTo>
                    <a:pt x="4854372" y="351828"/>
                  </a:lnTo>
                  <a:lnTo>
                    <a:pt x="4854372" y="350291"/>
                  </a:lnTo>
                  <a:close/>
                </a:path>
                <a:path extrusionOk="0" h="1400810" w="5058410">
                  <a:moveTo>
                    <a:pt x="5057927" y="10566"/>
                  </a:moveTo>
                  <a:lnTo>
                    <a:pt x="4911128" y="10566"/>
                  </a:lnTo>
                  <a:lnTo>
                    <a:pt x="4911128" y="540194"/>
                  </a:lnTo>
                  <a:lnTo>
                    <a:pt x="5057927" y="540194"/>
                  </a:lnTo>
                  <a:lnTo>
                    <a:pt x="5057927" y="105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5" name="Google Shape;13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273322" y="1522311"/>
              <a:ext cx="679444" cy="67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48935" y="1777009"/>
              <a:ext cx="337144" cy="338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"/>
            <p:cNvSpPr/>
            <p:nvPr/>
          </p:nvSpPr>
          <p:spPr>
            <a:xfrm>
              <a:off x="328612" y="1165478"/>
              <a:ext cx="5118735" cy="5290185"/>
            </a:xfrm>
            <a:custGeom>
              <a:rect b="b" l="l" r="r" t="t"/>
              <a:pathLst>
                <a:path extrusionOk="0" h="5290185" w="5118735">
                  <a:moveTo>
                    <a:pt x="45593" y="5266817"/>
                  </a:moveTo>
                  <a:lnTo>
                    <a:pt x="43789" y="5257978"/>
                  </a:lnTo>
                  <a:lnTo>
                    <a:pt x="38900" y="5250739"/>
                  </a:lnTo>
                  <a:lnTo>
                    <a:pt x="31648" y="5245862"/>
                  </a:lnTo>
                  <a:lnTo>
                    <a:pt x="22771" y="5244058"/>
                  </a:lnTo>
                  <a:lnTo>
                    <a:pt x="13893" y="5245862"/>
                  </a:lnTo>
                  <a:lnTo>
                    <a:pt x="6654" y="5250739"/>
                  </a:lnTo>
                  <a:lnTo>
                    <a:pt x="1778" y="5257978"/>
                  </a:lnTo>
                  <a:lnTo>
                    <a:pt x="0" y="5266817"/>
                  </a:lnTo>
                  <a:lnTo>
                    <a:pt x="1778" y="5275707"/>
                  </a:lnTo>
                  <a:lnTo>
                    <a:pt x="6654" y="5282958"/>
                  </a:lnTo>
                  <a:lnTo>
                    <a:pt x="13893" y="5287848"/>
                  </a:lnTo>
                  <a:lnTo>
                    <a:pt x="22771" y="5289639"/>
                  </a:lnTo>
                  <a:lnTo>
                    <a:pt x="31648" y="5287848"/>
                  </a:lnTo>
                  <a:lnTo>
                    <a:pt x="38900" y="5282958"/>
                  </a:lnTo>
                  <a:lnTo>
                    <a:pt x="43789" y="5275707"/>
                  </a:lnTo>
                  <a:lnTo>
                    <a:pt x="45593" y="5266817"/>
                  </a:lnTo>
                  <a:close/>
                </a:path>
                <a:path extrusionOk="0" h="5290185" w="5118735">
                  <a:moveTo>
                    <a:pt x="45593" y="5040655"/>
                  </a:moveTo>
                  <a:lnTo>
                    <a:pt x="43789" y="5031791"/>
                  </a:lnTo>
                  <a:lnTo>
                    <a:pt x="38900" y="5024552"/>
                  </a:lnTo>
                  <a:lnTo>
                    <a:pt x="31648" y="5019675"/>
                  </a:lnTo>
                  <a:lnTo>
                    <a:pt x="22771" y="5017884"/>
                  </a:lnTo>
                  <a:lnTo>
                    <a:pt x="13893" y="5019675"/>
                  </a:lnTo>
                  <a:lnTo>
                    <a:pt x="6654" y="5024552"/>
                  </a:lnTo>
                  <a:lnTo>
                    <a:pt x="1778" y="5031791"/>
                  </a:lnTo>
                  <a:lnTo>
                    <a:pt x="0" y="5040655"/>
                  </a:lnTo>
                  <a:lnTo>
                    <a:pt x="1778" y="5049545"/>
                  </a:lnTo>
                  <a:lnTo>
                    <a:pt x="6654" y="5056797"/>
                  </a:lnTo>
                  <a:lnTo>
                    <a:pt x="13893" y="5061686"/>
                  </a:lnTo>
                  <a:lnTo>
                    <a:pt x="22771" y="5063477"/>
                  </a:lnTo>
                  <a:lnTo>
                    <a:pt x="31648" y="5061686"/>
                  </a:lnTo>
                  <a:lnTo>
                    <a:pt x="38900" y="5056797"/>
                  </a:lnTo>
                  <a:lnTo>
                    <a:pt x="43789" y="5049545"/>
                  </a:lnTo>
                  <a:lnTo>
                    <a:pt x="45593" y="5040655"/>
                  </a:lnTo>
                  <a:close/>
                </a:path>
                <a:path extrusionOk="0" h="5290185" w="5118735">
                  <a:moveTo>
                    <a:pt x="45593" y="4814481"/>
                  </a:moveTo>
                  <a:lnTo>
                    <a:pt x="43789" y="4805604"/>
                  </a:lnTo>
                  <a:lnTo>
                    <a:pt x="38900" y="4798352"/>
                  </a:lnTo>
                  <a:lnTo>
                    <a:pt x="31648" y="4793462"/>
                  </a:lnTo>
                  <a:lnTo>
                    <a:pt x="22771" y="4791659"/>
                  </a:lnTo>
                  <a:lnTo>
                    <a:pt x="13893" y="4793462"/>
                  </a:lnTo>
                  <a:lnTo>
                    <a:pt x="6654" y="4798352"/>
                  </a:lnTo>
                  <a:lnTo>
                    <a:pt x="1778" y="4805604"/>
                  </a:lnTo>
                  <a:lnTo>
                    <a:pt x="0" y="4814481"/>
                  </a:lnTo>
                  <a:lnTo>
                    <a:pt x="1778" y="4823358"/>
                  </a:lnTo>
                  <a:lnTo>
                    <a:pt x="6654" y="4830597"/>
                  </a:lnTo>
                  <a:lnTo>
                    <a:pt x="13893" y="4835474"/>
                  </a:lnTo>
                  <a:lnTo>
                    <a:pt x="22771" y="4837252"/>
                  </a:lnTo>
                  <a:lnTo>
                    <a:pt x="31648" y="4835474"/>
                  </a:lnTo>
                  <a:lnTo>
                    <a:pt x="38900" y="4830597"/>
                  </a:lnTo>
                  <a:lnTo>
                    <a:pt x="43789" y="4823358"/>
                  </a:lnTo>
                  <a:lnTo>
                    <a:pt x="45593" y="4814481"/>
                  </a:lnTo>
                  <a:close/>
                </a:path>
                <a:path extrusionOk="0" h="5290185" w="5118735">
                  <a:moveTo>
                    <a:pt x="294525" y="5266817"/>
                  </a:moveTo>
                  <a:lnTo>
                    <a:pt x="292735" y="5257978"/>
                  </a:lnTo>
                  <a:lnTo>
                    <a:pt x="287858" y="5250739"/>
                  </a:lnTo>
                  <a:lnTo>
                    <a:pt x="280631" y="5245862"/>
                  </a:lnTo>
                  <a:lnTo>
                    <a:pt x="271754" y="5244058"/>
                  </a:lnTo>
                  <a:lnTo>
                    <a:pt x="262864" y="5245862"/>
                  </a:lnTo>
                  <a:lnTo>
                    <a:pt x="255625" y="5250739"/>
                  </a:lnTo>
                  <a:lnTo>
                    <a:pt x="250736" y="5257978"/>
                  </a:lnTo>
                  <a:lnTo>
                    <a:pt x="248945" y="5266817"/>
                  </a:lnTo>
                  <a:lnTo>
                    <a:pt x="250736" y="5275707"/>
                  </a:lnTo>
                  <a:lnTo>
                    <a:pt x="255625" y="5282958"/>
                  </a:lnTo>
                  <a:lnTo>
                    <a:pt x="262864" y="5287848"/>
                  </a:lnTo>
                  <a:lnTo>
                    <a:pt x="271754" y="5289639"/>
                  </a:lnTo>
                  <a:lnTo>
                    <a:pt x="280631" y="5287848"/>
                  </a:lnTo>
                  <a:lnTo>
                    <a:pt x="287858" y="5282958"/>
                  </a:lnTo>
                  <a:lnTo>
                    <a:pt x="292735" y="5275707"/>
                  </a:lnTo>
                  <a:lnTo>
                    <a:pt x="294525" y="5266817"/>
                  </a:lnTo>
                  <a:close/>
                </a:path>
                <a:path extrusionOk="0" h="5290185" w="5118735">
                  <a:moveTo>
                    <a:pt x="294525" y="5040655"/>
                  </a:moveTo>
                  <a:lnTo>
                    <a:pt x="292735" y="5031791"/>
                  </a:lnTo>
                  <a:lnTo>
                    <a:pt x="287858" y="5024552"/>
                  </a:lnTo>
                  <a:lnTo>
                    <a:pt x="280631" y="5019675"/>
                  </a:lnTo>
                  <a:lnTo>
                    <a:pt x="271754" y="5017884"/>
                  </a:lnTo>
                  <a:lnTo>
                    <a:pt x="262864" y="5019675"/>
                  </a:lnTo>
                  <a:lnTo>
                    <a:pt x="255625" y="5024552"/>
                  </a:lnTo>
                  <a:lnTo>
                    <a:pt x="250736" y="5031791"/>
                  </a:lnTo>
                  <a:lnTo>
                    <a:pt x="248945" y="5040655"/>
                  </a:lnTo>
                  <a:lnTo>
                    <a:pt x="250736" y="5049545"/>
                  </a:lnTo>
                  <a:lnTo>
                    <a:pt x="255625" y="5056797"/>
                  </a:lnTo>
                  <a:lnTo>
                    <a:pt x="262864" y="5061686"/>
                  </a:lnTo>
                  <a:lnTo>
                    <a:pt x="271754" y="5063477"/>
                  </a:lnTo>
                  <a:lnTo>
                    <a:pt x="280631" y="5061686"/>
                  </a:lnTo>
                  <a:lnTo>
                    <a:pt x="287858" y="5056797"/>
                  </a:lnTo>
                  <a:lnTo>
                    <a:pt x="292735" y="5049545"/>
                  </a:lnTo>
                  <a:lnTo>
                    <a:pt x="294525" y="5040655"/>
                  </a:lnTo>
                  <a:close/>
                </a:path>
                <a:path extrusionOk="0" h="5290185" w="5118735">
                  <a:moveTo>
                    <a:pt x="294525" y="4814481"/>
                  </a:moveTo>
                  <a:lnTo>
                    <a:pt x="292735" y="4805604"/>
                  </a:lnTo>
                  <a:lnTo>
                    <a:pt x="287858" y="4798352"/>
                  </a:lnTo>
                  <a:lnTo>
                    <a:pt x="280631" y="4793462"/>
                  </a:lnTo>
                  <a:lnTo>
                    <a:pt x="271754" y="4791659"/>
                  </a:lnTo>
                  <a:lnTo>
                    <a:pt x="262864" y="4793462"/>
                  </a:lnTo>
                  <a:lnTo>
                    <a:pt x="255625" y="4798352"/>
                  </a:lnTo>
                  <a:lnTo>
                    <a:pt x="250736" y="4805604"/>
                  </a:lnTo>
                  <a:lnTo>
                    <a:pt x="248945" y="4814481"/>
                  </a:lnTo>
                  <a:lnTo>
                    <a:pt x="250736" y="4823358"/>
                  </a:lnTo>
                  <a:lnTo>
                    <a:pt x="255625" y="4830597"/>
                  </a:lnTo>
                  <a:lnTo>
                    <a:pt x="262864" y="4835474"/>
                  </a:lnTo>
                  <a:lnTo>
                    <a:pt x="271754" y="4837252"/>
                  </a:lnTo>
                  <a:lnTo>
                    <a:pt x="280631" y="4835474"/>
                  </a:lnTo>
                  <a:lnTo>
                    <a:pt x="287858" y="4830597"/>
                  </a:lnTo>
                  <a:lnTo>
                    <a:pt x="292735" y="4823358"/>
                  </a:lnTo>
                  <a:lnTo>
                    <a:pt x="294525" y="4814481"/>
                  </a:lnTo>
                  <a:close/>
                </a:path>
                <a:path extrusionOk="0" h="5290185" w="5118735">
                  <a:moveTo>
                    <a:pt x="543521" y="5266817"/>
                  </a:moveTo>
                  <a:lnTo>
                    <a:pt x="541718" y="5257978"/>
                  </a:lnTo>
                  <a:lnTo>
                    <a:pt x="536841" y="5250739"/>
                  </a:lnTo>
                  <a:lnTo>
                    <a:pt x="529590" y="5245862"/>
                  </a:lnTo>
                  <a:lnTo>
                    <a:pt x="520750" y="5244058"/>
                  </a:lnTo>
                  <a:lnTo>
                    <a:pt x="511860" y="5245862"/>
                  </a:lnTo>
                  <a:lnTo>
                    <a:pt x="504609" y="5250739"/>
                  </a:lnTo>
                  <a:lnTo>
                    <a:pt x="499719" y="5257978"/>
                  </a:lnTo>
                  <a:lnTo>
                    <a:pt x="497916" y="5266817"/>
                  </a:lnTo>
                  <a:lnTo>
                    <a:pt x="499719" y="5275707"/>
                  </a:lnTo>
                  <a:lnTo>
                    <a:pt x="504609" y="5282958"/>
                  </a:lnTo>
                  <a:lnTo>
                    <a:pt x="511860" y="5287848"/>
                  </a:lnTo>
                  <a:lnTo>
                    <a:pt x="520750" y="5289639"/>
                  </a:lnTo>
                  <a:lnTo>
                    <a:pt x="529590" y="5287848"/>
                  </a:lnTo>
                  <a:lnTo>
                    <a:pt x="536841" y="5282958"/>
                  </a:lnTo>
                  <a:lnTo>
                    <a:pt x="541718" y="5275707"/>
                  </a:lnTo>
                  <a:lnTo>
                    <a:pt x="543521" y="5266817"/>
                  </a:lnTo>
                  <a:close/>
                </a:path>
                <a:path extrusionOk="0" h="5290185" w="5118735">
                  <a:moveTo>
                    <a:pt x="543521" y="5040655"/>
                  </a:moveTo>
                  <a:lnTo>
                    <a:pt x="541718" y="5031791"/>
                  </a:lnTo>
                  <a:lnTo>
                    <a:pt x="536841" y="5024552"/>
                  </a:lnTo>
                  <a:lnTo>
                    <a:pt x="529590" y="5019675"/>
                  </a:lnTo>
                  <a:lnTo>
                    <a:pt x="520750" y="5017884"/>
                  </a:lnTo>
                  <a:lnTo>
                    <a:pt x="511860" y="5019675"/>
                  </a:lnTo>
                  <a:lnTo>
                    <a:pt x="504609" y="5024552"/>
                  </a:lnTo>
                  <a:lnTo>
                    <a:pt x="499719" y="5031791"/>
                  </a:lnTo>
                  <a:lnTo>
                    <a:pt x="497916" y="5040655"/>
                  </a:lnTo>
                  <a:lnTo>
                    <a:pt x="499719" y="5049545"/>
                  </a:lnTo>
                  <a:lnTo>
                    <a:pt x="504609" y="5056797"/>
                  </a:lnTo>
                  <a:lnTo>
                    <a:pt x="511860" y="5061686"/>
                  </a:lnTo>
                  <a:lnTo>
                    <a:pt x="520750" y="5063477"/>
                  </a:lnTo>
                  <a:lnTo>
                    <a:pt x="529590" y="5061686"/>
                  </a:lnTo>
                  <a:lnTo>
                    <a:pt x="536841" y="5056797"/>
                  </a:lnTo>
                  <a:lnTo>
                    <a:pt x="541718" y="5049545"/>
                  </a:lnTo>
                  <a:lnTo>
                    <a:pt x="543521" y="5040655"/>
                  </a:lnTo>
                  <a:close/>
                </a:path>
                <a:path extrusionOk="0" h="5290185" w="5118735">
                  <a:moveTo>
                    <a:pt x="543521" y="4814481"/>
                  </a:moveTo>
                  <a:lnTo>
                    <a:pt x="541718" y="4805604"/>
                  </a:lnTo>
                  <a:lnTo>
                    <a:pt x="536841" y="4798352"/>
                  </a:lnTo>
                  <a:lnTo>
                    <a:pt x="529590" y="4793462"/>
                  </a:lnTo>
                  <a:lnTo>
                    <a:pt x="520750" y="4791659"/>
                  </a:lnTo>
                  <a:lnTo>
                    <a:pt x="511860" y="4793462"/>
                  </a:lnTo>
                  <a:lnTo>
                    <a:pt x="504609" y="4798352"/>
                  </a:lnTo>
                  <a:lnTo>
                    <a:pt x="499719" y="4805604"/>
                  </a:lnTo>
                  <a:lnTo>
                    <a:pt x="497916" y="4814481"/>
                  </a:lnTo>
                  <a:lnTo>
                    <a:pt x="499719" y="4823358"/>
                  </a:lnTo>
                  <a:lnTo>
                    <a:pt x="504609" y="4830597"/>
                  </a:lnTo>
                  <a:lnTo>
                    <a:pt x="511860" y="4835474"/>
                  </a:lnTo>
                  <a:lnTo>
                    <a:pt x="520750" y="4837252"/>
                  </a:lnTo>
                  <a:lnTo>
                    <a:pt x="529590" y="4835474"/>
                  </a:lnTo>
                  <a:lnTo>
                    <a:pt x="536841" y="4830597"/>
                  </a:lnTo>
                  <a:lnTo>
                    <a:pt x="541718" y="4823358"/>
                  </a:lnTo>
                  <a:lnTo>
                    <a:pt x="543521" y="4814481"/>
                  </a:lnTo>
                  <a:close/>
                </a:path>
                <a:path extrusionOk="0" h="5290185" w="5118735">
                  <a:moveTo>
                    <a:pt x="792505" y="5266817"/>
                  </a:moveTo>
                  <a:lnTo>
                    <a:pt x="790702" y="5257978"/>
                  </a:lnTo>
                  <a:lnTo>
                    <a:pt x="785812" y="5250739"/>
                  </a:lnTo>
                  <a:lnTo>
                    <a:pt x="778560" y="5245862"/>
                  </a:lnTo>
                  <a:lnTo>
                    <a:pt x="769683" y="5244058"/>
                  </a:lnTo>
                  <a:lnTo>
                    <a:pt x="760831" y="5245862"/>
                  </a:lnTo>
                  <a:lnTo>
                    <a:pt x="753592" y="5250739"/>
                  </a:lnTo>
                  <a:lnTo>
                    <a:pt x="748715" y="5257978"/>
                  </a:lnTo>
                  <a:lnTo>
                    <a:pt x="746925" y="5266817"/>
                  </a:lnTo>
                  <a:lnTo>
                    <a:pt x="748715" y="5275707"/>
                  </a:lnTo>
                  <a:lnTo>
                    <a:pt x="753592" y="5282958"/>
                  </a:lnTo>
                  <a:lnTo>
                    <a:pt x="760831" y="5287848"/>
                  </a:lnTo>
                  <a:lnTo>
                    <a:pt x="769683" y="5289639"/>
                  </a:lnTo>
                  <a:lnTo>
                    <a:pt x="778560" y="5287848"/>
                  </a:lnTo>
                  <a:lnTo>
                    <a:pt x="785812" y="5282958"/>
                  </a:lnTo>
                  <a:lnTo>
                    <a:pt x="790702" y="5275707"/>
                  </a:lnTo>
                  <a:lnTo>
                    <a:pt x="792505" y="5266817"/>
                  </a:lnTo>
                  <a:close/>
                </a:path>
                <a:path extrusionOk="0" h="5290185" w="5118735">
                  <a:moveTo>
                    <a:pt x="792505" y="5040655"/>
                  </a:moveTo>
                  <a:lnTo>
                    <a:pt x="790702" y="5031791"/>
                  </a:lnTo>
                  <a:lnTo>
                    <a:pt x="785812" y="5024552"/>
                  </a:lnTo>
                  <a:lnTo>
                    <a:pt x="778560" y="5019675"/>
                  </a:lnTo>
                  <a:lnTo>
                    <a:pt x="769683" y="5017884"/>
                  </a:lnTo>
                  <a:lnTo>
                    <a:pt x="760831" y="5019675"/>
                  </a:lnTo>
                  <a:lnTo>
                    <a:pt x="753592" y="5024552"/>
                  </a:lnTo>
                  <a:lnTo>
                    <a:pt x="748715" y="5031791"/>
                  </a:lnTo>
                  <a:lnTo>
                    <a:pt x="746925" y="5040655"/>
                  </a:lnTo>
                  <a:lnTo>
                    <a:pt x="748715" y="5049545"/>
                  </a:lnTo>
                  <a:lnTo>
                    <a:pt x="753592" y="5056797"/>
                  </a:lnTo>
                  <a:lnTo>
                    <a:pt x="760831" y="5061686"/>
                  </a:lnTo>
                  <a:lnTo>
                    <a:pt x="769683" y="5063477"/>
                  </a:lnTo>
                  <a:lnTo>
                    <a:pt x="778560" y="5061686"/>
                  </a:lnTo>
                  <a:lnTo>
                    <a:pt x="785812" y="5056797"/>
                  </a:lnTo>
                  <a:lnTo>
                    <a:pt x="790702" y="5049545"/>
                  </a:lnTo>
                  <a:lnTo>
                    <a:pt x="792505" y="5040655"/>
                  </a:lnTo>
                  <a:close/>
                </a:path>
                <a:path extrusionOk="0" h="5290185" w="5118735">
                  <a:moveTo>
                    <a:pt x="792505" y="4814481"/>
                  </a:moveTo>
                  <a:lnTo>
                    <a:pt x="790702" y="4805604"/>
                  </a:lnTo>
                  <a:lnTo>
                    <a:pt x="785812" y="4798352"/>
                  </a:lnTo>
                  <a:lnTo>
                    <a:pt x="778560" y="4793462"/>
                  </a:lnTo>
                  <a:lnTo>
                    <a:pt x="769683" y="4791659"/>
                  </a:lnTo>
                  <a:lnTo>
                    <a:pt x="760831" y="4793462"/>
                  </a:lnTo>
                  <a:lnTo>
                    <a:pt x="753592" y="4798352"/>
                  </a:lnTo>
                  <a:lnTo>
                    <a:pt x="748715" y="4805604"/>
                  </a:lnTo>
                  <a:lnTo>
                    <a:pt x="746925" y="4814481"/>
                  </a:lnTo>
                  <a:lnTo>
                    <a:pt x="748715" y="4823358"/>
                  </a:lnTo>
                  <a:lnTo>
                    <a:pt x="753592" y="4830597"/>
                  </a:lnTo>
                  <a:lnTo>
                    <a:pt x="760831" y="4835474"/>
                  </a:lnTo>
                  <a:lnTo>
                    <a:pt x="769683" y="4837252"/>
                  </a:lnTo>
                  <a:lnTo>
                    <a:pt x="778560" y="4835474"/>
                  </a:lnTo>
                  <a:lnTo>
                    <a:pt x="785812" y="4830597"/>
                  </a:lnTo>
                  <a:lnTo>
                    <a:pt x="790702" y="4823358"/>
                  </a:lnTo>
                  <a:lnTo>
                    <a:pt x="792505" y="4814481"/>
                  </a:lnTo>
                  <a:close/>
                </a:path>
                <a:path extrusionOk="0" h="5290185" w="5118735">
                  <a:moveTo>
                    <a:pt x="1016838" y="638911"/>
                  </a:moveTo>
                  <a:lnTo>
                    <a:pt x="1013421" y="592493"/>
                  </a:lnTo>
                  <a:lnTo>
                    <a:pt x="1003528" y="548170"/>
                  </a:lnTo>
                  <a:lnTo>
                    <a:pt x="987640" y="506463"/>
                  </a:lnTo>
                  <a:lnTo>
                    <a:pt x="966216" y="467842"/>
                  </a:lnTo>
                  <a:lnTo>
                    <a:pt x="939774" y="432790"/>
                  </a:lnTo>
                  <a:lnTo>
                    <a:pt x="908786" y="401802"/>
                  </a:lnTo>
                  <a:lnTo>
                    <a:pt x="873734" y="375361"/>
                  </a:lnTo>
                  <a:lnTo>
                    <a:pt x="835113" y="353936"/>
                  </a:lnTo>
                  <a:lnTo>
                    <a:pt x="793407" y="338048"/>
                  </a:lnTo>
                  <a:lnTo>
                    <a:pt x="749084" y="328155"/>
                  </a:lnTo>
                  <a:lnTo>
                    <a:pt x="702665" y="324739"/>
                  </a:lnTo>
                  <a:lnTo>
                    <a:pt x="656247" y="328155"/>
                  </a:lnTo>
                  <a:lnTo>
                    <a:pt x="611936" y="338048"/>
                  </a:lnTo>
                  <a:lnTo>
                    <a:pt x="570230" y="353936"/>
                  </a:lnTo>
                  <a:lnTo>
                    <a:pt x="531622" y="375361"/>
                  </a:lnTo>
                  <a:lnTo>
                    <a:pt x="496570" y="401802"/>
                  </a:lnTo>
                  <a:lnTo>
                    <a:pt x="465582" y="432790"/>
                  </a:lnTo>
                  <a:lnTo>
                    <a:pt x="439140" y="467842"/>
                  </a:lnTo>
                  <a:lnTo>
                    <a:pt x="417728" y="506463"/>
                  </a:lnTo>
                  <a:lnTo>
                    <a:pt x="401840" y="548170"/>
                  </a:lnTo>
                  <a:lnTo>
                    <a:pt x="391947" y="592493"/>
                  </a:lnTo>
                  <a:lnTo>
                    <a:pt x="388543" y="638911"/>
                  </a:lnTo>
                  <a:lnTo>
                    <a:pt x="391947" y="685342"/>
                  </a:lnTo>
                  <a:lnTo>
                    <a:pt x="401840" y="729640"/>
                  </a:lnTo>
                  <a:lnTo>
                    <a:pt x="417728" y="771347"/>
                  </a:lnTo>
                  <a:lnTo>
                    <a:pt x="439140" y="809980"/>
                  </a:lnTo>
                  <a:lnTo>
                    <a:pt x="465582" y="845019"/>
                  </a:lnTo>
                  <a:lnTo>
                    <a:pt x="496570" y="876020"/>
                  </a:lnTo>
                  <a:lnTo>
                    <a:pt x="531622" y="902462"/>
                  </a:lnTo>
                  <a:lnTo>
                    <a:pt x="570230" y="923886"/>
                  </a:lnTo>
                  <a:lnTo>
                    <a:pt x="611936" y="939787"/>
                  </a:lnTo>
                  <a:lnTo>
                    <a:pt x="656247" y="949680"/>
                  </a:lnTo>
                  <a:lnTo>
                    <a:pt x="702665" y="953084"/>
                  </a:lnTo>
                  <a:lnTo>
                    <a:pt x="749084" y="949680"/>
                  </a:lnTo>
                  <a:lnTo>
                    <a:pt x="793407" y="939787"/>
                  </a:lnTo>
                  <a:lnTo>
                    <a:pt x="835113" y="923886"/>
                  </a:lnTo>
                  <a:lnTo>
                    <a:pt x="873734" y="902462"/>
                  </a:lnTo>
                  <a:lnTo>
                    <a:pt x="908786" y="876020"/>
                  </a:lnTo>
                  <a:lnTo>
                    <a:pt x="939774" y="845019"/>
                  </a:lnTo>
                  <a:lnTo>
                    <a:pt x="966216" y="809980"/>
                  </a:lnTo>
                  <a:lnTo>
                    <a:pt x="987640" y="771347"/>
                  </a:lnTo>
                  <a:lnTo>
                    <a:pt x="1003528" y="729640"/>
                  </a:lnTo>
                  <a:lnTo>
                    <a:pt x="1013421" y="685342"/>
                  </a:lnTo>
                  <a:lnTo>
                    <a:pt x="1016838" y="638911"/>
                  </a:lnTo>
                  <a:close/>
                </a:path>
                <a:path extrusionOk="0" h="5290185" w="5118735">
                  <a:moveTo>
                    <a:pt x="1041501" y="5266817"/>
                  </a:moveTo>
                  <a:lnTo>
                    <a:pt x="1039698" y="5257978"/>
                  </a:lnTo>
                  <a:lnTo>
                    <a:pt x="1034808" y="5250739"/>
                  </a:lnTo>
                  <a:lnTo>
                    <a:pt x="1027557" y="5245862"/>
                  </a:lnTo>
                  <a:lnTo>
                    <a:pt x="1018679" y="5244058"/>
                  </a:lnTo>
                  <a:lnTo>
                    <a:pt x="1009802" y="5245862"/>
                  </a:lnTo>
                  <a:lnTo>
                    <a:pt x="1002563" y="5250739"/>
                  </a:lnTo>
                  <a:lnTo>
                    <a:pt x="997686" y="5257978"/>
                  </a:lnTo>
                  <a:lnTo>
                    <a:pt x="995908" y="5266817"/>
                  </a:lnTo>
                  <a:lnTo>
                    <a:pt x="997686" y="5275707"/>
                  </a:lnTo>
                  <a:lnTo>
                    <a:pt x="1002563" y="5282958"/>
                  </a:lnTo>
                  <a:lnTo>
                    <a:pt x="1009802" y="5287848"/>
                  </a:lnTo>
                  <a:lnTo>
                    <a:pt x="1018679" y="5289639"/>
                  </a:lnTo>
                  <a:lnTo>
                    <a:pt x="1027557" y="5287848"/>
                  </a:lnTo>
                  <a:lnTo>
                    <a:pt x="1034808" y="5282958"/>
                  </a:lnTo>
                  <a:lnTo>
                    <a:pt x="1039698" y="5275707"/>
                  </a:lnTo>
                  <a:lnTo>
                    <a:pt x="1041501" y="5266817"/>
                  </a:lnTo>
                  <a:close/>
                </a:path>
                <a:path extrusionOk="0" h="5290185" w="5118735">
                  <a:moveTo>
                    <a:pt x="1041501" y="5040655"/>
                  </a:moveTo>
                  <a:lnTo>
                    <a:pt x="1039698" y="5031791"/>
                  </a:lnTo>
                  <a:lnTo>
                    <a:pt x="1034808" y="5024552"/>
                  </a:lnTo>
                  <a:lnTo>
                    <a:pt x="1027557" y="5019675"/>
                  </a:lnTo>
                  <a:lnTo>
                    <a:pt x="1018679" y="5017884"/>
                  </a:lnTo>
                  <a:lnTo>
                    <a:pt x="1009802" y="5019675"/>
                  </a:lnTo>
                  <a:lnTo>
                    <a:pt x="1002563" y="5024552"/>
                  </a:lnTo>
                  <a:lnTo>
                    <a:pt x="997686" y="5031791"/>
                  </a:lnTo>
                  <a:lnTo>
                    <a:pt x="995908" y="5040655"/>
                  </a:lnTo>
                  <a:lnTo>
                    <a:pt x="997686" y="5049545"/>
                  </a:lnTo>
                  <a:lnTo>
                    <a:pt x="1002563" y="5056797"/>
                  </a:lnTo>
                  <a:lnTo>
                    <a:pt x="1009802" y="5061686"/>
                  </a:lnTo>
                  <a:lnTo>
                    <a:pt x="1018679" y="5063477"/>
                  </a:lnTo>
                  <a:lnTo>
                    <a:pt x="1027557" y="5061686"/>
                  </a:lnTo>
                  <a:lnTo>
                    <a:pt x="1034808" y="5056797"/>
                  </a:lnTo>
                  <a:lnTo>
                    <a:pt x="1039698" y="5049545"/>
                  </a:lnTo>
                  <a:lnTo>
                    <a:pt x="1041501" y="5040655"/>
                  </a:lnTo>
                  <a:close/>
                </a:path>
                <a:path extrusionOk="0" h="5290185" w="5118735">
                  <a:moveTo>
                    <a:pt x="1041501" y="4814481"/>
                  </a:moveTo>
                  <a:lnTo>
                    <a:pt x="1039698" y="4805604"/>
                  </a:lnTo>
                  <a:lnTo>
                    <a:pt x="1034808" y="4798352"/>
                  </a:lnTo>
                  <a:lnTo>
                    <a:pt x="1027557" y="4793462"/>
                  </a:lnTo>
                  <a:lnTo>
                    <a:pt x="1018679" y="4791659"/>
                  </a:lnTo>
                  <a:lnTo>
                    <a:pt x="1009802" y="4793462"/>
                  </a:lnTo>
                  <a:lnTo>
                    <a:pt x="1002563" y="4798352"/>
                  </a:lnTo>
                  <a:lnTo>
                    <a:pt x="997686" y="4805604"/>
                  </a:lnTo>
                  <a:lnTo>
                    <a:pt x="995908" y="4814481"/>
                  </a:lnTo>
                  <a:lnTo>
                    <a:pt x="997686" y="4823358"/>
                  </a:lnTo>
                  <a:lnTo>
                    <a:pt x="1002563" y="4830597"/>
                  </a:lnTo>
                  <a:lnTo>
                    <a:pt x="1009802" y="4835474"/>
                  </a:lnTo>
                  <a:lnTo>
                    <a:pt x="1018679" y="4837252"/>
                  </a:lnTo>
                  <a:lnTo>
                    <a:pt x="1027557" y="4835474"/>
                  </a:lnTo>
                  <a:lnTo>
                    <a:pt x="1034808" y="4830597"/>
                  </a:lnTo>
                  <a:lnTo>
                    <a:pt x="1039698" y="4823358"/>
                  </a:lnTo>
                  <a:lnTo>
                    <a:pt x="1041501" y="4814481"/>
                  </a:lnTo>
                  <a:close/>
                </a:path>
                <a:path extrusionOk="0" h="5290185" w="5118735">
                  <a:moveTo>
                    <a:pt x="4207624" y="434467"/>
                  </a:moveTo>
                  <a:lnTo>
                    <a:pt x="4205986" y="426364"/>
                  </a:lnTo>
                  <a:lnTo>
                    <a:pt x="4201515" y="419747"/>
                  </a:lnTo>
                  <a:lnTo>
                    <a:pt x="4194886" y="415277"/>
                  </a:lnTo>
                  <a:lnTo>
                    <a:pt x="4186783" y="413639"/>
                  </a:lnTo>
                  <a:lnTo>
                    <a:pt x="4178668" y="415277"/>
                  </a:lnTo>
                  <a:lnTo>
                    <a:pt x="4172039" y="419747"/>
                  </a:lnTo>
                  <a:lnTo>
                    <a:pt x="4167581" y="426364"/>
                  </a:lnTo>
                  <a:lnTo>
                    <a:pt x="4165943" y="434467"/>
                  </a:lnTo>
                  <a:lnTo>
                    <a:pt x="4167581" y="442595"/>
                  </a:lnTo>
                  <a:lnTo>
                    <a:pt x="4172039" y="449211"/>
                  </a:lnTo>
                  <a:lnTo>
                    <a:pt x="4178668" y="453682"/>
                  </a:lnTo>
                  <a:lnTo>
                    <a:pt x="4186783" y="455307"/>
                  </a:lnTo>
                  <a:lnTo>
                    <a:pt x="4194886" y="453682"/>
                  </a:lnTo>
                  <a:lnTo>
                    <a:pt x="4201515" y="449211"/>
                  </a:lnTo>
                  <a:lnTo>
                    <a:pt x="4205986" y="442595"/>
                  </a:lnTo>
                  <a:lnTo>
                    <a:pt x="4207624" y="434467"/>
                  </a:lnTo>
                  <a:close/>
                </a:path>
                <a:path extrusionOk="0" h="5290185" w="5118735">
                  <a:moveTo>
                    <a:pt x="4207624" y="227647"/>
                  </a:moveTo>
                  <a:lnTo>
                    <a:pt x="4205986" y="219544"/>
                  </a:lnTo>
                  <a:lnTo>
                    <a:pt x="4201515" y="212928"/>
                  </a:lnTo>
                  <a:lnTo>
                    <a:pt x="4194886" y="208457"/>
                  </a:lnTo>
                  <a:lnTo>
                    <a:pt x="4186783" y="206819"/>
                  </a:lnTo>
                  <a:lnTo>
                    <a:pt x="4178668" y="208457"/>
                  </a:lnTo>
                  <a:lnTo>
                    <a:pt x="4172039" y="212928"/>
                  </a:lnTo>
                  <a:lnTo>
                    <a:pt x="4167581" y="219544"/>
                  </a:lnTo>
                  <a:lnTo>
                    <a:pt x="4165943" y="227647"/>
                  </a:lnTo>
                  <a:lnTo>
                    <a:pt x="4167581" y="235775"/>
                  </a:lnTo>
                  <a:lnTo>
                    <a:pt x="4172039" y="242392"/>
                  </a:lnTo>
                  <a:lnTo>
                    <a:pt x="4178668" y="246862"/>
                  </a:lnTo>
                  <a:lnTo>
                    <a:pt x="4186783" y="248488"/>
                  </a:lnTo>
                  <a:lnTo>
                    <a:pt x="4194886" y="246862"/>
                  </a:lnTo>
                  <a:lnTo>
                    <a:pt x="4201515" y="242392"/>
                  </a:lnTo>
                  <a:lnTo>
                    <a:pt x="4205986" y="235775"/>
                  </a:lnTo>
                  <a:lnTo>
                    <a:pt x="4207624" y="227647"/>
                  </a:lnTo>
                  <a:close/>
                </a:path>
                <a:path extrusionOk="0" h="5290185" w="5118735">
                  <a:moveTo>
                    <a:pt x="4207624" y="20828"/>
                  </a:moveTo>
                  <a:lnTo>
                    <a:pt x="4205986" y="12725"/>
                  </a:lnTo>
                  <a:lnTo>
                    <a:pt x="4201515" y="6108"/>
                  </a:lnTo>
                  <a:lnTo>
                    <a:pt x="4194886" y="1638"/>
                  </a:lnTo>
                  <a:lnTo>
                    <a:pt x="4186783" y="0"/>
                  </a:lnTo>
                  <a:lnTo>
                    <a:pt x="4178668" y="1638"/>
                  </a:lnTo>
                  <a:lnTo>
                    <a:pt x="4172039" y="6108"/>
                  </a:lnTo>
                  <a:lnTo>
                    <a:pt x="4167581" y="12725"/>
                  </a:lnTo>
                  <a:lnTo>
                    <a:pt x="4165943" y="20828"/>
                  </a:lnTo>
                  <a:lnTo>
                    <a:pt x="4167581" y="28943"/>
                  </a:lnTo>
                  <a:lnTo>
                    <a:pt x="4172039" y="35572"/>
                  </a:lnTo>
                  <a:lnTo>
                    <a:pt x="4178668" y="40030"/>
                  </a:lnTo>
                  <a:lnTo>
                    <a:pt x="4186783" y="41668"/>
                  </a:lnTo>
                  <a:lnTo>
                    <a:pt x="4194886" y="40030"/>
                  </a:lnTo>
                  <a:lnTo>
                    <a:pt x="4201515" y="35572"/>
                  </a:lnTo>
                  <a:lnTo>
                    <a:pt x="4205986" y="28943"/>
                  </a:lnTo>
                  <a:lnTo>
                    <a:pt x="4207624" y="20828"/>
                  </a:lnTo>
                  <a:close/>
                </a:path>
                <a:path extrusionOk="0" h="5290185" w="5118735">
                  <a:moveTo>
                    <a:pt x="4435322" y="434467"/>
                  </a:moveTo>
                  <a:lnTo>
                    <a:pt x="4433684" y="426364"/>
                  </a:lnTo>
                  <a:lnTo>
                    <a:pt x="4429214" y="419747"/>
                  </a:lnTo>
                  <a:lnTo>
                    <a:pt x="4422597" y="415277"/>
                  </a:lnTo>
                  <a:lnTo>
                    <a:pt x="4414494" y="413639"/>
                  </a:lnTo>
                  <a:lnTo>
                    <a:pt x="4406366" y="415277"/>
                  </a:lnTo>
                  <a:lnTo>
                    <a:pt x="4399750" y="419747"/>
                  </a:lnTo>
                  <a:lnTo>
                    <a:pt x="4395279" y="426364"/>
                  </a:lnTo>
                  <a:lnTo>
                    <a:pt x="4393654" y="434467"/>
                  </a:lnTo>
                  <a:lnTo>
                    <a:pt x="4395279" y="442595"/>
                  </a:lnTo>
                  <a:lnTo>
                    <a:pt x="4399750" y="449211"/>
                  </a:lnTo>
                  <a:lnTo>
                    <a:pt x="4406366" y="453682"/>
                  </a:lnTo>
                  <a:lnTo>
                    <a:pt x="4414494" y="455307"/>
                  </a:lnTo>
                  <a:lnTo>
                    <a:pt x="4422597" y="453682"/>
                  </a:lnTo>
                  <a:lnTo>
                    <a:pt x="4429214" y="449211"/>
                  </a:lnTo>
                  <a:lnTo>
                    <a:pt x="4433684" y="442595"/>
                  </a:lnTo>
                  <a:lnTo>
                    <a:pt x="4435322" y="434467"/>
                  </a:lnTo>
                  <a:close/>
                </a:path>
                <a:path extrusionOk="0" h="5290185" w="5118735">
                  <a:moveTo>
                    <a:pt x="4435322" y="227647"/>
                  </a:moveTo>
                  <a:lnTo>
                    <a:pt x="4433684" y="219544"/>
                  </a:lnTo>
                  <a:lnTo>
                    <a:pt x="4429214" y="212928"/>
                  </a:lnTo>
                  <a:lnTo>
                    <a:pt x="4422597" y="208457"/>
                  </a:lnTo>
                  <a:lnTo>
                    <a:pt x="4414494" y="206819"/>
                  </a:lnTo>
                  <a:lnTo>
                    <a:pt x="4406366" y="208457"/>
                  </a:lnTo>
                  <a:lnTo>
                    <a:pt x="4399750" y="212928"/>
                  </a:lnTo>
                  <a:lnTo>
                    <a:pt x="4395279" y="219544"/>
                  </a:lnTo>
                  <a:lnTo>
                    <a:pt x="4393654" y="227647"/>
                  </a:lnTo>
                  <a:lnTo>
                    <a:pt x="4395279" y="235775"/>
                  </a:lnTo>
                  <a:lnTo>
                    <a:pt x="4399750" y="242392"/>
                  </a:lnTo>
                  <a:lnTo>
                    <a:pt x="4406366" y="246862"/>
                  </a:lnTo>
                  <a:lnTo>
                    <a:pt x="4414494" y="248488"/>
                  </a:lnTo>
                  <a:lnTo>
                    <a:pt x="4422597" y="246862"/>
                  </a:lnTo>
                  <a:lnTo>
                    <a:pt x="4429214" y="242392"/>
                  </a:lnTo>
                  <a:lnTo>
                    <a:pt x="4433684" y="235775"/>
                  </a:lnTo>
                  <a:lnTo>
                    <a:pt x="4435322" y="227647"/>
                  </a:lnTo>
                  <a:close/>
                </a:path>
                <a:path extrusionOk="0" h="5290185" w="5118735">
                  <a:moveTo>
                    <a:pt x="4435322" y="20828"/>
                  </a:moveTo>
                  <a:lnTo>
                    <a:pt x="4433684" y="12725"/>
                  </a:lnTo>
                  <a:lnTo>
                    <a:pt x="4429214" y="6108"/>
                  </a:lnTo>
                  <a:lnTo>
                    <a:pt x="4422597" y="1638"/>
                  </a:lnTo>
                  <a:lnTo>
                    <a:pt x="4414494" y="0"/>
                  </a:lnTo>
                  <a:lnTo>
                    <a:pt x="4406366" y="1638"/>
                  </a:lnTo>
                  <a:lnTo>
                    <a:pt x="4399750" y="6108"/>
                  </a:lnTo>
                  <a:lnTo>
                    <a:pt x="4395279" y="12725"/>
                  </a:lnTo>
                  <a:lnTo>
                    <a:pt x="4393654" y="20828"/>
                  </a:lnTo>
                  <a:lnTo>
                    <a:pt x="4395279" y="28943"/>
                  </a:lnTo>
                  <a:lnTo>
                    <a:pt x="4399750" y="35572"/>
                  </a:lnTo>
                  <a:lnTo>
                    <a:pt x="4406366" y="40030"/>
                  </a:lnTo>
                  <a:lnTo>
                    <a:pt x="4414494" y="41668"/>
                  </a:lnTo>
                  <a:lnTo>
                    <a:pt x="4422597" y="40030"/>
                  </a:lnTo>
                  <a:lnTo>
                    <a:pt x="4429214" y="35572"/>
                  </a:lnTo>
                  <a:lnTo>
                    <a:pt x="4433684" y="28943"/>
                  </a:lnTo>
                  <a:lnTo>
                    <a:pt x="4435322" y="20828"/>
                  </a:lnTo>
                  <a:close/>
                </a:path>
                <a:path extrusionOk="0" h="5290185" w="5118735">
                  <a:moveTo>
                    <a:pt x="4662983" y="434467"/>
                  </a:moveTo>
                  <a:lnTo>
                    <a:pt x="4661344" y="426364"/>
                  </a:lnTo>
                  <a:lnTo>
                    <a:pt x="4656874" y="419747"/>
                  </a:lnTo>
                  <a:lnTo>
                    <a:pt x="4650257" y="415277"/>
                  </a:lnTo>
                  <a:lnTo>
                    <a:pt x="4642142" y="413639"/>
                  </a:lnTo>
                  <a:lnTo>
                    <a:pt x="4634027" y="415277"/>
                  </a:lnTo>
                  <a:lnTo>
                    <a:pt x="4627410" y="419747"/>
                  </a:lnTo>
                  <a:lnTo>
                    <a:pt x="4622939" y="426364"/>
                  </a:lnTo>
                  <a:lnTo>
                    <a:pt x="4621314" y="434467"/>
                  </a:lnTo>
                  <a:lnTo>
                    <a:pt x="4622939" y="442595"/>
                  </a:lnTo>
                  <a:lnTo>
                    <a:pt x="4627410" y="449211"/>
                  </a:lnTo>
                  <a:lnTo>
                    <a:pt x="4634027" y="453682"/>
                  </a:lnTo>
                  <a:lnTo>
                    <a:pt x="4642142" y="455307"/>
                  </a:lnTo>
                  <a:lnTo>
                    <a:pt x="4650257" y="453682"/>
                  </a:lnTo>
                  <a:lnTo>
                    <a:pt x="4656874" y="449211"/>
                  </a:lnTo>
                  <a:lnTo>
                    <a:pt x="4661344" y="442595"/>
                  </a:lnTo>
                  <a:lnTo>
                    <a:pt x="4662983" y="434467"/>
                  </a:lnTo>
                  <a:close/>
                </a:path>
                <a:path extrusionOk="0" h="5290185" w="5118735">
                  <a:moveTo>
                    <a:pt x="4662983" y="227647"/>
                  </a:moveTo>
                  <a:lnTo>
                    <a:pt x="4661344" y="219544"/>
                  </a:lnTo>
                  <a:lnTo>
                    <a:pt x="4656874" y="212928"/>
                  </a:lnTo>
                  <a:lnTo>
                    <a:pt x="4650257" y="208457"/>
                  </a:lnTo>
                  <a:lnTo>
                    <a:pt x="4642142" y="206819"/>
                  </a:lnTo>
                  <a:lnTo>
                    <a:pt x="4634027" y="208457"/>
                  </a:lnTo>
                  <a:lnTo>
                    <a:pt x="4627410" y="212928"/>
                  </a:lnTo>
                  <a:lnTo>
                    <a:pt x="4622939" y="219544"/>
                  </a:lnTo>
                  <a:lnTo>
                    <a:pt x="4621314" y="227647"/>
                  </a:lnTo>
                  <a:lnTo>
                    <a:pt x="4622939" y="235775"/>
                  </a:lnTo>
                  <a:lnTo>
                    <a:pt x="4627410" y="242392"/>
                  </a:lnTo>
                  <a:lnTo>
                    <a:pt x="4634027" y="246862"/>
                  </a:lnTo>
                  <a:lnTo>
                    <a:pt x="4642142" y="248488"/>
                  </a:lnTo>
                  <a:lnTo>
                    <a:pt x="4650257" y="246862"/>
                  </a:lnTo>
                  <a:lnTo>
                    <a:pt x="4656874" y="242392"/>
                  </a:lnTo>
                  <a:lnTo>
                    <a:pt x="4661344" y="235775"/>
                  </a:lnTo>
                  <a:lnTo>
                    <a:pt x="4662983" y="227647"/>
                  </a:lnTo>
                  <a:close/>
                </a:path>
                <a:path extrusionOk="0" h="5290185" w="5118735">
                  <a:moveTo>
                    <a:pt x="4662983" y="20828"/>
                  </a:moveTo>
                  <a:lnTo>
                    <a:pt x="4661344" y="12725"/>
                  </a:lnTo>
                  <a:lnTo>
                    <a:pt x="4656874" y="6108"/>
                  </a:lnTo>
                  <a:lnTo>
                    <a:pt x="4650257" y="1638"/>
                  </a:lnTo>
                  <a:lnTo>
                    <a:pt x="4642142" y="0"/>
                  </a:lnTo>
                  <a:lnTo>
                    <a:pt x="4634027" y="1638"/>
                  </a:lnTo>
                  <a:lnTo>
                    <a:pt x="4627410" y="6108"/>
                  </a:lnTo>
                  <a:lnTo>
                    <a:pt x="4622939" y="12725"/>
                  </a:lnTo>
                  <a:lnTo>
                    <a:pt x="4621314" y="20828"/>
                  </a:lnTo>
                  <a:lnTo>
                    <a:pt x="4622939" y="28943"/>
                  </a:lnTo>
                  <a:lnTo>
                    <a:pt x="4627410" y="35572"/>
                  </a:lnTo>
                  <a:lnTo>
                    <a:pt x="4634027" y="40030"/>
                  </a:lnTo>
                  <a:lnTo>
                    <a:pt x="4642142" y="41668"/>
                  </a:lnTo>
                  <a:lnTo>
                    <a:pt x="4650257" y="40030"/>
                  </a:lnTo>
                  <a:lnTo>
                    <a:pt x="4656874" y="35572"/>
                  </a:lnTo>
                  <a:lnTo>
                    <a:pt x="4661344" y="28943"/>
                  </a:lnTo>
                  <a:lnTo>
                    <a:pt x="4662983" y="20828"/>
                  </a:lnTo>
                  <a:close/>
                </a:path>
                <a:path extrusionOk="0" h="5290185" w="5118735">
                  <a:moveTo>
                    <a:pt x="4890643" y="434467"/>
                  </a:moveTo>
                  <a:lnTo>
                    <a:pt x="4888992" y="426364"/>
                  </a:lnTo>
                  <a:lnTo>
                    <a:pt x="4884534" y="419747"/>
                  </a:lnTo>
                  <a:lnTo>
                    <a:pt x="4877905" y="415277"/>
                  </a:lnTo>
                  <a:lnTo>
                    <a:pt x="4869802" y="413639"/>
                  </a:lnTo>
                  <a:lnTo>
                    <a:pt x="4861687" y="415277"/>
                  </a:lnTo>
                  <a:lnTo>
                    <a:pt x="4855070" y="419747"/>
                  </a:lnTo>
                  <a:lnTo>
                    <a:pt x="4850600" y="426364"/>
                  </a:lnTo>
                  <a:lnTo>
                    <a:pt x="4848974" y="434467"/>
                  </a:lnTo>
                  <a:lnTo>
                    <a:pt x="4850600" y="442595"/>
                  </a:lnTo>
                  <a:lnTo>
                    <a:pt x="4855070" y="449211"/>
                  </a:lnTo>
                  <a:lnTo>
                    <a:pt x="4861687" y="453682"/>
                  </a:lnTo>
                  <a:lnTo>
                    <a:pt x="4869802" y="455307"/>
                  </a:lnTo>
                  <a:lnTo>
                    <a:pt x="4877905" y="453682"/>
                  </a:lnTo>
                  <a:lnTo>
                    <a:pt x="4884534" y="449211"/>
                  </a:lnTo>
                  <a:lnTo>
                    <a:pt x="4888992" y="442595"/>
                  </a:lnTo>
                  <a:lnTo>
                    <a:pt x="4890643" y="434467"/>
                  </a:lnTo>
                  <a:close/>
                </a:path>
                <a:path extrusionOk="0" h="5290185" w="5118735">
                  <a:moveTo>
                    <a:pt x="4890643" y="227647"/>
                  </a:moveTo>
                  <a:lnTo>
                    <a:pt x="4888992" y="219544"/>
                  </a:lnTo>
                  <a:lnTo>
                    <a:pt x="4884534" y="212928"/>
                  </a:lnTo>
                  <a:lnTo>
                    <a:pt x="4877905" y="208457"/>
                  </a:lnTo>
                  <a:lnTo>
                    <a:pt x="4869802" y="206819"/>
                  </a:lnTo>
                  <a:lnTo>
                    <a:pt x="4861687" y="208457"/>
                  </a:lnTo>
                  <a:lnTo>
                    <a:pt x="4855070" y="212928"/>
                  </a:lnTo>
                  <a:lnTo>
                    <a:pt x="4850600" y="219544"/>
                  </a:lnTo>
                  <a:lnTo>
                    <a:pt x="4848974" y="227647"/>
                  </a:lnTo>
                  <a:lnTo>
                    <a:pt x="4850600" y="235775"/>
                  </a:lnTo>
                  <a:lnTo>
                    <a:pt x="4855070" y="242392"/>
                  </a:lnTo>
                  <a:lnTo>
                    <a:pt x="4861687" y="246862"/>
                  </a:lnTo>
                  <a:lnTo>
                    <a:pt x="4869802" y="248488"/>
                  </a:lnTo>
                  <a:lnTo>
                    <a:pt x="4877905" y="246862"/>
                  </a:lnTo>
                  <a:lnTo>
                    <a:pt x="4884534" y="242392"/>
                  </a:lnTo>
                  <a:lnTo>
                    <a:pt x="4888992" y="235775"/>
                  </a:lnTo>
                  <a:lnTo>
                    <a:pt x="4890643" y="227647"/>
                  </a:lnTo>
                  <a:close/>
                </a:path>
                <a:path extrusionOk="0" h="5290185" w="5118735">
                  <a:moveTo>
                    <a:pt x="4890643" y="20828"/>
                  </a:moveTo>
                  <a:lnTo>
                    <a:pt x="4888992" y="12725"/>
                  </a:lnTo>
                  <a:lnTo>
                    <a:pt x="4884534" y="6108"/>
                  </a:lnTo>
                  <a:lnTo>
                    <a:pt x="4877905" y="1638"/>
                  </a:lnTo>
                  <a:lnTo>
                    <a:pt x="4869802" y="0"/>
                  </a:lnTo>
                  <a:lnTo>
                    <a:pt x="4861687" y="1638"/>
                  </a:lnTo>
                  <a:lnTo>
                    <a:pt x="4855070" y="6108"/>
                  </a:lnTo>
                  <a:lnTo>
                    <a:pt x="4850600" y="12725"/>
                  </a:lnTo>
                  <a:lnTo>
                    <a:pt x="4848974" y="20828"/>
                  </a:lnTo>
                  <a:lnTo>
                    <a:pt x="4850600" y="28943"/>
                  </a:lnTo>
                  <a:lnTo>
                    <a:pt x="4855070" y="35572"/>
                  </a:lnTo>
                  <a:lnTo>
                    <a:pt x="4861687" y="40030"/>
                  </a:lnTo>
                  <a:lnTo>
                    <a:pt x="4869802" y="41668"/>
                  </a:lnTo>
                  <a:lnTo>
                    <a:pt x="4877905" y="40030"/>
                  </a:lnTo>
                  <a:lnTo>
                    <a:pt x="4884534" y="35572"/>
                  </a:lnTo>
                  <a:lnTo>
                    <a:pt x="4888992" y="28943"/>
                  </a:lnTo>
                  <a:lnTo>
                    <a:pt x="4890643" y="20828"/>
                  </a:lnTo>
                  <a:close/>
                </a:path>
                <a:path extrusionOk="0" h="5290185" w="5118735">
                  <a:moveTo>
                    <a:pt x="5118354" y="434467"/>
                  </a:moveTo>
                  <a:lnTo>
                    <a:pt x="5116703" y="426364"/>
                  </a:lnTo>
                  <a:lnTo>
                    <a:pt x="5112245" y="419747"/>
                  </a:lnTo>
                  <a:lnTo>
                    <a:pt x="5105616" y="415277"/>
                  </a:lnTo>
                  <a:lnTo>
                    <a:pt x="5097513" y="413639"/>
                  </a:lnTo>
                  <a:lnTo>
                    <a:pt x="5089385" y="415277"/>
                  </a:lnTo>
                  <a:lnTo>
                    <a:pt x="5082743" y="419747"/>
                  </a:lnTo>
                  <a:lnTo>
                    <a:pt x="5078260" y="426364"/>
                  </a:lnTo>
                  <a:lnTo>
                    <a:pt x="5076622" y="434467"/>
                  </a:lnTo>
                  <a:lnTo>
                    <a:pt x="5078260" y="442595"/>
                  </a:lnTo>
                  <a:lnTo>
                    <a:pt x="5082743" y="449211"/>
                  </a:lnTo>
                  <a:lnTo>
                    <a:pt x="5089385" y="453682"/>
                  </a:lnTo>
                  <a:lnTo>
                    <a:pt x="5097513" y="455307"/>
                  </a:lnTo>
                  <a:lnTo>
                    <a:pt x="5105616" y="453682"/>
                  </a:lnTo>
                  <a:lnTo>
                    <a:pt x="5112245" y="449211"/>
                  </a:lnTo>
                  <a:lnTo>
                    <a:pt x="5116703" y="442595"/>
                  </a:lnTo>
                  <a:lnTo>
                    <a:pt x="5118354" y="434467"/>
                  </a:lnTo>
                  <a:close/>
                </a:path>
                <a:path extrusionOk="0" h="5290185" w="5118735">
                  <a:moveTo>
                    <a:pt x="5118354" y="227647"/>
                  </a:moveTo>
                  <a:lnTo>
                    <a:pt x="5116703" y="219544"/>
                  </a:lnTo>
                  <a:lnTo>
                    <a:pt x="5112245" y="212928"/>
                  </a:lnTo>
                  <a:lnTo>
                    <a:pt x="5105616" y="208457"/>
                  </a:lnTo>
                  <a:lnTo>
                    <a:pt x="5097513" y="206819"/>
                  </a:lnTo>
                  <a:lnTo>
                    <a:pt x="5089385" y="208457"/>
                  </a:lnTo>
                  <a:lnTo>
                    <a:pt x="5082743" y="212928"/>
                  </a:lnTo>
                  <a:lnTo>
                    <a:pt x="5078260" y="219544"/>
                  </a:lnTo>
                  <a:lnTo>
                    <a:pt x="5076622" y="227647"/>
                  </a:lnTo>
                  <a:lnTo>
                    <a:pt x="5078260" y="235775"/>
                  </a:lnTo>
                  <a:lnTo>
                    <a:pt x="5082743" y="242392"/>
                  </a:lnTo>
                  <a:lnTo>
                    <a:pt x="5089385" y="246862"/>
                  </a:lnTo>
                  <a:lnTo>
                    <a:pt x="5097513" y="248488"/>
                  </a:lnTo>
                  <a:lnTo>
                    <a:pt x="5105616" y="246862"/>
                  </a:lnTo>
                  <a:lnTo>
                    <a:pt x="5112245" y="242392"/>
                  </a:lnTo>
                  <a:lnTo>
                    <a:pt x="5116703" y="235775"/>
                  </a:lnTo>
                  <a:lnTo>
                    <a:pt x="5118354" y="227647"/>
                  </a:lnTo>
                  <a:close/>
                </a:path>
                <a:path extrusionOk="0" h="5290185" w="5118735">
                  <a:moveTo>
                    <a:pt x="5118354" y="20828"/>
                  </a:moveTo>
                  <a:lnTo>
                    <a:pt x="5116703" y="12725"/>
                  </a:lnTo>
                  <a:lnTo>
                    <a:pt x="5112245" y="6108"/>
                  </a:lnTo>
                  <a:lnTo>
                    <a:pt x="5105616" y="1638"/>
                  </a:lnTo>
                  <a:lnTo>
                    <a:pt x="5097513" y="0"/>
                  </a:lnTo>
                  <a:lnTo>
                    <a:pt x="5089385" y="1638"/>
                  </a:lnTo>
                  <a:lnTo>
                    <a:pt x="5082743" y="6108"/>
                  </a:lnTo>
                  <a:lnTo>
                    <a:pt x="5078260" y="12725"/>
                  </a:lnTo>
                  <a:lnTo>
                    <a:pt x="5076622" y="20828"/>
                  </a:lnTo>
                  <a:lnTo>
                    <a:pt x="5078260" y="28943"/>
                  </a:lnTo>
                  <a:lnTo>
                    <a:pt x="5082743" y="35572"/>
                  </a:lnTo>
                  <a:lnTo>
                    <a:pt x="5089385" y="40030"/>
                  </a:lnTo>
                  <a:lnTo>
                    <a:pt x="5097513" y="41668"/>
                  </a:lnTo>
                  <a:lnTo>
                    <a:pt x="5105616" y="40030"/>
                  </a:lnTo>
                  <a:lnTo>
                    <a:pt x="5112245" y="35572"/>
                  </a:lnTo>
                  <a:lnTo>
                    <a:pt x="5116703" y="28943"/>
                  </a:lnTo>
                  <a:lnTo>
                    <a:pt x="5118354" y="208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8" name="Google Shape;138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10538" y="1576679"/>
              <a:ext cx="955281" cy="466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57783" y="1524889"/>
              <a:ext cx="553885" cy="554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74254" y="1561896"/>
              <a:ext cx="138163" cy="345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"/>
            <p:cNvSpPr/>
            <p:nvPr/>
          </p:nvSpPr>
          <p:spPr>
            <a:xfrm>
              <a:off x="1177860" y="1564233"/>
              <a:ext cx="134620" cy="334010"/>
            </a:xfrm>
            <a:custGeom>
              <a:rect b="b" l="l" r="r" t="t"/>
              <a:pathLst>
                <a:path extrusionOk="0" h="334010" w="134619">
                  <a:moveTo>
                    <a:pt x="8649" y="104076"/>
                  </a:moveTo>
                  <a:lnTo>
                    <a:pt x="305" y="59986"/>
                  </a:lnTo>
                  <a:lnTo>
                    <a:pt x="0" y="32928"/>
                  </a:lnTo>
                  <a:lnTo>
                    <a:pt x="116" y="19303"/>
                  </a:lnTo>
                  <a:lnTo>
                    <a:pt x="610" y="0"/>
                  </a:lnTo>
                  <a:lnTo>
                    <a:pt x="3391" y="1689"/>
                  </a:lnTo>
                  <a:lnTo>
                    <a:pt x="6160" y="3467"/>
                  </a:lnTo>
                  <a:lnTo>
                    <a:pt x="8840" y="5257"/>
                  </a:lnTo>
                  <a:lnTo>
                    <a:pt x="8076" y="24573"/>
                  </a:lnTo>
                  <a:lnTo>
                    <a:pt x="7708" y="42846"/>
                  </a:lnTo>
                  <a:lnTo>
                    <a:pt x="9410" y="86321"/>
                  </a:lnTo>
                  <a:lnTo>
                    <a:pt x="12764" y="101155"/>
                  </a:lnTo>
                  <a:lnTo>
                    <a:pt x="12066" y="102146"/>
                  </a:lnTo>
                  <a:lnTo>
                    <a:pt x="10783" y="103682"/>
                  </a:lnTo>
                  <a:lnTo>
                    <a:pt x="9640" y="103974"/>
                  </a:lnTo>
                  <a:lnTo>
                    <a:pt x="8649" y="104076"/>
                  </a:lnTo>
                  <a:close/>
                </a:path>
                <a:path extrusionOk="0" h="334010" w="134619">
                  <a:moveTo>
                    <a:pt x="15596" y="96989"/>
                  </a:moveTo>
                  <a:lnTo>
                    <a:pt x="14199" y="91033"/>
                  </a:lnTo>
                  <a:lnTo>
                    <a:pt x="13662" y="84632"/>
                  </a:lnTo>
                  <a:lnTo>
                    <a:pt x="13209" y="80314"/>
                  </a:lnTo>
                  <a:lnTo>
                    <a:pt x="12615" y="67633"/>
                  </a:lnTo>
                  <a:lnTo>
                    <a:pt x="12496" y="58637"/>
                  </a:lnTo>
                  <a:lnTo>
                    <a:pt x="12620" y="44172"/>
                  </a:lnTo>
                  <a:lnTo>
                    <a:pt x="13173" y="27758"/>
                  </a:lnTo>
                  <a:lnTo>
                    <a:pt x="14199" y="8826"/>
                  </a:lnTo>
                  <a:lnTo>
                    <a:pt x="17031" y="10820"/>
                  </a:lnTo>
                  <a:lnTo>
                    <a:pt x="19863" y="12750"/>
                  </a:lnTo>
                  <a:lnTo>
                    <a:pt x="22632" y="14833"/>
                  </a:lnTo>
                  <a:lnTo>
                    <a:pt x="21401" y="32928"/>
                  </a:lnTo>
                  <a:lnTo>
                    <a:pt x="20578" y="50876"/>
                  </a:lnTo>
                  <a:lnTo>
                    <a:pt x="20454" y="59986"/>
                  </a:lnTo>
                  <a:lnTo>
                    <a:pt x="20431" y="69776"/>
                  </a:lnTo>
                  <a:lnTo>
                    <a:pt x="20905" y="82156"/>
                  </a:lnTo>
                  <a:lnTo>
                    <a:pt x="21253" y="86169"/>
                  </a:lnTo>
                  <a:lnTo>
                    <a:pt x="21540" y="88900"/>
                  </a:lnTo>
                  <a:lnTo>
                    <a:pt x="19317" y="91236"/>
                  </a:lnTo>
                  <a:lnTo>
                    <a:pt x="15596" y="96989"/>
                  </a:lnTo>
                  <a:close/>
                </a:path>
                <a:path extrusionOk="0" h="334010" w="134619">
                  <a:moveTo>
                    <a:pt x="26163" y="85470"/>
                  </a:moveTo>
                  <a:lnTo>
                    <a:pt x="26086" y="84836"/>
                  </a:lnTo>
                  <a:lnTo>
                    <a:pt x="25959" y="83438"/>
                  </a:lnTo>
                  <a:lnTo>
                    <a:pt x="25638" y="73125"/>
                  </a:lnTo>
                  <a:lnTo>
                    <a:pt x="25586" y="67633"/>
                  </a:lnTo>
                  <a:lnTo>
                    <a:pt x="25920" y="53900"/>
                  </a:lnTo>
                  <a:lnTo>
                    <a:pt x="26922" y="36759"/>
                  </a:lnTo>
                  <a:lnTo>
                    <a:pt x="28347" y="19303"/>
                  </a:lnTo>
                  <a:lnTo>
                    <a:pt x="31370" y="21628"/>
                  </a:lnTo>
                  <a:lnTo>
                    <a:pt x="34291" y="24053"/>
                  </a:lnTo>
                  <a:lnTo>
                    <a:pt x="37224" y="26542"/>
                  </a:lnTo>
                  <a:lnTo>
                    <a:pt x="35737" y="42846"/>
                  </a:lnTo>
                  <a:lnTo>
                    <a:pt x="34668" y="58637"/>
                  </a:lnTo>
                  <a:lnTo>
                    <a:pt x="34305" y="69776"/>
                  </a:lnTo>
                  <a:lnTo>
                    <a:pt x="34409" y="82156"/>
                  </a:lnTo>
                  <a:lnTo>
                    <a:pt x="34473" y="84836"/>
                  </a:lnTo>
                  <a:lnTo>
                    <a:pt x="32017" y="84836"/>
                  </a:lnTo>
                  <a:lnTo>
                    <a:pt x="27890" y="84886"/>
                  </a:lnTo>
                  <a:lnTo>
                    <a:pt x="27001" y="85128"/>
                  </a:lnTo>
                  <a:lnTo>
                    <a:pt x="26163" y="85470"/>
                  </a:lnTo>
                  <a:close/>
                </a:path>
                <a:path extrusionOk="0" h="334010" w="134619">
                  <a:moveTo>
                    <a:pt x="34494" y="85725"/>
                  </a:moveTo>
                  <a:lnTo>
                    <a:pt x="33998" y="85623"/>
                  </a:lnTo>
                  <a:lnTo>
                    <a:pt x="33554" y="85382"/>
                  </a:lnTo>
                  <a:lnTo>
                    <a:pt x="33059" y="85280"/>
                  </a:lnTo>
                  <a:lnTo>
                    <a:pt x="32017" y="84836"/>
                  </a:lnTo>
                  <a:lnTo>
                    <a:pt x="34473" y="84836"/>
                  </a:lnTo>
                  <a:lnTo>
                    <a:pt x="34494" y="85725"/>
                  </a:lnTo>
                  <a:close/>
                </a:path>
                <a:path extrusionOk="0" h="334010" w="134619">
                  <a:moveTo>
                    <a:pt x="19521" y="104927"/>
                  </a:moveTo>
                  <a:lnTo>
                    <a:pt x="12472" y="104927"/>
                  </a:lnTo>
                  <a:lnTo>
                    <a:pt x="14907" y="102387"/>
                  </a:lnTo>
                  <a:lnTo>
                    <a:pt x="18327" y="98767"/>
                  </a:lnTo>
                  <a:lnTo>
                    <a:pt x="23584" y="85623"/>
                  </a:lnTo>
                  <a:lnTo>
                    <a:pt x="31268" y="85470"/>
                  </a:lnTo>
                  <a:lnTo>
                    <a:pt x="32906" y="85470"/>
                  </a:lnTo>
                  <a:lnTo>
                    <a:pt x="33503" y="85521"/>
                  </a:lnTo>
                  <a:lnTo>
                    <a:pt x="34202" y="86321"/>
                  </a:lnTo>
                  <a:lnTo>
                    <a:pt x="34887" y="87261"/>
                  </a:lnTo>
                  <a:lnTo>
                    <a:pt x="28347" y="89242"/>
                  </a:lnTo>
                  <a:lnTo>
                    <a:pt x="23483" y="100355"/>
                  </a:lnTo>
                  <a:lnTo>
                    <a:pt x="19521" y="104927"/>
                  </a:lnTo>
                  <a:close/>
                </a:path>
                <a:path extrusionOk="0" h="334010" w="134619">
                  <a:moveTo>
                    <a:pt x="117590" y="333527"/>
                  </a:moveTo>
                  <a:lnTo>
                    <a:pt x="93144" y="296278"/>
                  </a:lnTo>
                  <a:lnTo>
                    <a:pt x="71318" y="253877"/>
                  </a:lnTo>
                  <a:lnTo>
                    <a:pt x="54099" y="206674"/>
                  </a:lnTo>
                  <a:lnTo>
                    <a:pt x="43477" y="155019"/>
                  </a:lnTo>
                  <a:lnTo>
                    <a:pt x="41595" y="103479"/>
                  </a:lnTo>
                  <a:lnTo>
                    <a:pt x="41472" y="98767"/>
                  </a:lnTo>
                  <a:lnTo>
                    <a:pt x="42126" y="88353"/>
                  </a:lnTo>
                  <a:lnTo>
                    <a:pt x="36729" y="86169"/>
                  </a:lnTo>
                  <a:lnTo>
                    <a:pt x="43269" y="87706"/>
                  </a:lnTo>
                  <a:lnTo>
                    <a:pt x="48476" y="89052"/>
                  </a:lnTo>
                  <a:lnTo>
                    <a:pt x="48013" y="99263"/>
                  </a:lnTo>
                  <a:lnTo>
                    <a:pt x="48132" y="103682"/>
                  </a:lnTo>
                  <a:lnTo>
                    <a:pt x="51189" y="150265"/>
                  </a:lnTo>
                  <a:lnTo>
                    <a:pt x="61914" y="196823"/>
                  </a:lnTo>
                  <a:lnTo>
                    <a:pt x="78562" y="240150"/>
                  </a:lnTo>
                  <a:lnTo>
                    <a:pt x="99574" y="279921"/>
                  </a:lnTo>
                  <a:lnTo>
                    <a:pt x="123394" y="315810"/>
                  </a:lnTo>
                  <a:lnTo>
                    <a:pt x="121603" y="321818"/>
                  </a:lnTo>
                  <a:lnTo>
                    <a:pt x="119723" y="327723"/>
                  </a:lnTo>
                  <a:lnTo>
                    <a:pt x="117590" y="333527"/>
                  </a:lnTo>
                  <a:close/>
                </a:path>
                <a:path extrusionOk="0" h="334010" w="134619">
                  <a:moveTo>
                    <a:pt x="127813" y="298653"/>
                  </a:moveTo>
                  <a:lnTo>
                    <a:pt x="99036" y="255369"/>
                  </a:lnTo>
                  <a:lnTo>
                    <a:pt x="75794" y="207938"/>
                  </a:lnTo>
                  <a:lnTo>
                    <a:pt x="60516" y="156862"/>
                  </a:lnTo>
                  <a:lnTo>
                    <a:pt x="55747" y="103974"/>
                  </a:lnTo>
                  <a:lnTo>
                    <a:pt x="55373" y="91782"/>
                  </a:lnTo>
                  <a:lnTo>
                    <a:pt x="50915" y="89547"/>
                  </a:lnTo>
                  <a:lnTo>
                    <a:pt x="58598" y="91376"/>
                  </a:lnTo>
                  <a:lnTo>
                    <a:pt x="63069" y="93560"/>
                  </a:lnTo>
                  <a:lnTo>
                    <a:pt x="63314" y="104520"/>
                  </a:lnTo>
                  <a:lnTo>
                    <a:pt x="67780" y="151802"/>
                  </a:lnTo>
                  <a:lnTo>
                    <a:pt x="81855" y="197205"/>
                  </a:lnTo>
                  <a:lnTo>
                    <a:pt x="103651" y="240274"/>
                  </a:lnTo>
                  <a:lnTo>
                    <a:pt x="131280" y="280593"/>
                  </a:lnTo>
                  <a:lnTo>
                    <a:pt x="130341" y="286689"/>
                  </a:lnTo>
                  <a:lnTo>
                    <a:pt x="129096" y="292696"/>
                  </a:lnTo>
                  <a:lnTo>
                    <a:pt x="127813" y="298653"/>
                  </a:lnTo>
                  <a:close/>
                </a:path>
                <a:path extrusionOk="0" h="334010" w="134619">
                  <a:moveTo>
                    <a:pt x="30275" y="107505"/>
                  </a:moveTo>
                  <a:lnTo>
                    <a:pt x="23229" y="107505"/>
                  </a:lnTo>
                  <a:lnTo>
                    <a:pt x="24967" y="105613"/>
                  </a:lnTo>
                  <a:lnTo>
                    <a:pt x="27991" y="102488"/>
                  </a:lnTo>
                  <a:lnTo>
                    <a:pt x="31662" y="94449"/>
                  </a:lnTo>
                  <a:lnTo>
                    <a:pt x="36526" y="90436"/>
                  </a:lnTo>
                  <a:lnTo>
                    <a:pt x="37123" y="92024"/>
                  </a:lnTo>
                  <a:lnTo>
                    <a:pt x="37467" y="93560"/>
                  </a:lnTo>
                  <a:lnTo>
                    <a:pt x="37588" y="94208"/>
                  </a:lnTo>
                  <a:lnTo>
                    <a:pt x="37821" y="96494"/>
                  </a:lnTo>
                  <a:lnTo>
                    <a:pt x="34989" y="100355"/>
                  </a:lnTo>
                  <a:lnTo>
                    <a:pt x="32652" y="104775"/>
                  </a:lnTo>
                  <a:lnTo>
                    <a:pt x="30275" y="107505"/>
                  </a:lnTo>
                  <a:close/>
                </a:path>
                <a:path extrusionOk="0" h="334010" w="134619">
                  <a:moveTo>
                    <a:pt x="133312" y="263817"/>
                  </a:moveTo>
                  <a:lnTo>
                    <a:pt x="107255" y="226650"/>
                  </a:lnTo>
                  <a:lnTo>
                    <a:pt x="87062" y="187758"/>
                  </a:lnTo>
                  <a:lnTo>
                    <a:pt x="74209" y="147468"/>
                  </a:lnTo>
                  <a:lnTo>
                    <a:pt x="70221" y="106654"/>
                  </a:lnTo>
                  <a:lnTo>
                    <a:pt x="69863" y="95199"/>
                  </a:lnTo>
                  <a:lnTo>
                    <a:pt x="65406" y="93014"/>
                  </a:lnTo>
                  <a:lnTo>
                    <a:pt x="73089" y="94856"/>
                  </a:lnTo>
                  <a:lnTo>
                    <a:pt x="77559" y="97040"/>
                  </a:lnTo>
                  <a:lnTo>
                    <a:pt x="77793" y="105765"/>
                  </a:lnTo>
                  <a:lnTo>
                    <a:pt x="77886" y="108292"/>
                  </a:lnTo>
                  <a:lnTo>
                    <a:pt x="81372" y="143267"/>
                  </a:lnTo>
                  <a:lnTo>
                    <a:pt x="92691" y="178141"/>
                  </a:lnTo>
                  <a:lnTo>
                    <a:pt x="110716" y="212336"/>
                  </a:lnTo>
                  <a:lnTo>
                    <a:pt x="134354" y="245618"/>
                  </a:lnTo>
                  <a:lnTo>
                    <a:pt x="134201" y="251764"/>
                  </a:lnTo>
                  <a:lnTo>
                    <a:pt x="133859" y="257822"/>
                  </a:lnTo>
                  <a:lnTo>
                    <a:pt x="133312" y="263817"/>
                  </a:lnTo>
                  <a:close/>
                </a:path>
                <a:path extrusionOk="0" h="334010" w="134619">
                  <a:moveTo>
                    <a:pt x="17869" y="106857"/>
                  </a:moveTo>
                  <a:lnTo>
                    <a:pt x="14199" y="105765"/>
                  </a:lnTo>
                  <a:lnTo>
                    <a:pt x="8992" y="104520"/>
                  </a:lnTo>
                  <a:lnTo>
                    <a:pt x="10034" y="104724"/>
                  </a:lnTo>
                  <a:lnTo>
                    <a:pt x="12472" y="104927"/>
                  </a:lnTo>
                  <a:lnTo>
                    <a:pt x="19521" y="104927"/>
                  </a:lnTo>
                  <a:lnTo>
                    <a:pt x="17869" y="106857"/>
                  </a:lnTo>
                  <a:close/>
                </a:path>
                <a:path extrusionOk="0" h="334010" w="134619">
                  <a:moveTo>
                    <a:pt x="37647" y="110083"/>
                  </a:moveTo>
                  <a:lnTo>
                    <a:pt x="33998" y="110083"/>
                  </a:lnTo>
                  <a:lnTo>
                    <a:pt x="35738" y="108242"/>
                  </a:lnTo>
                  <a:lnTo>
                    <a:pt x="36424" y="107607"/>
                  </a:lnTo>
                  <a:lnTo>
                    <a:pt x="37072" y="106654"/>
                  </a:lnTo>
                  <a:lnTo>
                    <a:pt x="37821" y="105613"/>
                  </a:lnTo>
                  <a:lnTo>
                    <a:pt x="37696" y="108292"/>
                  </a:lnTo>
                  <a:lnTo>
                    <a:pt x="37647" y="110083"/>
                  </a:lnTo>
                  <a:close/>
                </a:path>
                <a:path extrusionOk="0" h="334010" w="134619">
                  <a:moveTo>
                    <a:pt x="28639" y="109385"/>
                  </a:moveTo>
                  <a:lnTo>
                    <a:pt x="24918" y="108292"/>
                  </a:lnTo>
                  <a:lnTo>
                    <a:pt x="19762" y="107061"/>
                  </a:lnTo>
                  <a:lnTo>
                    <a:pt x="20803" y="107302"/>
                  </a:lnTo>
                  <a:lnTo>
                    <a:pt x="23229" y="107505"/>
                  </a:lnTo>
                  <a:lnTo>
                    <a:pt x="30275" y="107505"/>
                  </a:lnTo>
                  <a:lnTo>
                    <a:pt x="28639" y="109385"/>
                  </a:lnTo>
                  <a:close/>
                </a:path>
                <a:path extrusionOk="0" h="334010" w="134619">
                  <a:moveTo>
                    <a:pt x="37618" y="111125"/>
                  </a:moveTo>
                  <a:lnTo>
                    <a:pt x="36577" y="111125"/>
                  </a:lnTo>
                  <a:lnTo>
                    <a:pt x="35738" y="110870"/>
                  </a:lnTo>
                  <a:lnTo>
                    <a:pt x="30519" y="109689"/>
                  </a:lnTo>
                  <a:lnTo>
                    <a:pt x="31611" y="109880"/>
                  </a:lnTo>
                  <a:lnTo>
                    <a:pt x="33998" y="110083"/>
                  </a:lnTo>
                  <a:lnTo>
                    <a:pt x="37647" y="110083"/>
                  </a:lnTo>
                  <a:lnTo>
                    <a:pt x="37618" y="111125"/>
                  </a:lnTo>
                  <a:close/>
                </a:path>
              </a:pathLst>
            </a:custGeom>
            <a:solidFill>
              <a:srgbClr val="0D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2" name="Google Shape;142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83958" y="4263529"/>
              <a:ext cx="5024145" cy="204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16711" y="5213692"/>
              <a:ext cx="191084" cy="180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"/>
            <p:cNvSpPr/>
            <p:nvPr/>
          </p:nvSpPr>
          <p:spPr>
            <a:xfrm>
              <a:off x="907796" y="5210123"/>
              <a:ext cx="3773804" cy="186690"/>
            </a:xfrm>
            <a:custGeom>
              <a:rect b="b" l="l" r="r" t="t"/>
              <a:pathLst>
                <a:path extrusionOk="0" h="186689" w="3773804">
                  <a:moveTo>
                    <a:pt x="192887" y="92570"/>
                  </a:moveTo>
                  <a:lnTo>
                    <a:pt x="185623" y="56540"/>
                  </a:lnTo>
                  <a:lnTo>
                    <a:pt x="177571" y="44754"/>
                  </a:lnTo>
                  <a:lnTo>
                    <a:pt x="165506" y="27114"/>
                  </a:lnTo>
                  <a:lnTo>
                    <a:pt x="141986" y="11811"/>
                  </a:lnTo>
                  <a:lnTo>
                    <a:pt x="141986" y="93611"/>
                  </a:lnTo>
                  <a:lnTo>
                    <a:pt x="138722" y="111988"/>
                  </a:lnTo>
                  <a:lnTo>
                    <a:pt x="129514" y="127228"/>
                  </a:lnTo>
                  <a:lnTo>
                    <a:pt x="115214" y="137604"/>
                  </a:lnTo>
                  <a:lnTo>
                    <a:pt x="96697" y="141439"/>
                  </a:lnTo>
                  <a:lnTo>
                    <a:pt x="77952" y="137490"/>
                  </a:lnTo>
                  <a:lnTo>
                    <a:pt x="63411" y="126860"/>
                  </a:lnTo>
                  <a:lnTo>
                    <a:pt x="54000" y="111455"/>
                  </a:lnTo>
                  <a:lnTo>
                    <a:pt x="50749" y="93611"/>
                  </a:lnTo>
                  <a:lnTo>
                    <a:pt x="50660" y="92570"/>
                  </a:lnTo>
                  <a:lnTo>
                    <a:pt x="53911" y="74206"/>
                  </a:lnTo>
                  <a:lnTo>
                    <a:pt x="63157" y="58978"/>
                  </a:lnTo>
                  <a:lnTo>
                    <a:pt x="77520" y="48602"/>
                  </a:lnTo>
                  <a:lnTo>
                    <a:pt x="96202" y="44754"/>
                  </a:lnTo>
                  <a:lnTo>
                    <a:pt x="114884" y="48653"/>
                  </a:lnTo>
                  <a:lnTo>
                    <a:pt x="129336" y="59156"/>
                  </a:lnTo>
                  <a:lnTo>
                    <a:pt x="138671" y="74561"/>
                  </a:lnTo>
                  <a:lnTo>
                    <a:pt x="141884" y="92570"/>
                  </a:lnTo>
                  <a:lnTo>
                    <a:pt x="141986" y="93611"/>
                  </a:lnTo>
                  <a:lnTo>
                    <a:pt x="141986" y="11811"/>
                  </a:lnTo>
                  <a:lnTo>
                    <a:pt x="135039" y="7277"/>
                  </a:lnTo>
                  <a:lnTo>
                    <a:pt x="96697" y="0"/>
                  </a:lnTo>
                  <a:lnTo>
                    <a:pt x="58267" y="7315"/>
                  </a:lnTo>
                  <a:lnTo>
                    <a:pt x="27622" y="27266"/>
                  </a:lnTo>
                  <a:lnTo>
                    <a:pt x="7327" y="56870"/>
                  </a:lnTo>
                  <a:lnTo>
                    <a:pt x="101" y="92570"/>
                  </a:lnTo>
                  <a:lnTo>
                    <a:pt x="0" y="93611"/>
                  </a:lnTo>
                  <a:lnTo>
                    <a:pt x="7251" y="129667"/>
                  </a:lnTo>
                  <a:lnTo>
                    <a:pt x="27368" y="159092"/>
                  </a:lnTo>
                  <a:lnTo>
                    <a:pt x="57848" y="178917"/>
                  </a:lnTo>
                  <a:lnTo>
                    <a:pt x="96202" y="186182"/>
                  </a:lnTo>
                  <a:lnTo>
                    <a:pt x="134594" y="178879"/>
                  </a:lnTo>
                  <a:lnTo>
                    <a:pt x="165239" y="158927"/>
                  </a:lnTo>
                  <a:lnTo>
                    <a:pt x="177241" y="141439"/>
                  </a:lnTo>
                  <a:lnTo>
                    <a:pt x="185534" y="129349"/>
                  </a:lnTo>
                  <a:lnTo>
                    <a:pt x="192786" y="93611"/>
                  </a:lnTo>
                  <a:lnTo>
                    <a:pt x="192887" y="92570"/>
                  </a:lnTo>
                  <a:close/>
                </a:path>
                <a:path extrusionOk="0" h="186689" w="3773804">
                  <a:moveTo>
                    <a:pt x="354761" y="139153"/>
                  </a:moveTo>
                  <a:lnTo>
                    <a:pt x="268097" y="139153"/>
                  </a:lnTo>
                  <a:lnTo>
                    <a:pt x="268097" y="3568"/>
                  </a:lnTo>
                  <a:lnTo>
                    <a:pt x="218440" y="3568"/>
                  </a:lnTo>
                  <a:lnTo>
                    <a:pt x="218440" y="182613"/>
                  </a:lnTo>
                  <a:lnTo>
                    <a:pt x="354761" y="182613"/>
                  </a:lnTo>
                  <a:lnTo>
                    <a:pt x="354761" y="139153"/>
                  </a:lnTo>
                  <a:close/>
                </a:path>
                <a:path extrusionOk="0" h="186689" w="3773804">
                  <a:moveTo>
                    <a:pt x="535635" y="3568"/>
                  </a:moveTo>
                  <a:lnTo>
                    <a:pt x="485482" y="3568"/>
                  </a:lnTo>
                  <a:lnTo>
                    <a:pt x="485482" y="104330"/>
                  </a:lnTo>
                  <a:lnTo>
                    <a:pt x="483158" y="120789"/>
                  </a:lnTo>
                  <a:lnTo>
                    <a:pt x="476516" y="132270"/>
                  </a:lnTo>
                  <a:lnTo>
                    <a:pt x="466051" y="139001"/>
                  </a:lnTo>
                  <a:lnTo>
                    <a:pt x="452247" y="141185"/>
                  </a:lnTo>
                  <a:lnTo>
                    <a:pt x="438569" y="138861"/>
                  </a:lnTo>
                  <a:lnTo>
                    <a:pt x="428167" y="131813"/>
                  </a:lnTo>
                  <a:lnTo>
                    <a:pt x="421563" y="119926"/>
                  </a:lnTo>
                  <a:lnTo>
                    <a:pt x="419252" y="103085"/>
                  </a:lnTo>
                  <a:lnTo>
                    <a:pt x="419252" y="3568"/>
                  </a:lnTo>
                  <a:lnTo>
                    <a:pt x="369100" y="3568"/>
                  </a:lnTo>
                  <a:lnTo>
                    <a:pt x="369138" y="104330"/>
                  </a:lnTo>
                  <a:lnTo>
                    <a:pt x="391426" y="166128"/>
                  </a:lnTo>
                  <a:lnTo>
                    <a:pt x="451751" y="185940"/>
                  </a:lnTo>
                  <a:lnTo>
                    <a:pt x="486321" y="181051"/>
                  </a:lnTo>
                  <a:lnTo>
                    <a:pt x="512775" y="165976"/>
                  </a:lnTo>
                  <a:lnTo>
                    <a:pt x="528955" y="141185"/>
                  </a:lnTo>
                  <a:lnTo>
                    <a:pt x="529678" y="140093"/>
                  </a:lnTo>
                  <a:lnTo>
                    <a:pt x="535584" y="103085"/>
                  </a:lnTo>
                  <a:lnTo>
                    <a:pt x="535635" y="3568"/>
                  </a:lnTo>
                  <a:close/>
                </a:path>
                <a:path extrusionOk="0" h="186689" w="3773804">
                  <a:moveTo>
                    <a:pt x="734123" y="3568"/>
                  </a:moveTo>
                  <a:lnTo>
                    <a:pt x="685012" y="3568"/>
                  </a:lnTo>
                  <a:lnTo>
                    <a:pt x="685012" y="98221"/>
                  </a:lnTo>
                  <a:lnTo>
                    <a:pt x="674243" y="84391"/>
                  </a:lnTo>
                  <a:lnTo>
                    <a:pt x="611339" y="3568"/>
                  </a:lnTo>
                  <a:lnTo>
                    <a:pt x="565061" y="3568"/>
                  </a:lnTo>
                  <a:lnTo>
                    <a:pt x="565061" y="182613"/>
                  </a:lnTo>
                  <a:lnTo>
                    <a:pt x="614172" y="182613"/>
                  </a:lnTo>
                  <a:lnTo>
                    <a:pt x="614172" y="84391"/>
                  </a:lnTo>
                  <a:lnTo>
                    <a:pt x="690867" y="182613"/>
                  </a:lnTo>
                  <a:lnTo>
                    <a:pt x="734123" y="182613"/>
                  </a:lnTo>
                  <a:lnTo>
                    <a:pt x="734123" y="98221"/>
                  </a:lnTo>
                  <a:lnTo>
                    <a:pt x="734123" y="3568"/>
                  </a:lnTo>
                  <a:close/>
                </a:path>
                <a:path extrusionOk="0" h="186689" w="3773804">
                  <a:moveTo>
                    <a:pt x="912914" y="3568"/>
                  </a:moveTo>
                  <a:lnTo>
                    <a:pt x="756094" y="3568"/>
                  </a:lnTo>
                  <a:lnTo>
                    <a:pt x="756094" y="47028"/>
                  </a:lnTo>
                  <a:lnTo>
                    <a:pt x="809586" y="47028"/>
                  </a:lnTo>
                  <a:lnTo>
                    <a:pt x="809586" y="182613"/>
                  </a:lnTo>
                  <a:lnTo>
                    <a:pt x="859193" y="182613"/>
                  </a:lnTo>
                  <a:lnTo>
                    <a:pt x="859193" y="47028"/>
                  </a:lnTo>
                  <a:lnTo>
                    <a:pt x="912914" y="47028"/>
                  </a:lnTo>
                  <a:lnTo>
                    <a:pt x="912914" y="3568"/>
                  </a:lnTo>
                  <a:close/>
                </a:path>
                <a:path extrusionOk="0" h="186689" w="3773804">
                  <a:moveTo>
                    <a:pt x="1079957" y="140398"/>
                  </a:moveTo>
                  <a:lnTo>
                    <a:pt x="983754" y="140398"/>
                  </a:lnTo>
                  <a:lnTo>
                    <a:pt x="983754" y="112014"/>
                  </a:lnTo>
                  <a:lnTo>
                    <a:pt x="1069733" y="112014"/>
                  </a:lnTo>
                  <a:lnTo>
                    <a:pt x="1069733" y="72872"/>
                  </a:lnTo>
                  <a:lnTo>
                    <a:pt x="983754" y="72872"/>
                  </a:lnTo>
                  <a:lnTo>
                    <a:pt x="983754" y="45542"/>
                  </a:lnTo>
                  <a:lnTo>
                    <a:pt x="1078661" y="45542"/>
                  </a:lnTo>
                  <a:lnTo>
                    <a:pt x="1078661" y="3568"/>
                  </a:lnTo>
                  <a:lnTo>
                    <a:pt x="934643" y="3568"/>
                  </a:lnTo>
                  <a:lnTo>
                    <a:pt x="934643" y="182613"/>
                  </a:lnTo>
                  <a:lnTo>
                    <a:pt x="1079957" y="182613"/>
                  </a:lnTo>
                  <a:lnTo>
                    <a:pt x="1079957" y="140398"/>
                  </a:lnTo>
                  <a:close/>
                </a:path>
                <a:path extrusionOk="0" h="186689" w="3773804">
                  <a:moveTo>
                    <a:pt x="1250810" y="140398"/>
                  </a:moveTo>
                  <a:lnTo>
                    <a:pt x="1154620" y="140398"/>
                  </a:lnTo>
                  <a:lnTo>
                    <a:pt x="1154620" y="112014"/>
                  </a:lnTo>
                  <a:lnTo>
                    <a:pt x="1240586" y="112014"/>
                  </a:lnTo>
                  <a:lnTo>
                    <a:pt x="1240586" y="72872"/>
                  </a:lnTo>
                  <a:lnTo>
                    <a:pt x="1154620" y="72872"/>
                  </a:lnTo>
                  <a:lnTo>
                    <a:pt x="1154620" y="45542"/>
                  </a:lnTo>
                  <a:lnTo>
                    <a:pt x="1249514" y="45542"/>
                  </a:lnTo>
                  <a:lnTo>
                    <a:pt x="1249514" y="3568"/>
                  </a:lnTo>
                  <a:lnTo>
                    <a:pt x="1105496" y="3568"/>
                  </a:lnTo>
                  <a:lnTo>
                    <a:pt x="1105496" y="182613"/>
                  </a:lnTo>
                  <a:lnTo>
                    <a:pt x="1250810" y="182613"/>
                  </a:lnTo>
                  <a:lnTo>
                    <a:pt x="1250810" y="140398"/>
                  </a:lnTo>
                  <a:close/>
                </a:path>
                <a:path extrusionOk="0" h="186689" w="3773804">
                  <a:moveTo>
                    <a:pt x="1441107" y="182613"/>
                  </a:moveTo>
                  <a:lnTo>
                    <a:pt x="1403985" y="128384"/>
                  </a:lnTo>
                  <a:lnTo>
                    <a:pt x="1398397" y="120205"/>
                  </a:lnTo>
                  <a:lnTo>
                    <a:pt x="1413649" y="111467"/>
                  </a:lnTo>
                  <a:lnTo>
                    <a:pt x="1425257" y="99390"/>
                  </a:lnTo>
                  <a:lnTo>
                    <a:pt x="1429981" y="89496"/>
                  </a:lnTo>
                  <a:lnTo>
                    <a:pt x="1432648" y="83908"/>
                  </a:lnTo>
                  <a:lnTo>
                    <a:pt x="1435252" y="64935"/>
                  </a:lnTo>
                  <a:lnTo>
                    <a:pt x="1435252" y="64439"/>
                  </a:lnTo>
                  <a:lnTo>
                    <a:pt x="1434236" y="52184"/>
                  </a:lnTo>
                  <a:lnTo>
                    <a:pt x="1432636" y="46291"/>
                  </a:lnTo>
                  <a:lnTo>
                    <a:pt x="1431239" y="41122"/>
                  </a:lnTo>
                  <a:lnTo>
                    <a:pt x="1396060" y="8661"/>
                  </a:lnTo>
                  <a:lnTo>
                    <a:pt x="1385595" y="6184"/>
                  </a:lnTo>
                  <a:lnTo>
                    <a:pt x="1385595" y="67767"/>
                  </a:lnTo>
                  <a:lnTo>
                    <a:pt x="1385595" y="68262"/>
                  </a:lnTo>
                  <a:lnTo>
                    <a:pt x="1383766" y="77089"/>
                  </a:lnTo>
                  <a:lnTo>
                    <a:pt x="1378521" y="83781"/>
                  </a:lnTo>
                  <a:lnTo>
                    <a:pt x="1370164" y="88023"/>
                  </a:lnTo>
                  <a:lnTo>
                    <a:pt x="1359001" y="89496"/>
                  </a:lnTo>
                  <a:lnTo>
                    <a:pt x="1326019" y="89496"/>
                  </a:lnTo>
                  <a:lnTo>
                    <a:pt x="1326019" y="46291"/>
                  </a:lnTo>
                  <a:lnTo>
                    <a:pt x="1358760" y="46291"/>
                  </a:lnTo>
                  <a:lnTo>
                    <a:pt x="1369847" y="47637"/>
                  </a:lnTo>
                  <a:lnTo>
                    <a:pt x="1378305" y="51663"/>
                  </a:lnTo>
                  <a:lnTo>
                    <a:pt x="1383703" y="58369"/>
                  </a:lnTo>
                  <a:lnTo>
                    <a:pt x="1385595" y="67767"/>
                  </a:lnTo>
                  <a:lnTo>
                    <a:pt x="1385595" y="6184"/>
                  </a:lnTo>
                  <a:lnTo>
                    <a:pt x="1380109" y="4876"/>
                  </a:lnTo>
                  <a:lnTo>
                    <a:pt x="1361033" y="3568"/>
                  </a:lnTo>
                  <a:lnTo>
                    <a:pt x="1276400" y="3568"/>
                  </a:lnTo>
                  <a:lnTo>
                    <a:pt x="1276400" y="182613"/>
                  </a:lnTo>
                  <a:lnTo>
                    <a:pt x="1326019" y="182613"/>
                  </a:lnTo>
                  <a:lnTo>
                    <a:pt x="1326019" y="128384"/>
                  </a:lnTo>
                  <a:lnTo>
                    <a:pt x="1347990" y="128384"/>
                  </a:lnTo>
                  <a:lnTo>
                    <a:pt x="1384058" y="182613"/>
                  </a:lnTo>
                  <a:lnTo>
                    <a:pt x="1441107" y="182613"/>
                  </a:lnTo>
                  <a:close/>
                </a:path>
                <a:path extrusionOk="0" h="186689" w="3773804">
                  <a:moveTo>
                    <a:pt x="1603032" y="127342"/>
                  </a:moveTo>
                  <a:lnTo>
                    <a:pt x="1585112" y="89789"/>
                  </a:lnTo>
                  <a:lnTo>
                    <a:pt x="1536509" y="71094"/>
                  </a:lnTo>
                  <a:lnTo>
                    <a:pt x="1521053" y="67233"/>
                  </a:lnTo>
                  <a:lnTo>
                    <a:pt x="1511503" y="63373"/>
                  </a:lnTo>
                  <a:lnTo>
                    <a:pt x="1506651" y="59029"/>
                  </a:lnTo>
                  <a:lnTo>
                    <a:pt x="1505305" y="53733"/>
                  </a:lnTo>
                  <a:lnTo>
                    <a:pt x="1505305" y="46291"/>
                  </a:lnTo>
                  <a:lnTo>
                    <a:pt x="1511211" y="41668"/>
                  </a:lnTo>
                  <a:lnTo>
                    <a:pt x="1523212" y="41668"/>
                  </a:lnTo>
                  <a:lnTo>
                    <a:pt x="1535544" y="42748"/>
                  </a:lnTo>
                  <a:lnTo>
                    <a:pt x="1548193" y="46012"/>
                  </a:lnTo>
                  <a:lnTo>
                    <a:pt x="1560880" y="51511"/>
                  </a:lnTo>
                  <a:lnTo>
                    <a:pt x="1573364" y="59334"/>
                  </a:lnTo>
                  <a:lnTo>
                    <a:pt x="1585861" y="41668"/>
                  </a:lnTo>
                  <a:lnTo>
                    <a:pt x="1565554" y="6553"/>
                  </a:lnTo>
                  <a:lnTo>
                    <a:pt x="1524508" y="495"/>
                  </a:lnTo>
                  <a:lnTo>
                    <a:pt x="1495539" y="4749"/>
                  </a:lnTo>
                  <a:lnTo>
                    <a:pt x="1473733" y="16598"/>
                  </a:lnTo>
                  <a:lnTo>
                    <a:pt x="1459979" y="34721"/>
                  </a:lnTo>
                  <a:lnTo>
                    <a:pt x="1455191" y="57797"/>
                  </a:lnTo>
                  <a:lnTo>
                    <a:pt x="1455191" y="58293"/>
                  </a:lnTo>
                  <a:lnTo>
                    <a:pt x="1460411" y="81381"/>
                  </a:lnTo>
                  <a:lnTo>
                    <a:pt x="1474749" y="96875"/>
                  </a:lnTo>
                  <a:lnTo>
                    <a:pt x="1496187" y="107099"/>
                  </a:lnTo>
                  <a:lnTo>
                    <a:pt x="1537830" y="118567"/>
                  </a:lnTo>
                  <a:lnTo>
                    <a:pt x="1547139" y="122440"/>
                  </a:lnTo>
                  <a:lnTo>
                    <a:pt x="1551863" y="126619"/>
                  </a:lnTo>
                  <a:lnTo>
                    <a:pt x="1553171" y="131711"/>
                  </a:lnTo>
                  <a:lnTo>
                    <a:pt x="1553171" y="140144"/>
                  </a:lnTo>
                  <a:lnTo>
                    <a:pt x="1545983" y="144513"/>
                  </a:lnTo>
                  <a:lnTo>
                    <a:pt x="1532445" y="144513"/>
                  </a:lnTo>
                  <a:lnTo>
                    <a:pt x="1517294" y="143179"/>
                  </a:lnTo>
                  <a:lnTo>
                    <a:pt x="1502549" y="139153"/>
                  </a:lnTo>
                  <a:lnTo>
                    <a:pt x="1488249" y="132448"/>
                  </a:lnTo>
                  <a:lnTo>
                    <a:pt x="1474393" y="123037"/>
                  </a:lnTo>
                  <a:lnTo>
                    <a:pt x="1446758" y="156019"/>
                  </a:lnTo>
                  <a:lnTo>
                    <a:pt x="1464843" y="168973"/>
                  </a:lnTo>
                  <a:lnTo>
                    <a:pt x="1485125" y="178244"/>
                  </a:lnTo>
                  <a:lnTo>
                    <a:pt x="1507197" y="183832"/>
                  </a:lnTo>
                  <a:lnTo>
                    <a:pt x="1530654" y="185686"/>
                  </a:lnTo>
                  <a:lnTo>
                    <a:pt x="1560296" y="181724"/>
                  </a:lnTo>
                  <a:lnTo>
                    <a:pt x="1583131" y="170256"/>
                  </a:lnTo>
                  <a:lnTo>
                    <a:pt x="1597825" y="151917"/>
                  </a:lnTo>
                  <a:lnTo>
                    <a:pt x="1599387" y="144513"/>
                  </a:lnTo>
                  <a:lnTo>
                    <a:pt x="1603032" y="127342"/>
                  </a:lnTo>
                  <a:close/>
                </a:path>
                <a:path extrusionOk="0" h="186689" w="3773804">
                  <a:moveTo>
                    <a:pt x="1890814" y="92570"/>
                  </a:moveTo>
                  <a:lnTo>
                    <a:pt x="1883549" y="56540"/>
                  </a:lnTo>
                  <a:lnTo>
                    <a:pt x="1875497" y="44754"/>
                  </a:lnTo>
                  <a:lnTo>
                    <a:pt x="1863445" y="27114"/>
                  </a:lnTo>
                  <a:lnTo>
                    <a:pt x="1839912" y="11811"/>
                  </a:lnTo>
                  <a:lnTo>
                    <a:pt x="1839912" y="93611"/>
                  </a:lnTo>
                  <a:lnTo>
                    <a:pt x="1836648" y="111988"/>
                  </a:lnTo>
                  <a:lnTo>
                    <a:pt x="1827441" y="127228"/>
                  </a:lnTo>
                  <a:lnTo>
                    <a:pt x="1813140" y="137604"/>
                  </a:lnTo>
                  <a:lnTo>
                    <a:pt x="1794624" y="141439"/>
                  </a:lnTo>
                  <a:lnTo>
                    <a:pt x="1775879" y="137490"/>
                  </a:lnTo>
                  <a:lnTo>
                    <a:pt x="1761337" y="126860"/>
                  </a:lnTo>
                  <a:lnTo>
                    <a:pt x="1751926" y="111455"/>
                  </a:lnTo>
                  <a:lnTo>
                    <a:pt x="1748675" y="93611"/>
                  </a:lnTo>
                  <a:lnTo>
                    <a:pt x="1748586" y="92570"/>
                  </a:lnTo>
                  <a:lnTo>
                    <a:pt x="1751850" y="74206"/>
                  </a:lnTo>
                  <a:lnTo>
                    <a:pt x="1761083" y="58978"/>
                  </a:lnTo>
                  <a:lnTo>
                    <a:pt x="1775460" y="48602"/>
                  </a:lnTo>
                  <a:lnTo>
                    <a:pt x="1794129" y="44754"/>
                  </a:lnTo>
                  <a:lnTo>
                    <a:pt x="1812810" y="48653"/>
                  </a:lnTo>
                  <a:lnTo>
                    <a:pt x="1827263" y="59156"/>
                  </a:lnTo>
                  <a:lnTo>
                    <a:pt x="1836597" y="74561"/>
                  </a:lnTo>
                  <a:lnTo>
                    <a:pt x="1839810" y="92570"/>
                  </a:lnTo>
                  <a:lnTo>
                    <a:pt x="1839912" y="93611"/>
                  </a:lnTo>
                  <a:lnTo>
                    <a:pt x="1839912" y="11811"/>
                  </a:lnTo>
                  <a:lnTo>
                    <a:pt x="1832965" y="7277"/>
                  </a:lnTo>
                  <a:lnTo>
                    <a:pt x="1794624" y="0"/>
                  </a:lnTo>
                  <a:lnTo>
                    <a:pt x="1756194" y="7315"/>
                  </a:lnTo>
                  <a:lnTo>
                    <a:pt x="1725549" y="27266"/>
                  </a:lnTo>
                  <a:lnTo>
                    <a:pt x="1705267" y="56870"/>
                  </a:lnTo>
                  <a:lnTo>
                    <a:pt x="1698040" y="92570"/>
                  </a:lnTo>
                  <a:lnTo>
                    <a:pt x="1697939" y="93611"/>
                  </a:lnTo>
                  <a:lnTo>
                    <a:pt x="1705190" y="129667"/>
                  </a:lnTo>
                  <a:lnTo>
                    <a:pt x="1725307" y="159092"/>
                  </a:lnTo>
                  <a:lnTo>
                    <a:pt x="1755775" y="178917"/>
                  </a:lnTo>
                  <a:lnTo>
                    <a:pt x="1794129" y="186182"/>
                  </a:lnTo>
                  <a:lnTo>
                    <a:pt x="1832521" y="178879"/>
                  </a:lnTo>
                  <a:lnTo>
                    <a:pt x="1863166" y="158927"/>
                  </a:lnTo>
                  <a:lnTo>
                    <a:pt x="1875167" y="141439"/>
                  </a:lnTo>
                  <a:lnTo>
                    <a:pt x="1883460" y="129349"/>
                  </a:lnTo>
                  <a:lnTo>
                    <a:pt x="1890712" y="93611"/>
                  </a:lnTo>
                  <a:lnTo>
                    <a:pt x="1890814" y="92570"/>
                  </a:lnTo>
                  <a:close/>
                </a:path>
                <a:path extrusionOk="0" h="186689" w="3773804">
                  <a:moveTo>
                    <a:pt x="2059635" y="3568"/>
                  </a:moveTo>
                  <a:lnTo>
                    <a:pt x="1916366" y="3568"/>
                  </a:lnTo>
                  <a:lnTo>
                    <a:pt x="1916366" y="182613"/>
                  </a:lnTo>
                  <a:lnTo>
                    <a:pt x="1966023" y="182613"/>
                  </a:lnTo>
                  <a:lnTo>
                    <a:pt x="1966023" y="118668"/>
                  </a:lnTo>
                  <a:lnTo>
                    <a:pt x="2050656" y="118668"/>
                  </a:lnTo>
                  <a:lnTo>
                    <a:pt x="2050656" y="77495"/>
                  </a:lnTo>
                  <a:lnTo>
                    <a:pt x="1966023" y="77495"/>
                  </a:lnTo>
                  <a:lnTo>
                    <a:pt x="1966023" y="47028"/>
                  </a:lnTo>
                  <a:lnTo>
                    <a:pt x="2059635" y="47028"/>
                  </a:lnTo>
                  <a:lnTo>
                    <a:pt x="2059635" y="3568"/>
                  </a:lnTo>
                  <a:close/>
                </a:path>
                <a:path extrusionOk="0" h="186689" w="3773804">
                  <a:moveTo>
                    <a:pt x="2306193" y="3568"/>
                  </a:moveTo>
                  <a:lnTo>
                    <a:pt x="2149386" y="3568"/>
                  </a:lnTo>
                  <a:lnTo>
                    <a:pt x="2149386" y="47028"/>
                  </a:lnTo>
                  <a:lnTo>
                    <a:pt x="2202865" y="47028"/>
                  </a:lnTo>
                  <a:lnTo>
                    <a:pt x="2202865" y="182613"/>
                  </a:lnTo>
                  <a:lnTo>
                    <a:pt x="2252472" y="182613"/>
                  </a:lnTo>
                  <a:lnTo>
                    <a:pt x="2252472" y="47028"/>
                  </a:lnTo>
                  <a:lnTo>
                    <a:pt x="2306193" y="47028"/>
                  </a:lnTo>
                  <a:lnTo>
                    <a:pt x="2306193" y="3568"/>
                  </a:lnTo>
                  <a:close/>
                </a:path>
                <a:path extrusionOk="0" h="186689" w="3773804">
                  <a:moveTo>
                    <a:pt x="2490889" y="3568"/>
                  </a:moveTo>
                  <a:lnTo>
                    <a:pt x="2441232" y="3568"/>
                  </a:lnTo>
                  <a:lnTo>
                    <a:pt x="2441232" y="70599"/>
                  </a:lnTo>
                  <a:lnTo>
                    <a:pt x="2377567" y="70599"/>
                  </a:lnTo>
                  <a:lnTo>
                    <a:pt x="2377567" y="3568"/>
                  </a:lnTo>
                  <a:lnTo>
                    <a:pt x="2327922" y="3568"/>
                  </a:lnTo>
                  <a:lnTo>
                    <a:pt x="2327922" y="182613"/>
                  </a:lnTo>
                  <a:lnTo>
                    <a:pt x="2377567" y="182613"/>
                  </a:lnTo>
                  <a:lnTo>
                    <a:pt x="2377567" y="114604"/>
                  </a:lnTo>
                  <a:lnTo>
                    <a:pt x="2441232" y="114604"/>
                  </a:lnTo>
                  <a:lnTo>
                    <a:pt x="2441232" y="182613"/>
                  </a:lnTo>
                  <a:lnTo>
                    <a:pt x="2490889" y="182613"/>
                  </a:lnTo>
                  <a:lnTo>
                    <a:pt x="2490889" y="114604"/>
                  </a:lnTo>
                  <a:lnTo>
                    <a:pt x="2490889" y="70599"/>
                  </a:lnTo>
                  <a:lnTo>
                    <a:pt x="2490889" y="3568"/>
                  </a:lnTo>
                  <a:close/>
                </a:path>
                <a:path extrusionOk="0" h="186689" w="3773804">
                  <a:moveTo>
                    <a:pt x="2667901" y="140398"/>
                  </a:moveTo>
                  <a:lnTo>
                    <a:pt x="2571712" y="140398"/>
                  </a:lnTo>
                  <a:lnTo>
                    <a:pt x="2571712" y="112014"/>
                  </a:lnTo>
                  <a:lnTo>
                    <a:pt x="2657678" y="112014"/>
                  </a:lnTo>
                  <a:lnTo>
                    <a:pt x="2657678" y="72872"/>
                  </a:lnTo>
                  <a:lnTo>
                    <a:pt x="2571712" y="72872"/>
                  </a:lnTo>
                  <a:lnTo>
                    <a:pt x="2571712" y="45542"/>
                  </a:lnTo>
                  <a:lnTo>
                    <a:pt x="2666606" y="45542"/>
                  </a:lnTo>
                  <a:lnTo>
                    <a:pt x="2666606" y="3568"/>
                  </a:lnTo>
                  <a:lnTo>
                    <a:pt x="2522588" y="3568"/>
                  </a:lnTo>
                  <a:lnTo>
                    <a:pt x="2522588" y="182613"/>
                  </a:lnTo>
                  <a:lnTo>
                    <a:pt x="2667901" y="182613"/>
                  </a:lnTo>
                  <a:lnTo>
                    <a:pt x="2667901" y="140398"/>
                  </a:lnTo>
                  <a:close/>
                </a:path>
                <a:path extrusionOk="0" h="186689" w="3773804">
                  <a:moveTo>
                    <a:pt x="2947200" y="3568"/>
                  </a:moveTo>
                  <a:lnTo>
                    <a:pt x="2892971" y="3568"/>
                  </a:lnTo>
                  <a:lnTo>
                    <a:pt x="2852051" y="116878"/>
                  </a:lnTo>
                  <a:lnTo>
                    <a:pt x="2811373" y="3568"/>
                  </a:lnTo>
                  <a:lnTo>
                    <a:pt x="2756154" y="3568"/>
                  </a:lnTo>
                  <a:lnTo>
                    <a:pt x="2828531" y="183908"/>
                  </a:lnTo>
                  <a:lnTo>
                    <a:pt x="2874568" y="183908"/>
                  </a:lnTo>
                  <a:lnTo>
                    <a:pt x="2901556" y="116878"/>
                  </a:lnTo>
                  <a:lnTo>
                    <a:pt x="2947200" y="3568"/>
                  </a:lnTo>
                  <a:close/>
                </a:path>
                <a:path extrusionOk="0" h="186689" w="3773804">
                  <a:moveTo>
                    <a:pt x="3015513" y="3568"/>
                  </a:moveTo>
                  <a:lnTo>
                    <a:pt x="2965907" y="3568"/>
                  </a:lnTo>
                  <a:lnTo>
                    <a:pt x="2965907" y="182613"/>
                  </a:lnTo>
                  <a:lnTo>
                    <a:pt x="3015513" y="182613"/>
                  </a:lnTo>
                  <a:lnTo>
                    <a:pt x="3015513" y="3568"/>
                  </a:lnTo>
                  <a:close/>
                </a:path>
                <a:path extrusionOk="0" h="186689" w="3773804">
                  <a:moveTo>
                    <a:pt x="3213747" y="145808"/>
                  </a:moveTo>
                  <a:lnTo>
                    <a:pt x="3206927" y="140944"/>
                  </a:lnTo>
                  <a:lnTo>
                    <a:pt x="3176397" y="119164"/>
                  </a:lnTo>
                  <a:lnTo>
                    <a:pt x="3168053" y="128079"/>
                  </a:lnTo>
                  <a:lnTo>
                    <a:pt x="3159061" y="134950"/>
                  </a:lnTo>
                  <a:lnTo>
                    <a:pt x="3148622" y="139382"/>
                  </a:lnTo>
                  <a:lnTo>
                    <a:pt x="3135960" y="140944"/>
                  </a:lnTo>
                  <a:lnTo>
                    <a:pt x="3118713" y="137248"/>
                  </a:lnTo>
                  <a:lnTo>
                    <a:pt x="3105213" y="127101"/>
                  </a:lnTo>
                  <a:lnTo>
                    <a:pt x="3096399" y="111912"/>
                  </a:lnTo>
                  <a:lnTo>
                    <a:pt x="3093326" y="93611"/>
                  </a:lnTo>
                  <a:lnTo>
                    <a:pt x="3093250" y="92570"/>
                  </a:lnTo>
                  <a:lnTo>
                    <a:pt x="3096399" y="74129"/>
                  </a:lnTo>
                  <a:lnTo>
                    <a:pt x="3105213" y="59004"/>
                  </a:lnTo>
                  <a:lnTo>
                    <a:pt x="3118713" y="48768"/>
                  </a:lnTo>
                  <a:lnTo>
                    <a:pt x="3135960" y="44996"/>
                  </a:lnTo>
                  <a:lnTo>
                    <a:pt x="3147974" y="46520"/>
                  </a:lnTo>
                  <a:lnTo>
                    <a:pt x="3158223" y="50787"/>
                  </a:lnTo>
                  <a:lnTo>
                    <a:pt x="3167126" y="57416"/>
                  </a:lnTo>
                  <a:lnTo>
                    <a:pt x="3175101" y="65976"/>
                  </a:lnTo>
                  <a:lnTo>
                    <a:pt x="3202203" y="44996"/>
                  </a:lnTo>
                  <a:lnTo>
                    <a:pt x="3182251" y="10388"/>
                  </a:lnTo>
                  <a:lnTo>
                    <a:pt x="3136506" y="0"/>
                  </a:lnTo>
                  <a:lnTo>
                    <a:pt x="3098914" y="7213"/>
                  </a:lnTo>
                  <a:lnTo>
                    <a:pt x="3069094" y="27000"/>
                  </a:lnTo>
                  <a:lnTo>
                    <a:pt x="3049435" y="56553"/>
                  </a:lnTo>
                  <a:lnTo>
                    <a:pt x="3042450" y="92570"/>
                  </a:lnTo>
                  <a:lnTo>
                    <a:pt x="3042348" y="93611"/>
                  </a:lnTo>
                  <a:lnTo>
                    <a:pt x="3049574" y="130619"/>
                  </a:lnTo>
                  <a:lnTo>
                    <a:pt x="3069336" y="159943"/>
                  </a:lnTo>
                  <a:lnTo>
                    <a:pt x="3098685" y="179235"/>
                  </a:lnTo>
                  <a:lnTo>
                    <a:pt x="3134728" y="186182"/>
                  </a:lnTo>
                  <a:lnTo>
                    <a:pt x="3161271" y="183146"/>
                  </a:lnTo>
                  <a:lnTo>
                    <a:pt x="3182569" y="174726"/>
                  </a:lnTo>
                  <a:lnTo>
                    <a:pt x="3199688" y="161937"/>
                  </a:lnTo>
                  <a:lnTo>
                    <a:pt x="3213747" y="145808"/>
                  </a:lnTo>
                  <a:close/>
                </a:path>
                <a:path extrusionOk="0" h="186689" w="3773804">
                  <a:moveTo>
                    <a:pt x="3382327" y="3568"/>
                  </a:moveTo>
                  <a:lnTo>
                    <a:pt x="3225508" y="3568"/>
                  </a:lnTo>
                  <a:lnTo>
                    <a:pt x="3225508" y="47028"/>
                  </a:lnTo>
                  <a:lnTo>
                    <a:pt x="3278987" y="47028"/>
                  </a:lnTo>
                  <a:lnTo>
                    <a:pt x="3278987" y="182613"/>
                  </a:lnTo>
                  <a:lnTo>
                    <a:pt x="3328593" y="182613"/>
                  </a:lnTo>
                  <a:lnTo>
                    <a:pt x="3328593" y="47028"/>
                  </a:lnTo>
                  <a:lnTo>
                    <a:pt x="3382327" y="47028"/>
                  </a:lnTo>
                  <a:lnTo>
                    <a:pt x="3382327" y="3568"/>
                  </a:lnTo>
                  <a:close/>
                </a:path>
                <a:path extrusionOk="0" h="186689" w="3773804">
                  <a:moveTo>
                    <a:pt x="3583343" y="92570"/>
                  </a:moveTo>
                  <a:lnTo>
                    <a:pt x="3576078" y="56540"/>
                  </a:lnTo>
                  <a:lnTo>
                    <a:pt x="3568027" y="44754"/>
                  </a:lnTo>
                  <a:lnTo>
                    <a:pt x="3555962" y="27114"/>
                  </a:lnTo>
                  <a:lnTo>
                    <a:pt x="3532441" y="11798"/>
                  </a:lnTo>
                  <a:lnTo>
                    <a:pt x="3532441" y="93611"/>
                  </a:lnTo>
                  <a:lnTo>
                    <a:pt x="3529177" y="111988"/>
                  </a:lnTo>
                  <a:lnTo>
                    <a:pt x="3519970" y="127228"/>
                  </a:lnTo>
                  <a:lnTo>
                    <a:pt x="3505682" y="137604"/>
                  </a:lnTo>
                  <a:lnTo>
                    <a:pt x="3487191" y="141439"/>
                  </a:lnTo>
                  <a:lnTo>
                    <a:pt x="3468433" y="137490"/>
                  </a:lnTo>
                  <a:lnTo>
                    <a:pt x="3453879" y="126860"/>
                  </a:lnTo>
                  <a:lnTo>
                    <a:pt x="3444456" y="111455"/>
                  </a:lnTo>
                  <a:lnTo>
                    <a:pt x="3441204" y="93611"/>
                  </a:lnTo>
                  <a:lnTo>
                    <a:pt x="3441115" y="92570"/>
                  </a:lnTo>
                  <a:lnTo>
                    <a:pt x="3444379" y="74206"/>
                  </a:lnTo>
                  <a:lnTo>
                    <a:pt x="3453625" y="58978"/>
                  </a:lnTo>
                  <a:lnTo>
                    <a:pt x="3468001" y="48602"/>
                  </a:lnTo>
                  <a:lnTo>
                    <a:pt x="3486658" y="44754"/>
                  </a:lnTo>
                  <a:lnTo>
                    <a:pt x="3505352" y="48653"/>
                  </a:lnTo>
                  <a:lnTo>
                    <a:pt x="3519817" y="59156"/>
                  </a:lnTo>
                  <a:lnTo>
                    <a:pt x="3529126" y="74561"/>
                  </a:lnTo>
                  <a:lnTo>
                    <a:pt x="3532340" y="92570"/>
                  </a:lnTo>
                  <a:lnTo>
                    <a:pt x="3532441" y="93611"/>
                  </a:lnTo>
                  <a:lnTo>
                    <a:pt x="3532441" y="11798"/>
                  </a:lnTo>
                  <a:lnTo>
                    <a:pt x="3525507" y="7277"/>
                  </a:lnTo>
                  <a:lnTo>
                    <a:pt x="3487191" y="0"/>
                  </a:lnTo>
                  <a:lnTo>
                    <a:pt x="3448761" y="7315"/>
                  </a:lnTo>
                  <a:lnTo>
                    <a:pt x="3418116" y="27266"/>
                  </a:lnTo>
                  <a:lnTo>
                    <a:pt x="3397834" y="56870"/>
                  </a:lnTo>
                  <a:lnTo>
                    <a:pt x="3390608" y="92570"/>
                  </a:lnTo>
                  <a:lnTo>
                    <a:pt x="3390506" y="93611"/>
                  </a:lnTo>
                  <a:lnTo>
                    <a:pt x="3397758" y="129667"/>
                  </a:lnTo>
                  <a:lnTo>
                    <a:pt x="3417874" y="159092"/>
                  </a:lnTo>
                  <a:lnTo>
                    <a:pt x="3448329" y="178917"/>
                  </a:lnTo>
                  <a:lnTo>
                    <a:pt x="3486658" y="186182"/>
                  </a:lnTo>
                  <a:lnTo>
                    <a:pt x="3525075" y="178879"/>
                  </a:lnTo>
                  <a:lnTo>
                    <a:pt x="3555720" y="158927"/>
                  </a:lnTo>
                  <a:lnTo>
                    <a:pt x="3567709" y="141439"/>
                  </a:lnTo>
                  <a:lnTo>
                    <a:pt x="3576002" y="129349"/>
                  </a:lnTo>
                  <a:lnTo>
                    <a:pt x="3583241" y="93611"/>
                  </a:lnTo>
                  <a:lnTo>
                    <a:pt x="3583343" y="92570"/>
                  </a:lnTo>
                  <a:close/>
                </a:path>
                <a:path extrusionOk="0" h="186689" w="3773804">
                  <a:moveTo>
                    <a:pt x="3773640" y="182613"/>
                  </a:moveTo>
                  <a:lnTo>
                    <a:pt x="3736517" y="128384"/>
                  </a:lnTo>
                  <a:lnTo>
                    <a:pt x="3730929" y="120205"/>
                  </a:lnTo>
                  <a:lnTo>
                    <a:pt x="3746182" y="111467"/>
                  </a:lnTo>
                  <a:lnTo>
                    <a:pt x="3757790" y="99390"/>
                  </a:lnTo>
                  <a:lnTo>
                    <a:pt x="3762514" y="89496"/>
                  </a:lnTo>
                  <a:lnTo>
                    <a:pt x="3765181" y="83908"/>
                  </a:lnTo>
                  <a:lnTo>
                    <a:pt x="3767785" y="64935"/>
                  </a:lnTo>
                  <a:lnTo>
                    <a:pt x="3767785" y="64439"/>
                  </a:lnTo>
                  <a:lnTo>
                    <a:pt x="3766769" y="52184"/>
                  </a:lnTo>
                  <a:lnTo>
                    <a:pt x="3765169" y="46291"/>
                  </a:lnTo>
                  <a:lnTo>
                    <a:pt x="3763772" y="41122"/>
                  </a:lnTo>
                  <a:lnTo>
                    <a:pt x="3728593" y="8661"/>
                  </a:lnTo>
                  <a:lnTo>
                    <a:pt x="3718128" y="6184"/>
                  </a:lnTo>
                  <a:lnTo>
                    <a:pt x="3718128" y="67767"/>
                  </a:lnTo>
                  <a:lnTo>
                    <a:pt x="3718128" y="68262"/>
                  </a:lnTo>
                  <a:lnTo>
                    <a:pt x="3716299" y="77089"/>
                  </a:lnTo>
                  <a:lnTo>
                    <a:pt x="3711054" y="83781"/>
                  </a:lnTo>
                  <a:lnTo>
                    <a:pt x="3702697" y="88023"/>
                  </a:lnTo>
                  <a:lnTo>
                    <a:pt x="3691534" y="89496"/>
                  </a:lnTo>
                  <a:lnTo>
                    <a:pt x="3658552" y="89496"/>
                  </a:lnTo>
                  <a:lnTo>
                    <a:pt x="3658552" y="46291"/>
                  </a:lnTo>
                  <a:lnTo>
                    <a:pt x="3691293" y="46291"/>
                  </a:lnTo>
                  <a:lnTo>
                    <a:pt x="3702380" y="47637"/>
                  </a:lnTo>
                  <a:lnTo>
                    <a:pt x="3710838" y="51663"/>
                  </a:lnTo>
                  <a:lnTo>
                    <a:pt x="3716236" y="58369"/>
                  </a:lnTo>
                  <a:lnTo>
                    <a:pt x="3718128" y="67767"/>
                  </a:lnTo>
                  <a:lnTo>
                    <a:pt x="3718128" y="6184"/>
                  </a:lnTo>
                  <a:lnTo>
                    <a:pt x="3712641" y="4876"/>
                  </a:lnTo>
                  <a:lnTo>
                    <a:pt x="3693566" y="3568"/>
                  </a:lnTo>
                  <a:lnTo>
                    <a:pt x="3608933" y="3568"/>
                  </a:lnTo>
                  <a:lnTo>
                    <a:pt x="3608933" y="182613"/>
                  </a:lnTo>
                  <a:lnTo>
                    <a:pt x="3658552" y="182613"/>
                  </a:lnTo>
                  <a:lnTo>
                    <a:pt x="3658552" y="128384"/>
                  </a:lnTo>
                  <a:lnTo>
                    <a:pt x="3680574" y="128384"/>
                  </a:lnTo>
                  <a:lnTo>
                    <a:pt x="3716642" y="182613"/>
                  </a:lnTo>
                  <a:lnTo>
                    <a:pt x="3773640" y="182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5" name="Google Shape;145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677867" y="5213692"/>
              <a:ext cx="185978" cy="179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89622" y="5467947"/>
              <a:ext cx="2685846" cy="118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781012" y="5181752"/>
              <a:ext cx="3906824" cy="1604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"/>
            <p:cNvSpPr/>
            <p:nvPr/>
          </p:nvSpPr>
          <p:spPr>
            <a:xfrm>
              <a:off x="4195419" y="2651416"/>
              <a:ext cx="5793105" cy="3447415"/>
            </a:xfrm>
            <a:custGeom>
              <a:rect b="b" l="l" r="r" t="t"/>
              <a:pathLst>
                <a:path extrusionOk="0" h="3447415" w="5793105">
                  <a:moveTo>
                    <a:pt x="126149" y="0"/>
                  </a:moveTo>
                  <a:lnTo>
                    <a:pt x="0" y="0"/>
                  </a:lnTo>
                  <a:lnTo>
                    <a:pt x="0" y="105524"/>
                  </a:lnTo>
                  <a:lnTo>
                    <a:pt x="126149" y="105524"/>
                  </a:lnTo>
                  <a:lnTo>
                    <a:pt x="126149" y="0"/>
                  </a:lnTo>
                  <a:close/>
                </a:path>
                <a:path extrusionOk="0" h="3447415" w="5793105">
                  <a:moveTo>
                    <a:pt x="295122" y="0"/>
                  </a:moveTo>
                  <a:lnTo>
                    <a:pt x="168960" y="0"/>
                  </a:lnTo>
                  <a:lnTo>
                    <a:pt x="168960" y="105524"/>
                  </a:lnTo>
                  <a:lnTo>
                    <a:pt x="295122" y="105524"/>
                  </a:lnTo>
                  <a:lnTo>
                    <a:pt x="295122" y="0"/>
                  </a:lnTo>
                  <a:close/>
                </a:path>
                <a:path extrusionOk="0" h="3447415" w="5793105">
                  <a:moveTo>
                    <a:pt x="4523232" y="3418192"/>
                  </a:moveTo>
                  <a:lnTo>
                    <a:pt x="4520946" y="3406876"/>
                  </a:lnTo>
                  <a:lnTo>
                    <a:pt x="4514723" y="3397631"/>
                  </a:lnTo>
                  <a:lnTo>
                    <a:pt x="4505503" y="3391408"/>
                  </a:lnTo>
                  <a:lnTo>
                    <a:pt x="4494212" y="3389122"/>
                  </a:lnTo>
                  <a:lnTo>
                    <a:pt x="4482884" y="3391408"/>
                  </a:lnTo>
                  <a:lnTo>
                    <a:pt x="4473638" y="3397631"/>
                  </a:lnTo>
                  <a:lnTo>
                    <a:pt x="4467415" y="3406876"/>
                  </a:lnTo>
                  <a:lnTo>
                    <a:pt x="4465142" y="3418192"/>
                  </a:lnTo>
                  <a:lnTo>
                    <a:pt x="4467415" y="3429508"/>
                  </a:lnTo>
                  <a:lnTo>
                    <a:pt x="4473638" y="3438741"/>
                  </a:lnTo>
                  <a:lnTo>
                    <a:pt x="4482884" y="3444976"/>
                  </a:lnTo>
                  <a:lnTo>
                    <a:pt x="4494212" y="3447262"/>
                  </a:lnTo>
                  <a:lnTo>
                    <a:pt x="4505503" y="3444976"/>
                  </a:lnTo>
                  <a:lnTo>
                    <a:pt x="4514723" y="3438741"/>
                  </a:lnTo>
                  <a:lnTo>
                    <a:pt x="4520946" y="3429508"/>
                  </a:lnTo>
                  <a:lnTo>
                    <a:pt x="4523232" y="3418192"/>
                  </a:lnTo>
                  <a:close/>
                </a:path>
                <a:path extrusionOk="0" h="3447415" w="5793105">
                  <a:moveTo>
                    <a:pt x="4523232" y="3129813"/>
                  </a:moveTo>
                  <a:lnTo>
                    <a:pt x="4520946" y="3118497"/>
                  </a:lnTo>
                  <a:lnTo>
                    <a:pt x="4514723" y="3109252"/>
                  </a:lnTo>
                  <a:lnTo>
                    <a:pt x="4505503" y="3103029"/>
                  </a:lnTo>
                  <a:lnTo>
                    <a:pt x="4494212" y="3100743"/>
                  </a:lnTo>
                  <a:lnTo>
                    <a:pt x="4482884" y="3103029"/>
                  </a:lnTo>
                  <a:lnTo>
                    <a:pt x="4473638" y="3109252"/>
                  </a:lnTo>
                  <a:lnTo>
                    <a:pt x="4467415" y="3118497"/>
                  </a:lnTo>
                  <a:lnTo>
                    <a:pt x="4465142" y="3129813"/>
                  </a:lnTo>
                  <a:lnTo>
                    <a:pt x="4467415" y="3141129"/>
                  </a:lnTo>
                  <a:lnTo>
                    <a:pt x="4473638" y="3150362"/>
                  </a:lnTo>
                  <a:lnTo>
                    <a:pt x="4482884" y="3156597"/>
                  </a:lnTo>
                  <a:lnTo>
                    <a:pt x="4494212" y="3158883"/>
                  </a:lnTo>
                  <a:lnTo>
                    <a:pt x="4505503" y="3156597"/>
                  </a:lnTo>
                  <a:lnTo>
                    <a:pt x="4514723" y="3150362"/>
                  </a:lnTo>
                  <a:lnTo>
                    <a:pt x="4520946" y="3141129"/>
                  </a:lnTo>
                  <a:lnTo>
                    <a:pt x="4523232" y="3129813"/>
                  </a:lnTo>
                  <a:close/>
                </a:path>
                <a:path extrusionOk="0" h="3447415" w="5793105">
                  <a:moveTo>
                    <a:pt x="4523232" y="2841383"/>
                  </a:moveTo>
                  <a:lnTo>
                    <a:pt x="4520946" y="2830093"/>
                  </a:lnTo>
                  <a:lnTo>
                    <a:pt x="4514723" y="2820873"/>
                  </a:lnTo>
                  <a:lnTo>
                    <a:pt x="4505503" y="2814650"/>
                  </a:lnTo>
                  <a:lnTo>
                    <a:pt x="4494212" y="2812364"/>
                  </a:lnTo>
                  <a:lnTo>
                    <a:pt x="4482884" y="2814650"/>
                  </a:lnTo>
                  <a:lnTo>
                    <a:pt x="4473638" y="2820873"/>
                  </a:lnTo>
                  <a:lnTo>
                    <a:pt x="4467415" y="2830093"/>
                  </a:lnTo>
                  <a:lnTo>
                    <a:pt x="4465142" y="2841383"/>
                  </a:lnTo>
                  <a:lnTo>
                    <a:pt x="4467415" y="2852712"/>
                  </a:lnTo>
                  <a:lnTo>
                    <a:pt x="4473638" y="2861957"/>
                  </a:lnTo>
                  <a:lnTo>
                    <a:pt x="4482884" y="2868180"/>
                  </a:lnTo>
                  <a:lnTo>
                    <a:pt x="4494212" y="2870454"/>
                  </a:lnTo>
                  <a:lnTo>
                    <a:pt x="4505503" y="2868180"/>
                  </a:lnTo>
                  <a:lnTo>
                    <a:pt x="4514723" y="2861957"/>
                  </a:lnTo>
                  <a:lnTo>
                    <a:pt x="4520946" y="2852712"/>
                  </a:lnTo>
                  <a:lnTo>
                    <a:pt x="4523232" y="2841383"/>
                  </a:lnTo>
                  <a:close/>
                </a:path>
                <a:path extrusionOk="0" h="3447415" w="5793105">
                  <a:moveTo>
                    <a:pt x="4840681" y="3418192"/>
                  </a:moveTo>
                  <a:lnTo>
                    <a:pt x="4838395" y="3406876"/>
                  </a:lnTo>
                  <a:lnTo>
                    <a:pt x="4832172" y="3397631"/>
                  </a:lnTo>
                  <a:lnTo>
                    <a:pt x="4822952" y="3391408"/>
                  </a:lnTo>
                  <a:lnTo>
                    <a:pt x="4811661" y="3389122"/>
                  </a:lnTo>
                  <a:lnTo>
                    <a:pt x="4800333" y="3391408"/>
                  </a:lnTo>
                  <a:lnTo>
                    <a:pt x="4791087" y="3397631"/>
                  </a:lnTo>
                  <a:lnTo>
                    <a:pt x="4784864" y="3406876"/>
                  </a:lnTo>
                  <a:lnTo>
                    <a:pt x="4782591" y="3418192"/>
                  </a:lnTo>
                  <a:lnTo>
                    <a:pt x="4784864" y="3429508"/>
                  </a:lnTo>
                  <a:lnTo>
                    <a:pt x="4791087" y="3438741"/>
                  </a:lnTo>
                  <a:lnTo>
                    <a:pt x="4800333" y="3444976"/>
                  </a:lnTo>
                  <a:lnTo>
                    <a:pt x="4811661" y="3447262"/>
                  </a:lnTo>
                  <a:lnTo>
                    <a:pt x="4822952" y="3444976"/>
                  </a:lnTo>
                  <a:lnTo>
                    <a:pt x="4832172" y="3438741"/>
                  </a:lnTo>
                  <a:lnTo>
                    <a:pt x="4838395" y="3429508"/>
                  </a:lnTo>
                  <a:lnTo>
                    <a:pt x="4840681" y="3418192"/>
                  </a:lnTo>
                  <a:close/>
                </a:path>
                <a:path extrusionOk="0" h="3447415" w="5793105">
                  <a:moveTo>
                    <a:pt x="4840681" y="3129813"/>
                  </a:moveTo>
                  <a:lnTo>
                    <a:pt x="4838395" y="3118497"/>
                  </a:lnTo>
                  <a:lnTo>
                    <a:pt x="4832172" y="3109252"/>
                  </a:lnTo>
                  <a:lnTo>
                    <a:pt x="4822952" y="3103029"/>
                  </a:lnTo>
                  <a:lnTo>
                    <a:pt x="4811661" y="3100743"/>
                  </a:lnTo>
                  <a:lnTo>
                    <a:pt x="4800333" y="3103029"/>
                  </a:lnTo>
                  <a:lnTo>
                    <a:pt x="4791087" y="3109252"/>
                  </a:lnTo>
                  <a:lnTo>
                    <a:pt x="4784864" y="3118497"/>
                  </a:lnTo>
                  <a:lnTo>
                    <a:pt x="4782591" y="3129813"/>
                  </a:lnTo>
                  <a:lnTo>
                    <a:pt x="4784864" y="3141129"/>
                  </a:lnTo>
                  <a:lnTo>
                    <a:pt x="4791087" y="3150362"/>
                  </a:lnTo>
                  <a:lnTo>
                    <a:pt x="4800333" y="3156597"/>
                  </a:lnTo>
                  <a:lnTo>
                    <a:pt x="4811661" y="3158883"/>
                  </a:lnTo>
                  <a:lnTo>
                    <a:pt x="4822952" y="3156597"/>
                  </a:lnTo>
                  <a:lnTo>
                    <a:pt x="4832172" y="3150362"/>
                  </a:lnTo>
                  <a:lnTo>
                    <a:pt x="4838395" y="3141129"/>
                  </a:lnTo>
                  <a:lnTo>
                    <a:pt x="4840681" y="3129813"/>
                  </a:lnTo>
                  <a:close/>
                </a:path>
                <a:path extrusionOk="0" h="3447415" w="5793105">
                  <a:moveTo>
                    <a:pt x="4840681" y="2841383"/>
                  </a:moveTo>
                  <a:lnTo>
                    <a:pt x="4838395" y="2830093"/>
                  </a:lnTo>
                  <a:lnTo>
                    <a:pt x="4832172" y="2820873"/>
                  </a:lnTo>
                  <a:lnTo>
                    <a:pt x="4822952" y="2814650"/>
                  </a:lnTo>
                  <a:lnTo>
                    <a:pt x="4811661" y="2812364"/>
                  </a:lnTo>
                  <a:lnTo>
                    <a:pt x="4800333" y="2814650"/>
                  </a:lnTo>
                  <a:lnTo>
                    <a:pt x="4791087" y="2820873"/>
                  </a:lnTo>
                  <a:lnTo>
                    <a:pt x="4784864" y="2830093"/>
                  </a:lnTo>
                  <a:lnTo>
                    <a:pt x="4782591" y="2841383"/>
                  </a:lnTo>
                  <a:lnTo>
                    <a:pt x="4784864" y="2852712"/>
                  </a:lnTo>
                  <a:lnTo>
                    <a:pt x="4791087" y="2861957"/>
                  </a:lnTo>
                  <a:lnTo>
                    <a:pt x="4800333" y="2868180"/>
                  </a:lnTo>
                  <a:lnTo>
                    <a:pt x="4811661" y="2870454"/>
                  </a:lnTo>
                  <a:lnTo>
                    <a:pt x="4822952" y="2868180"/>
                  </a:lnTo>
                  <a:lnTo>
                    <a:pt x="4832172" y="2861957"/>
                  </a:lnTo>
                  <a:lnTo>
                    <a:pt x="4838395" y="2852712"/>
                  </a:lnTo>
                  <a:lnTo>
                    <a:pt x="4840681" y="2841383"/>
                  </a:lnTo>
                  <a:close/>
                </a:path>
                <a:path extrusionOk="0" h="3447415" w="5793105">
                  <a:moveTo>
                    <a:pt x="5158130" y="3418192"/>
                  </a:moveTo>
                  <a:lnTo>
                    <a:pt x="5155844" y="3406876"/>
                  </a:lnTo>
                  <a:lnTo>
                    <a:pt x="5149621" y="3397631"/>
                  </a:lnTo>
                  <a:lnTo>
                    <a:pt x="5140401" y="3391408"/>
                  </a:lnTo>
                  <a:lnTo>
                    <a:pt x="5129111" y="3389122"/>
                  </a:lnTo>
                  <a:lnTo>
                    <a:pt x="5117782" y="3391408"/>
                  </a:lnTo>
                  <a:lnTo>
                    <a:pt x="5108537" y="3397631"/>
                  </a:lnTo>
                  <a:lnTo>
                    <a:pt x="5102314" y="3406876"/>
                  </a:lnTo>
                  <a:lnTo>
                    <a:pt x="5100040" y="3418192"/>
                  </a:lnTo>
                  <a:lnTo>
                    <a:pt x="5102314" y="3429508"/>
                  </a:lnTo>
                  <a:lnTo>
                    <a:pt x="5108537" y="3438741"/>
                  </a:lnTo>
                  <a:lnTo>
                    <a:pt x="5117782" y="3444976"/>
                  </a:lnTo>
                  <a:lnTo>
                    <a:pt x="5129111" y="3447262"/>
                  </a:lnTo>
                  <a:lnTo>
                    <a:pt x="5140401" y="3444976"/>
                  </a:lnTo>
                  <a:lnTo>
                    <a:pt x="5149621" y="3438741"/>
                  </a:lnTo>
                  <a:lnTo>
                    <a:pt x="5155844" y="3429508"/>
                  </a:lnTo>
                  <a:lnTo>
                    <a:pt x="5158130" y="3418192"/>
                  </a:lnTo>
                  <a:close/>
                </a:path>
                <a:path extrusionOk="0" h="3447415" w="5793105">
                  <a:moveTo>
                    <a:pt x="5158130" y="3129813"/>
                  </a:moveTo>
                  <a:lnTo>
                    <a:pt x="5155844" y="3118497"/>
                  </a:lnTo>
                  <a:lnTo>
                    <a:pt x="5149621" y="3109252"/>
                  </a:lnTo>
                  <a:lnTo>
                    <a:pt x="5140401" y="3103029"/>
                  </a:lnTo>
                  <a:lnTo>
                    <a:pt x="5129111" y="3100743"/>
                  </a:lnTo>
                  <a:lnTo>
                    <a:pt x="5117782" y="3103029"/>
                  </a:lnTo>
                  <a:lnTo>
                    <a:pt x="5108537" y="3109252"/>
                  </a:lnTo>
                  <a:lnTo>
                    <a:pt x="5102314" y="3118497"/>
                  </a:lnTo>
                  <a:lnTo>
                    <a:pt x="5100040" y="3129813"/>
                  </a:lnTo>
                  <a:lnTo>
                    <a:pt x="5102314" y="3141129"/>
                  </a:lnTo>
                  <a:lnTo>
                    <a:pt x="5108537" y="3150362"/>
                  </a:lnTo>
                  <a:lnTo>
                    <a:pt x="5117782" y="3156597"/>
                  </a:lnTo>
                  <a:lnTo>
                    <a:pt x="5129111" y="3158883"/>
                  </a:lnTo>
                  <a:lnTo>
                    <a:pt x="5140401" y="3156597"/>
                  </a:lnTo>
                  <a:lnTo>
                    <a:pt x="5149621" y="3150362"/>
                  </a:lnTo>
                  <a:lnTo>
                    <a:pt x="5155844" y="3141129"/>
                  </a:lnTo>
                  <a:lnTo>
                    <a:pt x="5158130" y="3129813"/>
                  </a:lnTo>
                  <a:close/>
                </a:path>
                <a:path extrusionOk="0" h="3447415" w="5793105">
                  <a:moveTo>
                    <a:pt x="5158130" y="2841383"/>
                  </a:moveTo>
                  <a:lnTo>
                    <a:pt x="5155844" y="2830093"/>
                  </a:lnTo>
                  <a:lnTo>
                    <a:pt x="5149621" y="2820873"/>
                  </a:lnTo>
                  <a:lnTo>
                    <a:pt x="5140401" y="2814650"/>
                  </a:lnTo>
                  <a:lnTo>
                    <a:pt x="5129111" y="2812364"/>
                  </a:lnTo>
                  <a:lnTo>
                    <a:pt x="5117782" y="2814650"/>
                  </a:lnTo>
                  <a:lnTo>
                    <a:pt x="5108537" y="2820873"/>
                  </a:lnTo>
                  <a:lnTo>
                    <a:pt x="5102314" y="2830093"/>
                  </a:lnTo>
                  <a:lnTo>
                    <a:pt x="5100040" y="2841383"/>
                  </a:lnTo>
                  <a:lnTo>
                    <a:pt x="5102314" y="2852712"/>
                  </a:lnTo>
                  <a:lnTo>
                    <a:pt x="5108537" y="2861957"/>
                  </a:lnTo>
                  <a:lnTo>
                    <a:pt x="5117782" y="2868180"/>
                  </a:lnTo>
                  <a:lnTo>
                    <a:pt x="5129111" y="2870454"/>
                  </a:lnTo>
                  <a:lnTo>
                    <a:pt x="5140401" y="2868180"/>
                  </a:lnTo>
                  <a:lnTo>
                    <a:pt x="5149621" y="2861957"/>
                  </a:lnTo>
                  <a:lnTo>
                    <a:pt x="5155844" y="2852712"/>
                  </a:lnTo>
                  <a:lnTo>
                    <a:pt x="5158130" y="2841383"/>
                  </a:lnTo>
                  <a:close/>
                </a:path>
                <a:path extrusionOk="0" h="3447415" w="5793105">
                  <a:moveTo>
                    <a:pt x="5475630" y="3418192"/>
                  </a:moveTo>
                  <a:lnTo>
                    <a:pt x="5473331" y="3406876"/>
                  </a:lnTo>
                  <a:lnTo>
                    <a:pt x="5467096" y="3397631"/>
                  </a:lnTo>
                  <a:lnTo>
                    <a:pt x="5457863" y="3391408"/>
                  </a:lnTo>
                  <a:lnTo>
                    <a:pt x="5446560" y="3389122"/>
                  </a:lnTo>
                  <a:lnTo>
                    <a:pt x="5435231" y="3391408"/>
                  </a:lnTo>
                  <a:lnTo>
                    <a:pt x="5425986" y="3397631"/>
                  </a:lnTo>
                  <a:lnTo>
                    <a:pt x="5419763" y="3406876"/>
                  </a:lnTo>
                  <a:lnTo>
                    <a:pt x="5417490" y="3418192"/>
                  </a:lnTo>
                  <a:lnTo>
                    <a:pt x="5419763" y="3429508"/>
                  </a:lnTo>
                  <a:lnTo>
                    <a:pt x="5425986" y="3438741"/>
                  </a:lnTo>
                  <a:lnTo>
                    <a:pt x="5435231" y="3444976"/>
                  </a:lnTo>
                  <a:lnTo>
                    <a:pt x="5446560" y="3447262"/>
                  </a:lnTo>
                  <a:lnTo>
                    <a:pt x="5457863" y="3444976"/>
                  </a:lnTo>
                  <a:lnTo>
                    <a:pt x="5467096" y="3438741"/>
                  </a:lnTo>
                  <a:lnTo>
                    <a:pt x="5473331" y="3429508"/>
                  </a:lnTo>
                  <a:lnTo>
                    <a:pt x="5475630" y="3418192"/>
                  </a:lnTo>
                  <a:close/>
                </a:path>
                <a:path extrusionOk="0" h="3447415" w="5793105">
                  <a:moveTo>
                    <a:pt x="5475630" y="3129813"/>
                  </a:moveTo>
                  <a:lnTo>
                    <a:pt x="5473331" y="3118497"/>
                  </a:lnTo>
                  <a:lnTo>
                    <a:pt x="5467096" y="3109252"/>
                  </a:lnTo>
                  <a:lnTo>
                    <a:pt x="5457863" y="3103029"/>
                  </a:lnTo>
                  <a:lnTo>
                    <a:pt x="5446560" y="3100743"/>
                  </a:lnTo>
                  <a:lnTo>
                    <a:pt x="5435231" y="3103029"/>
                  </a:lnTo>
                  <a:lnTo>
                    <a:pt x="5425986" y="3109252"/>
                  </a:lnTo>
                  <a:lnTo>
                    <a:pt x="5419763" y="3118497"/>
                  </a:lnTo>
                  <a:lnTo>
                    <a:pt x="5417490" y="3129813"/>
                  </a:lnTo>
                  <a:lnTo>
                    <a:pt x="5419763" y="3141129"/>
                  </a:lnTo>
                  <a:lnTo>
                    <a:pt x="5425986" y="3150362"/>
                  </a:lnTo>
                  <a:lnTo>
                    <a:pt x="5435231" y="3156597"/>
                  </a:lnTo>
                  <a:lnTo>
                    <a:pt x="5446560" y="3158883"/>
                  </a:lnTo>
                  <a:lnTo>
                    <a:pt x="5457863" y="3156597"/>
                  </a:lnTo>
                  <a:lnTo>
                    <a:pt x="5467096" y="3150362"/>
                  </a:lnTo>
                  <a:lnTo>
                    <a:pt x="5473331" y="3141129"/>
                  </a:lnTo>
                  <a:lnTo>
                    <a:pt x="5475630" y="3129813"/>
                  </a:lnTo>
                  <a:close/>
                </a:path>
                <a:path extrusionOk="0" h="3447415" w="5793105">
                  <a:moveTo>
                    <a:pt x="5475630" y="2841383"/>
                  </a:moveTo>
                  <a:lnTo>
                    <a:pt x="5473331" y="2830093"/>
                  </a:lnTo>
                  <a:lnTo>
                    <a:pt x="5467096" y="2820873"/>
                  </a:lnTo>
                  <a:lnTo>
                    <a:pt x="5457863" y="2814650"/>
                  </a:lnTo>
                  <a:lnTo>
                    <a:pt x="5446560" y="2812364"/>
                  </a:lnTo>
                  <a:lnTo>
                    <a:pt x="5435231" y="2814650"/>
                  </a:lnTo>
                  <a:lnTo>
                    <a:pt x="5425986" y="2820873"/>
                  </a:lnTo>
                  <a:lnTo>
                    <a:pt x="5419763" y="2830093"/>
                  </a:lnTo>
                  <a:lnTo>
                    <a:pt x="5417490" y="2841383"/>
                  </a:lnTo>
                  <a:lnTo>
                    <a:pt x="5419763" y="2852712"/>
                  </a:lnTo>
                  <a:lnTo>
                    <a:pt x="5425986" y="2861957"/>
                  </a:lnTo>
                  <a:lnTo>
                    <a:pt x="5435231" y="2868180"/>
                  </a:lnTo>
                  <a:lnTo>
                    <a:pt x="5446560" y="2870454"/>
                  </a:lnTo>
                  <a:lnTo>
                    <a:pt x="5457863" y="2868180"/>
                  </a:lnTo>
                  <a:lnTo>
                    <a:pt x="5467096" y="2861957"/>
                  </a:lnTo>
                  <a:lnTo>
                    <a:pt x="5473331" y="2852712"/>
                  </a:lnTo>
                  <a:lnTo>
                    <a:pt x="5475630" y="2841383"/>
                  </a:lnTo>
                  <a:close/>
                </a:path>
                <a:path extrusionOk="0" h="3447415" w="5793105">
                  <a:moveTo>
                    <a:pt x="5793079" y="3418192"/>
                  </a:moveTo>
                  <a:lnTo>
                    <a:pt x="5790781" y="3406876"/>
                  </a:lnTo>
                  <a:lnTo>
                    <a:pt x="5784545" y="3397631"/>
                  </a:lnTo>
                  <a:lnTo>
                    <a:pt x="5775312" y="3391408"/>
                  </a:lnTo>
                  <a:lnTo>
                    <a:pt x="5764009" y="3389122"/>
                  </a:lnTo>
                  <a:lnTo>
                    <a:pt x="5752681" y="3391408"/>
                  </a:lnTo>
                  <a:lnTo>
                    <a:pt x="5743435" y="3397631"/>
                  </a:lnTo>
                  <a:lnTo>
                    <a:pt x="5737212" y="3406876"/>
                  </a:lnTo>
                  <a:lnTo>
                    <a:pt x="5734939" y="3418192"/>
                  </a:lnTo>
                  <a:lnTo>
                    <a:pt x="5737212" y="3429508"/>
                  </a:lnTo>
                  <a:lnTo>
                    <a:pt x="5743435" y="3438741"/>
                  </a:lnTo>
                  <a:lnTo>
                    <a:pt x="5752681" y="3444976"/>
                  </a:lnTo>
                  <a:lnTo>
                    <a:pt x="5764009" y="3447262"/>
                  </a:lnTo>
                  <a:lnTo>
                    <a:pt x="5775312" y="3444976"/>
                  </a:lnTo>
                  <a:lnTo>
                    <a:pt x="5784545" y="3438741"/>
                  </a:lnTo>
                  <a:lnTo>
                    <a:pt x="5790781" y="3429508"/>
                  </a:lnTo>
                  <a:lnTo>
                    <a:pt x="5793079" y="3418192"/>
                  </a:lnTo>
                  <a:close/>
                </a:path>
                <a:path extrusionOk="0" h="3447415" w="5793105">
                  <a:moveTo>
                    <a:pt x="5793079" y="3129813"/>
                  </a:moveTo>
                  <a:lnTo>
                    <a:pt x="5790781" y="3118497"/>
                  </a:lnTo>
                  <a:lnTo>
                    <a:pt x="5784545" y="3109252"/>
                  </a:lnTo>
                  <a:lnTo>
                    <a:pt x="5775312" y="3103029"/>
                  </a:lnTo>
                  <a:lnTo>
                    <a:pt x="5764009" y="3100743"/>
                  </a:lnTo>
                  <a:lnTo>
                    <a:pt x="5752681" y="3103029"/>
                  </a:lnTo>
                  <a:lnTo>
                    <a:pt x="5743435" y="3109252"/>
                  </a:lnTo>
                  <a:lnTo>
                    <a:pt x="5737212" y="3118497"/>
                  </a:lnTo>
                  <a:lnTo>
                    <a:pt x="5734939" y="3129813"/>
                  </a:lnTo>
                  <a:lnTo>
                    <a:pt x="5737212" y="3141129"/>
                  </a:lnTo>
                  <a:lnTo>
                    <a:pt x="5743435" y="3150362"/>
                  </a:lnTo>
                  <a:lnTo>
                    <a:pt x="5752681" y="3156597"/>
                  </a:lnTo>
                  <a:lnTo>
                    <a:pt x="5764009" y="3158883"/>
                  </a:lnTo>
                  <a:lnTo>
                    <a:pt x="5775312" y="3156597"/>
                  </a:lnTo>
                  <a:lnTo>
                    <a:pt x="5784545" y="3150362"/>
                  </a:lnTo>
                  <a:lnTo>
                    <a:pt x="5790781" y="3141129"/>
                  </a:lnTo>
                  <a:lnTo>
                    <a:pt x="5793079" y="3129813"/>
                  </a:lnTo>
                  <a:close/>
                </a:path>
                <a:path extrusionOk="0" h="3447415" w="5793105">
                  <a:moveTo>
                    <a:pt x="5793079" y="2841383"/>
                  </a:moveTo>
                  <a:lnTo>
                    <a:pt x="5790781" y="2830093"/>
                  </a:lnTo>
                  <a:lnTo>
                    <a:pt x="5784545" y="2820873"/>
                  </a:lnTo>
                  <a:lnTo>
                    <a:pt x="5775312" y="2814650"/>
                  </a:lnTo>
                  <a:lnTo>
                    <a:pt x="5764009" y="2812364"/>
                  </a:lnTo>
                  <a:lnTo>
                    <a:pt x="5752681" y="2814650"/>
                  </a:lnTo>
                  <a:lnTo>
                    <a:pt x="5743435" y="2820873"/>
                  </a:lnTo>
                  <a:lnTo>
                    <a:pt x="5737212" y="2830093"/>
                  </a:lnTo>
                  <a:lnTo>
                    <a:pt x="5734939" y="2841383"/>
                  </a:lnTo>
                  <a:lnTo>
                    <a:pt x="5737212" y="2852712"/>
                  </a:lnTo>
                  <a:lnTo>
                    <a:pt x="5743435" y="2861957"/>
                  </a:lnTo>
                  <a:lnTo>
                    <a:pt x="5752681" y="2868180"/>
                  </a:lnTo>
                  <a:lnTo>
                    <a:pt x="5764009" y="2870454"/>
                  </a:lnTo>
                  <a:lnTo>
                    <a:pt x="5775312" y="2868180"/>
                  </a:lnTo>
                  <a:lnTo>
                    <a:pt x="5784545" y="2861957"/>
                  </a:lnTo>
                  <a:lnTo>
                    <a:pt x="5790781" y="2852712"/>
                  </a:lnTo>
                  <a:lnTo>
                    <a:pt x="5793079" y="2841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2003C"/>
            </a:gs>
            <a:gs pos="100000">
              <a:srgbClr val="0091C4"/>
            </a:gs>
          </a:gsLst>
          <a:lin ang="2700000" scaled="0"/>
        </a:gra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/>
          <p:nvPr/>
        </p:nvSpPr>
        <p:spPr>
          <a:xfrm rot="-5400000">
            <a:off x="3595982" y="-2472550"/>
            <a:ext cx="3501437" cy="4988080"/>
          </a:xfrm>
          <a:prstGeom prst="chord">
            <a:avLst>
              <a:gd fmla="val 5327611" name="adj1"/>
              <a:gd fmla="val 16253792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0100" lIns="80200" spcFirstLastPara="1" rIns="80200" wrap="square" tIns="40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0"/>
          <p:cNvSpPr txBox="1"/>
          <p:nvPr/>
        </p:nvSpPr>
        <p:spPr>
          <a:xfrm>
            <a:off x="3678608" y="327896"/>
            <a:ext cx="33578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 стать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Волонтером Победы?</a:t>
            </a:r>
            <a:endParaRPr/>
          </a:p>
        </p:txBody>
      </p:sp>
      <p:sp>
        <p:nvSpPr>
          <p:cNvPr id="573" name="Google Shape;573;p10"/>
          <p:cNvSpPr/>
          <p:nvPr/>
        </p:nvSpPr>
        <p:spPr>
          <a:xfrm>
            <a:off x="3610075" y="2152580"/>
            <a:ext cx="3473250" cy="1578750"/>
          </a:xfrm>
          <a:prstGeom prst="flowChartPreparation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0"/>
          <p:cNvSpPr txBox="1"/>
          <p:nvPr/>
        </p:nvSpPr>
        <p:spPr>
          <a:xfrm>
            <a:off x="4169875" y="2399073"/>
            <a:ext cx="2483154" cy="106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7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Необходимо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7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зарегистрироваться на сайте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79" u="sng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волонтерыпобеды.рф </a:t>
            </a:r>
            <a:endParaRPr/>
          </a:p>
        </p:txBody>
      </p:sp>
      <p:grpSp>
        <p:nvGrpSpPr>
          <p:cNvPr id="575" name="Google Shape;575;p10"/>
          <p:cNvGrpSpPr/>
          <p:nvPr/>
        </p:nvGrpSpPr>
        <p:grpSpPr>
          <a:xfrm>
            <a:off x="9021636" y="2234937"/>
            <a:ext cx="1565617" cy="1414043"/>
            <a:chOff x="10015685" y="35623"/>
            <a:chExt cx="2016000" cy="1980000"/>
          </a:xfrm>
        </p:grpSpPr>
        <p:sp>
          <p:nvSpPr>
            <p:cNvPr id="576" name="Google Shape;576;p10"/>
            <p:cNvSpPr/>
            <p:nvPr/>
          </p:nvSpPr>
          <p:spPr>
            <a:xfrm>
              <a:off x="10015685" y="35623"/>
              <a:ext cx="2016000" cy="19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7" name="Google Shape;577;p10"/>
            <p:cNvPicPr preferRelativeResize="0"/>
            <p:nvPr/>
          </p:nvPicPr>
          <p:blipFill rotWithShape="1">
            <a:blip r:embed="rId3">
              <a:alphaModFix/>
            </a:blip>
            <a:srcRect b="676" l="519" r="1211" t="541"/>
            <a:stretch/>
          </p:blipFill>
          <p:spPr>
            <a:xfrm>
              <a:off x="10177108" y="179623"/>
              <a:ext cx="1693155" cy="169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10"/>
          <p:cNvSpPr/>
          <p:nvPr/>
        </p:nvSpPr>
        <p:spPr>
          <a:xfrm rot="10800000">
            <a:off x="7259708" y="2716772"/>
            <a:ext cx="1431053" cy="2087572"/>
          </a:xfrm>
          <a:prstGeom prst="leftRightUpArrow">
            <a:avLst>
              <a:gd fmla="val 11777" name="adj1"/>
              <a:gd fmla="val 14256" name="adj2"/>
              <a:gd fmla="val 25000" name="adj3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9" name="Google Shape;579;p10"/>
          <p:cNvGrpSpPr/>
          <p:nvPr/>
        </p:nvGrpSpPr>
        <p:grpSpPr>
          <a:xfrm>
            <a:off x="6333336" y="5054261"/>
            <a:ext cx="3283800" cy="1389301"/>
            <a:chOff x="7657649" y="4883831"/>
            <a:chExt cx="3744000" cy="1584000"/>
          </a:xfrm>
        </p:grpSpPr>
        <p:sp>
          <p:nvSpPr>
            <p:cNvPr id="580" name="Google Shape;580;p10"/>
            <p:cNvSpPr/>
            <p:nvPr/>
          </p:nvSpPr>
          <p:spPr>
            <a:xfrm>
              <a:off x="7657649" y="4883831"/>
              <a:ext cx="3744000" cy="1584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0"/>
            <p:cNvSpPr txBox="1"/>
            <p:nvPr/>
          </p:nvSpPr>
          <p:spPr>
            <a:xfrm>
              <a:off x="7765798" y="5075661"/>
              <a:ext cx="3542601" cy="121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79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Дождаться, когда региональный руководитель свяжется с вами и одобрит регистрацию</a:t>
              </a:r>
              <a:endParaRPr/>
            </a:p>
          </p:txBody>
        </p:sp>
      </p:grpSp>
      <p:grpSp>
        <p:nvGrpSpPr>
          <p:cNvPr id="582" name="Google Shape;582;p10"/>
          <p:cNvGrpSpPr/>
          <p:nvPr/>
        </p:nvGrpSpPr>
        <p:grpSpPr>
          <a:xfrm>
            <a:off x="3099405" y="5054258"/>
            <a:ext cx="2140939" cy="1389300"/>
            <a:chOff x="4249106" y="4811831"/>
            <a:chExt cx="2520000" cy="1728000"/>
          </a:xfrm>
        </p:grpSpPr>
        <p:sp>
          <p:nvSpPr>
            <p:cNvPr id="583" name="Google Shape;583;p10"/>
            <p:cNvSpPr/>
            <p:nvPr/>
          </p:nvSpPr>
          <p:spPr>
            <a:xfrm>
              <a:off x="4249106" y="4811831"/>
              <a:ext cx="2520000" cy="1728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7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 txBox="1"/>
            <p:nvPr/>
          </p:nvSpPr>
          <p:spPr>
            <a:xfrm>
              <a:off x="4469494" y="5052273"/>
              <a:ext cx="2079224" cy="1323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79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Пройти обучение на платформе     Skill Cup</a:t>
              </a:r>
              <a:endParaRPr sz="157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85" name="Google Shape;585;p10"/>
          <p:cNvSpPr/>
          <p:nvPr/>
        </p:nvSpPr>
        <p:spPr>
          <a:xfrm rot="10800000">
            <a:off x="5357551" y="5556014"/>
            <a:ext cx="845250" cy="3857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0"/>
          <p:cNvSpPr/>
          <p:nvPr/>
        </p:nvSpPr>
        <p:spPr>
          <a:xfrm>
            <a:off x="225984" y="4934595"/>
            <a:ext cx="2040395" cy="1628626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0"/>
          <p:cNvSpPr txBox="1"/>
          <p:nvPr/>
        </p:nvSpPr>
        <p:spPr>
          <a:xfrm>
            <a:off x="615191" y="5573443"/>
            <a:ext cx="1261979" cy="36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54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Готово</a:t>
            </a:r>
            <a:r>
              <a:rPr lang="ru-RU" sz="1579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/>
          </a:p>
        </p:txBody>
      </p:sp>
      <p:sp>
        <p:nvSpPr>
          <p:cNvPr id="588" name="Google Shape;588;p10"/>
          <p:cNvSpPr/>
          <p:nvPr/>
        </p:nvSpPr>
        <p:spPr>
          <a:xfrm rot="10800000">
            <a:off x="2292031" y="5564729"/>
            <a:ext cx="698387" cy="36835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"/>
          <p:cNvGrpSpPr/>
          <p:nvPr/>
        </p:nvGrpSpPr>
        <p:grpSpPr>
          <a:xfrm>
            <a:off x="0" y="770737"/>
            <a:ext cx="10726420" cy="6035343"/>
            <a:chOff x="0" y="770737"/>
            <a:chExt cx="10726420" cy="6035343"/>
          </a:xfrm>
        </p:grpSpPr>
        <p:pic>
          <p:nvPicPr>
            <p:cNvPr id="154" name="Google Shape;15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70737"/>
              <a:ext cx="10687837" cy="4171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"/>
            <p:cNvSpPr/>
            <p:nvPr/>
          </p:nvSpPr>
          <p:spPr>
            <a:xfrm>
              <a:off x="38100" y="4639460"/>
              <a:ext cx="10688320" cy="2166620"/>
            </a:xfrm>
            <a:custGeom>
              <a:rect b="b" l="l" r="r" t="t"/>
              <a:pathLst>
                <a:path extrusionOk="0" h="2166620" w="10688320">
                  <a:moveTo>
                    <a:pt x="10687837" y="2166543"/>
                  </a:moveTo>
                  <a:lnTo>
                    <a:pt x="0" y="2166543"/>
                  </a:lnTo>
                  <a:lnTo>
                    <a:pt x="0" y="0"/>
                  </a:lnTo>
                  <a:lnTo>
                    <a:pt x="10687837" y="0"/>
                  </a:lnTo>
                  <a:lnTo>
                    <a:pt x="10687837" y="2166543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6" name="Google Shape;15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35" y="1310982"/>
              <a:ext cx="10686402" cy="1464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41001" y="5527077"/>
              <a:ext cx="679500" cy="67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1054798"/>
              <a:ext cx="10687837" cy="1810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292409" y="5282006"/>
              <a:ext cx="178193" cy="178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"/>
            <p:cNvSpPr/>
            <p:nvPr/>
          </p:nvSpPr>
          <p:spPr>
            <a:xfrm>
              <a:off x="643826" y="1642363"/>
              <a:ext cx="9569450" cy="1978025"/>
            </a:xfrm>
            <a:custGeom>
              <a:rect b="b" l="l" r="r" t="t"/>
              <a:pathLst>
                <a:path extrusionOk="0" h="1978025" w="9569450">
                  <a:moveTo>
                    <a:pt x="238277" y="197548"/>
                  </a:moveTo>
                  <a:lnTo>
                    <a:pt x="223964" y="155422"/>
                  </a:lnTo>
                  <a:lnTo>
                    <a:pt x="185394" y="132461"/>
                  </a:lnTo>
                  <a:lnTo>
                    <a:pt x="201930" y="123164"/>
                  </a:lnTo>
                  <a:lnTo>
                    <a:pt x="213829" y="111531"/>
                  </a:lnTo>
                  <a:lnTo>
                    <a:pt x="214934" y="110464"/>
                  </a:lnTo>
                  <a:lnTo>
                    <a:pt x="223456" y="93903"/>
                  </a:lnTo>
                  <a:lnTo>
                    <a:pt x="226517" y="73075"/>
                  </a:lnTo>
                  <a:lnTo>
                    <a:pt x="226517" y="72288"/>
                  </a:lnTo>
                  <a:lnTo>
                    <a:pt x="225818" y="64693"/>
                  </a:lnTo>
                  <a:lnTo>
                    <a:pt x="225336" y="59359"/>
                  </a:lnTo>
                  <a:lnTo>
                    <a:pt x="196126" y="18821"/>
                  </a:lnTo>
                  <a:lnTo>
                    <a:pt x="164465" y="7899"/>
                  </a:lnTo>
                  <a:lnTo>
                    <a:pt x="164465" y="187223"/>
                  </a:lnTo>
                  <a:lnTo>
                    <a:pt x="164465" y="188023"/>
                  </a:lnTo>
                  <a:lnTo>
                    <a:pt x="162140" y="198412"/>
                  </a:lnTo>
                  <a:lnTo>
                    <a:pt x="155321" y="206057"/>
                  </a:lnTo>
                  <a:lnTo>
                    <a:pt x="144208" y="210769"/>
                  </a:lnTo>
                  <a:lnTo>
                    <a:pt x="129032" y="212382"/>
                  </a:lnTo>
                  <a:lnTo>
                    <a:pt x="71983" y="212382"/>
                  </a:lnTo>
                  <a:lnTo>
                    <a:pt x="71983" y="163271"/>
                  </a:lnTo>
                  <a:lnTo>
                    <a:pt x="128295" y="163271"/>
                  </a:lnTo>
                  <a:lnTo>
                    <a:pt x="144386" y="164934"/>
                  </a:lnTo>
                  <a:lnTo>
                    <a:pt x="155651" y="169697"/>
                  </a:lnTo>
                  <a:lnTo>
                    <a:pt x="162293" y="177228"/>
                  </a:lnTo>
                  <a:lnTo>
                    <a:pt x="164465" y="187223"/>
                  </a:lnTo>
                  <a:lnTo>
                    <a:pt x="164465" y="7899"/>
                  </a:lnTo>
                  <a:lnTo>
                    <a:pt x="159969" y="6858"/>
                  </a:lnTo>
                  <a:lnTo>
                    <a:pt x="153797" y="6451"/>
                  </a:lnTo>
                  <a:lnTo>
                    <a:pt x="153797" y="87515"/>
                  </a:lnTo>
                  <a:lnTo>
                    <a:pt x="153797" y="88303"/>
                  </a:lnTo>
                  <a:lnTo>
                    <a:pt x="151472" y="98513"/>
                  </a:lnTo>
                  <a:lnTo>
                    <a:pt x="144665" y="105765"/>
                  </a:lnTo>
                  <a:lnTo>
                    <a:pt x="133565" y="110096"/>
                  </a:lnTo>
                  <a:lnTo>
                    <a:pt x="118427" y="111531"/>
                  </a:lnTo>
                  <a:lnTo>
                    <a:pt x="71983" y="111531"/>
                  </a:lnTo>
                  <a:lnTo>
                    <a:pt x="71983" y="64693"/>
                  </a:lnTo>
                  <a:lnTo>
                    <a:pt x="120307" y="64693"/>
                  </a:lnTo>
                  <a:lnTo>
                    <a:pt x="135013" y="66128"/>
                  </a:lnTo>
                  <a:lnTo>
                    <a:pt x="145478" y="70396"/>
                  </a:lnTo>
                  <a:lnTo>
                    <a:pt x="151714" y="77533"/>
                  </a:lnTo>
                  <a:lnTo>
                    <a:pt x="153797" y="87515"/>
                  </a:lnTo>
                  <a:lnTo>
                    <a:pt x="153797" y="6451"/>
                  </a:lnTo>
                  <a:lnTo>
                    <a:pt x="136677" y="5308"/>
                  </a:lnTo>
                  <a:lnTo>
                    <a:pt x="0" y="5308"/>
                  </a:lnTo>
                  <a:lnTo>
                    <a:pt x="0" y="271767"/>
                  </a:lnTo>
                  <a:lnTo>
                    <a:pt x="137426" y="271767"/>
                  </a:lnTo>
                  <a:lnTo>
                    <a:pt x="180149" y="266763"/>
                  </a:lnTo>
                  <a:lnTo>
                    <a:pt x="211823" y="252298"/>
                  </a:lnTo>
                  <a:lnTo>
                    <a:pt x="231508" y="229209"/>
                  </a:lnTo>
                  <a:lnTo>
                    <a:pt x="235191" y="212382"/>
                  </a:lnTo>
                  <a:lnTo>
                    <a:pt x="238252" y="198412"/>
                  </a:lnTo>
                  <a:lnTo>
                    <a:pt x="238277" y="197548"/>
                  </a:lnTo>
                  <a:close/>
                </a:path>
                <a:path extrusionOk="0" h="1978025" w="9569450">
                  <a:moveTo>
                    <a:pt x="550418" y="137769"/>
                  </a:moveTo>
                  <a:lnTo>
                    <a:pt x="543420" y="94221"/>
                  </a:lnTo>
                  <a:lnTo>
                    <a:pt x="529005" y="66573"/>
                  </a:lnTo>
                  <a:lnTo>
                    <a:pt x="523709" y="56400"/>
                  </a:lnTo>
                  <a:lnTo>
                    <a:pt x="493179" y="26581"/>
                  </a:lnTo>
                  <a:lnTo>
                    <a:pt x="474662" y="17399"/>
                  </a:lnTo>
                  <a:lnTo>
                    <a:pt x="474662" y="138518"/>
                  </a:lnTo>
                  <a:lnTo>
                    <a:pt x="474662" y="139306"/>
                  </a:lnTo>
                  <a:lnTo>
                    <a:pt x="469798" y="166649"/>
                  </a:lnTo>
                  <a:lnTo>
                    <a:pt x="456095" y="189306"/>
                  </a:lnTo>
                  <a:lnTo>
                    <a:pt x="434835" y="204749"/>
                  </a:lnTo>
                  <a:lnTo>
                    <a:pt x="407301" y="210451"/>
                  </a:lnTo>
                  <a:lnTo>
                    <a:pt x="379412" y="204571"/>
                  </a:lnTo>
                  <a:lnTo>
                    <a:pt x="357759" y="188772"/>
                  </a:lnTo>
                  <a:lnTo>
                    <a:pt x="343750" y="165836"/>
                  </a:lnTo>
                  <a:lnTo>
                    <a:pt x="338785" y="138518"/>
                  </a:lnTo>
                  <a:lnTo>
                    <a:pt x="338785" y="137769"/>
                  </a:lnTo>
                  <a:lnTo>
                    <a:pt x="343636" y="110439"/>
                  </a:lnTo>
                  <a:lnTo>
                    <a:pt x="357390" y="87757"/>
                  </a:lnTo>
                  <a:lnTo>
                    <a:pt x="378777" y="72301"/>
                  </a:lnTo>
                  <a:lnTo>
                    <a:pt x="406552" y="66573"/>
                  </a:lnTo>
                  <a:lnTo>
                    <a:pt x="434352" y="72364"/>
                  </a:lnTo>
                  <a:lnTo>
                    <a:pt x="455853" y="87998"/>
                  </a:lnTo>
                  <a:lnTo>
                    <a:pt x="469734" y="110921"/>
                  </a:lnTo>
                  <a:lnTo>
                    <a:pt x="474662" y="138518"/>
                  </a:lnTo>
                  <a:lnTo>
                    <a:pt x="474662" y="17399"/>
                  </a:lnTo>
                  <a:lnTo>
                    <a:pt x="453745" y="7023"/>
                  </a:lnTo>
                  <a:lnTo>
                    <a:pt x="407301" y="0"/>
                  </a:lnTo>
                  <a:lnTo>
                    <a:pt x="360768" y="7073"/>
                  </a:lnTo>
                  <a:lnTo>
                    <a:pt x="321144" y="26733"/>
                  </a:lnTo>
                  <a:lnTo>
                    <a:pt x="290398" y="56718"/>
                  </a:lnTo>
                  <a:lnTo>
                    <a:pt x="270497" y="94742"/>
                  </a:lnTo>
                  <a:lnTo>
                    <a:pt x="263550" y="137769"/>
                  </a:lnTo>
                  <a:lnTo>
                    <a:pt x="263436" y="139306"/>
                  </a:lnTo>
                  <a:lnTo>
                    <a:pt x="270421" y="182867"/>
                  </a:lnTo>
                  <a:lnTo>
                    <a:pt x="290118" y="220687"/>
                  </a:lnTo>
                  <a:lnTo>
                    <a:pt x="320636" y="250507"/>
                  </a:lnTo>
                  <a:lnTo>
                    <a:pt x="360070" y="270065"/>
                  </a:lnTo>
                  <a:lnTo>
                    <a:pt x="406552" y="277075"/>
                  </a:lnTo>
                  <a:lnTo>
                    <a:pt x="453072" y="270014"/>
                  </a:lnTo>
                  <a:lnTo>
                    <a:pt x="492696" y="250342"/>
                  </a:lnTo>
                  <a:lnTo>
                    <a:pt x="523443" y="220345"/>
                  </a:lnTo>
                  <a:lnTo>
                    <a:pt x="528612" y="210451"/>
                  </a:lnTo>
                  <a:lnTo>
                    <a:pt x="543344" y="182308"/>
                  </a:lnTo>
                  <a:lnTo>
                    <a:pt x="550418" y="138518"/>
                  </a:lnTo>
                  <a:lnTo>
                    <a:pt x="550418" y="137769"/>
                  </a:lnTo>
                  <a:close/>
                </a:path>
                <a:path extrusionOk="0" h="1978025" w="9569450">
                  <a:moveTo>
                    <a:pt x="840828" y="271767"/>
                  </a:moveTo>
                  <a:lnTo>
                    <a:pt x="771690" y="105422"/>
                  </a:lnTo>
                  <a:lnTo>
                    <a:pt x="729310" y="3429"/>
                  </a:lnTo>
                  <a:lnTo>
                    <a:pt x="661543" y="3429"/>
                  </a:lnTo>
                  <a:lnTo>
                    <a:pt x="550418" y="271767"/>
                  </a:lnTo>
                  <a:lnTo>
                    <a:pt x="630339" y="271767"/>
                  </a:lnTo>
                  <a:lnTo>
                    <a:pt x="694639" y="105422"/>
                  </a:lnTo>
                  <a:lnTo>
                    <a:pt x="758977" y="271767"/>
                  </a:lnTo>
                  <a:lnTo>
                    <a:pt x="840828" y="271767"/>
                  </a:lnTo>
                  <a:close/>
                </a:path>
                <a:path extrusionOk="0" h="1978025" w="9569450">
                  <a:moveTo>
                    <a:pt x="1127772" y="137769"/>
                  </a:moveTo>
                  <a:lnTo>
                    <a:pt x="1120775" y="94221"/>
                  </a:lnTo>
                  <a:lnTo>
                    <a:pt x="1106373" y="66573"/>
                  </a:lnTo>
                  <a:lnTo>
                    <a:pt x="1101077" y="56400"/>
                  </a:lnTo>
                  <a:lnTo>
                    <a:pt x="1070559" y="26581"/>
                  </a:lnTo>
                  <a:lnTo>
                    <a:pt x="1052068" y="17411"/>
                  </a:lnTo>
                  <a:lnTo>
                    <a:pt x="1052068" y="138518"/>
                  </a:lnTo>
                  <a:lnTo>
                    <a:pt x="1052068" y="139306"/>
                  </a:lnTo>
                  <a:lnTo>
                    <a:pt x="1047203" y="166649"/>
                  </a:lnTo>
                  <a:lnTo>
                    <a:pt x="1033500" y="189306"/>
                  </a:lnTo>
                  <a:lnTo>
                    <a:pt x="1012228" y="204749"/>
                  </a:lnTo>
                  <a:lnTo>
                    <a:pt x="984681" y="210451"/>
                  </a:lnTo>
                  <a:lnTo>
                    <a:pt x="956805" y="204571"/>
                  </a:lnTo>
                  <a:lnTo>
                    <a:pt x="935164" y="188772"/>
                  </a:lnTo>
                  <a:lnTo>
                    <a:pt x="921156" y="165836"/>
                  </a:lnTo>
                  <a:lnTo>
                    <a:pt x="916190" y="138518"/>
                  </a:lnTo>
                  <a:lnTo>
                    <a:pt x="916190" y="137769"/>
                  </a:lnTo>
                  <a:lnTo>
                    <a:pt x="921042" y="110439"/>
                  </a:lnTo>
                  <a:lnTo>
                    <a:pt x="934770" y="87757"/>
                  </a:lnTo>
                  <a:lnTo>
                    <a:pt x="956132" y="72301"/>
                  </a:lnTo>
                  <a:lnTo>
                    <a:pt x="983907" y="66573"/>
                  </a:lnTo>
                  <a:lnTo>
                    <a:pt x="1011732" y="72364"/>
                  </a:lnTo>
                  <a:lnTo>
                    <a:pt x="1033259" y="87998"/>
                  </a:lnTo>
                  <a:lnTo>
                    <a:pt x="1047140" y="110921"/>
                  </a:lnTo>
                  <a:lnTo>
                    <a:pt x="1052068" y="138518"/>
                  </a:lnTo>
                  <a:lnTo>
                    <a:pt x="1052068" y="17411"/>
                  </a:lnTo>
                  <a:lnTo>
                    <a:pt x="1031138" y="7023"/>
                  </a:lnTo>
                  <a:lnTo>
                    <a:pt x="984681" y="0"/>
                  </a:lnTo>
                  <a:lnTo>
                    <a:pt x="938136" y="7073"/>
                  </a:lnTo>
                  <a:lnTo>
                    <a:pt x="898499" y="26733"/>
                  </a:lnTo>
                  <a:lnTo>
                    <a:pt x="867740" y="56718"/>
                  </a:lnTo>
                  <a:lnTo>
                    <a:pt x="847839" y="94742"/>
                  </a:lnTo>
                  <a:lnTo>
                    <a:pt x="840892" y="137769"/>
                  </a:lnTo>
                  <a:lnTo>
                    <a:pt x="840778" y="139306"/>
                  </a:lnTo>
                  <a:lnTo>
                    <a:pt x="847763" y="182867"/>
                  </a:lnTo>
                  <a:lnTo>
                    <a:pt x="867473" y="220687"/>
                  </a:lnTo>
                  <a:lnTo>
                    <a:pt x="898004" y="250507"/>
                  </a:lnTo>
                  <a:lnTo>
                    <a:pt x="937450" y="270065"/>
                  </a:lnTo>
                  <a:lnTo>
                    <a:pt x="983907" y="277075"/>
                  </a:lnTo>
                  <a:lnTo>
                    <a:pt x="1030452" y="270014"/>
                  </a:lnTo>
                  <a:lnTo>
                    <a:pt x="1070076" y="250342"/>
                  </a:lnTo>
                  <a:lnTo>
                    <a:pt x="1100810" y="220345"/>
                  </a:lnTo>
                  <a:lnTo>
                    <a:pt x="1105979" y="210451"/>
                  </a:lnTo>
                  <a:lnTo>
                    <a:pt x="1120698" y="182308"/>
                  </a:lnTo>
                  <a:lnTo>
                    <a:pt x="1127772" y="138518"/>
                  </a:lnTo>
                  <a:lnTo>
                    <a:pt x="1127772" y="137769"/>
                  </a:lnTo>
                  <a:close/>
                </a:path>
                <a:path extrusionOk="0" h="1978025" w="9569450">
                  <a:moveTo>
                    <a:pt x="1408315" y="5308"/>
                  </a:moveTo>
                  <a:lnTo>
                    <a:pt x="1334452" y="5308"/>
                  </a:lnTo>
                  <a:lnTo>
                    <a:pt x="1334452" y="105029"/>
                  </a:lnTo>
                  <a:lnTo>
                    <a:pt x="1239697" y="105029"/>
                  </a:lnTo>
                  <a:lnTo>
                    <a:pt x="1239697" y="5308"/>
                  </a:lnTo>
                  <a:lnTo>
                    <a:pt x="1165872" y="5308"/>
                  </a:lnTo>
                  <a:lnTo>
                    <a:pt x="1165872" y="271767"/>
                  </a:lnTo>
                  <a:lnTo>
                    <a:pt x="1239697" y="271767"/>
                  </a:lnTo>
                  <a:lnTo>
                    <a:pt x="1239697" y="170510"/>
                  </a:lnTo>
                  <a:lnTo>
                    <a:pt x="1334452" y="170510"/>
                  </a:lnTo>
                  <a:lnTo>
                    <a:pt x="1334452" y="271767"/>
                  </a:lnTo>
                  <a:lnTo>
                    <a:pt x="1408315" y="271767"/>
                  </a:lnTo>
                  <a:lnTo>
                    <a:pt x="1408315" y="170510"/>
                  </a:lnTo>
                  <a:lnTo>
                    <a:pt x="1408315" y="105029"/>
                  </a:lnTo>
                  <a:lnTo>
                    <a:pt x="1408315" y="5308"/>
                  </a:lnTo>
                  <a:close/>
                </a:path>
                <a:path extrusionOk="0" h="1978025" w="9569450">
                  <a:moveTo>
                    <a:pt x="1674368" y="5308"/>
                  </a:moveTo>
                  <a:lnTo>
                    <a:pt x="1441056" y="5308"/>
                  </a:lnTo>
                  <a:lnTo>
                    <a:pt x="1441056" y="70002"/>
                  </a:lnTo>
                  <a:lnTo>
                    <a:pt x="1520583" y="70002"/>
                  </a:lnTo>
                  <a:lnTo>
                    <a:pt x="1520583" y="271767"/>
                  </a:lnTo>
                  <a:lnTo>
                    <a:pt x="1594446" y="271767"/>
                  </a:lnTo>
                  <a:lnTo>
                    <a:pt x="1594446" y="70002"/>
                  </a:lnTo>
                  <a:lnTo>
                    <a:pt x="1674368" y="70002"/>
                  </a:lnTo>
                  <a:lnTo>
                    <a:pt x="1674368" y="5308"/>
                  </a:lnTo>
                  <a:close/>
                </a:path>
                <a:path extrusionOk="0" h="1978025" w="9569450">
                  <a:moveTo>
                    <a:pt x="1922907" y="208953"/>
                  </a:moveTo>
                  <a:lnTo>
                    <a:pt x="1779790" y="208953"/>
                  </a:lnTo>
                  <a:lnTo>
                    <a:pt x="1779790" y="166687"/>
                  </a:lnTo>
                  <a:lnTo>
                    <a:pt x="1907679" y="166687"/>
                  </a:lnTo>
                  <a:lnTo>
                    <a:pt x="1907679" y="108445"/>
                  </a:lnTo>
                  <a:lnTo>
                    <a:pt x="1779790" y="108445"/>
                  </a:lnTo>
                  <a:lnTo>
                    <a:pt x="1779790" y="67716"/>
                  </a:lnTo>
                  <a:lnTo>
                    <a:pt x="1920976" y="67716"/>
                  </a:lnTo>
                  <a:lnTo>
                    <a:pt x="1920976" y="5308"/>
                  </a:lnTo>
                  <a:lnTo>
                    <a:pt x="1706714" y="5308"/>
                  </a:lnTo>
                  <a:lnTo>
                    <a:pt x="1706714" y="271767"/>
                  </a:lnTo>
                  <a:lnTo>
                    <a:pt x="1922907" y="271767"/>
                  </a:lnTo>
                  <a:lnTo>
                    <a:pt x="1922907" y="208953"/>
                  </a:lnTo>
                  <a:close/>
                </a:path>
                <a:path extrusionOk="0" h="1978025" w="9569450">
                  <a:moveTo>
                    <a:pt x="2185886" y="98577"/>
                  </a:moveTo>
                  <a:lnTo>
                    <a:pt x="2179688" y="67373"/>
                  </a:lnTo>
                  <a:lnTo>
                    <a:pt x="2178062" y="59131"/>
                  </a:lnTo>
                  <a:lnTo>
                    <a:pt x="2155825" y="29832"/>
                  </a:lnTo>
                  <a:lnTo>
                    <a:pt x="2121027" y="11595"/>
                  </a:lnTo>
                  <a:lnTo>
                    <a:pt x="2112467" y="10414"/>
                  </a:lnTo>
                  <a:lnTo>
                    <a:pt x="2112467" y="102006"/>
                  </a:lnTo>
                  <a:lnTo>
                    <a:pt x="2112467" y="102743"/>
                  </a:lnTo>
                  <a:lnTo>
                    <a:pt x="2109495" y="117221"/>
                  </a:lnTo>
                  <a:lnTo>
                    <a:pt x="2101037" y="128257"/>
                  </a:lnTo>
                  <a:lnTo>
                    <a:pt x="2087727" y="135305"/>
                  </a:lnTo>
                  <a:lnTo>
                    <a:pt x="2070201" y="137769"/>
                  </a:lnTo>
                  <a:lnTo>
                    <a:pt x="2034832" y="137769"/>
                  </a:lnTo>
                  <a:lnTo>
                    <a:pt x="2034832" y="67373"/>
                  </a:lnTo>
                  <a:lnTo>
                    <a:pt x="2069807" y="67373"/>
                  </a:lnTo>
                  <a:lnTo>
                    <a:pt x="2087562" y="69570"/>
                  </a:lnTo>
                  <a:lnTo>
                    <a:pt x="2100986" y="76123"/>
                  </a:lnTo>
                  <a:lnTo>
                    <a:pt x="2109495" y="86956"/>
                  </a:lnTo>
                  <a:lnTo>
                    <a:pt x="2112467" y="102006"/>
                  </a:lnTo>
                  <a:lnTo>
                    <a:pt x="2112467" y="10414"/>
                  </a:lnTo>
                  <a:lnTo>
                    <a:pt x="2075510" y="5308"/>
                  </a:lnTo>
                  <a:lnTo>
                    <a:pt x="1960968" y="5308"/>
                  </a:lnTo>
                  <a:lnTo>
                    <a:pt x="1960968" y="271767"/>
                  </a:lnTo>
                  <a:lnTo>
                    <a:pt x="2034832" y="271767"/>
                  </a:lnTo>
                  <a:lnTo>
                    <a:pt x="2034832" y="195618"/>
                  </a:lnTo>
                  <a:lnTo>
                    <a:pt x="2071738" y="195618"/>
                  </a:lnTo>
                  <a:lnTo>
                    <a:pt x="2117344" y="189471"/>
                  </a:lnTo>
                  <a:lnTo>
                    <a:pt x="2153501" y="171170"/>
                  </a:lnTo>
                  <a:lnTo>
                    <a:pt x="2177300" y="141033"/>
                  </a:lnTo>
                  <a:lnTo>
                    <a:pt x="2185886" y="99326"/>
                  </a:lnTo>
                  <a:lnTo>
                    <a:pt x="2185886" y="98577"/>
                  </a:lnTo>
                  <a:close/>
                </a:path>
                <a:path extrusionOk="0" h="1978025" w="9569450">
                  <a:moveTo>
                    <a:pt x="2442070" y="176212"/>
                  </a:moveTo>
                  <a:lnTo>
                    <a:pt x="2435504" y="143471"/>
                  </a:lnTo>
                  <a:lnTo>
                    <a:pt x="2434056" y="136245"/>
                  </a:lnTo>
                  <a:lnTo>
                    <a:pt x="2411374" y="107708"/>
                  </a:lnTo>
                  <a:lnTo>
                    <a:pt x="2376055" y="90601"/>
                  </a:lnTo>
                  <a:lnTo>
                    <a:pt x="2368600" y="89674"/>
                  </a:lnTo>
                  <a:lnTo>
                    <a:pt x="2368600" y="176212"/>
                  </a:lnTo>
                  <a:lnTo>
                    <a:pt x="2368600" y="176961"/>
                  </a:lnTo>
                  <a:lnTo>
                    <a:pt x="2365578" y="191363"/>
                  </a:lnTo>
                  <a:lnTo>
                    <a:pt x="2357005" y="201866"/>
                  </a:lnTo>
                  <a:lnTo>
                    <a:pt x="2343569" y="208280"/>
                  </a:lnTo>
                  <a:lnTo>
                    <a:pt x="2325992" y="210451"/>
                  </a:lnTo>
                  <a:lnTo>
                    <a:pt x="2290965" y="210451"/>
                  </a:lnTo>
                  <a:lnTo>
                    <a:pt x="2290965" y="143471"/>
                  </a:lnTo>
                  <a:lnTo>
                    <a:pt x="2326335" y="143471"/>
                  </a:lnTo>
                  <a:lnTo>
                    <a:pt x="2344509" y="145592"/>
                  </a:lnTo>
                  <a:lnTo>
                    <a:pt x="2357755" y="151853"/>
                  </a:lnTo>
                  <a:lnTo>
                    <a:pt x="2365845" y="162102"/>
                  </a:lnTo>
                  <a:lnTo>
                    <a:pt x="2368600" y="176212"/>
                  </a:lnTo>
                  <a:lnTo>
                    <a:pt x="2368600" y="89674"/>
                  </a:lnTo>
                  <a:lnTo>
                    <a:pt x="2330158" y="84886"/>
                  </a:lnTo>
                  <a:lnTo>
                    <a:pt x="2290965" y="84886"/>
                  </a:lnTo>
                  <a:lnTo>
                    <a:pt x="2290965" y="5308"/>
                  </a:lnTo>
                  <a:lnTo>
                    <a:pt x="2217102" y="5308"/>
                  </a:lnTo>
                  <a:lnTo>
                    <a:pt x="2217102" y="271767"/>
                  </a:lnTo>
                  <a:lnTo>
                    <a:pt x="2327872" y="271767"/>
                  </a:lnTo>
                  <a:lnTo>
                    <a:pt x="2375751" y="265315"/>
                  </a:lnTo>
                  <a:lnTo>
                    <a:pt x="2411666" y="246634"/>
                  </a:lnTo>
                  <a:lnTo>
                    <a:pt x="2434234" y="216839"/>
                  </a:lnTo>
                  <a:lnTo>
                    <a:pt x="2435479" y="210451"/>
                  </a:lnTo>
                  <a:lnTo>
                    <a:pt x="2442070" y="176961"/>
                  </a:lnTo>
                  <a:lnTo>
                    <a:pt x="2442070" y="176212"/>
                  </a:lnTo>
                  <a:close/>
                </a:path>
                <a:path extrusionOk="0" h="1978025" w="9569450">
                  <a:moveTo>
                    <a:pt x="2544470" y="5308"/>
                  </a:moveTo>
                  <a:lnTo>
                    <a:pt x="2470594" y="5308"/>
                  </a:lnTo>
                  <a:lnTo>
                    <a:pt x="2470594" y="271767"/>
                  </a:lnTo>
                  <a:lnTo>
                    <a:pt x="2544470" y="271767"/>
                  </a:lnTo>
                  <a:lnTo>
                    <a:pt x="2544470" y="5308"/>
                  </a:lnTo>
                  <a:close/>
                </a:path>
                <a:path extrusionOk="0" h="1978025" w="9569450">
                  <a:moveTo>
                    <a:pt x="8740330" y="1935708"/>
                  </a:moveTo>
                  <a:lnTo>
                    <a:pt x="8737041" y="1919465"/>
                  </a:lnTo>
                  <a:lnTo>
                    <a:pt x="8728088" y="1906206"/>
                  </a:lnTo>
                  <a:lnTo>
                    <a:pt x="8714816" y="1897265"/>
                  </a:lnTo>
                  <a:lnTo>
                    <a:pt x="8698560" y="1893989"/>
                  </a:lnTo>
                  <a:lnTo>
                    <a:pt x="8682291" y="1897265"/>
                  </a:lnTo>
                  <a:lnTo>
                    <a:pt x="8669020" y="1906206"/>
                  </a:lnTo>
                  <a:lnTo>
                    <a:pt x="8660066" y="1919465"/>
                  </a:lnTo>
                  <a:lnTo>
                    <a:pt x="8656790" y="1935708"/>
                  </a:lnTo>
                  <a:lnTo>
                    <a:pt x="8660066" y="1951977"/>
                  </a:lnTo>
                  <a:lnTo>
                    <a:pt x="8669020" y="1965248"/>
                  </a:lnTo>
                  <a:lnTo>
                    <a:pt x="8682291" y="1974202"/>
                  </a:lnTo>
                  <a:lnTo>
                    <a:pt x="8698560" y="1977478"/>
                  </a:lnTo>
                  <a:lnTo>
                    <a:pt x="8714816" y="1974202"/>
                  </a:lnTo>
                  <a:lnTo>
                    <a:pt x="8728088" y="1965248"/>
                  </a:lnTo>
                  <a:lnTo>
                    <a:pt x="8737041" y="1951977"/>
                  </a:lnTo>
                  <a:lnTo>
                    <a:pt x="8740330" y="1935708"/>
                  </a:lnTo>
                  <a:close/>
                </a:path>
                <a:path extrusionOk="0" h="1978025" w="9569450">
                  <a:moveTo>
                    <a:pt x="8740330" y="1479651"/>
                  </a:moveTo>
                  <a:lnTo>
                    <a:pt x="8737041" y="1463395"/>
                  </a:lnTo>
                  <a:lnTo>
                    <a:pt x="8728088" y="1450124"/>
                  </a:lnTo>
                  <a:lnTo>
                    <a:pt x="8714816" y="1441170"/>
                  </a:lnTo>
                  <a:lnTo>
                    <a:pt x="8698560" y="1437881"/>
                  </a:lnTo>
                  <a:lnTo>
                    <a:pt x="8682291" y="1441170"/>
                  </a:lnTo>
                  <a:lnTo>
                    <a:pt x="8669020" y="1450124"/>
                  </a:lnTo>
                  <a:lnTo>
                    <a:pt x="8660066" y="1463395"/>
                  </a:lnTo>
                  <a:lnTo>
                    <a:pt x="8656790" y="1479651"/>
                  </a:lnTo>
                  <a:lnTo>
                    <a:pt x="8660066" y="1495907"/>
                  </a:lnTo>
                  <a:lnTo>
                    <a:pt x="8669020" y="1509166"/>
                  </a:lnTo>
                  <a:lnTo>
                    <a:pt x="8682291" y="1518107"/>
                  </a:lnTo>
                  <a:lnTo>
                    <a:pt x="8698560" y="1521371"/>
                  </a:lnTo>
                  <a:lnTo>
                    <a:pt x="8714816" y="1518107"/>
                  </a:lnTo>
                  <a:lnTo>
                    <a:pt x="8728088" y="1509166"/>
                  </a:lnTo>
                  <a:lnTo>
                    <a:pt x="8737041" y="1495907"/>
                  </a:lnTo>
                  <a:lnTo>
                    <a:pt x="8740330" y="1479651"/>
                  </a:lnTo>
                  <a:close/>
                </a:path>
                <a:path extrusionOk="0" h="1978025" w="9569450">
                  <a:moveTo>
                    <a:pt x="8740330" y="1023543"/>
                  </a:moveTo>
                  <a:lnTo>
                    <a:pt x="8737041" y="1007287"/>
                  </a:lnTo>
                  <a:lnTo>
                    <a:pt x="8728088" y="994016"/>
                  </a:lnTo>
                  <a:lnTo>
                    <a:pt x="8714816" y="985062"/>
                  </a:lnTo>
                  <a:lnTo>
                    <a:pt x="8698560" y="981773"/>
                  </a:lnTo>
                  <a:lnTo>
                    <a:pt x="8682291" y="985062"/>
                  </a:lnTo>
                  <a:lnTo>
                    <a:pt x="8669020" y="994016"/>
                  </a:lnTo>
                  <a:lnTo>
                    <a:pt x="8660066" y="1007287"/>
                  </a:lnTo>
                  <a:lnTo>
                    <a:pt x="8656790" y="1023543"/>
                  </a:lnTo>
                  <a:lnTo>
                    <a:pt x="8660066" y="1039812"/>
                  </a:lnTo>
                  <a:lnTo>
                    <a:pt x="8669020" y="1053084"/>
                  </a:lnTo>
                  <a:lnTo>
                    <a:pt x="8682291" y="1062037"/>
                  </a:lnTo>
                  <a:lnTo>
                    <a:pt x="8698560" y="1065314"/>
                  </a:lnTo>
                  <a:lnTo>
                    <a:pt x="8714816" y="1062037"/>
                  </a:lnTo>
                  <a:lnTo>
                    <a:pt x="8728088" y="1053084"/>
                  </a:lnTo>
                  <a:lnTo>
                    <a:pt x="8737041" y="1039812"/>
                  </a:lnTo>
                  <a:lnTo>
                    <a:pt x="8740330" y="1023543"/>
                  </a:lnTo>
                  <a:close/>
                </a:path>
                <a:path extrusionOk="0" h="1978025" w="9569450">
                  <a:moveTo>
                    <a:pt x="8740330" y="567436"/>
                  </a:moveTo>
                  <a:lnTo>
                    <a:pt x="8737041" y="551218"/>
                  </a:lnTo>
                  <a:lnTo>
                    <a:pt x="8728088" y="537946"/>
                  </a:lnTo>
                  <a:lnTo>
                    <a:pt x="8714816" y="529005"/>
                  </a:lnTo>
                  <a:lnTo>
                    <a:pt x="8698560" y="525716"/>
                  </a:lnTo>
                  <a:lnTo>
                    <a:pt x="8682291" y="529005"/>
                  </a:lnTo>
                  <a:lnTo>
                    <a:pt x="8669020" y="537946"/>
                  </a:lnTo>
                  <a:lnTo>
                    <a:pt x="8660066" y="551218"/>
                  </a:lnTo>
                  <a:lnTo>
                    <a:pt x="8656790" y="567436"/>
                  </a:lnTo>
                  <a:lnTo>
                    <a:pt x="8660066" y="583704"/>
                  </a:lnTo>
                  <a:lnTo>
                    <a:pt x="8669020" y="596976"/>
                  </a:lnTo>
                  <a:lnTo>
                    <a:pt x="8682291" y="605929"/>
                  </a:lnTo>
                  <a:lnTo>
                    <a:pt x="8698560" y="609206"/>
                  </a:lnTo>
                  <a:lnTo>
                    <a:pt x="8714816" y="605929"/>
                  </a:lnTo>
                  <a:lnTo>
                    <a:pt x="8728088" y="596976"/>
                  </a:lnTo>
                  <a:lnTo>
                    <a:pt x="8737041" y="583704"/>
                  </a:lnTo>
                  <a:lnTo>
                    <a:pt x="8740330" y="567436"/>
                  </a:lnTo>
                  <a:close/>
                </a:path>
                <a:path extrusionOk="0" h="1978025" w="9569450">
                  <a:moveTo>
                    <a:pt x="8740330" y="111379"/>
                  </a:moveTo>
                  <a:lnTo>
                    <a:pt x="8737041" y="95123"/>
                  </a:lnTo>
                  <a:lnTo>
                    <a:pt x="8728088" y="81851"/>
                  </a:lnTo>
                  <a:lnTo>
                    <a:pt x="8714816" y="72898"/>
                  </a:lnTo>
                  <a:lnTo>
                    <a:pt x="8698560" y="69608"/>
                  </a:lnTo>
                  <a:lnTo>
                    <a:pt x="8682291" y="72898"/>
                  </a:lnTo>
                  <a:lnTo>
                    <a:pt x="8669020" y="81851"/>
                  </a:lnTo>
                  <a:lnTo>
                    <a:pt x="8660066" y="95123"/>
                  </a:lnTo>
                  <a:lnTo>
                    <a:pt x="8656790" y="111379"/>
                  </a:lnTo>
                  <a:lnTo>
                    <a:pt x="8660066" y="127635"/>
                  </a:lnTo>
                  <a:lnTo>
                    <a:pt x="8669020" y="140893"/>
                  </a:lnTo>
                  <a:lnTo>
                    <a:pt x="8682291" y="149834"/>
                  </a:lnTo>
                  <a:lnTo>
                    <a:pt x="8698560" y="153098"/>
                  </a:lnTo>
                  <a:lnTo>
                    <a:pt x="8714816" y="149834"/>
                  </a:lnTo>
                  <a:lnTo>
                    <a:pt x="8728088" y="140893"/>
                  </a:lnTo>
                  <a:lnTo>
                    <a:pt x="8737041" y="127635"/>
                  </a:lnTo>
                  <a:lnTo>
                    <a:pt x="8740330" y="111379"/>
                  </a:lnTo>
                  <a:close/>
                </a:path>
                <a:path extrusionOk="0" h="1978025" w="9569450">
                  <a:moveTo>
                    <a:pt x="9154668" y="1935708"/>
                  </a:moveTo>
                  <a:lnTo>
                    <a:pt x="9151379" y="1919465"/>
                  </a:lnTo>
                  <a:lnTo>
                    <a:pt x="9142425" y="1906206"/>
                  </a:lnTo>
                  <a:lnTo>
                    <a:pt x="9129154" y="1897265"/>
                  </a:lnTo>
                  <a:lnTo>
                    <a:pt x="9112898" y="1893989"/>
                  </a:lnTo>
                  <a:lnTo>
                    <a:pt x="9096629" y="1897265"/>
                  </a:lnTo>
                  <a:lnTo>
                    <a:pt x="9083357" y="1906206"/>
                  </a:lnTo>
                  <a:lnTo>
                    <a:pt x="9074404" y="1919465"/>
                  </a:lnTo>
                  <a:lnTo>
                    <a:pt x="9071127" y="1935708"/>
                  </a:lnTo>
                  <a:lnTo>
                    <a:pt x="9074404" y="1951977"/>
                  </a:lnTo>
                  <a:lnTo>
                    <a:pt x="9083357" y="1965248"/>
                  </a:lnTo>
                  <a:lnTo>
                    <a:pt x="9096629" y="1974202"/>
                  </a:lnTo>
                  <a:lnTo>
                    <a:pt x="9112898" y="1977478"/>
                  </a:lnTo>
                  <a:lnTo>
                    <a:pt x="9129154" y="1974202"/>
                  </a:lnTo>
                  <a:lnTo>
                    <a:pt x="9142425" y="1965248"/>
                  </a:lnTo>
                  <a:lnTo>
                    <a:pt x="9151379" y="1951977"/>
                  </a:lnTo>
                  <a:lnTo>
                    <a:pt x="9154668" y="1935708"/>
                  </a:lnTo>
                  <a:close/>
                </a:path>
                <a:path extrusionOk="0" h="1978025" w="9569450">
                  <a:moveTo>
                    <a:pt x="9154668" y="1479651"/>
                  </a:moveTo>
                  <a:lnTo>
                    <a:pt x="9151379" y="1463395"/>
                  </a:lnTo>
                  <a:lnTo>
                    <a:pt x="9142425" y="1450124"/>
                  </a:lnTo>
                  <a:lnTo>
                    <a:pt x="9129154" y="1441170"/>
                  </a:lnTo>
                  <a:lnTo>
                    <a:pt x="9112898" y="1437881"/>
                  </a:lnTo>
                  <a:lnTo>
                    <a:pt x="9096629" y="1441170"/>
                  </a:lnTo>
                  <a:lnTo>
                    <a:pt x="9083357" y="1450124"/>
                  </a:lnTo>
                  <a:lnTo>
                    <a:pt x="9074404" y="1463395"/>
                  </a:lnTo>
                  <a:lnTo>
                    <a:pt x="9071127" y="1479651"/>
                  </a:lnTo>
                  <a:lnTo>
                    <a:pt x="9074404" y="1495907"/>
                  </a:lnTo>
                  <a:lnTo>
                    <a:pt x="9083357" y="1509166"/>
                  </a:lnTo>
                  <a:lnTo>
                    <a:pt x="9096629" y="1518107"/>
                  </a:lnTo>
                  <a:lnTo>
                    <a:pt x="9112898" y="1521371"/>
                  </a:lnTo>
                  <a:lnTo>
                    <a:pt x="9129154" y="1518107"/>
                  </a:lnTo>
                  <a:lnTo>
                    <a:pt x="9142425" y="1509166"/>
                  </a:lnTo>
                  <a:lnTo>
                    <a:pt x="9151379" y="1495907"/>
                  </a:lnTo>
                  <a:lnTo>
                    <a:pt x="9154668" y="1479651"/>
                  </a:lnTo>
                  <a:close/>
                </a:path>
                <a:path extrusionOk="0" h="1978025" w="9569450">
                  <a:moveTo>
                    <a:pt x="9154668" y="1023543"/>
                  </a:moveTo>
                  <a:lnTo>
                    <a:pt x="9151379" y="1007287"/>
                  </a:lnTo>
                  <a:lnTo>
                    <a:pt x="9142425" y="994016"/>
                  </a:lnTo>
                  <a:lnTo>
                    <a:pt x="9129154" y="985062"/>
                  </a:lnTo>
                  <a:lnTo>
                    <a:pt x="9112898" y="981773"/>
                  </a:lnTo>
                  <a:lnTo>
                    <a:pt x="9096629" y="985062"/>
                  </a:lnTo>
                  <a:lnTo>
                    <a:pt x="9083357" y="994016"/>
                  </a:lnTo>
                  <a:lnTo>
                    <a:pt x="9074404" y="1007287"/>
                  </a:lnTo>
                  <a:lnTo>
                    <a:pt x="9071127" y="1023543"/>
                  </a:lnTo>
                  <a:lnTo>
                    <a:pt x="9074404" y="1039812"/>
                  </a:lnTo>
                  <a:lnTo>
                    <a:pt x="9083357" y="1053084"/>
                  </a:lnTo>
                  <a:lnTo>
                    <a:pt x="9096629" y="1062037"/>
                  </a:lnTo>
                  <a:lnTo>
                    <a:pt x="9112898" y="1065314"/>
                  </a:lnTo>
                  <a:lnTo>
                    <a:pt x="9129154" y="1062037"/>
                  </a:lnTo>
                  <a:lnTo>
                    <a:pt x="9142425" y="1053084"/>
                  </a:lnTo>
                  <a:lnTo>
                    <a:pt x="9151379" y="1039812"/>
                  </a:lnTo>
                  <a:lnTo>
                    <a:pt x="9154668" y="1023543"/>
                  </a:lnTo>
                  <a:close/>
                </a:path>
                <a:path extrusionOk="0" h="1978025" w="9569450">
                  <a:moveTo>
                    <a:pt x="9154668" y="567436"/>
                  </a:moveTo>
                  <a:lnTo>
                    <a:pt x="9151379" y="551218"/>
                  </a:lnTo>
                  <a:lnTo>
                    <a:pt x="9142425" y="537946"/>
                  </a:lnTo>
                  <a:lnTo>
                    <a:pt x="9129154" y="529005"/>
                  </a:lnTo>
                  <a:lnTo>
                    <a:pt x="9112898" y="525716"/>
                  </a:lnTo>
                  <a:lnTo>
                    <a:pt x="9096629" y="529005"/>
                  </a:lnTo>
                  <a:lnTo>
                    <a:pt x="9083357" y="537946"/>
                  </a:lnTo>
                  <a:lnTo>
                    <a:pt x="9074404" y="551218"/>
                  </a:lnTo>
                  <a:lnTo>
                    <a:pt x="9071127" y="567436"/>
                  </a:lnTo>
                  <a:lnTo>
                    <a:pt x="9074404" y="583704"/>
                  </a:lnTo>
                  <a:lnTo>
                    <a:pt x="9083357" y="596976"/>
                  </a:lnTo>
                  <a:lnTo>
                    <a:pt x="9096629" y="605929"/>
                  </a:lnTo>
                  <a:lnTo>
                    <a:pt x="9112898" y="609206"/>
                  </a:lnTo>
                  <a:lnTo>
                    <a:pt x="9129154" y="605929"/>
                  </a:lnTo>
                  <a:lnTo>
                    <a:pt x="9142425" y="596976"/>
                  </a:lnTo>
                  <a:lnTo>
                    <a:pt x="9151379" y="583704"/>
                  </a:lnTo>
                  <a:lnTo>
                    <a:pt x="9154668" y="567436"/>
                  </a:lnTo>
                  <a:close/>
                </a:path>
                <a:path extrusionOk="0" h="1978025" w="9569450">
                  <a:moveTo>
                    <a:pt x="9154668" y="111379"/>
                  </a:moveTo>
                  <a:lnTo>
                    <a:pt x="9151379" y="95123"/>
                  </a:lnTo>
                  <a:lnTo>
                    <a:pt x="9142425" y="81851"/>
                  </a:lnTo>
                  <a:lnTo>
                    <a:pt x="9129154" y="72898"/>
                  </a:lnTo>
                  <a:lnTo>
                    <a:pt x="9112898" y="69608"/>
                  </a:lnTo>
                  <a:lnTo>
                    <a:pt x="9096629" y="72898"/>
                  </a:lnTo>
                  <a:lnTo>
                    <a:pt x="9083357" y="81851"/>
                  </a:lnTo>
                  <a:lnTo>
                    <a:pt x="9074404" y="95123"/>
                  </a:lnTo>
                  <a:lnTo>
                    <a:pt x="9071127" y="111379"/>
                  </a:lnTo>
                  <a:lnTo>
                    <a:pt x="9074404" y="127635"/>
                  </a:lnTo>
                  <a:lnTo>
                    <a:pt x="9083357" y="140893"/>
                  </a:lnTo>
                  <a:lnTo>
                    <a:pt x="9096629" y="149834"/>
                  </a:lnTo>
                  <a:lnTo>
                    <a:pt x="9112898" y="153098"/>
                  </a:lnTo>
                  <a:lnTo>
                    <a:pt x="9129154" y="149834"/>
                  </a:lnTo>
                  <a:lnTo>
                    <a:pt x="9142425" y="140893"/>
                  </a:lnTo>
                  <a:lnTo>
                    <a:pt x="9151379" y="127635"/>
                  </a:lnTo>
                  <a:lnTo>
                    <a:pt x="9154668" y="111379"/>
                  </a:lnTo>
                  <a:close/>
                </a:path>
                <a:path extrusionOk="0" h="1978025" w="9569450">
                  <a:moveTo>
                    <a:pt x="9568955" y="1935708"/>
                  </a:moveTo>
                  <a:lnTo>
                    <a:pt x="9565678" y="1919465"/>
                  </a:lnTo>
                  <a:lnTo>
                    <a:pt x="9556737" y="1906206"/>
                  </a:lnTo>
                  <a:lnTo>
                    <a:pt x="9543478" y="1897265"/>
                  </a:lnTo>
                  <a:lnTo>
                    <a:pt x="9527235" y="1893989"/>
                  </a:lnTo>
                  <a:lnTo>
                    <a:pt x="9510966" y="1897265"/>
                  </a:lnTo>
                  <a:lnTo>
                    <a:pt x="9497695" y="1906206"/>
                  </a:lnTo>
                  <a:lnTo>
                    <a:pt x="9488741" y="1919465"/>
                  </a:lnTo>
                  <a:lnTo>
                    <a:pt x="9485465" y="1935708"/>
                  </a:lnTo>
                  <a:lnTo>
                    <a:pt x="9488741" y="1951977"/>
                  </a:lnTo>
                  <a:lnTo>
                    <a:pt x="9497695" y="1965248"/>
                  </a:lnTo>
                  <a:lnTo>
                    <a:pt x="9510966" y="1974202"/>
                  </a:lnTo>
                  <a:lnTo>
                    <a:pt x="9527235" y="1977478"/>
                  </a:lnTo>
                  <a:lnTo>
                    <a:pt x="9543478" y="1974202"/>
                  </a:lnTo>
                  <a:lnTo>
                    <a:pt x="9556737" y="1965248"/>
                  </a:lnTo>
                  <a:lnTo>
                    <a:pt x="9565678" y="1951977"/>
                  </a:lnTo>
                  <a:lnTo>
                    <a:pt x="9568955" y="1935708"/>
                  </a:lnTo>
                  <a:close/>
                </a:path>
                <a:path extrusionOk="0" h="1978025" w="9569450">
                  <a:moveTo>
                    <a:pt x="9568955" y="1479651"/>
                  </a:moveTo>
                  <a:lnTo>
                    <a:pt x="9565678" y="1463395"/>
                  </a:lnTo>
                  <a:lnTo>
                    <a:pt x="9556737" y="1450124"/>
                  </a:lnTo>
                  <a:lnTo>
                    <a:pt x="9543478" y="1441170"/>
                  </a:lnTo>
                  <a:lnTo>
                    <a:pt x="9527235" y="1437881"/>
                  </a:lnTo>
                  <a:lnTo>
                    <a:pt x="9510966" y="1441170"/>
                  </a:lnTo>
                  <a:lnTo>
                    <a:pt x="9497695" y="1450124"/>
                  </a:lnTo>
                  <a:lnTo>
                    <a:pt x="9488741" y="1463395"/>
                  </a:lnTo>
                  <a:lnTo>
                    <a:pt x="9485465" y="1479651"/>
                  </a:lnTo>
                  <a:lnTo>
                    <a:pt x="9488741" y="1495907"/>
                  </a:lnTo>
                  <a:lnTo>
                    <a:pt x="9497695" y="1509166"/>
                  </a:lnTo>
                  <a:lnTo>
                    <a:pt x="9510966" y="1518107"/>
                  </a:lnTo>
                  <a:lnTo>
                    <a:pt x="9527235" y="1521371"/>
                  </a:lnTo>
                  <a:lnTo>
                    <a:pt x="9543478" y="1518107"/>
                  </a:lnTo>
                  <a:lnTo>
                    <a:pt x="9556737" y="1509166"/>
                  </a:lnTo>
                  <a:lnTo>
                    <a:pt x="9565678" y="1495907"/>
                  </a:lnTo>
                  <a:lnTo>
                    <a:pt x="9568955" y="1479651"/>
                  </a:lnTo>
                  <a:close/>
                </a:path>
                <a:path extrusionOk="0" h="1978025" w="9569450">
                  <a:moveTo>
                    <a:pt x="9568955" y="1023543"/>
                  </a:moveTo>
                  <a:lnTo>
                    <a:pt x="9565678" y="1007287"/>
                  </a:lnTo>
                  <a:lnTo>
                    <a:pt x="9556737" y="994016"/>
                  </a:lnTo>
                  <a:lnTo>
                    <a:pt x="9543478" y="985062"/>
                  </a:lnTo>
                  <a:lnTo>
                    <a:pt x="9527235" y="981773"/>
                  </a:lnTo>
                  <a:lnTo>
                    <a:pt x="9510966" y="985062"/>
                  </a:lnTo>
                  <a:lnTo>
                    <a:pt x="9497695" y="994016"/>
                  </a:lnTo>
                  <a:lnTo>
                    <a:pt x="9488741" y="1007287"/>
                  </a:lnTo>
                  <a:lnTo>
                    <a:pt x="9485465" y="1023543"/>
                  </a:lnTo>
                  <a:lnTo>
                    <a:pt x="9488741" y="1039812"/>
                  </a:lnTo>
                  <a:lnTo>
                    <a:pt x="9497695" y="1053084"/>
                  </a:lnTo>
                  <a:lnTo>
                    <a:pt x="9510966" y="1062037"/>
                  </a:lnTo>
                  <a:lnTo>
                    <a:pt x="9527235" y="1065314"/>
                  </a:lnTo>
                  <a:lnTo>
                    <a:pt x="9543478" y="1062037"/>
                  </a:lnTo>
                  <a:lnTo>
                    <a:pt x="9556737" y="1053084"/>
                  </a:lnTo>
                  <a:lnTo>
                    <a:pt x="9565678" y="1039812"/>
                  </a:lnTo>
                  <a:lnTo>
                    <a:pt x="9568955" y="1023543"/>
                  </a:lnTo>
                  <a:close/>
                </a:path>
                <a:path extrusionOk="0" h="1978025" w="9569450">
                  <a:moveTo>
                    <a:pt x="9568955" y="567436"/>
                  </a:moveTo>
                  <a:lnTo>
                    <a:pt x="9565678" y="551218"/>
                  </a:lnTo>
                  <a:lnTo>
                    <a:pt x="9556737" y="537946"/>
                  </a:lnTo>
                  <a:lnTo>
                    <a:pt x="9543478" y="529005"/>
                  </a:lnTo>
                  <a:lnTo>
                    <a:pt x="9527235" y="525716"/>
                  </a:lnTo>
                  <a:lnTo>
                    <a:pt x="9510966" y="529005"/>
                  </a:lnTo>
                  <a:lnTo>
                    <a:pt x="9497695" y="537946"/>
                  </a:lnTo>
                  <a:lnTo>
                    <a:pt x="9488741" y="551218"/>
                  </a:lnTo>
                  <a:lnTo>
                    <a:pt x="9485465" y="567436"/>
                  </a:lnTo>
                  <a:lnTo>
                    <a:pt x="9488741" y="583704"/>
                  </a:lnTo>
                  <a:lnTo>
                    <a:pt x="9497695" y="596976"/>
                  </a:lnTo>
                  <a:lnTo>
                    <a:pt x="9510966" y="605929"/>
                  </a:lnTo>
                  <a:lnTo>
                    <a:pt x="9527235" y="609206"/>
                  </a:lnTo>
                  <a:lnTo>
                    <a:pt x="9543478" y="605929"/>
                  </a:lnTo>
                  <a:lnTo>
                    <a:pt x="9556737" y="596976"/>
                  </a:lnTo>
                  <a:lnTo>
                    <a:pt x="9565678" y="583704"/>
                  </a:lnTo>
                  <a:lnTo>
                    <a:pt x="9568955" y="567436"/>
                  </a:lnTo>
                  <a:close/>
                </a:path>
                <a:path extrusionOk="0" h="1978025" w="9569450">
                  <a:moveTo>
                    <a:pt x="9568955" y="111379"/>
                  </a:moveTo>
                  <a:lnTo>
                    <a:pt x="9565678" y="95123"/>
                  </a:lnTo>
                  <a:lnTo>
                    <a:pt x="9556737" y="81851"/>
                  </a:lnTo>
                  <a:lnTo>
                    <a:pt x="9543478" y="72898"/>
                  </a:lnTo>
                  <a:lnTo>
                    <a:pt x="9527235" y="69608"/>
                  </a:lnTo>
                  <a:lnTo>
                    <a:pt x="9510966" y="72898"/>
                  </a:lnTo>
                  <a:lnTo>
                    <a:pt x="9497695" y="81851"/>
                  </a:lnTo>
                  <a:lnTo>
                    <a:pt x="9488741" y="95123"/>
                  </a:lnTo>
                  <a:lnTo>
                    <a:pt x="9485465" y="111379"/>
                  </a:lnTo>
                  <a:lnTo>
                    <a:pt x="9488741" y="127635"/>
                  </a:lnTo>
                  <a:lnTo>
                    <a:pt x="9497695" y="140893"/>
                  </a:lnTo>
                  <a:lnTo>
                    <a:pt x="9510966" y="149834"/>
                  </a:lnTo>
                  <a:lnTo>
                    <a:pt x="9527235" y="153098"/>
                  </a:lnTo>
                  <a:lnTo>
                    <a:pt x="9543478" y="149834"/>
                  </a:lnTo>
                  <a:lnTo>
                    <a:pt x="9556737" y="140893"/>
                  </a:lnTo>
                  <a:lnTo>
                    <a:pt x="9565678" y="127635"/>
                  </a:lnTo>
                  <a:lnTo>
                    <a:pt x="9568955" y="111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1" name="Google Shape;161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39762" y="2017610"/>
              <a:ext cx="2527452" cy="471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994400" y="1466900"/>
              <a:ext cx="723900" cy="2840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"/>
            <p:cNvSpPr/>
            <p:nvPr/>
          </p:nvSpPr>
          <p:spPr>
            <a:xfrm>
              <a:off x="6029121" y="1521320"/>
              <a:ext cx="266700" cy="150495"/>
            </a:xfrm>
            <a:custGeom>
              <a:rect b="b" l="l" r="r" t="t"/>
              <a:pathLst>
                <a:path extrusionOk="0" h="150494" w="266700">
                  <a:moveTo>
                    <a:pt x="70840" y="147586"/>
                  </a:moveTo>
                  <a:lnTo>
                    <a:pt x="0" y="147586"/>
                  </a:lnTo>
                  <a:lnTo>
                    <a:pt x="0" y="0"/>
                  </a:lnTo>
                  <a:lnTo>
                    <a:pt x="116586" y="0"/>
                  </a:lnTo>
                  <a:lnTo>
                    <a:pt x="116586" y="34137"/>
                  </a:lnTo>
                  <a:lnTo>
                    <a:pt x="39839" y="34137"/>
                  </a:lnTo>
                  <a:lnTo>
                    <a:pt x="39839" y="55867"/>
                  </a:lnTo>
                  <a:lnTo>
                    <a:pt x="73571" y="55867"/>
                  </a:lnTo>
                  <a:lnTo>
                    <a:pt x="97383" y="58777"/>
                  </a:lnTo>
                  <a:lnTo>
                    <a:pt x="114604" y="67283"/>
                  </a:lnTo>
                  <a:lnTo>
                    <a:pt x="125063" y="81043"/>
                  </a:lnTo>
                  <a:lnTo>
                    <a:pt x="126236" y="87261"/>
                  </a:lnTo>
                  <a:lnTo>
                    <a:pt x="39839" y="87261"/>
                  </a:lnTo>
                  <a:lnTo>
                    <a:pt x="39839" y="114896"/>
                  </a:lnTo>
                  <a:lnTo>
                    <a:pt x="125885" y="114896"/>
                  </a:lnTo>
                  <a:lnTo>
                    <a:pt x="125020" y="119629"/>
                  </a:lnTo>
                  <a:lnTo>
                    <a:pt x="114263" y="134604"/>
                  </a:lnTo>
                  <a:lnTo>
                    <a:pt x="96231" y="144201"/>
                  </a:lnTo>
                  <a:lnTo>
                    <a:pt x="70840" y="147586"/>
                  </a:lnTo>
                  <a:close/>
                </a:path>
                <a:path extrusionOk="0" h="150494" w="266700">
                  <a:moveTo>
                    <a:pt x="125885" y="114896"/>
                  </a:moveTo>
                  <a:lnTo>
                    <a:pt x="80962" y="114896"/>
                  </a:lnTo>
                  <a:lnTo>
                    <a:pt x="87909" y="109639"/>
                  </a:lnTo>
                  <a:lnTo>
                    <a:pt x="87909" y="92329"/>
                  </a:lnTo>
                  <a:lnTo>
                    <a:pt x="81813" y="87261"/>
                  </a:lnTo>
                  <a:lnTo>
                    <a:pt x="126236" y="87261"/>
                  </a:lnTo>
                  <a:lnTo>
                    <a:pt x="128587" y="99720"/>
                  </a:lnTo>
                  <a:lnTo>
                    <a:pt x="128587" y="100114"/>
                  </a:lnTo>
                  <a:lnTo>
                    <a:pt x="125885" y="114896"/>
                  </a:lnTo>
                  <a:close/>
                </a:path>
                <a:path extrusionOk="0" h="150494" w="266700">
                  <a:moveTo>
                    <a:pt x="203403" y="150317"/>
                  </a:moveTo>
                  <a:lnTo>
                    <a:pt x="178339" y="145651"/>
                  </a:lnTo>
                  <a:lnTo>
                    <a:pt x="158515" y="132940"/>
                  </a:lnTo>
                  <a:lnTo>
                    <a:pt x="145481" y="114109"/>
                  </a:lnTo>
                  <a:lnTo>
                    <a:pt x="140792" y="91084"/>
                  </a:lnTo>
                  <a:lnTo>
                    <a:pt x="140872" y="90246"/>
                  </a:lnTo>
                  <a:lnTo>
                    <a:pt x="145517" y="67546"/>
                  </a:lnTo>
                  <a:lnTo>
                    <a:pt x="158646" y="48575"/>
                  </a:lnTo>
                  <a:lnTo>
                    <a:pt x="178612" y="35727"/>
                  </a:lnTo>
                  <a:lnTo>
                    <a:pt x="203847" y="31000"/>
                  </a:lnTo>
                  <a:lnTo>
                    <a:pt x="229042" y="35687"/>
                  </a:lnTo>
                  <a:lnTo>
                    <a:pt x="248921" y="48436"/>
                  </a:lnTo>
                  <a:lnTo>
                    <a:pt x="260210" y="64744"/>
                  </a:lnTo>
                  <a:lnTo>
                    <a:pt x="203403" y="64744"/>
                  </a:lnTo>
                  <a:lnTo>
                    <a:pt x="193547" y="66739"/>
                  </a:lnTo>
                  <a:lnTo>
                    <a:pt x="186043" y="72189"/>
                  </a:lnTo>
                  <a:lnTo>
                    <a:pt x="181266" y="80292"/>
                  </a:lnTo>
                  <a:lnTo>
                    <a:pt x="179590" y="90246"/>
                  </a:lnTo>
                  <a:lnTo>
                    <a:pt x="179671" y="91084"/>
                  </a:lnTo>
                  <a:lnTo>
                    <a:pt x="181393" y="100539"/>
                  </a:lnTo>
                  <a:lnTo>
                    <a:pt x="186418" y="108735"/>
                  </a:lnTo>
                  <a:lnTo>
                    <a:pt x="194094" y="114319"/>
                  </a:lnTo>
                  <a:lnTo>
                    <a:pt x="203847" y="116382"/>
                  </a:lnTo>
                  <a:lnTo>
                    <a:pt x="260076" y="116382"/>
                  </a:lnTo>
                  <a:lnTo>
                    <a:pt x="248718" y="132737"/>
                  </a:lnTo>
                  <a:lnTo>
                    <a:pt x="228689" y="145589"/>
                  </a:lnTo>
                  <a:lnTo>
                    <a:pt x="203403" y="150317"/>
                  </a:lnTo>
                  <a:close/>
                </a:path>
                <a:path extrusionOk="0" h="150494" w="266700">
                  <a:moveTo>
                    <a:pt x="260076" y="116382"/>
                  </a:moveTo>
                  <a:lnTo>
                    <a:pt x="203847" y="116382"/>
                  </a:lnTo>
                  <a:lnTo>
                    <a:pt x="213734" y="114355"/>
                  </a:lnTo>
                  <a:lnTo>
                    <a:pt x="221308" y="108867"/>
                  </a:lnTo>
                  <a:lnTo>
                    <a:pt x="226155" y="100812"/>
                  </a:lnTo>
                  <a:lnTo>
                    <a:pt x="227863" y="91084"/>
                  </a:lnTo>
                  <a:lnTo>
                    <a:pt x="227792" y="90246"/>
                  </a:lnTo>
                  <a:lnTo>
                    <a:pt x="226057" y="80625"/>
                  </a:lnTo>
                  <a:lnTo>
                    <a:pt x="221010" y="72386"/>
                  </a:lnTo>
                  <a:lnTo>
                    <a:pt x="213274" y="66801"/>
                  </a:lnTo>
                  <a:lnTo>
                    <a:pt x="203403" y="64744"/>
                  </a:lnTo>
                  <a:lnTo>
                    <a:pt x="260210" y="64744"/>
                  </a:lnTo>
                  <a:lnTo>
                    <a:pt x="261963" y="67278"/>
                  </a:lnTo>
                  <a:lnTo>
                    <a:pt x="266649" y="90246"/>
                  </a:lnTo>
                  <a:lnTo>
                    <a:pt x="266557" y="91084"/>
                  </a:lnTo>
                  <a:lnTo>
                    <a:pt x="261901" y="113755"/>
                  </a:lnTo>
                  <a:lnTo>
                    <a:pt x="260076" y="1163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4" name="Google Shape;164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296863" y="1552320"/>
              <a:ext cx="377139" cy="119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48210" y="2190953"/>
              <a:ext cx="2127542" cy="374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"/>
            <p:cNvSpPr/>
            <p:nvPr/>
          </p:nvSpPr>
          <p:spPr>
            <a:xfrm>
              <a:off x="6000203" y="2297163"/>
              <a:ext cx="984250" cy="117475"/>
            </a:xfrm>
            <a:custGeom>
              <a:rect b="b" l="l" r="r" t="t"/>
              <a:pathLst>
                <a:path extrusionOk="0" h="117475" w="984250">
                  <a:moveTo>
                    <a:pt x="109283" y="35712"/>
                  </a:moveTo>
                  <a:lnTo>
                    <a:pt x="0" y="35712"/>
                  </a:lnTo>
                  <a:lnTo>
                    <a:pt x="0" y="2476"/>
                  </a:lnTo>
                  <a:lnTo>
                    <a:pt x="109283" y="2476"/>
                  </a:lnTo>
                  <a:lnTo>
                    <a:pt x="109283" y="35712"/>
                  </a:lnTo>
                  <a:close/>
                </a:path>
                <a:path extrusionOk="0" h="117475" w="984250">
                  <a:moveTo>
                    <a:pt x="74168" y="114198"/>
                  </a:moveTo>
                  <a:lnTo>
                    <a:pt x="35128" y="114198"/>
                  </a:lnTo>
                  <a:lnTo>
                    <a:pt x="35128" y="35712"/>
                  </a:lnTo>
                  <a:lnTo>
                    <a:pt x="74168" y="35712"/>
                  </a:lnTo>
                  <a:lnTo>
                    <a:pt x="74168" y="114198"/>
                  </a:lnTo>
                  <a:close/>
                </a:path>
                <a:path extrusionOk="0" h="117475" w="984250">
                  <a:moveTo>
                    <a:pt x="180327" y="114198"/>
                  </a:moveTo>
                  <a:lnTo>
                    <a:pt x="124764" y="114198"/>
                  </a:lnTo>
                  <a:lnTo>
                    <a:pt x="124764" y="2476"/>
                  </a:lnTo>
                  <a:lnTo>
                    <a:pt x="163614" y="2476"/>
                  </a:lnTo>
                  <a:lnTo>
                    <a:pt x="163614" y="31597"/>
                  </a:lnTo>
                  <a:lnTo>
                    <a:pt x="181965" y="31597"/>
                  </a:lnTo>
                  <a:lnTo>
                    <a:pt x="202928" y="34323"/>
                  </a:lnTo>
                  <a:lnTo>
                    <a:pt x="218425" y="42240"/>
                  </a:lnTo>
                  <a:lnTo>
                    <a:pt x="228033" y="54957"/>
                  </a:lnTo>
                  <a:lnTo>
                    <a:pt x="228866" y="59283"/>
                  </a:lnTo>
                  <a:lnTo>
                    <a:pt x="188163" y="59283"/>
                  </a:lnTo>
                  <a:lnTo>
                    <a:pt x="177647" y="59474"/>
                  </a:lnTo>
                  <a:lnTo>
                    <a:pt x="163410" y="59474"/>
                  </a:lnTo>
                  <a:lnTo>
                    <a:pt x="163410" y="85331"/>
                  </a:lnTo>
                  <a:lnTo>
                    <a:pt x="228727" y="85331"/>
                  </a:lnTo>
                  <a:lnTo>
                    <a:pt x="228008" y="88936"/>
                  </a:lnTo>
                  <a:lnTo>
                    <a:pt x="218220" y="102223"/>
                  </a:lnTo>
                  <a:lnTo>
                    <a:pt x="202237" y="111018"/>
                  </a:lnTo>
                  <a:lnTo>
                    <a:pt x="180327" y="114198"/>
                  </a:lnTo>
                  <a:close/>
                </a:path>
                <a:path extrusionOk="0" h="117475" w="984250">
                  <a:moveTo>
                    <a:pt x="228727" y="85331"/>
                  </a:moveTo>
                  <a:lnTo>
                    <a:pt x="187325" y="85331"/>
                  </a:lnTo>
                  <a:lnTo>
                    <a:pt x="193332" y="80568"/>
                  </a:lnTo>
                  <a:lnTo>
                    <a:pt x="193332" y="64642"/>
                  </a:lnTo>
                  <a:lnTo>
                    <a:pt x="188163" y="59283"/>
                  </a:lnTo>
                  <a:lnTo>
                    <a:pt x="228866" y="59283"/>
                  </a:lnTo>
                  <a:lnTo>
                    <a:pt x="231330" y="72085"/>
                  </a:lnTo>
                  <a:lnTo>
                    <a:pt x="231330" y="72275"/>
                  </a:lnTo>
                  <a:lnTo>
                    <a:pt x="228727" y="85331"/>
                  </a:lnTo>
                  <a:close/>
                </a:path>
                <a:path extrusionOk="0" h="117475" w="984250">
                  <a:moveTo>
                    <a:pt x="281927" y="114198"/>
                  </a:moveTo>
                  <a:lnTo>
                    <a:pt x="242684" y="114198"/>
                  </a:lnTo>
                  <a:lnTo>
                    <a:pt x="242684" y="2476"/>
                  </a:lnTo>
                  <a:lnTo>
                    <a:pt x="281927" y="2476"/>
                  </a:lnTo>
                  <a:lnTo>
                    <a:pt x="281927" y="114198"/>
                  </a:lnTo>
                  <a:close/>
                </a:path>
                <a:path extrusionOk="0" h="117475" w="984250">
                  <a:moveTo>
                    <a:pt x="357136" y="116928"/>
                  </a:moveTo>
                  <a:lnTo>
                    <a:pt x="333711" y="112303"/>
                  </a:lnTo>
                  <a:lnTo>
                    <a:pt x="315213" y="99758"/>
                  </a:lnTo>
                  <a:lnTo>
                    <a:pt x="303069" y="81288"/>
                  </a:lnTo>
                  <a:lnTo>
                    <a:pt x="298703" y="58889"/>
                  </a:lnTo>
                  <a:lnTo>
                    <a:pt x="298780" y="58038"/>
                  </a:lnTo>
                  <a:lnTo>
                    <a:pt x="303061" y="36004"/>
                  </a:lnTo>
                  <a:lnTo>
                    <a:pt x="315298" y="17468"/>
                  </a:lnTo>
                  <a:lnTo>
                    <a:pt x="334156" y="4858"/>
                  </a:lnTo>
                  <a:lnTo>
                    <a:pt x="358381" y="203"/>
                  </a:lnTo>
                  <a:lnTo>
                    <a:pt x="374221" y="1985"/>
                  </a:lnTo>
                  <a:lnTo>
                    <a:pt x="387264" y="7023"/>
                  </a:lnTo>
                  <a:lnTo>
                    <a:pt x="397796" y="14851"/>
                  </a:lnTo>
                  <a:lnTo>
                    <a:pt x="406107" y="25006"/>
                  </a:lnTo>
                  <a:lnTo>
                    <a:pt x="395409" y="33032"/>
                  </a:lnTo>
                  <a:lnTo>
                    <a:pt x="358775" y="33032"/>
                  </a:lnTo>
                  <a:lnTo>
                    <a:pt x="349925" y="34993"/>
                  </a:lnTo>
                  <a:lnTo>
                    <a:pt x="342938" y="40344"/>
                  </a:lnTo>
                  <a:lnTo>
                    <a:pt x="338351" y="48291"/>
                  </a:lnTo>
                  <a:lnTo>
                    <a:pt x="336702" y="58038"/>
                  </a:lnTo>
                  <a:lnTo>
                    <a:pt x="336776" y="58889"/>
                  </a:lnTo>
                  <a:lnTo>
                    <a:pt x="338327" y="68428"/>
                  </a:lnTo>
                  <a:lnTo>
                    <a:pt x="342892" y="76490"/>
                  </a:lnTo>
                  <a:lnTo>
                    <a:pt x="349930" y="81873"/>
                  </a:lnTo>
                  <a:lnTo>
                    <a:pt x="358978" y="83832"/>
                  </a:lnTo>
                  <a:lnTo>
                    <a:pt x="396414" y="83832"/>
                  </a:lnTo>
                  <a:lnTo>
                    <a:pt x="406692" y="91274"/>
                  </a:lnTo>
                  <a:lnTo>
                    <a:pt x="397966" y="101835"/>
                  </a:lnTo>
                  <a:lnTo>
                    <a:pt x="387181" y="109926"/>
                  </a:lnTo>
                  <a:lnTo>
                    <a:pt x="373762" y="115104"/>
                  </a:lnTo>
                  <a:lnTo>
                    <a:pt x="357136" y="116928"/>
                  </a:lnTo>
                  <a:close/>
                </a:path>
                <a:path extrusionOk="0" h="117475" w="984250">
                  <a:moveTo>
                    <a:pt x="379666" y="44843"/>
                  </a:moveTo>
                  <a:lnTo>
                    <a:pt x="374053" y="37604"/>
                  </a:lnTo>
                  <a:lnTo>
                    <a:pt x="368058" y="33032"/>
                  </a:lnTo>
                  <a:lnTo>
                    <a:pt x="395409" y="33032"/>
                  </a:lnTo>
                  <a:lnTo>
                    <a:pt x="379666" y="44843"/>
                  </a:lnTo>
                  <a:close/>
                </a:path>
                <a:path extrusionOk="0" h="117475" w="984250">
                  <a:moveTo>
                    <a:pt x="396414" y="83832"/>
                  </a:moveTo>
                  <a:lnTo>
                    <a:pt x="368693" y="83832"/>
                  </a:lnTo>
                  <a:lnTo>
                    <a:pt x="374497" y="79527"/>
                  </a:lnTo>
                  <a:lnTo>
                    <a:pt x="380453" y="72275"/>
                  </a:lnTo>
                  <a:lnTo>
                    <a:pt x="396414" y="83832"/>
                  </a:lnTo>
                  <a:close/>
                </a:path>
                <a:path extrusionOk="0" h="117475" w="984250">
                  <a:moveTo>
                    <a:pt x="456260" y="114198"/>
                  </a:moveTo>
                  <a:lnTo>
                    <a:pt x="413740" y="114198"/>
                  </a:lnTo>
                  <a:lnTo>
                    <a:pt x="440982" y="75399"/>
                  </a:lnTo>
                  <a:lnTo>
                    <a:pt x="431222" y="69676"/>
                  </a:lnTo>
                  <a:lnTo>
                    <a:pt x="424029" y="62131"/>
                  </a:lnTo>
                  <a:lnTo>
                    <a:pt x="419581" y="52800"/>
                  </a:lnTo>
                  <a:lnTo>
                    <a:pt x="418058" y="41719"/>
                  </a:lnTo>
                  <a:lnTo>
                    <a:pt x="418058" y="41516"/>
                  </a:lnTo>
                  <a:lnTo>
                    <a:pt x="421501" y="24673"/>
                  </a:lnTo>
                  <a:lnTo>
                    <a:pt x="431353" y="12399"/>
                  </a:lnTo>
                  <a:lnTo>
                    <a:pt x="446899" y="4924"/>
                  </a:lnTo>
                  <a:lnTo>
                    <a:pt x="467423" y="2476"/>
                  </a:lnTo>
                  <a:lnTo>
                    <a:pt x="527545" y="2476"/>
                  </a:lnTo>
                  <a:lnTo>
                    <a:pt x="527545" y="30162"/>
                  </a:lnTo>
                  <a:lnTo>
                    <a:pt x="461416" y="30162"/>
                  </a:lnTo>
                  <a:lnTo>
                    <a:pt x="455866" y="34924"/>
                  </a:lnTo>
                  <a:lnTo>
                    <a:pt x="455866" y="49555"/>
                  </a:lnTo>
                  <a:lnTo>
                    <a:pt x="461022" y="54724"/>
                  </a:lnTo>
                  <a:lnTo>
                    <a:pt x="527545" y="54724"/>
                  </a:lnTo>
                  <a:lnTo>
                    <a:pt x="527545" y="80962"/>
                  </a:lnTo>
                  <a:lnTo>
                    <a:pt x="478777" y="80962"/>
                  </a:lnTo>
                  <a:lnTo>
                    <a:pt x="456260" y="114198"/>
                  </a:lnTo>
                  <a:close/>
                </a:path>
                <a:path extrusionOk="0" h="117475" w="984250">
                  <a:moveTo>
                    <a:pt x="527545" y="54724"/>
                  </a:moveTo>
                  <a:lnTo>
                    <a:pt x="461022" y="54724"/>
                  </a:lnTo>
                  <a:lnTo>
                    <a:pt x="470293" y="54521"/>
                  </a:lnTo>
                  <a:lnTo>
                    <a:pt x="489102" y="54521"/>
                  </a:lnTo>
                  <a:lnTo>
                    <a:pt x="489102" y="30162"/>
                  </a:lnTo>
                  <a:lnTo>
                    <a:pt x="527545" y="30162"/>
                  </a:lnTo>
                  <a:lnTo>
                    <a:pt x="527545" y="54724"/>
                  </a:lnTo>
                  <a:close/>
                </a:path>
                <a:path extrusionOk="0" h="117475" w="984250">
                  <a:moveTo>
                    <a:pt x="527545" y="114198"/>
                  </a:moveTo>
                  <a:lnTo>
                    <a:pt x="488899" y="114198"/>
                  </a:lnTo>
                  <a:lnTo>
                    <a:pt x="488899" y="80962"/>
                  </a:lnTo>
                  <a:lnTo>
                    <a:pt x="527545" y="80962"/>
                  </a:lnTo>
                  <a:lnTo>
                    <a:pt x="527545" y="114198"/>
                  </a:lnTo>
                  <a:close/>
                </a:path>
                <a:path extrusionOk="0" h="117475" w="984250">
                  <a:moveTo>
                    <a:pt x="602106" y="86321"/>
                  </a:moveTo>
                  <a:lnTo>
                    <a:pt x="594017" y="86321"/>
                  </a:lnTo>
                  <a:lnTo>
                    <a:pt x="574469" y="84029"/>
                  </a:lnTo>
                  <a:lnTo>
                    <a:pt x="559411" y="76509"/>
                  </a:lnTo>
                  <a:lnTo>
                    <a:pt x="549727" y="62795"/>
                  </a:lnTo>
                  <a:lnTo>
                    <a:pt x="546303" y="41922"/>
                  </a:lnTo>
                  <a:lnTo>
                    <a:pt x="546303" y="2476"/>
                  </a:lnTo>
                  <a:lnTo>
                    <a:pt x="585139" y="2476"/>
                  </a:lnTo>
                  <a:lnTo>
                    <a:pt x="585139" y="48323"/>
                  </a:lnTo>
                  <a:lnTo>
                    <a:pt x="590499" y="52235"/>
                  </a:lnTo>
                  <a:lnTo>
                    <a:pt x="655193" y="52235"/>
                  </a:lnTo>
                  <a:lnTo>
                    <a:pt x="655193" y="83832"/>
                  </a:lnTo>
                  <a:lnTo>
                    <a:pt x="615950" y="83832"/>
                  </a:lnTo>
                  <a:lnTo>
                    <a:pt x="609942" y="85331"/>
                  </a:lnTo>
                  <a:lnTo>
                    <a:pt x="602106" y="86321"/>
                  </a:lnTo>
                  <a:close/>
                </a:path>
                <a:path extrusionOk="0" h="117475" w="984250">
                  <a:moveTo>
                    <a:pt x="655193" y="52235"/>
                  </a:moveTo>
                  <a:lnTo>
                    <a:pt x="607263" y="52235"/>
                  </a:lnTo>
                  <a:lnTo>
                    <a:pt x="611581" y="51638"/>
                  </a:lnTo>
                  <a:lnTo>
                    <a:pt x="615950" y="50203"/>
                  </a:lnTo>
                  <a:lnTo>
                    <a:pt x="615950" y="2476"/>
                  </a:lnTo>
                  <a:lnTo>
                    <a:pt x="655193" y="2476"/>
                  </a:lnTo>
                  <a:lnTo>
                    <a:pt x="655193" y="52235"/>
                  </a:lnTo>
                  <a:close/>
                </a:path>
                <a:path extrusionOk="0" h="117475" w="984250">
                  <a:moveTo>
                    <a:pt x="655193" y="114198"/>
                  </a:moveTo>
                  <a:lnTo>
                    <a:pt x="615950" y="114198"/>
                  </a:lnTo>
                  <a:lnTo>
                    <a:pt x="615950" y="83832"/>
                  </a:lnTo>
                  <a:lnTo>
                    <a:pt x="655193" y="83832"/>
                  </a:lnTo>
                  <a:lnTo>
                    <a:pt x="655193" y="114198"/>
                  </a:lnTo>
                  <a:close/>
                </a:path>
                <a:path extrusionOk="0" h="117475" w="984250">
                  <a:moveTo>
                    <a:pt x="804519" y="114198"/>
                  </a:moveTo>
                  <a:lnTo>
                    <a:pt x="738187" y="114198"/>
                  </a:lnTo>
                  <a:lnTo>
                    <a:pt x="738187" y="2476"/>
                  </a:lnTo>
                  <a:lnTo>
                    <a:pt x="805116" y="2476"/>
                  </a:lnTo>
                  <a:lnTo>
                    <a:pt x="822282" y="4465"/>
                  </a:lnTo>
                  <a:lnTo>
                    <a:pt x="834848" y="10156"/>
                  </a:lnTo>
                  <a:lnTo>
                    <a:pt x="842569" y="19139"/>
                  </a:lnTo>
                  <a:lnTo>
                    <a:pt x="844418" y="27482"/>
                  </a:lnTo>
                  <a:lnTo>
                    <a:pt x="803275" y="27482"/>
                  </a:lnTo>
                  <a:lnTo>
                    <a:pt x="794397" y="27685"/>
                  </a:lnTo>
                  <a:lnTo>
                    <a:pt x="776389" y="27685"/>
                  </a:lnTo>
                  <a:lnTo>
                    <a:pt x="776389" y="47078"/>
                  </a:lnTo>
                  <a:lnTo>
                    <a:pt x="840012" y="47078"/>
                  </a:lnTo>
                  <a:lnTo>
                    <a:pt x="839701" y="47623"/>
                  </a:lnTo>
                  <a:lnTo>
                    <a:pt x="833431" y="52872"/>
                  </a:lnTo>
                  <a:lnTo>
                    <a:pt x="825347" y="56603"/>
                  </a:lnTo>
                  <a:lnTo>
                    <a:pt x="835058" y="60349"/>
                  </a:lnTo>
                  <a:lnTo>
                    <a:pt x="842491" y="65709"/>
                  </a:lnTo>
                  <a:lnTo>
                    <a:pt x="844192" y="68364"/>
                  </a:lnTo>
                  <a:lnTo>
                    <a:pt x="806157" y="68364"/>
                  </a:lnTo>
                  <a:lnTo>
                    <a:pt x="797077" y="68554"/>
                  </a:lnTo>
                  <a:lnTo>
                    <a:pt x="776389" y="68554"/>
                  </a:lnTo>
                  <a:lnTo>
                    <a:pt x="776389" y="88798"/>
                  </a:lnTo>
                  <a:lnTo>
                    <a:pt x="847656" y="88798"/>
                  </a:lnTo>
                  <a:lnTo>
                    <a:pt x="845930" y="96387"/>
                  </a:lnTo>
                  <a:lnTo>
                    <a:pt x="837249" y="106167"/>
                  </a:lnTo>
                  <a:lnTo>
                    <a:pt x="823303" y="112225"/>
                  </a:lnTo>
                  <a:lnTo>
                    <a:pt x="804519" y="114198"/>
                  </a:lnTo>
                  <a:close/>
                </a:path>
                <a:path extrusionOk="0" h="117475" w="984250">
                  <a:moveTo>
                    <a:pt x="840012" y="47078"/>
                  </a:moveTo>
                  <a:lnTo>
                    <a:pt x="803275" y="47078"/>
                  </a:lnTo>
                  <a:lnTo>
                    <a:pt x="807199" y="43357"/>
                  </a:lnTo>
                  <a:lnTo>
                    <a:pt x="807199" y="31597"/>
                  </a:lnTo>
                  <a:lnTo>
                    <a:pt x="803275" y="27482"/>
                  </a:lnTo>
                  <a:lnTo>
                    <a:pt x="844418" y="27482"/>
                  </a:lnTo>
                  <a:lnTo>
                    <a:pt x="845197" y="31000"/>
                  </a:lnTo>
                  <a:lnTo>
                    <a:pt x="845136" y="31597"/>
                  </a:lnTo>
                  <a:lnTo>
                    <a:pt x="843757" y="40514"/>
                  </a:lnTo>
                  <a:lnTo>
                    <a:pt x="840012" y="47078"/>
                  </a:lnTo>
                  <a:close/>
                </a:path>
                <a:path extrusionOk="0" h="117475" w="984250">
                  <a:moveTo>
                    <a:pt x="847656" y="88798"/>
                  </a:moveTo>
                  <a:lnTo>
                    <a:pt x="806157" y="88798"/>
                  </a:lnTo>
                  <a:lnTo>
                    <a:pt x="810463" y="85521"/>
                  </a:lnTo>
                  <a:lnTo>
                    <a:pt x="810463" y="72478"/>
                  </a:lnTo>
                  <a:lnTo>
                    <a:pt x="806157" y="68364"/>
                  </a:lnTo>
                  <a:lnTo>
                    <a:pt x="844192" y="68364"/>
                  </a:lnTo>
                  <a:lnTo>
                    <a:pt x="847244" y="73127"/>
                  </a:lnTo>
                  <a:lnTo>
                    <a:pt x="848918" y="83045"/>
                  </a:lnTo>
                  <a:lnTo>
                    <a:pt x="848918" y="83248"/>
                  </a:lnTo>
                  <a:lnTo>
                    <a:pt x="847656" y="88798"/>
                  </a:lnTo>
                  <a:close/>
                </a:path>
                <a:path extrusionOk="0" h="117475" w="984250">
                  <a:moveTo>
                    <a:pt x="922235" y="116928"/>
                  </a:moveTo>
                  <a:lnTo>
                    <a:pt x="897661" y="112359"/>
                  </a:lnTo>
                  <a:lnTo>
                    <a:pt x="878231" y="99906"/>
                  </a:lnTo>
                  <a:lnTo>
                    <a:pt x="865462" y="81454"/>
                  </a:lnTo>
                  <a:lnTo>
                    <a:pt x="860869" y="58889"/>
                  </a:lnTo>
                  <a:lnTo>
                    <a:pt x="860950" y="58038"/>
                  </a:lnTo>
                  <a:lnTo>
                    <a:pt x="865497" y="35806"/>
                  </a:lnTo>
                  <a:lnTo>
                    <a:pt x="878357" y="17219"/>
                  </a:lnTo>
                  <a:lnTo>
                    <a:pt x="897913" y="4631"/>
                  </a:lnTo>
                  <a:lnTo>
                    <a:pt x="922629" y="0"/>
                  </a:lnTo>
                  <a:lnTo>
                    <a:pt x="947321" y="4596"/>
                  </a:lnTo>
                  <a:lnTo>
                    <a:pt x="966811" y="17094"/>
                  </a:lnTo>
                  <a:lnTo>
                    <a:pt x="977855" y="33032"/>
                  </a:lnTo>
                  <a:lnTo>
                    <a:pt x="922235" y="33032"/>
                  </a:lnTo>
                  <a:lnTo>
                    <a:pt x="912578" y="34993"/>
                  </a:lnTo>
                  <a:lnTo>
                    <a:pt x="905213" y="40344"/>
                  </a:lnTo>
                  <a:lnTo>
                    <a:pt x="900517" y="48291"/>
                  </a:lnTo>
                  <a:lnTo>
                    <a:pt x="898867" y="58038"/>
                  </a:lnTo>
                  <a:lnTo>
                    <a:pt x="898951" y="58889"/>
                  </a:lnTo>
                  <a:lnTo>
                    <a:pt x="900635" y="68131"/>
                  </a:lnTo>
                  <a:lnTo>
                    <a:pt x="905562" y="76157"/>
                  </a:lnTo>
                  <a:lnTo>
                    <a:pt x="913082" y="81623"/>
                  </a:lnTo>
                  <a:lnTo>
                    <a:pt x="922629" y="83642"/>
                  </a:lnTo>
                  <a:lnTo>
                    <a:pt x="977772" y="83642"/>
                  </a:lnTo>
                  <a:lnTo>
                    <a:pt x="966614" y="99701"/>
                  </a:lnTo>
                  <a:lnTo>
                    <a:pt x="946989" y="112296"/>
                  </a:lnTo>
                  <a:lnTo>
                    <a:pt x="922235" y="116928"/>
                  </a:lnTo>
                  <a:close/>
                </a:path>
                <a:path extrusionOk="0" h="117475" w="984250">
                  <a:moveTo>
                    <a:pt x="977772" y="83642"/>
                  </a:moveTo>
                  <a:lnTo>
                    <a:pt x="922629" y="83642"/>
                  </a:lnTo>
                  <a:lnTo>
                    <a:pt x="932324" y="81657"/>
                  </a:lnTo>
                  <a:lnTo>
                    <a:pt x="939758" y="76285"/>
                  </a:lnTo>
                  <a:lnTo>
                    <a:pt x="944521" y="68404"/>
                  </a:lnTo>
                  <a:lnTo>
                    <a:pt x="946200" y="58889"/>
                  </a:lnTo>
                  <a:lnTo>
                    <a:pt x="946129" y="58038"/>
                  </a:lnTo>
                  <a:lnTo>
                    <a:pt x="944431" y="48629"/>
                  </a:lnTo>
                  <a:lnTo>
                    <a:pt x="939485" y="40546"/>
                  </a:lnTo>
                  <a:lnTo>
                    <a:pt x="931906" y="35056"/>
                  </a:lnTo>
                  <a:lnTo>
                    <a:pt x="922235" y="33032"/>
                  </a:lnTo>
                  <a:lnTo>
                    <a:pt x="977855" y="33032"/>
                  </a:lnTo>
                  <a:lnTo>
                    <a:pt x="979602" y="35554"/>
                  </a:lnTo>
                  <a:lnTo>
                    <a:pt x="984199" y="58038"/>
                  </a:lnTo>
                  <a:lnTo>
                    <a:pt x="984105" y="58889"/>
                  </a:lnTo>
                  <a:lnTo>
                    <a:pt x="979541" y="81095"/>
                  </a:lnTo>
                  <a:lnTo>
                    <a:pt x="977772" y="83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7" name="Google Shape;167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985444" y="2298801"/>
              <a:ext cx="130517" cy="112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"/>
            <p:cNvSpPr/>
            <p:nvPr/>
          </p:nvSpPr>
          <p:spPr>
            <a:xfrm>
              <a:off x="7117207" y="2297163"/>
              <a:ext cx="899794" cy="147320"/>
            </a:xfrm>
            <a:custGeom>
              <a:rect b="b" l="l" r="r" t="t"/>
              <a:pathLst>
                <a:path extrusionOk="0" h="147319" w="899795">
                  <a:moveTo>
                    <a:pt x="123329" y="58039"/>
                  </a:moveTo>
                  <a:lnTo>
                    <a:pt x="118732" y="35560"/>
                  </a:lnTo>
                  <a:lnTo>
                    <a:pt x="116979" y="33032"/>
                  </a:lnTo>
                  <a:lnTo>
                    <a:pt x="105930" y="17094"/>
                  </a:lnTo>
                  <a:lnTo>
                    <a:pt x="86448" y="4597"/>
                  </a:lnTo>
                  <a:lnTo>
                    <a:pt x="85331" y="4394"/>
                  </a:lnTo>
                  <a:lnTo>
                    <a:pt x="85331" y="58889"/>
                  </a:lnTo>
                  <a:lnTo>
                    <a:pt x="83642" y="68414"/>
                  </a:lnTo>
                  <a:lnTo>
                    <a:pt x="78879" y="76288"/>
                  </a:lnTo>
                  <a:lnTo>
                    <a:pt x="71450" y="81661"/>
                  </a:lnTo>
                  <a:lnTo>
                    <a:pt x="61760" y="83642"/>
                  </a:lnTo>
                  <a:lnTo>
                    <a:pt x="52209" y="81635"/>
                  </a:lnTo>
                  <a:lnTo>
                    <a:pt x="44691" y="76161"/>
                  </a:lnTo>
                  <a:lnTo>
                    <a:pt x="39763" y="68135"/>
                  </a:lnTo>
                  <a:lnTo>
                    <a:pt x="38074" y="58889"/>
                  </a:lnTo>
                  <a:lnTo>
                    <a:pt x="37998" y="58039"/>
                  </a:lnTo>
                  <a:lnTo>
                    <a:pt x="39636" y="48298"/>
                  </a:lnTo>
                  <a:lnTo>
                    <a:pt x="44323" y="40347"/>
                  </a:lnTo>
                  <a:lnTo>
                    <a:pt x="51676" y="35001"/>
                  </a:lnTo>
                  <a:lnTo>
                    <a:pt x="61366" y="33032"/>
                  </a:lnTo>
                  <a:lnTo>
                    <a:pt x="71031" y="35064"/>
                  </a:lnTo>
                  <a:lnTo>
                    <a:pt x="78613" y="40551"/>
                  </a:lnTo>
                  <a:lnTo>
                    <a:pt x="83553" y="48641"/>
                  </a:lnTo>
                  <a:lnTo>
                    <a:pt x="85255" y="58039"/>
                  </a:lnTo>
                  <a:lnTo>
                    <a:pt x="85331" y="58889"/>
                  </a:lnTo>
                  <a:lnTo>
                    <a:pt x="85331" y="4394"/>
                  </a:lnTo>
                  <a:lnTo>
                    <a:pt x="37033" y="4635"/>
                  </a:lnTo>
                  <a:lnTo>
                    <a:pt x="4622" y="35814"/>
                  </a:lnTo>
                  <a:lnTo>
                    <a:pt x="0" y="58889"/>
                  </a:lnTo>
                  <a:lnTo>
                    <a:pt x="4584" y="81457"/>
                  </a:lnTo>
                  <a:lnTo>
                    <a:pt x="17335" y="99910"/>
                  </a:lnTo>
                  <a:lnTo>
                    <a:pt x="36766" y="112369"/>
                  </a:lnTo>
                  <a:lnTo>
                    <a:pt x="61366" y="116928"/>
                  </a:lnTo>
                  <a:lnTo>
                    <a:pt x="86118" y="112306"/>
                  </a:lnTo>
                  <a:lnTo>
                    <a:pt x="105740" y="99707"/>
                  </a:lnTo>
                  <a:lnTo>
                    <a:pt x="116890" y="83642"/>
                  </a:lnTo>
                  <a:lnTo>
                    <a:pt x="118668" y="81102"/>
                  </a:lnTo>
                  <a:lnTo>
                    <a:pt x="123228" y="58889"/>
                  </a:lnTo>
                  <a:lnTo>
                    <a:pt x="123329" y="58039"/>
                  </a:lnTo>
                  <a:close/>
                </a:path>
                <a:path extrusionOk="0" h="147319" w="899795">
                  <a:moveTo>
                    <a:pt x="252615" y="2476"/>
                  </a:moveTo>
                  <a:lnTo>
                    <a:pt x="213575" y="2476"/>
                  </a:lnTo>
                  <a:lnTo>
                    <a:pt x="213575" y="41122"/>
                  </a:lnTo>
                  <a:lnTo>
                    <a:pt x="179095" y="41122"/>
                  </a:lnTo>
                  <a:lnTo>
                    <a:pt x="179095" y="2476"/>
                  </a:lnTo>
                  <a:lnTo>
                    <a:pt x="139852" y="2476"/>
                  </a:lnTo>
                  <a:lnTo>
                    <a:pt x="139852" y="114198"/>
                  </a:lnTo>
                  <a:lnTo>
                    <a:pt x="179095" y="114198"/>
                  </a:lnTo>
                  <a:lnTo>
                    <a:pt x="179095" y="74955"/>
                  </a:lnTo>
                  <a:lnTo>
                    <a:pt x="213575" y="74955"/>
                  </a:lnTo>
                  <a:lnTo>
                    <a:pt x="213575" y="114198"/>
                  </a:lnTo>
                  <a:lnTo>
                    <a:pt x="252615" y="114198"/>
                  </a:lnTo>
                  <a:lnTo>
                    <a:pt x="252615" y="74955"/>
                  </a:lnTo>
                  <a:lnTo>
                    <a:pt x="252615" y="41122"/>
                  </a:lnTo>
                  <a:lnTo>
                    <a:pt x="252615" y="2476"/>
                  </a:lnTo>
                  <a:close/>
                </a:path>
                <a:path extrusionOk="0" h="147319" w="899795">
                  <a:moveTo>
                    <a:pt x="377380" y="2476"/>
                  </a:moveTo>
                  <a:lnTo>
                    <a:pt x="268097" y="2476"/>
                  </a:lnTo>
                  <a:lnTo>
                    <a:pt x="268097" y="35712"/>
                  </a:lnTo>
                  <a:lnTo>
                    <a:pt x="303212" y="35712"/>
                  </a:lnTo>
                  <a:lnTo>
                    <a:pt x="303212" y="114198"/>
                  </a:lnTo>
                  <a:lnTo>
                    <a:pt x="342252" y="114198"/>
                  </a:lnTo>
                  <a:lnTo>
                    <a:pt x="342252" y="35712"/>
                  </a:lnTo>
                  <a:lnTo>
                    <a:pt x="377380" y="35712"/>
                  </a:lnTo>
                  <a:lnTo>
                    <a:pt x="377380" y="2476"/>
                  </a:lnTo>
                  <a:close/>
                </a:path>
                <a:path extrusionOk="0" h="147319" w="899795">
                  <a:moveTo>
                    <a:pt x="496938" y="61112"/>
                  </a:moveTo>
                  <a:lnTo>
                    <a:pt x="495211" y="49161"/>
                  </a:lnTo>
                  <a:lnTo>
                    <a:pt x="493560" y="37719"/>
                  </a:lnTo>
                  <a:lnTo>
                    <a:pt x="488899" y="28917"/>
                  </a:lnTo>
                  <a:lnTo>
                    <a:pt x="483260" y="18249"/>
                  </a:lnTo>
                  <a:lnTo>
                    <a:pt x="465747" y="4940"/>
                  </a:lnTo>
                  <a:lnTo>
                    <a:pt x="460375" y="3886"/>
                  </a:lnTo>
                  <a:lnTo>
                    <a:pt x="460375" y="49161"/>
                  </a:lnTo>
                  <a:lnTo>
                    <a:pt x="421335" y="49161"/>
                  </a:lnTo>
                  <a:lnTo>
                    <a:pt x="423849" y="40767"/>
                  </a:lnTo>
                  <a:lnTo>
                    <a:pt x="427951" y="34391"/>
                  </a:lnTo>
                  <a:lnTo>
                    <a:pt x="433603" y="30340"/>
                  </a:lnTo>
                  <a:lnTo>
                    <a:pt x="440778" y="28917"/>
                  </a:lnTo>
                  <a:lnTo>
                    <a:pt x="448157" y="30340"/>
                  </a:lnTo>
                  <a:lnTo>
                    <a:pt x="454050" y="34391"/>
                  </a:lnTo>
                  <a:lnTo>
                    <a:pt x="458203" y="40767"/>
                  </a:lnTo>
                  <a:lnTo>
                    <a:pt x="460375" y="49161"/>
                  </a:lnTo>
                  <a:lnTo>
                    <a:pt x="460375" y="3886"/>
                  </a:lnTo>
                  <a:lnTo>
                    <a:pt x="418020" y="4584"/>
                  </a:lnTo>
                  <a:lnTo>
                    <a:pt x="388543" y="35648"/>
                  </a:lnTo>
                  <a:lnTo>
                    <a:pt x="384378" y="58432"/>
                  </a:lnTo>
                  <a:lnTo>
                    <a:pt x="384378" y="58889"/>
                  </a:lnTo>
                  <a:lnTo>
                    <a:pt x="388797" y="82511"/>
                  </a:lnTo>
                  <a:lnTo>
                    <a:pt x="401167" y="100838"/>
                  </a:lnTo>
                  <a:lnTo>
                    <a:pt x="420116" y="112712"/>
                  </a:lnTo>
                  <a:lnTo>
                    <a:pt x="444309" y="116928"/>
                  </a:lnTo>
                  <a:lnTo>
                    <a:pt x="459727" y="115328"/>
                  </a:lnTo>
                  <a:lnTo>
                    <a:pt x="472770" y="110769"/>
                  </a:lnTo>
                  <a:lnTo>
                    <a:pt x="483654" y="103606"/>
                  </a:lnTo>
                  <a:lnTo>
                    <a:pt x="492620" y="94208"/>
                  </a:lnTo>
                  <a:lnTo>
                    <a:pt x="484606" y="87553"/>
                  </a:lnTo>
                  <a:lnTo>
                    <a:pt x="470941" y="76200"/>
                  </a:lnTo>
                  <a:lnTo>
                    <a:pt x="465010" y="81394"/>
                  </a:lnTo>
                  <a:lnTo>
                    <a:pt x="459143" y="84912"/>
                  </a:lnTo>
                  <a:lnTo>
                    <a:pt x="452970" y="86918"/>
                  </a:lnTo>
                  <a:lnTo>
                    <a:pt x="446138" y="87553"/>
                  </a:lnTo>
                  <a:lnTo>
                    <a:pt x="437553" y="86436"/>
                  </a:lnTo>
                  <a:lnTo>
                    <a:pt x="430555" y="83032"/>
                  </a:lnTo>
                  <a:lnTo>
                    <a:pt x="425297" y="77304"/>
                  </a:lnTo>
                  <a:lnTo>
                    <a:pt x="421982" y="69202"/>
                  </a:lnTo>
                  <a:lnTo>
                    <a:pt x="496735" y="69202"/>
                  </a:lnTo>
                  <a:lnTo>
                    <a:pt x="496938" y="66522"/>
                  </a:lnTo>
                  <a:lnTo>
                    <a:pt x="496938" y="61112"/>
                  </a:lnTo>
                  <a:close/>
                </a:path>
                <a:path extrusionOk="0" h="147319" w="899795">
                  <a:moveTo>
                    <a:pt x="636587" y="57848"/>
                  </a:moveTo>
                  <a:lnTo>
                    <a:pt x="632548" y="33743"/>
                  </a:lnTo>
                  <a:lnTo>
                    <a:pt x="631888" y="32639"/>
                  </a:lnTo>
                  <a:lnTo>
                    <a:pt x="622782" y="17360"/>
                  </a:lnTo>
                  <a:lnTo>
                    <a:pt x="621690" y="15532"/>
                  </a:lnTo>
                  <a:lnTo>
                    <a:pt x="605878" y="4025"/>
                  </a:lnTo>
                  <a:lnTo>
                    <a:pt x="598144" y="2387"/>
                  </a:lnTo>
                  <a:lnTo>
                    <a:pt x="598144" y="58432"/>
                  </a:lnTo>
                  <a:lnTo>
                    <a:pt x="596303" y="68770"/>
                  </a:lnTo>
                  <a:lnTo>
                    <a:pt x="591324" y="76796"/>
                  </a:lnTo>
                  <a:lnTo>
                    <a:pt x="584034" y="81991"/>
                  </a:lnTo>
                  <a:lnTo>
                    <a:pt x="575221" y="83832"/>
                  </a:lnTo>
                  <a:lnTo>
                    <a:pt x="566229" y="81965"/>
                  </a:lnTo>
                  <a:lnTo>
                    <a:pt x="558952" y="76720"/>
                  </a:lnTo>
                  <a:lnTo>
                    <a:pt x="554075" y="68681"/>
                  </a:lnTo>
                  <a:lnTo>
                    <a:pt x="552297" y="58432"/>
                  </a:lnTo>
                  <a:lnTo>
                    <a:pt x="552323" y="57848"/>
                  </a:lnTo>
                  <a:lnTo>
                    <a:pt x="554075" y="47802"/>
                  </a:lnTo>
                  <a:lnTo>
                    <a:pt x="558952" y="39763"/>
                  </a:lnTo>
                  <a:lnTo>
                    <a:pt x="566229" y="34518"/>
                  </a:lnTo>
                  <a:lnTo>
                    <a:pt x="575221" y="32639"/>
                  </a:lnTo>
                  <a:lnTo>
                    <a:pt x="584034" y="34518"/>
                  </a:lnTo>
                  <a:lnTo>
                    <a:pt x="591324" y="39763"/>
                  </a:lnTo>
                  <a:lnTo>
                    <a:pt x="596303" y="47802"/>
                  </a:lnTo>
                  <a:lnTo>
                    <a:pt x="598106" y="57848"/>
                  </a:lnTo>
                  <a:lnTo>
                    <a:pt x="598144" y="58432"/>
                  </a:lnTo>
                  <a:lnTo>
                    <a:pt x="598144" y="2387"/>
                  </a:lnTo>
                  <a:lnTo>
                    <a:pt x="586981" y="0"/>
                  </a:lnTo>
                  <a:lnTo>
                    <a:pt x="575703" y="1409"/>
                  </a:lnTo>
                  <a:lnTo>
                    <a:pt x="566648" y="5194"/>
                  </a:lnTo>
                  <a:lnTo>
                    <a:pt x="559295" y="10718"/>
                  </a:lnTo>
                  <a:lnTo>
                    <a:pt x="553148" y="17360"/>
                  </a:lnTo>
                  <a:lnTo>
                    <a:pt x="553148" y="2476"/>
                  </a:lnTo>
                  <a:lnTo>
                    <a:pt x="513905" y="2476"/>
                  </a:lnTo>
                  <a:lnTo>
                    <a:pt x="513905" y="147294"/>
                  </a:lnTo>
                  <a:lnTo>
                    <a:pt x="553148" y="147294"/>
                  </a:lnTo>
                  <a:lnTo>
                    <a:pt x="553148" y="100609"/>
                  </a:lnTo>
                  <a:lnTo>
                    <a:pt x="559219" y="106680"/>
                  </a:lnTo>
                  <a:lnTo>
                    <a:pt x="566610" y="111810"/>
                  </a:lnTo>
                  <a:lnTo>
                    <a:pt x="575779" y="115354"/>
                  </a:lnTo>
                  <a:lnTo>
                    <a:pt x="587222" y="116674"/>
                  </a:lnTo>
                  <a:lnTo>
                    <a:pt x="606082" y="112661"/>
                  </a:lnTo>
                  <a:lnTo>
                    <a:pt x="621817" y="101104"/>
                  </a:lnTo>
                  <a:lnTo>
                    <a:pt x="622096" y="100609"/>
                  </a:lnTo>
                  <a:lnTo>
                    <a:pt x="631926" y="83832"/>
                  </a:lnTo>
                  <a:lnTo>
                    <a:pt x="632587" y="82715"/>
                  </a:lnTo>
                  <a:lnTo>
                    <a:pt x="636549" y="58432"/>
                  </a:lnTo>
                  <a:lnTo>
                    <a:pt x="636587" y="57848"/>
                  </a:lnTo>
                  <a:close/>
                </a:path>
                <a:path extrusionOk="0" h="147319" w="899795">
                  <a:moveTo>
                    <a:pt x="772464" y="58039"/>
                  </a:moveTo>
                  <a:lnTo>
                    <a:pt x="755091" y="17094"/>
                  </a:lnTo>
                  <a:lnTo>
                    <a:pt x="734466" y="4394"/>
                  </a:lnTo>
                  <a:lnTo>
                    <a:pt x="734466" y="58889"/>
                  </a:lnTo>
                  <a:lnTo>
                    <a:pt x="732790" y="68414"/>
                  </a:lnTo>
                  <a:lnTo>
                    <a:pt x="728040" y="76288"/>
                  </a:lnTo>
                  <a:lnTo>
                    <a:pt x="720610" y="81661"/>
                  </a:lnTo>
                  <a:lnTo>
                    <a:pt x="710907" y="83642"/>
                  </a:lnTo>
                  <a:lnTo>
                    <a:pt x="701382" y="81635"/>
                  </a:lnTo>
                  <a:lnTo>
                    <a:pt x="693877" y="76161"/>
                  </a:lnTo>
                  <a:lnTo>
                    <a:pt x="688962" y="68135"/>
                  </a:lnTo>
                  <a:lnTo>
                    <a:pt x="687273" y="58889"/>
                  </a:lnTo>
                  <a:lnTo>
                    <a:pt x="687197" y="58039"/>
                  </a:lnTo>
                  <a:lnTo>
                    <a:pt x="688835" y="48298"/>
                  </a:lnTo>
                  <a:lnTo>
                    <a:pt x="693508" y="40347"/>
                  </a:lnTo>
                  <a:lnTo>
                    <a:pt x="700849" y="35001"/>
                  </a:lnTo>
                  <a:lnTo>
                    <a:pt x="710501" y="33032"/>
                  </a:lnTo>
                  <a:lnTo>
                    <a:pt x="720166" y="35064"/>
                  </a:lnTo>
                  <a:lnTo>
                    <a:pt x="727748" y="40551"/>
                  </a:lnTo>
                  <a:lnTo>
                    <a:pt x="732688" y="48641"/>
                  </a:lnTo>
                  <a:lnTo>
                    <a:pt x="734390" y="58039"/>
                  </a:lnTo>
                  <a:lnTo>
                    <a:pt x="734466" y="58889"/>
                  </a:lnTo>
                  <a:lnTo>
                    <a:pt x="734466" y="4394"/>
                  </a:lnTo>
                  <a:lnTo>
                    <a:pt x="686181" y="4635"/>
                  </a:lnTo>
                  <a:lnTo>
                    <a:pt x="653796" y="35814"/>
                  </a:lnTo>
                  <a:lnTo>
                    <a:pt x="649185" y="58889"/>
                  </a:lnTo>
                  <a:lnTo>
                    <a:pt x="653770" y="81457"/>
                  </a:lnTo>
                  <a:lnTo>
                    <a:pt x="666521" y="99910"/>
                  </a:lnTo>
                  <a:lnTo>
                    <a:pt x="685939" y="112369"/>
                  </a:lnTo>
                  <a:lnTo>
                    <a:pt x="710501" y="116928"/>
                  </a:lnTo>
                  <a:lnTo>
                    <a:pt x="735253" y="112306"/>
                  </a:lnTo>
                  <a:lnTo>
                    <a:pt x="754875" y="99707"/>
                  </a:lnTo>
                  <a:lnTo>
                    <a:pt x="766025" y="83642"/>
                  </a:lnTo>
                  <a:lnTo>
                    <a:pt x="767803" y="81102"/>
                  </a:lnTo>
                  <a:lnTo>
                    <a:pt x="772363" y="58889"/>
                  </a:lnTo>
                  <a:lnTo>
                    <a:pt x="772464" y="58039"/>
                  </a:lnTo>
                  <a:close/>
                </a:path>
                <a:path extrusionOk="0" h="147319" w="899795">
                  <a:moveTo>
                    <a:pt x="899718" y="83045"/>
                  </a:moveTo>
                  <a:lnTo>
                    <a:pt x="876147" y="56603"/>
                  </a:lnTo>
                  <a:lnTo>
                    <a:pt x="884224" y="52882"/>
                  </a:lnTo>
                  <a:lnTo>
                    <a:pt x="890498" y="47625"/>
                  </a:lnTo>
                  <a:lnTo>
                    <a:pt x="890803" y="47078"/>
                  </a:lnTo>
                  <a:lnTo>
                    <a:pt x="894549" y="40525"/>
                  </a:lnTo>
                  <a:lnTo>
                    <a:pt x="895934" y="31597"/>
                  </a:lnTo>
                  <a:lnTo>
                    <a:pt x="895997" y="31000"/>
                  </a:lnTo>
                  <a:lnTo>
                    <a:pt x="895210" y="27482"/>
                  </a:lnTo>
                  <a:lnTo>
                    <a:pt x="893368" y="19151"/>
                  </a:lnTo>
                  <a:lnTo>
                    <a:pt x="885647" y="10160"/>
                  </a:lnTo>
                  <a:lnTo>
                    <a:pt x="873074" y="4470"/>
                  </a:lnTo>
                  <a:lnTo>
                    <a:pt x="861275" y="3111"/>
                  </a:lnTo>
                  <a:lnTo>
                    <a:pt x="861275" y="72478"/>
                  </a:lnTo>
                  <a:lnTo>
                    <a:pt x="861275" y="85521"/>
                  </a:lnTo>
                  <a:lnTo>
                    <a:pt x="856957" y="88798"/>
                  </a:lnTo>
                  <a:lnTo>
                    <a:pt x="827189" y="88798"/>
                  </a:lnTo>
                  <a:lnTo>
                    <a:pt x="827189" y="68554"/>
                  </a:lnTo>
                  <a:lnTo>
                    <a:pt x="847877" y="68554"/>
                  </a:lnTo>
                  <a:lnTo>
                    <a:pt x="856957" y="68364"/>
                  </a:lnTo>
                  <a:lnTo>
                    <a:pt x="861275" y="72478"/>
                  </a:lnTo>
                  <a:lnTo>
                    <a:pt x="861275" y="3111"/>
                  </a:lnTo>
                  <a:lnTo>
                    <a:pt x="857999" y="2730"/>
                  </a:lnTo>
                  <a:lnTo>
                    <a:pt x="857999" y="31597"/>
                  </a:lnTo>
                  <a:lnTo>
                    <a:pt x="857999" y="43357"/>
                  </a:lnTo>
                  <a:lnTo>
                    <a:pt x="854075" y="47078"/>
                  </a:lnTo>
                  <a:lnTo>
                    <a:pt x="827189" y="47078"/>
                  </a:lnTo>
                  <a:lnTo>
                    <a:pt x="827189" y="27686"/>
                  </a:lnTo>
                  <a:lnTo>
                    <a:pt x="845197" y="27686"/>
                  </a:lnTo>
                  <a:lnTo>
                    <a:pt x="854075" y="27482"/>
                  </a:lnTo>
                  <a:lnTo>
                    <a:pt x="857999" y="31597"/>
                  </a:lnTo>
                  <a:lnTo>
                    <a:pt x="857999" y="2730"/>
                  </a:lnTo>
                  <a:lnTo>
                    <a:pt x="855916" y="2476"/>
                  </a:lnTo>
                  <a:lnTo>
                    <a:pt x="788987" y="2476"/>
                  </a:lnTo>
                  <a:lnTo>
                    <a:pt x="788987" y="114198"/>
                  </a:lnTo>
                  <a:lnTo>
                    <a:pt x="855319" y="114198"/>
                  </a:lnTo>
                  <a:lnTo>
                    <a:pt x="874102" y="112229"/>
                  </a:lnTo>
                  <a:lnTo>
                    <a:pt x="888047" y="106172"/>
                  </a:lnTo>
                  <a:lnTo>
                    <a:pt x="896721" y="96393"/>
                  </a:lnTo>
                  <a:lnTo>
                    <a:pt x="898448" y="88798"/>
                  </a:lnTo>
                  <a:lnTo>
                    <a:pt x="899718" y="83248"/>
                  </a:lnTo>
                  <a:lnTo>
                    <a:pt x="899718" y="830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9" name="Google Shape;169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970485" y="1639595"/>
              <a:ext cx="2817914" cy="785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"/>
            <p:cNvSpPr/>
            <p:nvPr/>
          </p:nvSpPr>
          <p:spPr>
            <a:xfrm>
              <a:off x="6024460" y="1768373"/>
              <a:ext cx="2756535" cy="438150"/>
            </a:xfrm>
            <a:custGeom>
              <a:rect b="b" l="l" r="r" t="t"/>
              <a:pathLst>
                <a:path extrusionOk="0" h="438150" w="2756534">
                  <a:moveTo>
                    <a:pt x="388988" y="347510"/>
                  </a:moveTo>
                  <a:lnTo>
                    <a:pt x="18656" y="347510"/>
                  </a:lnTo>
                  <a:lnTo>
                    <a:pt x="0" y="265112"/>
                  </a:lnTo>
                  <a:lnTo>
                    <a:pt x="218236" y="5410"/>
                  </a:lnTo>
                  <a:lnTo>
                    <a:pt x="335508" y="5410"/>
                  </a:lnTo>
                  <a:lnTo>
                    <a:pt x="335508" y="139458"/>
                  </a:lnTo>
                  <a:lnTo>
                    <a:pt x="223050" y="139458"/>
                  </a:lnTo>
                  <a:lnTo>
                    <a:pt x="122046" y="260946"/>
                  </a:lnTo>
                  <a:lnTo>
                    <a:pt x="388988" y="260946"/>
                  </a:lnTo>
                  <a:lnTo>
                    <a:pt x="388988" y="347510"/>
                  </a:lnTo>
                  <a:close/>
                </a:path>
                <a:path extrusionOk="0" h="438150" w="2756534">
                  <a:moveTo>
                    <a:pt x="388988" y="260946"/>
                  </a:moveTo>
                  <a:lnTo>
                    <a:pt x="223050" y="260946"/>
                  </a:lnTo>
                  <a:lnTo>
                    <a:pt x="223050" y="139458"/>
                  </a:lnTo>
                  <a:lnTo>
                    <a:pt x="335508" y="139458"/>
                  </a:lnTo>
                  <a:lnTo>
                    <a:pt x="335508" y="260299"/>
                  </a:lnTo>
                  <a:lnTo>
                    <a:pt x="388988" y="260299"/>
                  </a:lnTo>
                  <a:lnTo>
                    <a:pt x="388988" y="260946"/>
                  </a:lnTo>
                  <a:close/>
                </a:path>
                <a:path extrusionOk="0" h="438150" w="2756534">
                  <a:moveTo>
                    <a:pt x="335508" y="429272"/>
                  </a:moveTo>
                  <a:lnTo>
                    <a:pt x="223050" y="429272"/>
                  </a:lnTo>
                  <a:lnTo>
                    <a:pt x="223050" y="347510"/>
                  </a:lnTo>
                  <a:lnTo>
                    <a:pt x="335508" y="347510"/>
                  </a:lnTo>
                  <a:lnTo>
                    <a:pt x="335508" y="429272"/>
                  </a:lnTo>
                  <a:close/>
                </a:path>
                <a:path extrusionOk="0" h="438150" w="2756534">
                  <a:moveTo>
                    <a:pt x="624687" y="437705"/>
                  </a:moveTo>
                  <a:lnTo>
                    <a:pt x="576270" y="431895"/>
                  </a:lnTo>
                  <a:lnTo>
                    <a:pt x="533886" y="415375"/>
                  </a:lnTo>
                  <a:lnTo>
                    <a:pt x="498050" y="389514"/>
                  </a:lnTo>
                  <a:lnTo>
                    <a:pt x="469278" y="355680"/>
                  </a:lnTo>
                  <a:lnTo>
                    <a:pt x="448088" y="315240"/>
                  </a:lnTo>
                  <a:lnTo>
                    <a:pt x="434996" y="269562"/>
                  </a:lnTo>
                  <a:lnTo>
                    <a:pt x="430517" y="220014"/>
                  </a:lnTo>
                  <a:lnTo>
                    <a:pt x="430626" y="217639"/>
                  </a:lnTo>
                  <a:lnTo>
                    <a:pt x="435061" y="169222"/>
                  </a:lnTo>
                  <a:lnTo>
                    <a:pt x="448324" y="123381"/>
                  </a:lnTo>
                  <a:lnTo>
                    <a:pt x="469747" y="82718"/>
                  </a:lnTo>
                  <a:lnTo>
                    <a:pt x="498775" y="48640"/>
                  </a:lnTo>
                  <a:lnTo>
                    <a:pt x="534851" y="22556"/>
                  </a:lnTo>
                  <a:lnTo>
                    <a:pt x="577418" y="5873"/>
                  </a:lnTo>
                  <a:lnTo>
                    <a:pt x="625919" y="0"/>
                  </a:lnTo>
                  <a:lnTo>
                    <a:pt x="674336" y="5807"/>
                  </a:lnTo>
                  <a:lnTo>
                    <a:pt x="716720" y="22320"/>
                  </a:lnTo>
                  <a:lnTo>
                    <a:pt x="752556" y="48170"/>
                  </a:lnTo>
                  <a:lnTo>
                    <a:pt x="781328" y="81994"/>
                  </a:lnTo>
                  <a:lnTo>
                    <a:pt x="792229" y="102793"/>
                  </a:lnTo>
                  <a:lnTo>
                    <a:pt x="624687" y="102793"/>
                  </a:lnTo>
                  <a:lnTo>
                    <a:pt x="593135" y="111271"/>
                  </a:lnTo>
                  <a:lnTo>
                    <a:pt x="568853" y="134970"/>
                  </a:lnTo>
                  <a:lnTo>
                    <a:pt x="553251" y="171293"/>
                  </a:lnTo>
                  <a:lnTo>
                    <a:pt x="547738" y="217639"/>
                  </a:lnTo>
                  <a:lnTo>
                    <a:pt x="547738" y="218833"/>
                  </a:lnTo>
                  <a:lnTo>
                    <a:pt x="553439" y="265539"/>
                  </a:lnTo>
                  <a:lnTo>
                    <a:pt x="569455" y="302032"/>
                  </a:lnTo>
                  <a:lnTo>
                    <a:pt x="594158" y="325784"/>
                  </a:lnTo>
                  <a:lnTo>
                    <a:pt x="625919" y="334264"/>
                  </a:lnTo>
                  <a:lnTo>
                    <a:pt x="791905" y="334264"/>
                  </a:lnTo>
                  <a:lnTo>
                    <a:pt x="781043" y="354964"/>
                  </a:lnTo>
                  <a:lnTo>
                    <a:pt x="752076" y="389049"/>
                  </a:lnTo>
                  <a:lnTo>
                    <a:pt x="716010" y="415141"/>
                  </a:lnTo>
                  <a:lnTo>
                    <a:pt x="673372" y="431829"/>
                  </a:lnTo>
                  <a:lnTo>
                    <a:pt x="624687" y="437705"/>
                  </a:lnTo>
                  <a:close/>
                </a:path>
                <a:path extrusionOk="0" h="438150" w="2756534">
                  <a:moveTo>
                    <a:pt x="791905" y="334264"/>
                  </a:moveTo>
                  <a:lnTo>
                    <a:pt x="625919" y="334264"/>
                  </a:lnTo>
                  <a:lnTo>
                    <a:pt x="657723" y="325803"/>
                  </a:lnTo>
                  <a:lnTo>
                    <a:pt x="681977" y="302180"/>
                  </a:lnTo>
                  <a:lnTo>
                    <a:pt x="697439" y="266037"/>
                  </a:lnTo>
                  <a:lnTo>
                    <a:pt x="702868" y="220014"/>
                  </a:lnTo>
                  <a:lnTo>
                    <a:pt x="702868" y="218833"/>
                  </a:lnTo>
                  <a:lnTo>
                    <a:pt x="697168" y="172300"/>
                  </a:lnTo>
                  <a:lnTo>
                    <a:pt x="681151" y="135567"/>
                  </a:lnTo>
                  <a:lnTo>
                    <a:pt x="656448" y="111457"/>
                  </a:lnTo>
                  <a:lnTo>
                    <a:pt x="624687" y="102793"/>
                  </a:lnTo>
                  <a:lnTo>
                    <a:pt x="792229" y="102793"/>
                  </a:lnTo>
                  <a:lnTo>
                    <a:pt x="802518" y="122424"/>
                  </a:lnTo>
                  <a:lnTo>
                    <a:pt x="815610" y="168094"/>
                  </a:lnTo>
                  <a:lnTo>
                    <a:pt x="820089" y="217639"/>
                  </a:lnTo>
                  <a:lnTo>
                    <a:pt x="819982" y="220014"/>
                  </a:lnTo>
                  <a:lnTo>
                    <a:pt x="815575" y="268446"/>
                  </a:lnTo>
                  <a:lnTo>
                    <a:pt x="802385" y="314293"/>
                  </a:lnTo>
                  <a:lnTo>
                    <a:pt x="791905" y="334264"/>
                  </a:lnTo>
                  <a:close/>
                </a:path>
                <a:path extrusionOk="0" h="438150" w="2756534">
                  <a:moveTo>
                    <a:pt x="1063624" y="437705"/>
                  </a:moveTo>
                  <a:lnTo>
                    <a:pt x="1015189" y="431895"/>
                  </a:lnTo>
                  <a:lnTo>
                    <a:pt x="972791" y="415375"/>
                  </a:lnTo>
                  <a:lnTo>
                    <a:pt x="936946" y="389514"/>
                  </a:lnTo>
                  <a:lnTo>
                    <a:pt x="908169" y="355680"/>
                  </a:lnTo>
                  <a:lnTo>
                    <a:pt x="886976" y="315240"/>
                  </a:lnTo>
                  <a:lnTo>
                    <a:pt x="873883" y="269562"/>
                  </a:lnTo>
                  <a:lnTo>
                    <a:pt x="869403" y="220014"/>
                  </a:lnTo>
                  <a:lnTo>
                    <a:pt x="869513" y="217639"/>
                  </a:lnTo>
                  <a:lnTo>
                    <a:pt x="873949" y="169222"/>
                  </a:lnTo>
                  <a:lnTo>
                    <a:pt x="887213" y="123381"/>
                  </a:lnTo>
                  <a:lnTo>
                    <a:pt x="908639" y="82718"/>
                  </a:lnTo>
                  <a:lnTo>
                    <a:pt x="937670" y="48640"/>
                  </a:lnTo>
                  <a:lnTo>
                    <a:pt x="973748" y="22556"/>
                  </a:lnTo>
                  <a:lnTo>
                    <a:pt x="1016317" y="5873"/>
                  </a:lnTo>
                  <a:lnTo>
                    <a:pt x="1064818" y="0"/>
                  </a:lnTo>
                  <a:lnTo>
                    <a:pt x="1113254" y="5807"/>
                  </a:lnTo>
                  <a:lnTo>
                    <a:pt x="1155652" y="22320"/>
                  </a:lnTo>
                  <a:lnTo>
                    <a:pt x="1191497" y="48170"/>
                  </a:lnTo>
                  <a:lnTo>
                    <a:pt x="1220274" y="81994"/>
                  </a:lnTo>
                  <a:lnTo>
                    <a:pt x="1231176" y="102793"/>
                  </a:lnTo>
                  <a:lnTo>
                    <a:pt x="1063624" y="102793"/>
                  </a:lnTo>
                  <a:lnTo>
                    <a:pt x="1032079" y="111271"/>
                  </a:lnTo>
                  <a:lnTo>
                    <a:pt x="1007802" y="134970"/>
                  </a:lnTo>
                  <a:lnTo>
                    <a:pt x="992201" y="171293"/>
                  </a:lnTo>
                  <a:lnTo>
                    <a:pt x="986688" y="217639"/>
                  </a:lnTo>
                  <a:lnTo>
                    <a:pt x="986688" y="218833"/>
                  </a:lnTo>
                  <a:lnTo>
                    <a:pt x="992386" y="265539"/>
                  </a:lnTo>
                  <a:lnTo>
                    <a:pt x="1008394" y="302032"/>
                  </a:lnTo>
                  <a:lnTo>
                    <a:pt x="1033081" y="325784"/>
                  </a:lnTo>
                  <a:lnTo>
                    <a:pt x="1064818" y="334264"/>
                  </a:lnTo>
                  <a:lnTo>
                    <a:pt x="1230854" y="334264"/>
                  </a:lnTo>
                  <a:lnTo>
                    <a:pt x="1219992" y="354964"/>
                  </a:lnTo>
                  <a:lnTo>
                    <a:pt x="1191024" y="389049"/>
                  </a:lnTo>
                  <a:lnTo>
                    <a:pt x="1154956" y="415141"/>
                  </a:lnTo>
                  <a:lnTo>
                    <a:pt x="1112314" y="431829"/>
                  </a:lnTo>
                  <a:lnTo>
                    <a:pt x="1063624" y="437705"/>
                  </a:lnTo>
                  <a:close/>
                </a:path>
                <a:path extrusionOk="0" h="438150" w="2756534">
                  <a:moveTo>
                    <a:pt x="1230854" y="334264"/>
                  </a:moveTo>
                  <a:lnTo>
                    <a:pt x="1064818" y="334264"/>
                  </a:lnTo>
                  <a:lnTo>
                    <a:pt x="1096617" y="325803"/>
                  </a:lnTo>
                  <a:lnTo>
                    <a:pt x="1120871" y="302180"/>
                  </a:lnTo>
                  <a:lnTo>
                    <a:pt x="1136336" y="266037"/>
                  </a:lnTo>
                  <a:lnTo>
                    <a:pt x="1141768" y="220014"/>
                  </a:lnTo>
                  <a:lnTo>
                    <a:pt x="1141768" y="218833"/>
                  </a:lnTo>
                  <a:lnTo>
                    <a:pt x="1136067" y="172300"/>
                  </a:lnTo>
                  <a:lnTo>
                    <a:pt x="1120055" y="135567"/>
                  </a:lnTo>
                  <a:lnTo>
                    <a:pt x="1095364" y="111457"/>
                  </a:lnTo>
                  <a:lnTo>
                    <a:pt x="1063624" y="102793"/>
                  </a:lnTo>
                  <a:lnTo>
                    <a:pt x="1231176" y="102793"/>
                  </a:lnTo>
                  <a:lnTo>
                    <a:pt x="1241467" y="122424"/>
                  </a:lnTo>
                  <a:lnTo>
                    <a:pt x="1254560" y="168094"/>
                  </a:lnTo>
                  <a:lnTo>
                    <a:pt x="1259039" y="217639"/>
                  </a:lnTo>
                  <a:lnTo>
                    <a:pt x="1258932" y="220014"/>
                  </a:lnTo>
                  <a:lnTo>
                    <a:pt x="1254525" y="268446"/>
                  </a:lnTo>
                  <a:lnTo>
                    <a:pt x="1241334" y="314293"/>
                  </a:lnTo>
                  <a:lnTo>
                    <a:pt x="1230854" y="334264"/>
                  </a:lnTo>
                  <a:close/>
                </a:path>
                <a:path extrusionOk="0" h="438150" w="2756534">
                  <a:moveTo>
                    <a:pt x="1682902" y="437705"/>
                  </a:moveTo>
                  <a:lnTo>
                    <a:pt x="1634466" y="431895"/>
                  </a:lnTo>
                  <a:lnTo>
                    <a:pt x="1592068" y="415375"/>
                  </a:lnTo>
                  <a:lnTo>
                    <a:pt x="1556223" y="389514"/>
                  </a:lnTo>
                  <a:lnTo>
                    <a:pt x="1527446" y="355680"/>
                  </a:lnTo>
                  <a:lnTo>
                    <a:pt x="1506254" y="315240"/>
                  </a:lnTo>
                  <a:lnTo>
                    <a:pt x="1493160" y="269562"/>
                  </a:lnTo>
                  <a:lnTo>
                    <a:pt x="1488681" y="220014"/>
                  </a:lnTo>
                  <a:lnTo>
                    <a:pt x="1488790" y="217639"/>
                  </a:lnTo>
                  <a:lnTo>
                    <a:pt x="1493229" y="169222"/>
                  </a:lnTo>
                  <a:lnTo>
                    <a:pt x="1506499" y="123381"/>
                  </a:lnTo>
                  <a:lnTo>
                    <a:pt x="1527932" y="82718"/>
                  </a:lnTo>
                  <a:lnTo>
                    <a:pt x="1556968" y="48640"/>
                  </a:lnTo>
                  <a:lnTo>
                    <a:pt x="1593048" y="22556"/>
                  </a:lnTo>
                  <a:lnTo>
                    <a:pt x="1635610" y="5873"/>
                  </a:lnTo>
                  <a:lnTo>
                    <a:pt x="1684096" y="0"/>
                  </a:lnTo>
                  <a:lnTo>
                    <a:pt x="1732531" y="5807"/>
                  </a:lnTo>
                  <a:lnTo>
                    <a:pt x="1774929" y="22320"/>
                  </a:lnTo>
                  <a:lnTo>
                    <a:pt x="1810774" y="48170"/>
                  </a:lnTo>
                  <a:lnTo>
                    <a:pt x="1839551" y="81994"/>
                  </a:lnTo>
                  <a:lnTo>
                    <a:pt x="1850454" y="102793"/>
                  </a:lnTo>
                  <a:lnTo>
                    <a:pt x="1682902" y="102793"/>
                  </a:lnTo>
                  <a:lnTo>
                    <a:pt x="1651349" y="111271"/>
                  </a:lnTo>
                  <a:lnTo>
                    <a:pt x="1627068" y="134970"/>
                  </a:lnTo>
                  <a:lnTo>
                    <a:pt x="1611466" y="171293"/>
                  </a:lnTo>
                  <a:lnTo>
                    <a:pt x="1605953" y="217639"/>
                  </a:lnTo>
                  <a:lnTo>
                    <a:pt x="1605953" y="218833"/>
                  </a:lnTo>
                  <a:lnTo>
                    <a:pt x="1611653" y="265539"/>
                  </a:lnTo>
                  <a:lnTo>
                    <a:pt x="1627665" y="302032"/>
                  </a:lnTo>
                  <a:lnTo>
                    <a:pt x="1652357" y="325784"/>
                  </a:lnTo>
                  <a:lnTo>
                    <a:pt x="1684096" y="334264"/>
                  </a:lnTo>
                  <a:lnTo>
                    <a:pt x="1850132" y="334264"/>
                  </a:lnTo>
                  <a:lnTo>
                    <a:pt x="1839269" y="354964"/>
                  </a:lnTo>
                  <a:lnTo>
                    <a:pt x="1810301" y="389049"/>
                  </a:lnTo>
                  <a:lnTo>
                    <a:pt x="1774233" y="415141"/>
                  </a:lnTo>
                  <a:lnTo>
                    <a:pt x="1731592" y="431829"/>
                  </a:lnTo>
                  <a:lnTo>
                    <a:pt x="1682902" y="437705"/>
                  </a:lnTo>
                  <a:close/>
                </a:path>
                <a:path extrusionOk="0" h="438150" w="2756534">
                  <a:moveTo>
                    <a:pt x="1850132" y="334264"/>
                  </a:moveTo>
                  <a:lnTo>
                    <a:pt x="1684096" y="334264"/>
                  </a:lnTo>
                  <a:lnTo>
                    <a:pt x="1715922" y="325803"/>
                  </a:lnTo>
                  <a:lnTo>
                    <a:pt x="1740187" y="302180"/>
                  </a:lnTo>
                  <a:lnTo>
                    <a:pt x="1755653" y="266037"/>
                  </a:lnTo>
                  <a:lnTo>
                    <a:pt x="1761083" y="220014"/>
                  </a:lnTo>
                  <a:lnTo>
                    <a:pt x="1761083" y="218833"/>
                  </a:lnTo>
                  <a:lnTo>
                    <a:pt x="1755375" y="172300"/>
                  </a:lnTo>
                  <a:lnTo>
                    <a:pt x="1739347" y="135567"/>
                  </a:lnTo>
                  <a:lnTo>
                    <a:pt x="1714642" y="111457"/>
                  </a:lnTo>
                  <a:lnTo>
                    <a:pt x="1682902" y="102793"/>
                  </a:lnTo>
                  <a:lnTo>
                    <a:pt x="1850454" y="102793"/>
                  </a:lnTo>
                  <a:lnTo>
                    <a:pt x="1860744" y="122424"/>
                  </a:lnTo>
                  <a:lnTo>
                    <a:pt x="1873838" y="168094"/>
                  </a:lnTo>
                  <a:lnTo>
                    <a:pt x="1878317" y="217639"/>
                  </a:lnTo>
                  <a:lnTo>
                    <a:pt x="1878209" y="220014"/>
                  </a:lnTo>
                  <a:lnTo>
                    <a:pt x="1873803" y="268446"/>
                  </a:lnTo>
                  <a:lnTo>
                    <a:pt x="1860612" y="314293"/>
                  </a:lnTo>
                  <a:lnTo>
                    <a:pt x="1850132" y="334264"/>
                  </a:lnTo>
                  <a:close/>
                </a:path>
                <a:path extrusionOk="0" h="438150" w="2756534">
                  <a:moveTo>
                    <a:pt x="2121839" y="437705"/>
                  </a:moveTo>
                  <a:lnTo>
                    <a:pt x="2073408" y="431895"/>
                  </a:lnTo>
                  <a:lnTo>
                    <a:pt x="2031011" y="415375"/>
                  </a:lnTo>
                  <a:lnTo>
                    <a:pt x="1995166" y="389514"/>
                  </a:lnTo>
                  <a:lnTo>
                    <a:pt x="1966388" y="355680"/>
                  </a:lnTo>
                  <a:lnTo>
                    <a:pt x="1945193" y="315240"/>
                  </a:lnTo>
                  <a:lnTo>
                    <a:pt x="1932098" y="269562"/>
                  </a:lnTo>
                  <a:lnTo>
                    <a:pt x="1927618" y="220014"/>
                  </a:lnTo>
                  <a:lnTo>
                    <a:pt x="1927728" y="217639"/>
                  </a:lnTo>
                  <a:lnTo>
                    <a:pt x="1932163" y="169222"/>
                  </a:lnTo>
                  <a:lnTo>
                    <a:pt x="1945428" y="123381"/>
                  </a:lnTo>
                  <a:lnTo>
                    <a:pt x="1966854" y="82718"/>
                  </a:lnTo>
                  <a:lnTo>
                    <a:pt x="1995885" y="48640"/>
                  </a:lnTo>
                  <a:lnTo>
                    <a:pt x="2031963" y="22556"/>
                  </a:lnTo>
                  <a:lnTo>
                    <a:pt x="2074531" y="5873"/>
                  </a:lnTo>
                  <a:lnTo>
                    <a:pt x="2123033" y="0"/>
                  </a:lnTo>
                  <a:lnTo>
                    <a:pt x="2171469" y="5807"/>
                  </a:lnTo>
                  <a:lnTo>
                    <a:pt x="2213867" y="22320"/>
                  </a:lnTo>
                  <a:lnTo>
                    <a:pt x="2249712" y="48170"/>
                  </a:lnTo>
                  <a:lnTo>
                    <a:pt x="2278489" y="81994"/>
                  </a:lnTo>
                  <a:lnTo>
                    <a:pt x="2289391" y="102793"/>
                  </a:lnTo>
                  <a:lnTo>
                    <a:pt x="2121839" y="102793"/>
                  </a:lnTo>
                  <a:lnTo>
                    <a:pt x="2090265" y="111271"/>
                  </a:lnTo>
                  <a:lnTo>
                    <a:pt x="2065972" y="134970"/>
                  </a:lnTo>
                  <a:lnTo>
                    <a:pt x="2050366" y="171293"/>
                  </a:lnTo>
                  <a:lnTo>
                    <a:pt x="2044852" y="217639"/>
                  </a:lnTo>
                  <a:lnTo>
                    <a:pt x="2044852" y="218833"/>
                  </a:lnTo>
                  <a:lnTo>
                    <a:pt x="2050560" y="265539"/>
                  </a:lnTo>
                  <a:lnTo>
                    <a:pt x="2066588" y="302032"/>
                  </a:lnTo>
                  <a:lnTo>
                    <a:pt x="2091293" y="325784"/>
                  </a:lnTo>
                  <a:lnTo>
                    <a:pt x="2123033" y="334264"/>
                  </a:lnTo>
                  <a:lnTo>
                    <a:pt x="2289069" y="334264"/>
                  </a:lnTo>
                  <a:lnTo>
                    <a:pt x="2278207" y="354964"/>
                  </a:lnTo>
                  <a:lnTo>
                    <a:pt x="2249238" y="389049"/>
                  </a:lnTo>
                  <a:lnTo>
                    <a:pt x="2213171" y="415141"/>
                  </a:lnTo>
                  <a:lnTo>
                    <a:pt x="2170529" y="431829"/>
                  </a:lnTo>
                  <a:lnTo>
                    <a:pt x="2121839" y="437705"/>
                  </a:lnTo>
                  <a:close/>
                </a:path>
                <a:path extrusionOk="0" h="438150" w="2756534">
                  <a:moveTo>
                    <a:pt x="2289069" y="334264"/>
                  </a:moveTo>
                  <a:lnTo>
                    <a:pt x="2123033" y="334264"/>
                  </a:lnTo>
                  <a:lnTo>
                    <a:pt x="2154837" y="325803"/>
                  </a:lnTo>
                  <a:lnTo>
                    <a:pt x="2179091" y="302180"/>
                  </a:lnTo>
                  <a:lnTo>
                    <a:pt x="2194553" y="266037"/>
                  </a:lnTo>
                  <a:lnTo>
                    <a:pt x="2199982" y="220014"/>
                  </a:lnTo>
                  <a:lnTo>
                    <a:pt x="2199982" y="218833"/>
                  </a:lnTo>
                  <a:lnTo>
                    <a:pt x="2194282" y="172300"/>
                  </a:lnTo>
                  <a:lnTo>
                    <a:pt x="2178270" y="135567"/>
                  </a:lnTo>
                  <a:lnTo>
                    <a:pt x="2153578" y="111457"/>
                  </a:lnTo>
                  <a:lnTo>
                    <a:pt x="2121839" y="102793"/>
                  </a:lnTo>
                  <a:lnTo>
                    <a:pt x="2289391" y="102793"/>
                  </a:lnTo>
                  <a:lnTo>
                    <a:pt x="2299681" y="122424"/>
                  </a:lnTo>
                  <a:lnTo>
                    <a:pt x="2312775" y="168094"/>
                  </a:lnTo>
                  <a:lnTo>
                    <a:pt x="2317254" y="217639"/>
                  </a:lnTo>
                  <a:lnTo>
                    <a:pt x="2317147" y="220014"/>
                  </a:lnTo>
                  <a:lnTo>
                    <a:pt x="2312740" y="268446"/>
                  </a:lnTo>
                  <a:lnTo>
                    <a:pt x="2299549" y="314293"/>
                  </a:lnTo>
                  <a:lnTo>
                    <a:pt x="2289069" y="334264"/>
                  </a:lnTo>
                  <a:close/>
                </a:path>
                <a:path extrusionOk="0" h="438150" w="2756534">
                  <a:moveTo>
                    <a:pt x="2560739" y="437705"/>
                  </a:moveTo>
                  <a:lnTo>
                    <a:pt x="2512303" y="431895"/>
                  </a:lnTo>
                  <a:lnTo>
                    <a:pt x="2469905" y="415375"/>
                  </a:lnTo>
                  <a:lnTo>
                    <a:pt x="2434060" y="389514"/>
                  </a:lnTo>
                  <a:lnTo>
                    <a:pt x="2405283" y="355680"/>
                  </a:lnTo>
                  <a:lnTo>
                    <a:pt x="2384090" y="315240"/>
                  </a:lnTo>
                  <a:lnTo>
                    <a:pt x="2370997" y="269562"/>
                  </a:lnTo>
                  <a:lnTo>
                    <a:pt x="2366517" y="220014"/>
                  </a:lnTo>
                  <a:lnTo>
                    <a:pt x="2366627" y="217639"/>
                  </a:lnTo>
                  <a:lnTo>
                    <a:pt x="2371063" y="169222"/>
                  </a:lnTo>
                  <a:lnTo>
                    <a:pt x="2384327" y="123381"/>
                  </a:lnTo>
                  <a:lnTo>
                    <a:pt x="2405753" y="82718"/>
                  </a:lnTo>
                  <a:lnTo>
                    <a:pt x="2434784" y="48640"/>
                  </a:lnTo>
                  <a:lnTo>
                    <a:pt x="2470862" y="22556"/>
                  </a:lnTo>
                  <a:lnTo>
                    <a:pt x="2513431" y="5873"/>
                  </a:lnTo>
                  <a:lnTo>
                    <a:pt x="2561932" y="0"/>
                  </a:lnTo>
                  <a:lnTo>
                    <a:pt x="2610368" y="5807"/>
                  </a:lnTo>
                  <a:lnTo>
                    <a:pt x="2652766" y="22320"/>
                  </a:lnTo>
                  <a:lnTo>
                    <a:pt x="2688611" y="48170"/>
                  </a:lnTo>
                  <a:lnTo>
                    <a:pt x="2717388" y="81994"/>
                  </a:lnTo>
                  <a:lnTo>
                    <a:pt x="2728291" y="102793"/>
                  </a:lnTo>
                  <a:lnTo>
                    <a:pt x="2560739" y="102793"/>
                  </a:lnTo>
                  <a:lnTo>
                    <a:pt x="2529186" y="111271"/>
                  </a:lnTo>
                  <a:lnTo>
                    <a:pt x="2504905" y="134970"/>
                  </a:lnTo>
                  <a:lnTo>
                    <a:pt x="2489303" y="171293"/>
                  </a:lnTo>
                  <a:lnTo>
                    <a:pt x="2483789" y="217639"/>
                  </a:lnTo>
                  <a:lnTo>
                    <a:pt x="2483789" y="218833"/>
                  </a:lnTo>
                  <a:lnTo>
                    <a:pt x="2489489" y="265539"/>
                  </a:lnTo>
                  <a:lnTo>
                    <a:pt x="2505502" y="302032"/>
                  </a:lnTo>
                  <a:lnTo>
                    <a:pt x="2530193" y="325784"/>
                  </a:lnTo>
                  <a:lnTo>
                    <a:pt x="2561932" y="334264"/>
                  </a:lnTo>
                  <a:lnTo>
                    <a:pt x="2727969" y="334264"/>
                  </a:lnTo>
                  <a:lnTo>
                    <a:pt x="2717106" y="354964"/>
                  </a:lnTo>
                  <a:lnTo>
                    <a:pt x="2688138" y="389049"/>
                  </a:lnTo>
                  <a:lnTo>
                    <a:pt x="2652070" y="415141"/>
                  </a:lnTo>
                  <a:lnTo>
                    <a:pt x="2609428" y="431829"/>
                  </a:lnTo>
                  <a:lnTo>
                    <a:pt x="2560739" y="437705"/>
                  </a:lnTo>
                  <a:close/>
                </a:path>
                <a:path extrusionOk="0" h="438150" w="2756534">
                  <a:moveTo>
                    <a:pt x="2727969" y="334264"/>
                  </a:moveTo>
                  <a:lnTo>
                    <a:pt x="2561932" y="334264"/>
                  </a:lnTo>
                  <a:lnTo>
                    <a:pt x="2593759" y="325803"/>
                  </a:lnTo>
                  <a:lnTo>
                    <a:pt x="2618024" y="302180"/>
                  </a:lnTo>
                  <a:lnTo>
                    <a:pt x="2633490" y="266037"/>
                  </a:lnTo>
                  <a:lnTo>
                    <a:pt x="2638920" y="220014"/>
                  </a:lnTo>
                  <a:lnTo>
                    <a:pt x="2638920" y="218833"/>
                  </a:lnTo>
                  <a:lnTo>
                    <a:pt x="2633214" y="172300"/>
                  </a:lnTo>
                  <a:lnTo>
                    <a:pt x="2617189" y="135567"/>
                  </a:lnTo>
                  <a:lnTo>
                    <a:pt x="2592484" y="111457"/>
                  </a:lnTo>
                  <a:lnTo>
                    <a:pt x="2560739" y="102793"/>
                  </a:lnTo>
                  <a:lnTo>
                    <a:pt x="2728291" y="102793"/>
                  </a:lnTo>
                  <a:lnTo>
                    <a:pt x="2738581" y="122424"/>
                  </a:lnTo>
                  <a:lnTo>
                    <a:pt x="2751674" y="168094"/>
                  </a:lnTo>
                  <a:lnTo>
                    <a:pt x="2756153" y="217639"/>
                  </a:lnTo>
                  <a:lnTo>
                    <a:pt x="2756046" y="220014"/>
                  </a:lnTo>
                  <a:lnTo>
                    <a:pt x="2751640" y="268446"/>
                  </a:lnTo>
                  <a:lnTo>
                    <a:pt x="2738448" y="314293"/>
                  </a:lnTo>
                  <a:lnTo>
                    <a:pt x="2727969" y="334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1" name="Google Shape;171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65969" y="1121613"/>
              <a:ext cx="1771076" cy="1810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"/>
            <p:cNvSpPr/>
            <p:nvPr/>
          </p:nvSpPr>
          <p:spPr>
            <a:xfrm>
              <a:off x="4253852" y="1205255"/>
              <a:ext cx="1565910" cy="1607185"/>
            </a:xfrm>
            <a:custGeom>
              <a:rect b="b" l="l" r="r" t="t"/>
              <a:pathLst>
                <a:path extrusionOk="0" h="1607185" w="1565910">
                  <a:moveTo>
                    <a:pt x="782891" y="1607045"/>
                  </a:moveTo>
                  <a:lnTo>
                    <a:pt x="735198" y="1605616"/>
                  </a:lnTo>
                  <a:lnTo>
                    <a:pt x="688260" y="1601384"/>
                  </a:lnTo>
                  <a:lnTo>
                    <a:pt x="642161" y="1594431"/>
                  </a:lnTo>
                  <a:lnTo>
                    <a:pt x="596981" y="1584838"/>
                  </a:lnTo>
                  <a:lnTo>
                    <a:pt x="552802" y="1572688"/>
                  </a:lnTo>
                  <a:lnTo>
                    <a:pt x="509708" y="1558063"/>
                  </a:lnTo>
                  <a:lnTo>
                    <a:pt x="467778" y="1541044"/>
                  </a:lnTo>
                  <a:lnTo>
                    <a:pt x="427096" y="1521713"/>
                  </a:lnTo>
                  <a:lnTo>
                    <a:pt x="387743" y="1500153"/>
                  </a:lnTo>
                  <a:lnTo>
                    <a:pt x="349801" y="1476445"/>
                  </a:lnTo>
                  <a:lnTo>
                    <a:pt x="313351" y="1450671"/>
                  </a:lnTo>
                  <a:lnTo>
                    <a:pt x="278477" y="1422913"/>
                  </a:lnTo>
                  <a:lnTo>
                    <a:pt x="245259" y="1393253"/>
                  </a:lnTo>
                  <a:lnTo>
                    <a:pt x="213779" y="1361773"/>
                  </a:lnTo>
                  <a:lnTo>
                    <a:pt x="184120" y="1328554"/>
                  </a:lnTo>
                  <a:lnTo>
                    <a:pt x="156363" y="1293679"/>
                  </a:lnTo>
                  <a:lnTo>
                    <a:pt x="130590" y="1257230"/>
                  </a:lnTo>
                  <a:lnTo>
                    <a:pt x="106883" y="1219288"/>
                  </a:lnTo>
                  <a:lnTo>
                    <a:pt x="85324" y="1179936"/>
                  </a:lnTo>
                  <a:lnTo>
                    <a:pt x="65995" y="1139255"/>
                  </a:lnTo>
                  <a:lnTo>
                    <a:pt x="48977" y="1097327"/>
                  </a:lnTo>
                  <a:lnTo>
                    <a:pt x="34353" y="1054235"/>
                  </a:lnTo>
                  <a:lnTo>
                    <a:pt x="22204" y="1010059"/>
                  </a:lnTo>
                  <a:lnTo>
                    <a:pt x="12612" y="964883"/>
                  </a:lnTo>
                  <a:lnTo>
                    <a:pt x="5660" y="918787"/>
                  </a:lnTo>
                  <a:lnTo>
                    <a:pt x="1428" y="871854"/>
                  </a:lnTo>
                  <a:lnTo>
                    <a:pt x="0" y="824166"/>
                  </a:lnTo>
                  <a:lnTo>
                    <a:pt x="0" y="782891"/>
                  </a:lnTo>
                  <a:lnTo>
                    <a:pt x="1428" y="735203"/>
                  </a:lnTo>
                  <a:lnTo>
                    <a:pt x="5660" y="688270"/>
                  </a:lnTo>
                  <a:lnTo>
                    <a:pt x="12612" y="642174"/>
                  </a:lnTo>
                  <a:lnTo>
                    <a:pt x="22204" y="596997"/>
                  </a:lnTo>
                  <a:lnTo>
                    <a:pt x="34353" y="552821"/>
                  </a:lnTo>
                  <a:lnTo>
                    <a:pt x="48977" y="509728"/>
                  </a:lnTo>
                  <a:lnTo>
                    <a:pt x="65995" y="467800"/>
                  </a:lnTo>
                  <a:lnTo>
                    <a:pt x="85324" y="427118"/>
                  </a:lnTo>
                  <a:lnTo>
                    <a:pt x="106883" y="387765"/>
                  </a:lnTo>
                  <a:lnTo>
                    <a:pt x="130590" y="349823"/>
                  </a:lnTo>
                  <a:lnTo>
                    <a:pt x="156363" y="313373"/>
                  </a:lnTo>
                  <a:lnTo>
                    <a:pt x="184120" y="278498"/>
                  </a:lnTo>
                  <a:lnTo>
                    <a:pt x="213779" y="245278"/>
                  </a:lnTo>
                  <a:lnTo>
                    <a:pt x="245259" y="213797"/>
                  </a:lnTo>
                  <a:lnTo>
                    <a:pt x="278477" y="184137"/>
                  </a:lnTo>
                  <a:lnTo>
                    <a:pt x="313351" y="156378"/>
                  </a:lnTo>
                  <a:lnTo>
                    <a:pt x="349801" y="130603"/>
                  </a:lnTo>
                  <a:lnTo>
                    <a:pt x="387743" y="106894"/>
                  </a:lnTo>
                  <a:lnTo>
                    <a:pt x="427096" y="85334"/>
                  </a:lnTo>
                  <a:lnTo>
                    <a:pt x="467778" y="66002"/>
                  </a:lnTo>
                  <a:lnTo>
                    <a:pt x="509708" y="48983"/>
                  </a:lnTo>
                  <a:lnTo>
                    <a:pt x="552802" y="34357"/>
                  </a:lnTo>
                  <a:lnTo>
                    <a:pt x="596981" y="22207"/>
                  </a:lnTo>
                  <a:lnTo>
                    <a:pt x="642161" y="12614"/>
                  </a:lnTo>
                  <a:lnTo>
                    <a:pt x="688260" y="5661"/>
                  </a:lnTo>
                  <a:lnTo>
                    <a:pt x="735198" y="1428"/>
                  </a:lnTo>
                  <a:lnTo>
                    <a:pt x="782891" y="0"/>
                  </a:lnTo>
                  <a:lnTo>
                    <a:pt x="830579" y="1428"/>
                  </a:lnTo>
                  <a:lnTo>
                    <a:pt x="877511" y="5661"/>
                  </a:lnTo>
                  <a:lnTo>
                    <a:pt x="923606" y="12614"/>
                  </a:lnTo>
                  <a:lnTo>
                    <a:pt x="968781" y="22207"/>
                  </a:lnTo>
                  <a:lnTo>
                    <a:pt x="1012955" y="34357"/>
                  </a:lnTo>
                  <a:lnTo>
                    <a:pt x="1056046" y="48983"/>
                  </a:lnTo>
                  <a:lnTo>
                    <a:pt x="1097972" y="66002"/>
                  </a:lnTo>
                  <a:lnTo>
                    <a:pt x="1138650" y="85334"/>
                  </a:lnTo>
                  <a:lnTo>
                    <a:pt x="1178000" y="106894"/>
                  </a:lnTo>
                  <a:lnTo>
                    <a:pt x="1215939" y="130603"/>
                  </a:lnTo>
                  <a:lnTo>
                    <a:pt x="1252386" y="156378"/>
                  </a:lnTo>
                  <a:lnTo>
                    <a:pt x="1287258" y="184137"/>
                  </a:lnTo>
                  <a:lnTo>
                    <a:pt x="1320474" y="213797"/>
                  </a:lnTo>
                  <a:lnTo>
                    <a:pt x="1351951" y="245278"/>
                  </a:lnTo>
                  <a:lnTo>
                    <a:pt x="1381608" y="278498"/>
                  </a:lnTo>
                  <a:lnTo>
                    <a:pt x="1409364" y="313373"/>
                  </a:lnTo>
                  <a:lnTo>
                    <a:pt x="1435135" y="349823"/>
                  </a:lnTo>
                  <a:lnTo>
                    <a:pt x="1458841" y="387765"/>
                  </a:lnTo>
                  <a:lnTo>
                    <a:pt x="1480398" y="427118"/>
                  </a:lnTo>
                  <a:lnTo>
                    <a:pt x="1499727" y="467800"/>
                  </a:lnTo>
                  <a:lnTo>
                    <a:pt x="1516744" y="509728"/>
                  </a:lnTo>
                  <a:lnTo>
                    <a:pt x="1531367" y="552821"/>
                  </a:lnTo>
                  <a:lnTo>
                    <a:pt x="1543515" y="596997"/>
                  </a:lnTo>
                  <a:lnTo>
                    <a:pt x="1553107" y="642174"/>
                  </a:lnTo>
                  <a:lnTo>
                    <a:pt x="1560059" y="688270"/>
                  </a:lnTo>
                  <a:lnTo>
                    <a:pt x="1564290" y="735203"/>
                  </a:lnTo>
                  <a:lnTo>
                    <a:pt x="1565719" y="782891"/>
                  </a:lnTo>
                  <a:lnTo>
                    <a:pt x="1565719" y="824166"/>
                  </a:lnTo>
                  <a:lnTo>
                    <a:pt x="1564290" y="871854"/>
                  </a:lnTo>
                  <a:lnTo>
                    <a:pt x="1560059" y="918787"/>
                  </a:lnTo>
                  <a:lnTo>
                    <a:pt x="1553107" y="964883"/>
                  </a:lnTo>
                  <a:lnTo>
                    <a:pt x="1543515" y="1010059"/>
                  </a:lnTo>
                  <a:lnTo>
                    <a:pt x="1531367" y="1054235"/>
                  </a:lnTo>
                  <a:lnTo>
                    <a:pt x="1516744" y="1097327"/>
                  </a:lnTo>
                  <a:lnTo>
                    <a:pt x="1499727" y="1139255"/>
                  </a:lnTo>
                  <a:lnTo>
                    <a:pt x="1480398" y="1179936"/>
                  </a:lnTo>
                  <a:lnTo>
                    <a:pt x="1458841" y="1219288"/>
                  </a:lnTo>
                  <a:lnTo>
                    <a:pt x="1435135" y="1257230"/>
                  </a:lnTo>
                  <a:lnTo>
                    <a:pt x="1409364" y="1293679"/>
                  </a:lnTo>
                  <a:lnTo>
                    <a:pt x="1381608" y="1328554"/>
                  </a:lnTo>
                  <a:lnTo>
                    <a:pt x="1351951" y="1361773"/>
                  </a:lnTo>
                  <a:lnTo>
                    <a:pt x="1320474" y="1393253"/>
                  </a:lnTo>
                  <a:lnTo>
                    <a:pt x="1287258" y="1422913"/>
                  </a:lnTo>
                  <a:lnTo>
                    <a:pt x="1252386" y="1450671"/>
                  </a:lnTo>
                  <a:lnTo>
                    <a:pt x="1215939" y="1476445"/>
                  </a:lnTo>
                  <a:lnTo>
                    <a:pt x="1178000" y="1500153"/>
                  </a:lnTo>
                  <a:lnTo>
                    <a:pt x="1138650" y="1521713"/>
                  </a:lnTo>
                  <a:lnTo>
                    <a:pt x="1097972" y="1541044"/>
                  </a:lnTo>
                  <a:lnTo>
                    <a:pt x="1056046" y="1558063"/>
                  </a:lnTo>
                  <a:lnTo>
                    <a:pt x="1012955" y="1572688"/>
                  </a:lnTo>
                  <a:lnTo>
                    <a:pt x="968781" y="1584838"/>
                  </a:lnTo>
                  <a:lnTo>
                    <a:pt x="923606" y="1594431"/>
                  </a:lnTo>
                  <a:lnTo>
                    <a:pt x="877511" y="1601384"/>
                  </a:lnTo>
                  <a:lnTo>
                    <a:pt x="830579" y="1605616"/>
                  </a:lnTo>
                  <a:lnTo>
                    <a:pt x="782891" y="1607045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3" name="Google Shape;173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245100" y="2992932"/>
              <a:ext cx="1477263" cy="1514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"/>
            <p:cNvSpPr/>
            <p:nvPr/>
          </p:nvSpPr>
          <p:spPr>
            <a:xfrm>
              <a:off x="5324424" y="3078556"/>
              <a:ext cx="1278890" cy="1312545"/>
            </a:xfrm>
            <a:custGeom>
              <a:rect b="b" l="l" r="r" t="t"/>
              <a:pathLst>
                <a:path extrusionOk="0" h="1312545" w="1278890">
                  <a:moveTo>
                    <a:pt x="639318" y="1312316"/>
                  </a:moveTo>
                  <a:lnTo>
                    <a:pt x="591606" y="1310563"/>
                  </a:lnTo>
                  <a:lnTo>
                    <a:pt x="544847" y="1305385"/>
                  </a:lnTo>
                  <a:lnTo>
                    <a:pt x="499163" y="1296906"/>
                  </a:lnTo>
                  <a:lnTo>
                    <a:pt x="454679" y="1285251"/>
                  </a:lnTo>
                  <a:lnTo>
                    <a:pt x="411517" y="1270542"/>
                  </a:lnTo>
                  <a:lnTo>
                    <a:pt x="369803" y="1252902"/>
                  </a:lnTo>
                  <a:lnTo>
                    <a:pt x="329658" y="1232456"/>
                  </a:lnTo>
                  <a:lnTo>
                    <a:pt x="291208" y="1209327"/>
                  </a:lnTo>
                  <a:lnTo>
                    <a:pt x="254575" y="1183639"/>
                  </a:lnTo>
                  <a:lnTo>
                    <a:pt x="219883" y="1155515"/>
                  </a:lnTo>
                  <a:lnTo>
                    <a:pt x="187256" y="1125078"/>
                  </a:lnTo>
                  <a:lnTo>
                    <a:pt x="156818" y="1092453"/>
                  </a:lnTo>
                  <a:lnTo>
                    <a:pt x="128691" y="1057762"/>
                  </a:lnTo>
                  <a:lnTo>
                    <a:pt x="103001" y="1021130"/>
                  </a:lnTo>
                  <a:lnTo>
                    <a:pt x="79870" y="982680"/>
                  </a:lnTo>
                  <a:lnTo>
                    <a:pt x="59421" y="942535"/>
                  </a:lnTo>
                  <a:lnTo>
                    <a:pt x="41780" y="900819"/>
                  </a:lnTo>
                  <a:lnTo>
                    <a:pt x="27069" y="857655"/>
                  </a:lnTo>
                  <a:lnTo>
                    <a:pt x="15411" y="813168"/>
                  </a:lnTo>
                  <a:lnTo>
                    <a:pt x="6932" y="767480"/>
                  </a:lnTo>
                  <a:lnTo>
                    <a:pt x="1753" y="720716"/>
                  </a:lnTo>
                  <a:lnTo>
                    <a:pt x="0" y="672998"/>
                  </a:lnTo>
                  <a:lnTo>
                    <a:pt x="0" y="639317"/>
                  </a:lnTo>
                  <a:lnTo>
                    <a:pt x="1753" y="591606"/>
                  </a:lnTo>
                  <a:lnTo>
                    <a:pt x="6932" y="544847"/>
                  </a:lnTo>
                  <a:lnTo>
                    <a:pt x="15411" y="499163"/>
                  </a:lnTo>
                  <a:lnTo>
                    <a:pt x="27069" y="454679"/>
                  </a:lnTo>
                  <a:lnTo>
                    <a:pt x="41780" y="411517"/>
                  </a:lnTo>
                  <a:lnTo>
                    <a:pt x="59421" y="369803"/>
                  </a:lnTo>
                  <a:lnTo>
                    <a:pt x="79870" y="329658"/>
                  </a:lnTo>
                  <a:lnTo>
                    <a:pt x="103001" y="291208"/>
                  </a:lnTo>
                  <a:lnTo>
                    <a:pt x="128691" y="254575"/>
                  </a:lnTo>
                  <a:lnTo>
                    <a:pt x="156818" y="219883"/>
                  </a:lnTo>
                  <a:lnTo>
                    <a:pt x="187256" y="187256"/>
                  </a:lnTo>
                  <a:lnTo>
                    <a:pt x="219883" y="156818"/>
                  </a:lnTo>
                  <a:lnTo>
                    <a:pt x="254575" y="128691"/>
                  </a:lnTo>
                  <a:lnTo>
                    <a:pt x="291208" y="103001"/>
                  </a:lnTo>
                  <a:lnTo>
                    <a:pt x="329658" y="79870"/>
                  </a:lnTo>
                  <a:lnTo>
                    <a:pt x="369803" y="59421"/>
                  </a:lnTo>
                  <a:lnTo>
                    <a:pt x="411517" y="41780"/>
                  </a:lnTo>
                  <a:lnTo>
                    <a:pt x="454679" y="27069"/>
                  </a:lnTo>
                  <a:lnTo>
                    <a:pt x="499163" y="15411"/>
                  </a:lnTo>
                  <a:lnTo>
                    <a:pt x="544847" y="6932"/>
                  </a:lnTo>
                  <a:lnTo>
                    <a:pt x="591606" y="1753"/>
                  </a:lnTo>
                  <a:lnTo>
                    <a:pt x="639318" y="0"/>
                  </a:lnTo>
                  <a:lnTo>
                    <a:pt x="687029" y="1753"/>
                  </a:lnTo>
                  <a:lnTo>
                    <a:pt x="733788" y="6932"/>
                  </a:lnTo>
                  <a:lnTo>
                    <a:pt x="779472" y="15411"/>
                  </a:lnTo>
                  <a:lnTo>
                    <a:pt x="823956" y="27069"/>
                  </a:lnTo>
                  <a:lnTo>
                    <a:pt x="867118" y="41780"/>
                  </a:lnTo>
                  <a:lnTo>
                    <a:pt x="908832" y="59421"/>
                  </a:lnTo>
                  <a:lnTo>
                    <a:pt x="948977" y="79870"/>
                  </a:lnTo>
                  <a:lnTo>
                    <a:pt x="987427" y="103001"/>
                  </a:lnTo>
                  <a:lnTo>
                    <a:pt x="1024060" y="128691"/>
                  </a:lnTo>
                  <a:lnTo>
                    <a:pt x="1058752" y="156818"/>
                  </a:lnTo>
                  <a:lnTo>
                    <a:pt x="1091379" y="187256"/>
                  </a:lnTo>
                  <a:lnTo>
                    <a:pt x="1121817" y="219883"/>
                  </a:lnTo>
                  <a:lnTo>
                    <a:pt x="1149944" y="254575"/>
                  </a:lnTo>
                  <a:lnTo>
                    <a:pt x="1175634" y="291208"/>
                  </a:lnTo>
                  <a:lnTo>
                    <a:pt x="1198765" y="329658"/>
                  </a:lnTo>
                  <a:lnTo>
                    <a:pt x="1219214" y="369803"/>
                  </a:lnTo>
                  <a:lnTo>
                    <a:pt x="1236855" y="411517"/>
                  </a:lnTo>
                  <a:lnTo>
                    <a:pt x="1251566" y="454679"/>
                  </a:lnTo>
                  <a:lnTo>
                    <a:pt x="1263224" y="499163"/>
                  </a:lnTo>
                  <a:lnTo>
                    <a:pt x="1271703" y="544847"/>
                  </a:lnTo>
                  <a:lnTo>
                    <a:pt x="1276882" y="591606"/>
                  </a:lnTo>
                  <a:lnTo>
                    <a:pt x="1278636" y="639317"/>
                  </a:lnTo>
                  <a:lnTo>
                    <a:pt x="1278636" y="672998"/>
                  </a:lnTo>
                  <a:lnTo>
                    <a:pt x="1276882" y="720716"/>
                  </a:lnTo>
                  <a:lnTo>
                    <a:pt x="1271703" y="767480"/>
                  </a:lnTo>
                  <a:lnTo>
                    <a:pt x="1263224" y="813168"/>
                  </a:lnTo>
                  <a:lnTo>
                    <a:pt x="1251566" y="857655"/>
                  </a:lnTo>
                  <a:lnTo>
                    <a:pt x="1236855" y="900819"/>
                  </a:lnTo>
                  <a:lnTo>
                    <a:pt x="1219214" y="942535"/>
                  </a:lnTo>
                  <a:lnTo>
                    <a:pt x="1198765" y="982680"/>
                  </a:lnTo>
                  <a:lnTo>
                    <a:pt x="1175634" y="1021130"/>
                  </a:lnTo>
                  <a:lnTo>
                    <a:pt x="1149944" y="1057762"/>
                  </a:lnTo>
                  <a:lnTo>
                    <a:pt x="1121817" y="1092453"/>
                  </a:lnTo>
                  <a:lnTo>
                    <a:pt x="1091379" y="1125078"/>
                  </a:lnTo>
                  <a:lnTo>
                    <a:pt x="1058752" y="1155515"/>
                  </a:lnTo>
                  <a:lnTo>
                    <a:pt x="1024060" y="1183639"/>
                  </a:lnTo>
                  <a:lnTo>
                    <a:pt x="987427" y="1209327"/>
                  </a:lnTo>
                  <a:lnTo>
                    <a:pt x="948977" y="1232456"/>
                  </a:lnTo>
                  <a:lnTo>
                    <a:pt x="908832" y="1252902"/>
                  </a:lnTo>
                  <a:lnTo>
                    <a:pt x="867118" y="1270542"/>
                  </a:lnTo>
                  <a:lnTo>
                    <a:pt x="823956" y="1285251"/>
                  </a:lnTo>
                  <a:lnTo>
                    <a:pt x="779472" y="1296906"/>
                  </a:lnTo>
                  <a:lnTo>
                    <a:pt x="733788" y="1305385"/>
                  </a:lnTo>
                  <a:lnTo>
                    <a:pt x="687029" y="1310563"/>
                  </a:lnTo>
                  <a:lnTo>
                    <a:pt x="639318" y="1312316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5" name="Google Shape;175;p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283200" y="4661649"/>
              <a:ext cx="673100" cy="272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5307952" y="3028200"/>
              <a:ext cx="1501775" cy="2798445"/>
            </a:xfrm>
            <a:custGeom>
              <a:rect b="b" l="l" r="r" t="t"/>
              <a:pathLst>
                <a:path extrusionOk="0" h="2798445" w="1501775">
                  <a:moveTo>
                    <a:pt x="126555" y="1782318"/>
                  </a:moveTo>
                  <a:lnTo>
                    <a:pt x="124371" y="1770811"/>
                  </a:lnTo>
                  <a:lnTo>
                    <a:pt x="123278" y="1765033"/>
                  </a:lnTo>
                  <a:lnTo>
                    <a:pt x="113601" y="1752307"/>
                  </a:lnTo>
                  <a:lnTo>
                    <a:pt x="97663" y="1744433"/>
                  </a:lnTo>
                  <a:lnTo>
                    <a:pt x="88950" y="1743379"/>
                  </a:lnTo>
                  <a:lnTo>
                    <a:pt x="88950" y="1775472"/>
                  </a:lnTo>
                  <a:lnTo>
                    <a:pt x="88950" y="1791449"/>
                  </a:lnTo>
                  <a:lnTo>
                    <a:pt x="82499" y="1796313"/>
                  </a:lnTo>
                  <a:lnTo>
                    <a:pt x="44500" y="1796313"/>
                  </a:lnTo>
                  <a:lnTo>
                    <a:pt x="44500" y="1770811"/>
                  </a:lnTo>
                  <a:lnTo>
                    <a:pt x="83299" y="1770811"/>
                  </a:lnTo>
                  <a:lnTo>
                    <a:pt x="88950" y="1775472"/>
                  </a:lnTo>
                  <a:lnTo>
                    <a:pt x="88950" y="1743379"/>
                  </a:lnTo>
                  <a:lnTo>
                    <a:pt x="75653" y="1741741"/>
                  </a:lnTo>
                  <a:lnTo>
                    <a:pt x="44500" y="1741741"/>
                  </a:lnTo>
                  <a:lnTo>
                    <a:pt x="44500" y="1721650"/>
                  </a:lnTo>
                  <a:lnTo>
                    <a:pt x="115443" y="1721650"/>
                  </a:lnTo>
                  <a:lnTo>
                    <a:pt x="115443" y="1690103"/>
                  </a:lnTo>
                  <a:lnTo>
                    <a:pt x="7645" y="1690103"/>
                  </a:lnTo>
                  <a:lnTo>
                    <a:pt x="7645" y="1826526"/>
                  </a:lnTo>
                  <a:lnTo>
                    <a:pt x="73126" y="1826526"/>
                  </a:lnTo>
                  <a:lnTo>
                    <a:pt x="113284" y="1814550"/>
                  </a:lnTo>
                  <a:lnTo>
                    <a:pt x="126555" y="1782673"/>
                  </a:lnTo>
                  <a:lnTo>
                    <a:pt x="126555" y="1782318"/>
                  </a:lnTo>
                  <a:close/>
                </a:path>
                <a:path extrusionOk="0" h="2798445" w="1501775">
                  <a:moveTo>
                    <a:pt x="134048" y="2497836"/>
                  </a:moveTo>
                  <a:lnTo>
                    <a:pt x="101803" y="2497836"/>
                  </a:lnTo>
                  <a:lnTo>
                    <a:pt x="79425" y="2532164"/>
                  </a:lnTo>
                  <a:lnTo>
                    <a:pt x="57251" y="2497836"/>
                  </a:lnTo>
                  <a:lnTo>
                    <a:pt x="24803" y="2497836"/>
                  </a:lnTo>
                  <a:lnTo>
                    <a:pt x="24803" y="2591651"/>
                  </a:lnTo>
                  <a:lnTo>
                    <a:pt x="56007" y="2591651"/>
                  </a:lnTo>
                  <a:lnTo>
                    <a:pt x="56007" y="2543086"/>
                  </a:lnTo>
                  <a:lnTo>
                    <a:pt x="79082" y="2577757"/>
                  </a:lnTo>
                  <a:lnTo>
                    <a:pt x="79629" y="2577757"/>
                  </a:lnTo>
                  <a:lnTo>
                    <a:pt x="102476" y="2543086"/>
                  </a:lnTo>
                  <a:lnTo>
                    <a:pt x="102844" y="2542540"/>
                  </a:lnTo>
                  <a:lnTo>
                    <a:pt x="102844" y="2591651"/>
                  </a:lnTo>
                  <a:lnTo>
                    <a:pt x="134048" y="2591651"/>
                  </a:lnTo>
                  <a:lnTo>
                    <a:pt x="134048" y="2542540"/>
                  </a:lnTo>
                  <a:lnTo>
                    <a:pt x="134048" y="2532164"/>
                  </a:lnTo>
                  <a:lnTo>
                    <a:pt x="134048" y="2497836"/>
                  </a:lnTo>
                  <a:close/>
                </a:path>
                <a:path extrusionOk="0" h="2798445" w="1501775">
                  <a:moveTo>
                    <a:pt x="176568" y="2701785"/>
                  </a:moveTo>
                  <a:lnTo>
                    <a:pt x="143624" y="2701785"/>
                  </a:lnTo>
                  <a:lnTo>
                    <a:pt x="143624" y="2766809"/>
                  </a:lnTo>
                  <a:lnTo>
                    <a:pt x="117081" y="2766809"/>
                  </a:lnTo>
                  <a:lnTo>
                    <a:pt x="117081" y="2701785"/>
                  </a:lnTo>
                  <a:lnTo>
                    <a:pt x="84289" y="2701785"/>
                  </a:lnTo>
                  <a:lnTo>
                    <a:pt x="84289" y="2766809"/>
                  </a:lnTo>
                  <a:lnTo>
                    <a:pt x="57746" y="2766809"/>
                  </a:lnTo>
                  <a:lnTo>
                    <a:pt x="57746" y="2702052"/>
                  </a:lnTo>
                  <a:lnTo>
                    <a:pt x="24803" y="2702052"/>
                  </a:lnTo>
                  <a:lnTo>
                    <a:pt x="24803" y="2766809"/>
                  </a:lnTo>
                  <a:lnTo>
                    <a:pt x="24803" y="2796019"/>
                  </a:lnTo>
                  <a:lnTo>
                    <a:pt x="176568" y="2796019"/>
                  </a:lnTo>
                  <a:lnTo>
                    <a:pt x="176568" y="2767317"/>
                  </a:lnTo>
                  <a:lnTo>
                    <a:pt x="176568" y="2766809"/>
                  </a:lnTo>
                  <a:lnTo>
                    <a:pt x="176568" y="2701785"/>
                  </a:lnTo>
                  <a:close/>
                </a:path>
                <a:path extrusionOk="0" h="2798445" w="1501775">
                  <a:moveTo>
                    <a:pt x="192392" y="1913242"/>
                  </a:moveTo>
                  <a:lnTo>
                    <a:pt x="113957" y="1913242"/>
                  </a:lnTo>
                  <a:lnTo>
                    <a:pt x="0" y="1945487"/>
                  </a:lnTo>
                  <a:lnTo>
                    <a:pt x="20586" y="2028875"/>
                  </a:lnTo>
                  <a:lnTo>
                    <a:pt x="86169" y="2013305"/>
                  </a:lnTo>
                  <a:lnTo>
                    <a:pt x="86169" y="2305202"/>
                  </a:lnTo>
                  <a:lnTo>
                    <a:pt x="192392" y="2305202"/>
                  </a:lnTo>
                  <a:lnTo>
                    <a:pt x="192392" y="2013305"/>
                  </a:lnTo>
                  <a:lnTo>
                    <a:pt x="192392" y="1913242"/>
                  </a:lnTo>
                  <a:close/>
                </a:path>
                <a:path extrusionOk="0" h="2798445" w="1501775">
                  <a:moveTo>
                    <a:pt x="211239" y="775601"/>
                  </a:moveTo>
                  <a:lnTo>
                    <a:pt x="174332" y="775601"/>
                  </a:lnTo>
                  <a:lnTo>
                    <a:pt x="174332" y="813358"/>
                  </a:lnTo>
                  <a:lnTo>
                    <a:pt x="211239" y="813358"/>
                  </a:lnTo>
                  <a:lnTo>
                    <a:pt x="211239" y="775601"/>
                  </a:lnTo>
                  <a:close/>
                </a:path>
                <a:path extrusionOk="0" h="2798445" w="1501775">
                  <a:moveTo>
                    <a:pt x="211289" y="698055"/>
                  </a:moveTo>
                  <a:lnTo>
                    <a:pt x="174180" y="698055"/>
                  </a:lnTo>
                  <a:lnTo>
                    <a:pt x="174180" y="735901"/>
                  </a:lnTo>
                  <a:lnTo>
                    <a:pt x="211289" y="735901"/>
                  </a:lnTo>
                  <a:lnTo>
                    <a:pt x="211289" y="698055"/>
                  </a:lnTo>
                  <a:close/>
                </a:path>
                <a:path extrusionOk="0" h="2798445" w="1501775">
                  <a:moveTo>
                    <a:pt x="211340" y="620522"/>
                  </a:moveTo>
                  <a:lnTo>
                    <a:pt x="174282" y="620522"/>
                  </a:lnTo>
                  <a:lnTo>
                    <a:pt x="174282" y="658418"/>
                  </a:lnTo>
                  <a:lnTo>
                    <a:pt x="211340" y="658418"/>
                  </a:lnTo>
                  <a:lnTo>
                    <a:pt x="211340" y="620522"/>
                  </a:lnTo>
                  <a:close/>
                </a:path>
                <a:path extrusionOk="0" h="2798445" w="1501775">
                  <a:moveTo>
                    <a:pt x="211391" y="853033"/>
                  </a:moveTo>
                  <a:lnTo>
                    <a:pt x="174282" y="853033"/>
                  </a:lnTo>
                  <a:lnTo>
                    <a:pt x="174282" y="890879"/>
                  </a:lnTo>
                  <a:lnTo>
                    <a:pt x="211391" y="890879"/>
                  </a:lnTo>
                  <a:lnTo>
                    <a:pt x="211391" y="853033"/>
                  </a:lnTo>
                  <a:close/>
                </a:path>
                <a:path extrusionOk="0" h="2798445" w="1501775">
                  <a:moveTo>
                    <a:pt x="249542" y="2497836"/>
                  </a:moveTo>
                  <a:lnTo>
                    <a:pt x="215760" y="2497836"/>
                  </a:lnTo>
                  <a:lnTo>
                    <a:pt x="198043" y="2554338"/>
                  </a:lnTo>
                  <a:lnTo>
                    <a:pt x="179336" y="2497836"/>
                  </a:lnTo>
                  <a:lnTo>
                    <a:pt x="145008" y="2497836"/>
                  </a:lnTo>
                  <a:lnTo>
                    <a:pt x="181775" y="2589911"/>
                  </a:lnTo>
                  <a:lnTo>
                    <a:pt x="179489" y="2592844"/>
                  </a:lnTo>
                  <a:lnTo>
                    <a:pt x="177253" y="2593733"/>
                  </a:lnTo>
                  <a:lnTo>
                    <a:pt x="170307" y="2593733"/>
                  </a:lnTo>
                  <a:lnTo>
                    <a:pt x="164960" y="2591993"/>
                  </a:lnTo>
                  <a:lnTo>
                    <a:pt x="159550" y="2588666"/>
                  </a:lnTo>
                  <a:lnTo>
                    <a:pt x="149479" y="2611742"/>
                  </a:lnTo>
                  <a:lnTo>
                    <a:pt x="156248" y="2615158"/>
                  </a:lnTo>
                  <a:lnTo>
                    <a:pt x="163372" y="2617736"/>
                  </a:lnTo>
                  <a:lnTo>
                    <a:pt x="171056" y="2619362"/>
                  </a:lnTo>
                  <a:lnTo>
                    <a:pt x="179489" y="2619921"/>
                  </a:lnTo>
                  <a:lnTo>
                    <a:pt x="191871" y="2618282"/>
                  </a:lnTo>
                  <a:lnTo>
                    <a:pt x="201320" y="2612987"/>
                  </a:lnTo>
                  <a:lnTo>
                    <a:pt x="208788" y="2603525"/>
                  </a:lnTo>
                  <a:lnTo>
                    <a:pt x="213220" y="2593733"/>
                  </a:lnTo>
                  <a:lnTo>
                    <a:pt x="215214" y="2589365"/>
                  </a:lnTo>
                  <a:lnTo>
                    <a:pt x="228346" y="2554338"/>
                  </a:lnTo>
                  <a:lnTo>
                    <a:pt x="249542" y="2497836"/>
                  </a:lnTo>
                  <a:close/>
                </a:path>
                <a:path extrusionOk="0" h="2798445" w="1501775">
                  <a:moveTo>
                    <a:pt x="254254" y="1773542"/>
                  </a:moveTo>
                  <a:lnTo>
                    <a:pt x="237858" y="1734908"/>
                  </a:lnTo>
                  <a:lnTo>
                    <a:pt x="218389" y="1722920"/>
                  </a:lnTo>
                  <a:lnTo>
                    <a:pt x="218389" y="1774278"/>
                  </a:lnTo>
                  <a:lnTo>
                    <a:pt x="216801" y="1783295"/>
                  </a:lnTo>
                  <a:lnTo>
                    <a:pt x="212305" y="1790750"/>
                  </a:lnTo>
                  <a:lnTo>
                    <a:pt x="205295" y="1795830"/>
                  </a:lnTo>
                  <a:lnTo>
                    <a:pt x="196164" y="1797697"/>
                  </a:lnTo>
                  <a:lnTo>
                    <a:pt x="187147" y="1795792"/>
                  </a:lnTo>
                  <a:lnTo>
                    <a:pt x="180047" y="1790649"/>
                  </a:lnTo>
                  <a:lnTo>
                    <a:pt x="175399" y="1783080"/>
                  </a:lnTo>
                  <a:lnTo>
                    <a:pt x="173786" y="1774278"/>
                  </a:lnTo>
                  <a:lnTo>
                    <a:pt x="173736" y="1773542"/>
                  </a:lnTo>
                  <a:lnTo>
                    <a:pt x="175285" y="1764334"/>
                  </a:lnTo>
                  <a:lnTo>
                    <a:pt x="179705" y="1756829"/>
                  </a:lnTo>
                  <a:lnTo>
                    <a:pt x="186639" y="1751774"/>
                  </a:lnTo>
                  <a:lnTo>
                    <a:pt x="195757" y="1749920"/>
                  </a:lnTo>
                  <a:lnTo>
                    <a:pt x="204876" y="1751838"/>
                  </a:lnTo>
                  <a:lnTo>
                    <a:pt x="212039" y="1757019"/>
                  </a:lnTo>
                  <a:lnTo>
                    <a:pt x="216712" y="1764665"/>
                  </a:lnTo>
                  <a:lnTo>
                    <a:pt x="218313" y="1773542"/>
                  </a:lnTo>
                  <a:lnTo>
                    <a:pt x="218389" y="1774278"/>
                  </a:lnTo>
                  <a:lnTo>
                    <a:pt x="218389" y="1722920"/>
                  </a:lnTo>
                  <a:lnTo>
                    <a:pt x="172808" y="1723136"/>
                  </a:lnTo>
                  <a:lnTo>
                    <a:pt x="142227" y="1752549"/>
                  </a:lnTo>
                  <a:lnTo>
                    <a:pt x="137871" y="1774278"/>
                  </a:lnTo>
                  <a:lnTo>
                    <a:pt x="142189" y="1795602"/>
                  </a:lnTo>
                  <a:lnTo>
                    <a:pt x="154241" y="1813026"/>
                  </a:lnTo>
                  <a:lnTo>
                    <a:pt x="172567" y="1824799"/>
                  </a:lnTo>
                  <a:lnTo>
                    <a:pt x="195757" y="1829104"/>
                  </a:lnTo>
                  <a:lnTo>
                    <a:pt x="219125" y="1824736"/>
                  </a:lnTo>
                  <a:lnTo>
                    <a:pt x="237655" y="1812861"/>
                  </a:lnTo>
                  <a:lnTo>
                    <a:pt x="248183" y="1797697"/>
                  </a:lnTo>
                  <a:lnTo>
                    <a:pt x="249847" y="1795310"/>
                  </a:lnTo>
                  <a:lnTo>
                    <a:pt x="254177" y="1774278"/>
                  </a:lnTo>
                  <a:lnTo>
                    <a:pt x="254254" y="1773542"/>
                  </a:lnTo>
                  <a:close/>
                </a:path>
                <a:path extrusionOk="0" h="2798445" w="1501775">
                  <a:moveTo>
                    <a:pt x="281292" y="2701785"/>
                  </a:moveTo>
                  <a:lnTo>
                    <a:pt x="189560" y="2701785"/>
                  </a:lnTo>
                  <a:lnTo>
                    <a:pt x="189560" y="2729661"/>
                  </a:lnTo>
                  <a:lnTo>
                    <a:pt x="219024" y="2729661"/>
                  </a:lnTo>
                  <a:lnTo>
                    <a:pt x="219024" y="2795587"/>
                  </a:lnTo>
                  <a:lnTo>
                    <a:pt x="251815" y="2795587"/>
                  </a:lnTo>
                  <a:lnTo>
                    <a:pt x="251815" y="2729661"/>
                  </a:lnTo>
                  <a:lnTo>
                    <a:pt x="281292" y="2729661"/>
                  </a:lnTo>
                  <a:lnTo>
                    <a:pt x="281292" y="2701785"/>
                  </a:lnTo>
                  <a:close/>
                </a:path>
                <a:path extrusionOk="0" h="2798445" w="1501775">
                  <a:moveTo>
                    <a:pt x="288480" y="775843"/>
                  </a:moveTo>
                  <a:lnTo>
                    <a:pt x="252069" y="775843"/>
                  </a:lnTo>
                  <a:lnTo>
                    <a:pt x="252069" y="813549"/>
                  </a:lnTo>
                  <a:lnTo>
                    <a:pt x="288480" y="813549"/>
                  </a:lnTo>
                  <a:lnTo>
                    <a:pt x="288480" y="775843"/>
                  </a:lnTo>
                  <a:close/>
                </a:path>
                <a:path extrusionOk="0" h="2798445" w="1501775">
                  <a:moveTo>
                    <a:pt x="288531" y="620712"/>
                  </a:moveTo>
                  <a:lnTo>
                    <a:pt x="252069" y="620712"/>
                  </a:lnTo>
                  <a:lnTo>
                    <a:pt x="252069" y="658609"/>
                  </a:lnTo>
                  <a:lnTo>
                    <a:pt x="288531" y="658609"/>
                  </a:lnTo>
                  <a:lnTo>
                    <a:pt x="288531" y="620712"/>
                  </a:lnTo>
                  <a:close/>
                </a:path>
                <a:path extrusionOk="0" h="2798445" w="1501775">
                  <a:moveTo>
                    <a:pt x="288772" y="698055"/>
                  </a:moveTo>
                  <a:lnTo>
                    <a:pt x="251815" y="698055"/>
                  </a:lnTo>
                  <a:lnTo>
                    <a:pt x="251815" y="735901"/>
                  </a:lnTo>
                  <a:lnTo>
                    <a:pt x="288772" y="735901"/>
                  </a:lnTo>
                  <a:lnTo>
                    <a:pt x="288772" y="698055"/>
                  </a:lnTo>
                  <a:close/>
                </a:path>
                <a:path extrusionOk="0" h="2798445" w="1501775">
                  <a:moveTo>
                    <a:pt x="288886" y="853440"/>
                  </a:moveTo>
                  <a:lnTo>
                    <a:pt x="251675" y="853440"/>
                  </a:lnTo>
                  <a:lnTo>
                    <a:pt x="251675" y="890905"/>
                  </a:lnTo>
                  <a:lnTo>
                    <a:pt x="288886" y="890905"/>
                  </a:lnTo>
                  <a:lnTo>
                    <a:pt x="288886" y="853440"/>
                  </a:lnTo>
                  <a:close/>
                </a:path>
                <a:path extrusionOk="0" h="2798445" w="1501775">
                  <a:moveTo>
                    <a:pt x="355003" y="2497836"/>
                  </a:moveTo>
                  <a:lnTo>
                    <a:pt x="322211" y="2497836"/>
                  </a:lnTo>
                  <a:lnTo>
                    <a:pt x="322211" y="2530233"/>
                  </a:lnTo>
                  <a:lnTo>
                    <a:pt x="293243" y="2530233"/>
                  </a:lnTo>
                  <a:lnTo>
                    <a:pt x="293243" y="2497836"/>
                  </a:lnTo>
                  <a:lnTo>
                    <a:pt x="260299" y="2497836"/>
                  </a:lnTo>
                  <a:lnTo>
                    <a:pt x="260299" y="2591651"/>
                  </a:lnTo>
                  <a:lnTo>
                    <a:pt x="293243" y="2591651"/>
                  </a:lnTo>
                  <a:lnTo>
                    <a:pt x="293243" y="2558707"/>
                  </a:lnTo>
                  <a:lnTo>
                    <a:pt x="322211" y="2558707"/>
                  </a:lnTo>
                  <a:lnTo>
                    <a:pt x="322211" y="2591651"/>
                  </a:lnTo>
                  <a:lnTo>
                    <a:pt x="355003" y="2591651"/>
                  </a:lnTo>
                  <a:lnTo>
                    <a:pt x="355003" y="2558707"/>
                  </a:lnTo>
                  <a:lnTo>
                    <a:pt x="355003" y="2530233"/>
                  </a:lnTo>
                  <a:lnTo>
                    <a:pt x="355003" y="2497836"/>
                  </a:lnTo>
                  <a:close/>
                </a:path>
                <a:path extrusionOk="0" h="2798445" w="1501775">
                  <a:moveTo>
                    <a:pt x="376135" y="2742514"/>
                  </a:moveTo>
                  <a:lnTo>
                    <a:pt x="376072" y="2740749"/>
                  </a:lnTo>
                  <a:lnTo>
                    <a:pt x="375564" y="2732417"/>
                  </a:lnTo>
                  <a:lnTo>
                    <a:pt x="374027" y="2725496"/>
                  </a:lnTo>
                  <a:lnTo>
                    <a:pt x="373786" y="2724404"/>
                  </a:lnTo>
                  <a:lnTo>
                    <a:pt x="344246" y="2701645"/>
                  </a:lnTo>
                  <a:lnTo>
                    <a:pt x="344246" y="2757246"/>
                  </a:lnTo>
                  <a:lnTo>
                    <a:pt x="344246" y="2771140"/>
                  </a:lnTo>
                  <a:lnTo>
                    <a:pt x="337489" y="2777032"/>
                  </a:lnTo>
                  <a:lnTo>
                    <a:pt x="321030" y="2777032"/>
                  </a:lnTo>
                  <a:lnTo>
                    <a:pt x="316166" y="2773222"/>
                  </a:lnTo>
                  <a:lnTo>
                    <a:pt x="316166" y="2759329"/>
                  </a:lnTo>
                  <a:lnTo>
                    <a:pt x="321525" y="2754807"/>
                  </a:lnTo>
                  <a:lnTo>
                    <a:pt x="336105" y="2754807"/>
                  </a:lnTo>
                  <a:lnTo>
                    <a:pt x="340766" y="2755862"/>
                  </a:lnTo>
                  <a:lnTo>
                    <a:pt x="344246" y="2757246"/>
                  </a:lnTo>
                  <a:lnTo>
                    <a:pt x="344246" y="2701645"/>
                  </a:lnTo>
                  <a:lnTo>
                    <a:pt x="341998" y="2701137"/>
                  </a:lnTo>
                  <a:lnTo>
                    <a:pt x="330352" y="2700388"/>
                  </a:lnTo>
                  <a:lnTo>
                    <a:pt x="319100" y="2700921"/>
                  </a:lnTo>
                  <a:lnTo>
                    <a:pt x="309283" y="2702395"/>
                  </a:lnTo>
                  <a:lnTo>
                    <a:pt x="300520" y="2704693"/>
                  </a:lnTo>
                  <a:lnTo>
                    <a:pt x="292404" y="2707640"/>
                  </a:lnTo>
                  <a:lnTo>
                    <a:pt x="299148" y="2730703"/>
                  </a:lnTo>
                  <a:lnTo>
                    <a:pt x="305396" y="2728518"/>
                  </a:lnTo>
                  <a:lnTo>
                    <a:pt x="311619" y="2726880"/>
                  </a:lnTo>
                  <a:lnTo>
                    <a:pt x="318122" y="2725851"/>
                  </a:lnTo>
                  <a:lnTo>
                    <a:pt x="325196" y="2725496"/>
                  </a:lnTo>
                  <a:lnTo>
                    <a:pt x="337845" y="2725496"/>
                  </a:lnTo>
                  <a:lnTo>
                    <a:pt x="343890" y="2731046"/>
                  </a:lnTo>
                  <a:lnTo>
                    <a:pt x="343890" y="2742514"/>
                  </a:lnTo>
                  <a:lnTo>
                    <a:pt x="338531" y="2740431"/>
                  </a:lnTo>
                  <a:lnTo>
                    <a:pt x="330200" y="2738894"/>
                  </a:lnTo>
                  <a:lnTo>
                    <a:pt x="321373" y="2738894"/>
                  </a:lnTo>
                  <a:lnTo>
                    <a:pt x="306336" y="2740749"/>
                  </a:lnTo>
                  <a:lnTo>
                    <a:pt x="294728" y="2746286"/>
                  </a:lnTo>
                  <a:lnTo>
                    <a:pt x="287248" y="2755493"/>
                  </a:lnTo>
                  <a:lnTo>
                    <a:pt x="284607" y="2768358"/>
                  </a:lnTo>
                  <a:lnTo>
                    <a:pt x="284607" y="2768701"/>
                  </a:lnTo>
                  <a:lnTo>
                    <a:pt x="286994" y="2781058"/>
                  </a:lnTo>
                  <a:lnTo>
                    <a:pt x="293585" y="2790152"/>
                  </a:lnTo>
                  <a:lnTo>
                    <a:pt x="303530" y="2795765"/>
                  </a:lnTo>
                  <a:lnTo>
                    <a:pt x="315963" y="2797670"/>
                  </a:lnTo>
                  <a:lnTo>
                    <a:pt x="324612" y="2796806"/>
                  </a:lnTo>
                  <a:lnTo>
                    <a:pt x="331990" y="2794368"/>
                  </a:lnTo>
                  <a:lnTo>
                    <a:pt x="338289" y="2790583"/>
                  </a:lnTo>
                  <a:lnTo>
                    <a:pt x="343750" y="2785719"/>
                  </a:lnTo>
                  <a:lnTo>
                    <a:pt x="343750" y="2795587"/>
                  </a:lnTo>
                  <a:lnTo>
                    <a:pt x="376135" y="2795587"/>
                  </a:lnTo>
                  <a:lnTo>
                    <a:pt x="376135" y="2785719"/>
                  </a:lnTo>
                  <a:lnTo>
                    <a:pt x="376135" y="2777032"/>
                  </a:lnTo>
                  <a:lnTo>
                    <a:pt x="376135" y="2754807"/>
                  </a:lnTo>
                  <a:lnTo>
                    <a:pt x="376135" y="2742514"/>
                  </a:lnTo>
                  <a:close/>
                </a:path>
                <a:path extrusionOk="0" h="2798445" w="1501775">
                  <a:moveTo>
                    <a:pt x="378421" y="1826526"/>
                  </a:moveTo>
                  <a:lnTo>
                    <a:pt x="352818" y="1765350"/>
                  </a:lnTo>
                  <a:lnTo>
                    <a:pt x="333971" y="1720303"/>
                  </a:lnTo>
                  <a:lnTo>
                    <a:pt x="299643" y="1720303"/>
                  </a:lnTo>
                  <a:lnTo>
                    <a:pt x="255193" y="1826526"/>
                  </a:lnTo>
                  <a:lnTo>
                    <a:pt x="293789" y="1826526"/>
                  </a:lnTo>
                  <a:lnTo>
                    <a:pt x="316611" y="1765350"/>
                  </a:lnTo>
                  <a:lnTo>
                    <a:pt x="339432" y="1826526"/>
                  </a:lnTo>
                  <a:lnTo>
                    <a:pt x="378421" y="1826526"/>
                  </a:lnTo>
                  <a:close/>
                </a:path>
                <a:path extrusionOk="0" h="2798445" w="1501775">
                  <a:moveTo>
                    <a:pt x="467372" y="2497836"/>
                  </a:moveTo>
                  <a:lnTo>
                    <a:pt x="437362" y="2497836"/>
                  </a:lnTo>
                  <a:lnTo>
                    <a:pt x="405117" y="2543581"/>
                  </a:lnTo>
                  <a:lnTo>
                    <a:pt x="405117" y="2497836"/>
                  </a:lnTo>
                  <a:lnTo>
                    <a:pt x="372668" y="2497836"/>
                  </a:lnTo>
                  <a:lnTo>
                    <a:pt x="372668" y="2591651"/>
                  </a:lnTo>
                  <a:lnTo>
                    <a:pt x="401993" y="2591651"/>
                  </a:lnTo>
                  <a:lnTo>
                    <a:pt x="434924" y="2544470"/>
                  </a:lnTo>
                  <a:lnTo>
                    <a:pt x="434924" y="2591651"/>
                  </a:lnTo>
                  <a:lnTo>
                    <a:pt x="467372" y="2591651"/>
                  </a:lnTo>
                  <a:lnTo>
                    <a:pt x="467372" y="2544470"/>
                  </a:lnTo>
                  <a:lnTo>
                    <a:pt x="467372" y="2543581"/>
                  </a:lnTo>
                  <a:lnTo>
                    <a:pt x="467372" y="2497836"/>
                  </a:lnTo>
                  <a:close/>
                </a:path>
                <a:path extrusionOk="0" h="2798445" w="1501775">
                  <a:moveTo>
                    <a:pt x="485825" y="1776463"/>
                  </a:moveTo>
                  <a:lnTo>
                    <a:pt x="484187" y="1765160"/>
                  </a:lnTo>
                  <a:lnTo>
                    <a:pt x="482638" y="1754378"/>
                  </a:lnTo>
                  <a:lnTo>
                    <a:pt x="478231" y="1746059"/>
                  </a:lnTo>
                  <a:lnTo>
                    <a:pt x="472909" y="1736001"/>
                  </a:lnTo>
                  <a:lnTo>
                    <a:pt x="456374" y="1723428"/>
                  </a:lnTo>
                  <a:lnTo>
                    <a:pt x="451294" y="1722424"/>
                  </a:lnTo>
                  <a:lnTo>
                    <a:pt x="451294" y="1765160"/>
                  </a:lnTo>
                  <a:lnTo>
                    <a:pt x="414489" y="1765160"/>
                  </a:lnTo>
                  <a:lnTo>
                    <a:pt x="416852" y="1757248"/>
                  </a:lnTo>
                  <a:lnTo>
                    <a:pt x="420712" y="1751228"/>
                  </a:lnTo>
                  <a:lnTo>
                    <a:pt x="426034" y="1747405"/>
                  </a:lnTo>
                  <a:lnTo>
                    <a:pt x="432790" y="1746059"/>
                  </a:lnTo>
                  <a:lnTo>
                    <a:pt x="439762" y="1747405"/>
                  </a:lnTo>
                  <a:lnTo>
                    <a:pt x="445338" y="1751228"/>
                  </a:lnTo>
                  <a:lnTo>
                    <a:pt x="449262" y="1757248"/>
                  </a:lnTo>
                  <a:lnTo>
                    <a:pt x="451294" y="1765160"/>
                  </a:lnTo>
                  <a:lnTo>
                    <a:pt x="451294" y="1722424"/>
                  </a:lnTo>
                  <a:lnTo>
                    <a:pt x="411302" y="1723085"/>
                  </a:lnTo>
                  <a:lnTo>
                    <a:pt x="383489" y="1752409"/>
                  </a:lnTo>
                  <a:lnTo>
                    <a:pt x="379564" y="1773936"/>
                  </a:lnTo>
                  <a:lnTo>
                    <a:pt x="379564" y="1774278"/>
                  </a:lnTo>
                  <a:lnTo>
                    <a:pt x="383730" y="1796605"/>
                  </a:lnTo>
                  <a:lnTo>
                    <a:pt x="395414" y="1813928"/>
                  </a:lnTo>
                  <a:lnTo>
                    <a:pt x="413296" y="1825129"/>
                  </a:lnTo>
                  <a:lnTo>
                    <a:pt x="436118" y="1829104"/>
                  </a:lnTo>
                  <a:lnTo>
                    <a:pt x="450684" y="1827593"/>
                  </a:lnTo>
                  <a:lnTo>
                    <a:pt x="463003" y="1823275"/>
                  </a:lnTo>
                  <a:lnTo>
                    <a:pt x="473265" y="1816506"/>
                  </a:lnTo>
                  <a:lnTo>
                    <a:pt x="481711" y="1807616"/>
                  </a:lnTo>
                  <a:lnTo>
                    <a:pt x="474230" y="1801418"/>
                  </a:lnTo>
                  <a:lnTo>
                    <a:pt x="461276" y="1790661"/>
                  </a:lnTo>
                  <a:lnTo>
                    <a:pt x="455676" y="1795564"/>
                  </a:lnTo>
                  <a:lnTo>
                    <a:pt x="450138" y="1798904"/>
                  </a:lnTo>
                  <a:lnTo>
                    <a:pt x="444309" y="1800821"/>
                  </a:lnTo>
                  <a:lnTo>
                    <a:pt x="437857" y="1801418"/>
                  </a:lnTo>
                  <a:lnTo>
                    <a:pt x="429755" y="1800364"/>
                  </a:lnTo>
                  <a:lnTo>
                    <a:pt x="423151" y="1797138"/>
                  </a:lnTo>
                  <a:lnTo>
                    <a:pt x="418185" y="1791716"/>
                  </a:lnTo>
                  <a:lnTo>
                    <a:pt x="415036" y="1784057"/>
                  </a:lnTo>
                  <a:lnTo>
                    <a:pt x="485635" y="1784057"/>
                  </a:lnTo>
                  <a:lnTo>
                    <a:pt x="485825" y="1781530"/>
                  </a:lnTo>
                  <a:lnTo>
                    <a:pt x="485825" y="1776463"/>
                  </a:lnTo>
                  <a:close/>
                </a:path>
                <a:path extrusionOk="0" h="2798445" w="1501775">
                  <a:moveTo>
                    <a:pt x="493509" y="2751886"/>
                  </a:moveTo>
                  <a:lnTo>
                    <a:pt x="493433" y="2750845"/>
                  </a:lnTo>
                  <a:lnTo>
                    <a:pt x="490766" y="2734919"/>
                  </a:lnTo>
                  <a:lnTo>
                    <a:pt x="488962" y="2732087"/>
                  </a:lnTo>
                  <a:lnTo>
                    <a:pt x="483133" y="2722918"/>
                  </a:lnTo>
                  <a:lnTo>
                    <a:pt x="482574" y="2722041"/>
                  </a:lnTo>
                  <a:lnTo>
                    <a:pt x="469201" y="2713723"/>
                  </a:lnTo>
                  <a:lnTo>
                    <a:pt x="461810" y="2712529"/>
                  </a:lnTo>
                  <a:lnTo>
                    <a:pt x="461810" y="2750845"/>
                  </a:lnTo>
                  <a:lnTo>
                    <a:pt x="461683" y="2751683"/>
                  </a:lnTo>
                  <a:lnTo>
                    <a:pt x="460425" y="2758757"/>
                  </a:lnTo>
                  <a:lnTo>
                    <a:pt x="456514" y="2764967"/>
                  </a:lnTo>
                  <a:lnTo>
                    <a:pt x="450405" y="2769095"/>
                  </a:lnTo>
                  <a:lnTo>
                    <a:pt x="442417" y="2770594"/>
                  </a:lnTo>
                  <a:lnTo>
                    <a:pt x="434441" y="2769222"/>
                  </a:lnTo>
                  <a:lnTo>
                    <a:pt x="428434" y="2765221"/>
                  </a:lnTo>
                  <a:lnTo>
                    <a:pt x="424637" y="2759240"/>
                  </a:lnTo>
                  <a:lnTo>
                    <a:pt x="423316" y="2751886"/>
                  </a:lnTo>
                  <a:lnTo>
                    <a:pt x="423329" y="2751544"/>
                  </a:lnTo>
                  <a:lnTo>
                    <a:pt x="424662" y="2744025"/>
                  </a:lnTo>
                  <a:lnTo>
                    <a:pt x="428599" y="2737802"/>
                  </a:lnTo>
                  <a:lnTo>
                    <a:pt x="434860" y="2733624"/>
                  </a:lnTo>
                  <a:lnTo>
                    <a:pt x="443268" y="2732087"/>
                  </a:lnTo>
                  <a:lnTo>
                    <a:pt x="451053" y="2733535"/>
                  </a:lnTo>
                  <a:lnTo>
                    <a:pt x="456882" y="2737510"/>
                  </a:lnTo>
                  <a:lnTo>
                    <a:pt x="460540" y="2743466"/>
                  </a:lnTo>
                  <a:lnTo>
                    <a:pt x="461810" y="2750845"/>
                  </a:lnTo>
                  <a:lnTo>
                    <a:pt x="461810" y="2712529"/>
                  </a:lnTo>
                  <a:lnTo>
                    <a:pt x="450900" y="2710764"/>
                  </a:lnTo>
                  <a:lnTo>
                    <a:pt x="440321" y="2711716"/>
                  </a:lnTo>
                  <a:lnTo>
                    <a:pt x="431406" y="2714307"/>
                  </a:lnTo>
                  <a:lnTo>
                    <a:pt x="423951" y="2718181"/>
                  </a:lnTo>
                  <a:lnTo>
                    <a:pt x="417766" y="2722918"/>
                  </a:lnTo>
                  <a:lnTo>
                    <a:pt x="420598" y="2713812"/>
                  </a:lnTo>
                  <a:lnTo>
                    <a:pt x="426377" y="2706941"/>
                  </a:lnTo>
                  <a:lnTo>
                    <a:pt x="435317" y="2702204"/>
                  </a:lnTo>
                  <a:lnTo>
                    <a:pt x="447624" y="2699499"/>
                  </a:lnTo>
                  <a:lnTo>
                    <a:pt x="483844" y="2695181"/>
                  </a:lnTo>
                  <a:lnTo>
                    <a:pt x="480225" y="2667254"/>
                  </a:lnTo>
                  <a:lnTo>
                    <a:pt x="419633" y="2678277"/>
                  </a:lnTo>
                  <a:lnTo>
                    <a:pt x="392976" y="2711551"/>
                  </a:lnTo>
                  <a:lnTo>
                    <a:pt x="389839" y="2737853"/>
                  </a:lnTo>
                  <a:lnTo>
                    <a:pt x="390893" y="2752979"/>
                  </a:lnTo>
                  <a:lnTo>
                    <a:pt x="412953" y="2789707"/>
                  </a:lnTo>
                  <a:lnTo>
                    <a:pt x="442074" y="2797822"/>
                  </a:lnTo>
                  <a:lnTo>
                    <a:pt x="462978" y="2794330"/>
                  </a:lnTo>
                  <a:lnTo>
                    <a:pt x="479247" y="2784665"/>
                  </a:lnTo>
                  <a:lnTo>
                    <a:pt x="489394" y="2770594"/>
                  </a:lnTo>
                  <a:lnTo>
                    <a:pt x="489800" y="2770035"/>
                  </a:lnTo>
                  <a:lnTo>
                    <a:pt x="493509" y="2751886"/>
                  </a:lnTo>
                  <a:close/>
                </a:path>
                <a:path extrusionOk="0" h="2798445" w="1501775">
                  <a:moveTo>
                    <a:pt x="561276" y="387400"/>
                  </a:moveTo>
                  <a:lnTo>
                    <a:pt x="457060" y="387400"/>
                  </a:lnTo>
                  <a:lnTo>
                    <a:pt x="525703" y="387451"/>
                  </a:lnTo>
                  <a:lnTo>
                    <a:pt x="561276" y="387400"/>
                  </a:lnTo>
                  <a:close/>
                </a:path>
                <a:path extrusionOk="0" h="2798445" w="1501775">
                  <a:moveTo>
                    <a:pt x="592442" y="2563368"/>
                  </a:moveTo>
                  <a:lnTo>
                    <a:pt x="579742" y="2563368"/>
                  </a:lnTo>
                  <a:lnTo>
                    <a:pt x="579742" y="2497836"/>
                  </a:lnTo>
                  <a:lnTo>
                    <a:pt x="547001" y="2497836"/>
                  </a:lnTo>
                  <a:lnTo>
                    <a:pt x="547001" y="2563368"/>
                  </a:lnTo>
                  <a:lnTo>
                    <a:pt x="518020" y="2563368"/>
                  </a:lnTo>
                  <a:lnTo>
                    <a:pt x="518020" y="2497836"/>
                  </a:lnTo>
                  <a:lnTo>
                    <a:pt x="485089" y="2497836"/>
                  </a:lnTo>
                  <a:lnTo>
                    <a:pt x="485089" y="2591651"/>
                  </a:lnTo>
                  <a:lnTo>
                    <a:pt x="562571" y="2591651"/>
                  </a:lnTo>
                  <a:lnTo>
                    <a:pt x="562571" y="2615412"/>
                  </a:lnTo>
                  <a:lnTo>
                    <a:pt x="592442" y="2615412"/>
                  </a:lnTo>
                  <a:lnTo>
                    <a:pt x="592442" y="2563368"/>
                  </a:lnTo>
                  <a:close/>
                </a:path>
                <a:path extrusionOk="0" h="2798445" w="1501775">
                  <a:moveTo>
                    <a:pt x="603948" y="1776463"/>
                  </a:moveTo>
                  <a:lnTo>
                    <a:pt x="602310" y="1765160"/>
                  </a:lnTo>
                  <a:lnTo>
                    <a:pt x="600760" y="1754378"/>
                  </a:lnTo>
                  <a:lnTo>
                    <a:pt x="596353" y="1746059"/>
                  </a:lnTo>
                  <a:lnTo>
                    <a:pt x="591032" y="1736001"/>
                  </a:lnTo>
                  <a:lnTo>
                    <a:pt x="574497" y="1723428"/>
                  </a:lnTo>
                  <a:lnTo>
                    <a:pt x="569417" y="1722424"/>
                  </a:lnTo>
                  <a:lnTo>
                    <a:pt x="569417" y="1765160"/>
                  </a:lnTo>
                  <a:lnTo>
                    <a:pt x="532612" y="1765160"/>
                  </a:lnTo>
                  <a:lnTo>
                    <a:pt x="534974" y="1757248"/>
                  </a:lnTo>
                  <a:lnTo>
                    <a:pt x="538835" y="1751228"/>
                  </a:lnTo>
                  <a:lnTo>
                    <a:pt x="544156" y="1747405"/>
                  </a:lnTo>
                  <a:lnTo>
                    <a:pt x="550913" y="1746059"/>
                  </a:lnTo>
                  <a:lnTo>
                    <a:pt x="557885" y="1747405"/>
                  </a:lnTo>
                  <a:lnTo>
                    <a:pt x="563460" y="1751228"/>
                  </a:lnTo>
                  <a:lnTo>
                    <a:pt x="567385" y="1757248"/>
                  </a:lnTo>
                  <a:lnTo>
                    <a:pt x="569417" y="1765160"/>
                  </a:lnTo>
                  <a:lnTo>
                    <a:pt x="569417" y="1722424"/>
                  </a:lnTo>
                  <a:lnTo>
                    <a:pt x="529424" y="1723085"/>
                  </a:lnTo>
                  <a:lnTo>
                    <a:pt x="501611" y="1752409"/>
                  </a:lnTo>
                  <a:lnTo>
                    <a:pt x="497687" y="1773936"/>
                  </a:lnTo>
                  <a:lnTo>
                    <a:pt x="497687" y="1774278"/>
                  </a:lnTo>
                  <a:lnTo>
                    <a:pt x="501853" y="1796605"/>
                  </a:lnTo>
                  <a:lnTo>
                    <a:pt x="513524" y="1813928"/>
                  </a:lnTo>
                  <a:lnTo>
                    <a:pt x="531418" y="1825129"/>
                  </a:lnTo>
                  <a:lnTo>
                    <a:pt x="554240" y="1829104"/>
                  </a:lnTo>
                  <a:lnTo>
                    <a:pt x="568807" y="1827593"/>
                  </a:lnTo>
                  <a:lnTo>
                    <a:pt x="581126" y="1823275"/>
                  </a:lnTo>
                  <a:lnTo>
                    <a:pt x="591388" y="1816506"/>
                  </a:lnTo>
                  <a:lnTo>
                    <a:pt x="599833" y="1807616"/>
                  </a:lnTo>
                  <a:lnTo>
                    <a:pt x="592353" y="1801418"/>
                  </a:lnTo>
                  <a:lnTo>
                    <a:pt x="579386" y="1790661"/>
                  </a:lnTo>
                  <a:lnTo>
                    <a:pt x="573811" y="1795564"/>
                  </a:lnTo>
                  <a:lnTo>
                    <a:pt x="568274" y="1798904"/>
                  </a:lnTo>
                  <a:lnTo>
                    <a:pt x="562432" y="1800821"/>
                  </a:lnTo>
                  <a:lnTo>
                    <a:pt x="555980" y="1801418"/>
                  </a:lnTo>
                  <a:lnTo>
                    <a:pt x="547903" y="1800364"/>
                  </a:lnTo>
                  <a:lnTo>
                    <a:pt x="541299" y="1797138"/>
                  </a:lnTo>
                  <a:lnTo>
                    <a:pt x="536333" y="1791716"/>
                  </a:lnTo>
                  <a:lnTo>
                    <a:pt x="533209" y="1784057"/>
                  </a:lnTo>
                  <a:lnTo>
                    <a:pt x="603745" y="1784057"/>
                  </a:lnTo>
                  <a:lnTo>
                    <a:pt x="603948" y="1781530"/>
                  </a:lnTo>
                  <a:lnTo>
                    <a:pt x="603948" y="1776463"/>
                  </a:lnTo>
                  <a:close/>
                </a:path>
                <a:path extrusionOk="0" h="2798445" w="1501775">
                  <a:moveTo>
                    <a:pt x="607517" y="2748419"/>
                  </a:moveTo>
                  <a:lnTo>
                    <a:pt x="603656" y="2729547"/>
                  </a:lnTo>
                  <a:lnTo>
                    <a:pt x="602183" y="2727426"/>
                  </a:lnTo>
                  <a:lnTo>
                    <a:pt x="592924" y="2714053"/>
                  </a:lnTo>
                  <a:lnTo>
                    <a:pt x="576554" y="2703563"/>
                  </a:lnTo>
                  <a:lnTo>
                    <a:pt x="575576" y="2703385"/>
                  </a:lnTo>
                  <a:lnTo>
                    <a:pt x="575576" y="2749105"/>
                  </a:lnTo>
                  <a:lnTo>
                    <a:pt x="574167" y="2757106"/>
                  </a:lnTo>
                  <a:lnTo>
                    <a:pt x="570179" y="2763736"/>
                  </a:lnTo>
                  <a:lnTo>
                    <a:pt x="563943" y="2768231"/>
                  </a:lnTo>
                  <a:lnTo>
                    <a:pt x="555828" y="2769895"/>
                  </a:lnTo>
                  <a:lnTo>
                    <a:pt x="547814" y="2768206"/>
                  </a:lnTo>
                  <a:lnTo>
                    <a:pt x="541502" y="2763634"/>
                  </a:lnTo>
                  <a:lnTo>
                    <a:pt x="537362" y="2756903"/>
                  </a:lnTo>
                  <a:lnTo>
                    <a:pt x="535940" y="2749105"/>
                  </a:lnTo>
                  <a:lnTo>
                    <a:pt x="535889" y="2748419"/>
                  </a:lnTo>
                  <a:lnTo>
                    <a:pt x="537260" y="2740253"/>
                  </a:lnTo>
                  <a:lnTo>
                    <a:pt x="541197" y="2733573"/>
                  </a:lnTo>
                  <a:lnTo>
                    <a:pt x="547370" y="2729077"/>
                  </a:lnTo>
                  <a:lnTo>
                    <a:pt x="555485" y="2727426"/>
                  </a:lnTo>
                  <a:lnTo>
                    <a:pt x="563600" y="2729128"/>
                  </a:lnTo>
                  <a:lnTo>
                    <a:pt x="569950" y="2733751"/>
                  </a:lnTo>
                  <a:lnTo>
                    <a:pt x="574090" y="2740533"/>
                  </a:lnTo>
                  <a:lnTo>
                    <a:pt x="575513" y="2748419"/>
                  </a:lnTo>
                  <a:lnTo>
                    <a:pt x="575576" y="2749105"/>
                  </a:lnTo>
                  <a:lnTo>
                    <a:pt x="575576" y="2703385"/>
                  </a:lnTo>
                  <a:lnTo>
                    <a:pt x="535063" y="2703588"/>
                  </a:lnTo>
                  <a:lnTo>
                    <a:pt x="504050" y="2748419"/>
                  </a:lnTo>
                  <a:lnTo>
                    <a:pt x="503986" y="2749105"/>
                  </a:lnTo>
                  <a:lnTo>
                    <a:pt x="507834" y="2768066"/>
                  </a:lnTo>
                  <a:lnTo>
                    <a:pt x="518553" y="2783548"/>
                  </a:lnTo>
                  <a:lnTo>
                    <a:pt x="534847" y="2794000"/>
                  </a:lnTo>
                  <a:lnTo>
                    <a:pt x="555485" y="2797822"/>
                  </a:lnTo>
                  <a:lnTo>
                    <a:pt x="576275" y="2793949"/>
                  </a:lnTo>
                  <a:lnTo>
                    <a:pt x="592747" y="2783382"/>
                  </a:lnTo>
                  <a:lnTo>
                    <a:pt x="602119" y="2769895"/>
                  </a:lnTo>
                  <a:lnTo>
                    <a:pt x="603605" y="2767774"/>
                  </a:lnTo>
                  <a:lnTo>
                    <a:pt x="607441" y="2749105"/>
                  </a:lnTo>
                  <a:lnTo>
                    <a:pt x="607517" y="2748419"/>
                  </a:lnTo>
                  <a:close/>
                </a:path>
                <a:path extrusionOk="0" h="2798445" w="1501775">
                  <a:moveTo>
                    <a:pt x="613219" y="2109495"/>
                  </a:moveTo>
                  <a:lnTo>
                    <a:pt x="609079" y="2063686"/>
                  </a:lnTo>
                  <a:lnTo>
                    <a:pt x="596976" y="2021459"/>
                  </a:lnTo>
                  <a:lnTo>
                    <a:pt x="577380" y="1984070"/>
                  </a:lnTo>
                  <a:lnTo>
                    <a:pt x="550786" y="1952790"/>
                  </a:lnTo>
                  <a:lnTo>
                    <a:pt x="517639" y="1928876"/>
                  </a:lnTo>
                  <a:lnTo>
                    <a:pt x="504825" y="1923884"/>
                  </a:lnTo>
                  <a:lnTo>
                    <a:pt x="504825" y="2110587"/>
                  </a:lnTo>
                  <a:lnTo>
                    <a:pt x="504825" y="2111730"/>
                  </a:lnTo>
                  <a:lnTo>
                    <a:pt x="499795" y="2154275"/>
                  </a:lnTo>
                  <a:lnTo>
                    <a:pt x="485508" y="2187689"/>
                  </a:lnTo>
                  <a:lnTo>
                    <a:pt x="463092" y="2209508"/>
                  </a:lnTo>
                  <a:lnTo>
                    <a:pt x="433641" y="2217343"/>
                  </a:lnTo>
                  <a:lnTo>
                    <a:pt x="404291" y="2209508"/>
                  </a:lnTo>
                  <a:lnTo>
                    <a:pt x="381457" y="2187537"/>
                  </a:lnTo>
                  <a:lnTo>
                    <a:pt x="366661" y="2153793"/>
                  </a:lnTo>
                  <a:lnTo>
                    <a:pt x="361403" y="2110587"/>
                  </a:lnTo>
                  <a:lnTo>
                    <a:pt x="361403" y="2109495"/>
                  </a:lnTo>
                  <a:lnTo>
                    <a:pt x="366496" y="2066645"/>
                  </a:lnTo>
                  <a:lnTo>
                    <a:pt x="380911" y="2033054"/>
                  </a:lnTo>
                  <a:lnTo>
                    <a:pt x="403364" y="2011133"/>
                  </a:lnTo>
                  <a:lnTo>
                    <a:pt x="432549" y="2003285"/>
                  </a:lnTo>
                  <a:lnTo>
                    <a:pt x="461899" y="2011299"/>
                  </a:lnTo>
                  <a:lnTo>
                    <a:pt x="484733" y="2033600"/>
                  </a:lnTo>
                  <a:lnTo>
                    <a:pt x="499541" y="2067560"/>
                  </a:lnTo>
                  <a:lnTo>
                    <a:pt x="504825" y="2110587"/>
                  </a:lnTo>
                  <a:lnTo>
                    <a:pt x="504825" y="1923884"/>
                  </a:lnTo>
                  <a:lnTo>
                    <a:pt x="478434" y="1913597"/>
                  </a:lnTo>
                  <a:lnTo>
                    <a:pt x="433641" y="1908225"/>
                  </a:lnTo>
                  <a:lnTo>
                    <a:pt x="388797" y="1913661"/>
                  </a:lnTo>
                  <a:lnTo>
                    <a:pt x="349440" y="1929091"/>
                  </a:lnTo>
                  <a:lnTo>
                    <a:pt x="316077" y="1953221"/>
                  </a:lnTo>
                  <a:lnTo>
                    <a:pt x="289229" y="1984730"/>
                  </a:lnTo>
                  <a:lnTo>
                    <a:pt x="269417" y="2022335"/>
                  </a:lnTo>
                  <a:lnTo>
                    <a:pt x="257149" y="2064727"/>
                  </a:lnTo>
                  <a:lnTo>
                    <a:pt x="253047" y="2109495"/>
                  </a:lnTo>
                  <a:lnTo>
                    <a:pt x="252958" y="2111730"/>
                  </a:lnTo>
                  <a:lnTo>
                    <a:pt x="257098" y="2157539"/>
                  </a:lnTo>
                  <a:lnTo>
                    <a:pt x="269201" y="2199767"/>
                  </a:lnTo>
                  <a:lnTo>
                    <a:pt x="288798" y="2237143"/>
                  </a:lnTo>
                  <a:lnTo>
                    <a:pt x="315417" y="2268410"/>
                  </a:lnTo>
                  <a:lnTo>
                    <a:pt x="348564" y="2292312"/>
                  </a:lnTo>
                  <a:lnTo>
                    <a:pt x="387756" y="2307577"/>
                  </a:lnTo>
                  <a:lnTo>
                    <a:pt x="432549" y="2312936"/>
                  </a:lnTo>
                  <a:lnTo>
                    <a:pt x="477558" y="2307513"/>
                  </a:lnTo>
                  <a:lnTo>
                    <a:pt x="516978" y="2292083"/>
                  </a:lnTo>
                  <a:lnTo>
                    <a:pt x="550329" y="2267966"/>
                  </a:lnTo>
                  <a:lnTo>
                    <a:pt x="577113" y="2236457"/>
                  </a:lnTo>
                  <a:lnTo>
                    <a:pt x="587133" y="2217343"/>
                  </a:lnTo>
                  <a:lnTo>
                    <a:pt x="596836" y="2198852"/>
                  </a:lnTo>
                  <a:lnTo>
                    <a:pt x="609041" y="2156460"/>
                  </a:lnTo>
                  <a:lnTo>
                    <a:pt x="613105" y="2111730"/>
                  </a:lnTo>
                  <a:lnTo>
                    <a:pt x="613219" y="2109495"/>
                  </a:lnTo>
                  <a:close/>
                </a:path>
                <a:path extrusionOk="0" h="2798445" w="1501775">
                  <a:moveTo>
                    <a:pt x="618185" y="659765"/>
                  </a:moveTo>
                  <a:lnTo>
                    <a:pt x="484581" y="659765"/>
                  </a:lnTo>
                  <a:lnTo>
                    <a:pt x="484581" y="696734"/>
                  </a:lnTo>
                  <a:lnTo>
                    <a:pt x="618185" y="696734"/>
                  </a:lnTo>
                  <a:lnTo>
                    <a:pt x="618185" y="659765"/>
                  </a:lnTo>
                  <a:close/>
                </a:path>
                <a:path extrusionOk="0" h="2798445" w="1501775">
                  <a:moveTo>
                    <a:pt x="618337" y="582320"/>
                  </a:moveTo>
                  <a:lnTo>
                    <a:pt x="484289" y="582320"/>
                  </a:lnTo>
                  <a:lnTo>
                    <a:pt x="484289" y="619137"/>
                  </a:lnTo>
                  <a:lnTo>
                    <a:pt x="618337" y="619137"/>
                  </a:lnTo>
                  <a:lnTo>
                    <a:pt x="618337" y="582320"/>
                  </a:lnTo>
                  <a:close/>
                </a:path>
                <a:path extrusionOk="0" h="2798445" w="1501775">
                  <a:moveTo>
                    <a:pt x="618337" y="504825"/>
                  </a:moveTo>
                  <a:lnTo>
                    <a:pt x="484289" y="504825"/>
                  </a:lnTo>
                  <a:lnTo>
                    <a:pt x="484289" y="541629"/>
                  </a:lnTo>
                  <a:lnTo>
                    <a:pt x="618337" y="541629"/>
                  </a:lnTo>
                  <a:lnTo>
                    <a:pt x="618337" y="504825"/>
                  </a:lnTo>
                  <a:close/>
                </a:path>
                <a:path extrusionOk="0" h="2798445" w="1501775">
                  <a:moveTo>
                    <a:pt x="699046" y="2497836"/>
                  </a:moveTo>
                  <a:lnTo>
                    <a:pt x="669086" y="2497836"/>
                  </a:lnTo>
                  <a:lnTo>
                    <a:pt x="636790" y="2543581"/>
                  </a:lnTo>
                  <a:lnTo>
                    <a:pt x="636790" y="2497836"/>
                  </a:lnTo>
                  <a:lnTo>
                    <a:pt x="604393" y="2497836"/>
                  </a:lnTo>
                  <a:lnTo>
                    <a:pt x="604393" y="2591651"/>
                  </a:lnTo>
                  <a:lnTo>
                    <a:pt x="633717" y="2591651"/>
                  </a:lnTo>
                  <a:lnTo>
                    <a:pt x="666648" y="2544470"/>
                  </a:lnTo>
                  <a:lnTo>
                    <a:pt x="666648" y="2591651"/>
                  </a:lnTo>
                  <a:lnTo>
                    <a:pt x="699046" y="2591651"/>
                  </a:lnTo>
                  <a:lnTo>
                    <a:pt x="699046" y="2544470"/>
                  </a:lnTo>
                  <a:lnTo>
                    <a:pt x="699046" y="2543581"/>
                  </a:lnTo>
                  <a:lnTo>
                    <a:pt x="699046" y="2497836"/>
                  </a:lnTo>
                  <a:close/>
                </a:path>
                <a:path extrusionOk="0" h="2798445" w="1501775">
                  <a:moveTo>
                    <a:pt x="714324" y="2769400"/>
                  </a:moveTo>
                  <a:lnTo>
                    <a:pt x="694588" y="2747175"/>
                  </a:lnTo>
                  <a:lnTo>
                    <a:pt x="701344" y="2744063"/>
                  </a:lnTo>
                  <a:lnTo>
                    <a:pt x="706589" y="2739656"/>
                  </a:lnTo>
                  <a:lnTo>
                    <a:pt x="706818" y="2739237"/>
                  </a:lnTo>
                  <a:lnTo>
                    <a:pt x="709980" y="2733675"/>
                  </a:lnTo>
                  <a:lnTo>
                    <a:pt x="711136" y="2726194"/>
                  </a:lnTo>
                  <a:lnTo>
                    <a:pt x="711200" y="2725686"/>
                  </a:lnTo>
                  <a:lnTo>
                    <a:pt x="710552" y="2722765"/>
                  </a:lnTo>
                  <a:lnTo>
                    <a:pt x="708990" y="2715742"/>
                  </a:lnTo>
                  <a:lnTo>
                    <a:pt x="702513" y="2708224"/>
                  </a:lnTo>
                  <a:lnTo>
                    <a:pt x="691959" y="2703449"/>
                  </a:lnTo>
                  <a:lnTo>
                    <a:pt x="682078" y="2702318"/>
                  </a:lnTo>
                  <a:lnTo>
                    <a:pt x="682078" y="2760573"/>
                  </a:lnTo>
                  <a:lnTo>
                    <a:pt x="682078" y="2771483"/>
                  </a:lnTo>
                  <a:lnTo>
                    <a:pt x="678408" y="2774264"/>
                  </a:lnTo>
                  <a:lnTo>
                    <a:pt x="653453" y="2774264"/>
                  </a:lnTo>
                  <a:lnTo>
                    <a:pt x="653453" y="2757246"/>
                  </a:lnTo>
                  <a:lnTo>
                    <a:pt x="670826" y="2757246"/>
                  </a:lnTo>
                  <a:lnTo>
                    <a:pt x="678408" y="2757093"/>
                  </a:lnTo>
                  <a:lnTo>
                    <a:pt x="682078" y="2760573"/>
                  </a:lnTo>
                  <a:lnTo>
                    <a:pt x="682078" y="2702318"/>
                  </a:lnTo>
                  <a:lnTo>
                    <a:pt x="679310" y="2701988"/>
                  </a:lnTo>
                  <a:lnTo>
                    <a:pt x="679310" y="2726194"/>
                  </a:lnTo>
                  <a:lnTo>
                    <a:pt x="679310" y="2736113"/>
                  </a:lnTo>
                  <a:lnTo>
                    <a:pt x="675982" y="2739237"/>
                  </a:lnTo>
                  <a:lnTo>
                    <a:pt x="653453" y="2739237"/>
                  </a:lnTo>
                  <a:lnTo>
                    <a:pt x="653453" y="2722918"/>
                  </a:lnTo>
                  <a:lnTo>
                    <a:pt x="668540" y="2722918"/>
                  </a:lnTo>
                  <a:lnTo>
                    <a:pt x="675982" y="2722765"/>
                  </a:lnTo>
                  <a:lnTo>
                    <a:pt x="679310" y="2726194"/>
                  </a:lnTo>
                  <a:lnTo>
                    <a:pt x="679310" y="2701988"/>
                  </a:lnTo>
                  <a:lnTo>
                    <a:pt x="677570" y="2701785"/>
                  </a:lnTo>
                  <a:lnTo>
                    <a:pt x="621360" y="2701785"/>
                  </a:lnTo>
                  <a:lnTo>
                    <a:pt x="621360" y="2795587"/>
                  </a:lnTo>
                  <a:lnTo>
                    <a:pt x="677024" y="2795587"/>
                  </a:lnTo>
                  <a:lnTo>
                    <a:pt x="692810" y="2793898"/>
                  </a:lnTo>
                  <a:lnTo>
                    <a:pt x="704519" y="2788805"/>
                  </a:lnTo>
                  <a:lnTo>
                    <a:pt x="711809" y="2780588"/>
                  </a:lnTo>
                  <a:lnTo>
                    <a:pt x="713244" y="2774264"/>
                  </a:lnTo>
                  <a:lnTo>
                    <a:pt x="714324" y="2769552"/>
                  </a:lnTo>
                  <a:lnTo>
                    <a:pt x="714324" y="2769400"/>
                  </a:lnTo>
                  <a:close/>
                </a:path>
                <a:path extrusionOk="0" h="2798445" w="1501775">
                  <a:moveTo>
                    <a:pt x="811466" y="2497836"/>
                  </a:moveTo>
                  <a:lnTo>
                    <a:pt x="716762" y="2497836"/>
                  </a:lnTo>
                  <a:lnTo>
                    <a:pt x="716762" y="2591651"/>
                  </a:lnTo>
                  <a:lnTo>
                    <a:pt x="749693" y="2591651"/>
                  </a:lnTo>
                  <a:lnTo>
                    <a:pt x="749693" y="2525915"/>
                  </a:lnTo>
                  <a:lnTo>
                    <a:pt x="778675" y="2525915"/>
                  </a:lnTo>
                  <a:lnTo>
                    <a:pt x="778675" y="2591651"/>
                  </a:lnTo>
                  <a:lnTo>
                    <a:pt x="811466" y="2591651"/>
                  </a:lnTo>
                  <a:lnTo>
                    <a:pt x="811466" y="2525915"/>
                  </a:lnTo>
                  <a:lnTo>
                    <a:pt x="811466" y="2497836"/>
                  </a:lnTo>
                  <a:close/>
                </a:path>
                <a:path extrusionOk="0" h="2798445" w="1501775">
                  <a:moveTo>
                    <a:pt x="831151" y="504875"/>
                  </a:moveTo>
                  <a:lnTo>
                    <a:pt x="697407" y="504875"/>
                  </a:lnTo>
                  <a:lnTo>
                    <a:pt x="697407" y="541832"/>
                  </a:lnTo>
                  <a:lnTo>
                    <a:pt x="831151" y="541832"/>
                  </a:lnTo>
                  <a:lnTo>
                    <a:pt x="831151" y="504875"/>
                  </a:lnTo>
                  <a:close/>
                </a:path>
                <a:path extrusionOk="0" h="2798445" w="1501775">
                  <a:moveTo>
                    <a:pt x="831265" y="582269"/>
                  </a:moveTo>
                  <a:lnTo>
                    <a:pt x="697217" y="582269"/>
                  </a:lnTo>
                  <a:lnTo>
                    <a:pt x="697217" y="619125"/>
                  </a:lnTo>
                  <a:lnTo>
                    <a:pt x="831265" y="619125"/>
                  </a:lnTo>
                  <a:lnTo>
                    <a:pt x="831265" y="582269"/>
                  </a:lnTo>
                  <a:close/>
                </a:path>
                <a:path extrusionOk="0" h="2798445" w="1501775">
                  <a:moveTo>
                    <a:pt x="831303" y="659714"/>
                  </a:moveTo>
                  <a:lnTo>
                    <a:pt x="697306" y="659714"/>
                  </a:lnTo>
                  <a:lnTo>
                    <a:pt x="697306" y="696671"/>
                  </a:lnTo>
                  <a:lnTo>
                    <a:pt x="831303" y="696671"/>
                  </a:lnTo>
                  <a:lnTo>
                    <a:pt x="831303" y="659714"/>
                  </a:lnTo>
                  <a:close/>
                </a:path>
                <a:path extrusionOk="0" h="2798445" w="1501775">
                  <a:moveTo>
                    <a:pt x="916190" y="2538565"/>
                  </a:moveTo>
                  <a:lnTo>
                    <a:pt x="916127" y="2536799"/>
                  </a:lnTo>
                  <a:lnTo>
                    <a:pt x="915619" y="2528481"/>
                  </a:lnTo>
                  <a:lnTo>
                    <a:pt x="914069" y="2521547"/>
                  </a:lnTo>
                  <a:lnTo>
                    <a:pt x="913828" y="2520454"/>
                  </a:lnTo>
                  <a:lnTo>
                    <a:pt x="884288" y="2497696"/>
                  </a:lnTo>
                  <a:lnTo>
                    <a:pt x="884288" y="2553297"/>
                  </a:lnTo>
                  <a:lnTo>
                    <a:pt x="884288" y="2567190"/>
                  </a:lnTo>
                  <a:lnTo>
                    <a:pt x="877544" y="2573096"/>
                  </a:lnTo>
                  <a:lnTo>
                    <a:pt x="861021" y="2573096"/>
                  </a:lnTo>
                  <a:lnTo>
                    <a:pt x="856208" y="2569273"/>
                  </a:lnTo>
                  <a:lnTo>
                    <a:pt x="856208" y="2555379"/>
                  </a:lnTo>
                  <a:lnTo>
                    <a:pt x="861568" y="2550871"/>
                  </a:lnTo>
                  <a:lnTo>
                    <a:pt x="876160" y="2550871"/>
                  </a:lnTo>
                  <a:lnTo>
                    <a:pt x="880821" y="2551912"/>
                  </a:lnTo>
                  <a:lnTo>
                    <a:pt x="884288" y="2553297"/>
                  </a:lnTo>
                  <a:lnTo>
                    <a:pt x="884288" y="2497696"/>
                  </a:lnTo>
                  <a:lnTo>
                    <a:pt x="882027" y="2497188"/>
                  </a:lnTo>
                  <a:lnTo>
                    <a:pt x="870394" y="2496451"/>
                  </a:lnTo>
                  <a:lnTo>
                    <a:pt x="859142" y="2496985"/>
                  </a:lnTo>
                  <a:lnTo>
                    <a:pt x="849337" y="2498458"/>
                  </a:lnTo>
                  <a:lnTo>
                    <a:pt x="840562" y="2500744"/>
                  </a:lnTo>
                  <a:lnTo>
                    <a:pt x="832446" y="2503690"/>
                  </a:lnTo>
                  <a:lnTo>
                    <a:pt x="839190" y="2526754"/>
                  </a:lnTo>
                  <a:lnTo>
                    <a:pt x="845439" y="2524569"/>
                  </a:lnTo>
                  <a:lnTo>
                    <a:pt x="851662" y="2522931"/>
                  </a:lnTo>
                  <a:lnTo>
                    <a:pt x="858151" y="2521902"/>
                  </a:lnTo>
                  <a:lnTo>
                    <a:pt x="865187" y="2521547"/>
                  </a:lnTo>
                  <a:lnTo>
                    <a:pt x="877887" y="2521547"/>
                  </a:lnTo>
                  <a:lnTo>
                    <a:pt x="883945" y="2527109"/>
                  </a:lnTo>
                  <a:lnTo>
                    <a:pt x="883945" y="2538565"/>
                  </a:lnTo>
                  <a:lnTo>
                    <a:pt x="878586" y="2536482"/>
                  </a:lnTo>
                  <a:lnTo>
                    <a:pt x="870254" y="2534945"/>
                  </a:lnTo>
                  <a:lnTo>
                    <a:pt x="861364" y="2534945"/>
                  </a:lnTo>
                  <a:lnTo>
                    <a:pt x="846328" y="2536799"/>
                  </a:lnTo>
                  <a:lnTo>
                    <a:pt x="834720" y="2542336"/>
                  </a:lnTo>
                  <a:lnTo>
                    <a:pt x="827252" y="2551544"/>
                  </a:lnTo>
                  <a:lnTo>
                    <a:pt x="824611" y="2564409"/>
                  </a:lnTo>
                  <a:lnTo>
                    <a:pt x="824611" y="2564765"/>
                  </a:lnTo>
                  <a:lnTo>
                    <a:pt x="826998" y="2577122"/>
                  </a:lnTo>
                  <a:lnTo>
                    <a:pt x="833602" y="2586215"/>
                  </a:lnTo>
                  <a:lnTo>
                    <a:pt x="843572" y="2591828"/>
                  </a:lnTo>
                  <a:lnTo>
                    <a:pt x="856018" y="2593733"/>
                  </a:lnTo>
                  <a:lnTo>
                    <a:pt x="864666" y="2592870"/>
                  </a:lnTo>
                  <a:lnTo>
                    <a:pt x="872032" y="2590419"/>
                  </a:lnTo>
                  <a:lnTo>
                    <a:pt x="878319" y="2586647"/>
                  </a:lnTo>
                  <a:lnTo>
                    <a:pt x="883742" y="2581770"/>
                  </a:lnTo>
                  <a:lnTo>
                    <a:pt x="883742" y="2591651"/>
                  </a:lnTo>
                  <a:lnTo>
                    <a:pt x="916190" y="2591651"/>
                  </a:lnTo>
                  <a:lnTo>
                    <a:pt x="916190" y="2581770"/>
                  </a:lnTo>
                  <a:lnTo>
                    <a:pt x="916190" y="2573096"/>
                  </a:lnTo>
                  <a:lnTo>
                    <a:pt x="916190" y="2550871"/>
                  </a:lnTo>
                  <a:lnTo>
                    <a:pt x="916190" y="2538565"/>
                  </a:lnTo>
                  <a:close/>
                </a:path>
                <a:path extrusionOk="0" h="2798445" w="1501775">
                  <a:moveTo>
                    <a:pt x="1019073" y="2109495"/>
                  </a:moveTo>
                  <a:lnTo>
                    <a:pt x="1014933" y="2063686"/>
                  </a:lnTo>
                  <a:lnTo>
                    <a:pt x="1002830" y="2021459"/>
                  </a:lnTo>
                  <a:lnTo>
                    <a:pt x="983234" y="1984070"/>
                  </a:lnTo>
                  <a:lnTo>
                    <a:pt x="956640" y="1952790"/>
                  </a:lnTo>
                  <a:lnTo>
                    <a:pt x="923493" y="1928876"/>
                  </a:lnTo>
                  <a:lnTo>
                    <a:pt x="910678" y="1923884"/>
                  </a:lnTo>
                  <a:lnTo>
                    <a:pt x="910678" y="2110587"/>
                  </a:lnTo>
                  <a:lnTo>
                    <a:pt x="910678" y="2111730"/>
                  </a:lnTo>
                  <a:lnTo>
                    <a:pt x="905649" y="2154275"/>
                  </a:lnTo>
                  <a:lnTo>
                    <a:pt x="891362" y="2187689"/>
                  </a:lnTo>
                  <a:lnTo>
                    <a:pt x="868946" y="2209508"/>
                  </a:lnTo>
                  <a:lnTo>
                    <a:pt x="839495" y="2217343"/>
                  </a:lnTo>
                  <a:lnTo>
                    <a:pt x="810158" y="2209508"/>
                  </a:lnTo>
                  <a:lnTo>
                    <a:pt x="787336" y="2187537"/>
                  </a:lnTo>
                  <a:lnTo>
                    <a:pt x="772528" y="2153793"/>
                  </a:lnTo>
                  <a:lnTo>
                    <a:pt x="767257" y="2110587"/>
                  </a:lnTo>
                  <a:lnTo>
                    <a:pt x="767257" y="2109495"/>
                  </a:lnTo>
                  <a:lnTo>
                    <a:pt x="772350" y="2066645"/>
                  </a:lnTo>
                  <a:lnTo>
                    <a:pt x="786765" y="2033054"/>
                  </a:lnTo>
                  <a:lnTo>
                    <a:pt x="809218" y="2011133"/>
                  </a:lnTo>
                  <a:lnTo>
                    <a:pt x="838403" y="2003285"/>
                  </a:lnTo>
                  <a:lnTo>
                    <a:pt x="867752" y="2011299"/>
                  </a:lnTo>
                  <a:lnTo>
                    <a:pt x="890587" y="2033600"/>
                  </a:lnTo>
                  <a:lnTo>
                    <a:pt x="905395" y="2067560"/>
                  </a:lnTo>
                  <a:lnTo>
                    <a:pt x="910678" y="2110587"/>
                  </a:lnTo>
                  <a:lnTo>
                    <a:pt x="910678" y="1923884"/>
                  </a:lnTo>
                  <a:lnTo>
                    <a:pt x="884288" y="1913597"/>
                  </a:lnTo>
                  <a:lnTo>
                    <a:pt x="839495" y="1908225"/>
                  </a:lnTo>
                  <a:lnTo>
                    <a:pt x="794651" y="1913661"/>
                  </a:lnTo>
                  <a:lnTo>
                    <a:pt x="755294" y="1929091"/>
                  </a:lnTo>
                  <a:lnTo>
                    <a:pt x="721931" y="1953221"/>
                  </a:lnTo>
                  <a:lnTo>
                    <a:pt x="695083" y="1984730"/>
                  </a:lnTo>
                  <a:lnTo>
                    <a:pt x="675271" y="2022335"/>
                  </a:lnTo>
                  <a:lnTo>
                    <a:pt x="663003" y="2064727"/>
                  </a:lnTo>
                  <a:lnTo>
                    <a:pt x="658901" y="2109495"/>
                  </a:lnTo>
                  <a:lnTo>
                    <a:pt x="658812" y="2111730"/>
                  </a:lnTo>
                  <a:lnTo>
                    <a:pt x="662952" y="2157539"/>
                  </a:lnTo>
                  <a:lnTo>
                    <a:pt x="675055" y="2199767"/>
                  </a:lnTo>
                  <a:lnTo>
                    <a:pt x="694651" y="2237143"/>
                  </a:lnTo>
                  <a:lnTo>
                    <a:pt x="721271" y="2268410"/>
                  </a:lnTo>
                  <a:lnTo>
                    <a:pt x="754418" y="2292312"/>
                  </a:lnTo>
                  <a:lnTo>
                    <a:pt x="793610" y="2307577"/>
                  </a:lnTo>
                  <a:lnTo>
                    <a:pt x="838403" y="2312936"/>
                  </a:lnTo>
                  <a:lnTo>
                    <a:pt x="883412" y="2307513"/>
                  </a:lnTo>
                  <a:lnTo>
                    <a:pt x="922832" y="2292083"/>
                  </a:lnTo>
                  <a:lnTo>
                    <a:pt x="956183" y="2267966"/>
                  </a:lnTo>
                  <a:lnTo>
                    <a:pt x="982967" y="2236457"/>
                  </a:lnTo>
                  <a:lnTo>
                    <a:pt x="992987" y="2217343"/>
                  </a:lnTo>
                  <a:lnTo>
                    <a:pt x="1002690" y="2198852"/>
                  </a:lnTo>
                  <a:lnTo>
                    <a:pt x="1014895" y="2156460"/>
                  </a:lnTo>
                  <a:lnTo>
                    <a:pt x="1018959" y="2111730"/>
                  </a:lnTo>
                  <a:lnTo>
                    <a:pt x="1019073" y="2109495"/>
                  </a:lnTo>
                  <a:close/>
                </a:path>
                <a:path extrusionOk="0" h="2798445" w="1501775">
                  <a:moveTo>
                    <a:pt x="1035354" y="2591651"/>
                  </a:moveTo>
                  <a:lnTo>
                    <a:pt x="1012558" y="2537180"/>
                  </a:lnTo>
                  <a:lnTo>
                    <a:pt x="995807" y="2497137"/>
                  </a:lnTo>
                  <a:lnTo>
                    <a:pt x="965250" y="2497137"/>
                  </a:lnTo>
                  <a:lnTo>
                    <a:pt x="925715" y="2591651"/>
                  </a:lnTo>
                  <a:lnTo>
                    <a:pt x="960094" y="2591651"/>
                  </a:lnTo>
                  <a:lnTo>
                    <a:pt x="980389" y="2537180"/>
                  </a:lnTo>
                  <a:lnTo>
                    <a:pt x="1000671" y="2591651"/>
                  </a:lnTo>
                  <a:lnTo>
                    <a:pt x="1035354" y="2591651"/>
                  </a:lnTo>
                  <a:close/>
                </a:path>
                <a:path extrusionOk="0" h="2798445" w="1501775">
                  <a:moveTo>
                    <a:pt x="1063421" y="620712"/>
                  </a:moveTo>
                  <a:lnTo>
                    <a:pt x="1026960" y="620712"/>
                  </a:lnTo>
                  <a:lnTo>
                    <a:pt x="1026960" y="658558"/>
                  </a:lnTo>
                  <a:lnTo>
                    <a:pt x="1063421" y="658558"/>
                  </a:lnTo>
                  <a:lnTo>
                    <a:pt x="1063421" y="620712"/>
                  </a:lnTo>
                  <a:close/>
                </a:path>
                <a:path extrusionOk="0" h="2798445" w="1501775">
                  <a:moveTo>
                    <a:pt x="1063485" y="775741"/>
                  </a:moveTo>
                  <a:lnTo>
                    <a:pt x="1026922" y="775741"/>
                  </a:lnTo>
                  <a:lnTo>
                    <a:pt x="1026922" y="813600"/>
                  </a:lnTo>
                  <a:lnTo>
                    <a:pt x="1063485" y="813600"/>
                  </a:lnTo>
                  <a:lnTo>
                    <a:pt x="1063485" y="775741"/>
                  </a:lnTo>
                  <a:close/>
                </a:path>
                <a:path extrusionOk="0" h="2798445" w="1501775">
                  <a:moveTo>
                    <a:pt x="1063828" y="853389"/>
                  </a:moveTo>
                  <a:lnTo>
                    <a:pt x="1026617" y="853389"/>
                  </a:lnTo>
                  <a:lnTo>
                    <a:pt x="1026617" y="890651"/>
                  </a:lnTo>
                  <a:lnTo>
                    <a:pt x="1063828" y="890651"/>
                  </a:lnTo>
                  <a:lnTo>
                    <a:pt x="1063828" y="853389"/>
                  </a:lnTo>
                  <a:close/>
                </a:path>
                <a:path extrusionOk="0" h="2798445" w="1501775">
                  <a:moveTo>
                    <a:pt x="1063980" y="698207"/>
                  </a:moveTo>
                  <a:lnTo>
                    <a:pt x="1026871" y="698207"/>
                  </a:lnTo>
                  <a:lnTo>
                    <a:pt x="1026871" y="735761"/>
                  </a:lnTo>
                  <a:lnTo>
                    <a:pt x="1063980" y="735761"/>
                  </a:lnTo>
                  <a:lnTo>
                    <a:pt x="1063980" y="698207"/>
                  </a:lnTo>
                  <a:close/>
                </a:path>
                <a:path extrusionOk="0" h="2798445" w="1501775">
                  <a:moveTo>
                    <a:pt x="1135214" y="2556281"/>
                  </a:moveTo>
                  <a:lnTo>
                    <a:pt x="1133132" y="2545511"/>
                  </a:lnTo>
                  <a:lnTo>
                    <a:pt x="1132433" y="2541879"/>
                  </a:lnTo>
                  <a:lnTo>
                    <a:pt x="1124369" y="2531186"/>
                  </a:lnTo>
                  <a:lnTo>
                    <a:pt x="1111364" y="2524544"/>
                  </a:lnTo>
                  <a:lnTo>
                    <a:pt x="1103312" y="2523502"/>
                  </a:lnTo>
                  <a:lnTo>
                    <a:pt x="1103312" y="2550020"/>
                  </a:lnTo>
                  <a:lnTo>
                    <a:pt x="1103312" y="2563368"/>
                  </a:lnTo>
                  <a:lnTo>
                    <a:pt x="1098308" y="2567343"/>
                  </a:lnTo>
                  <a:lnTo>
                    <a:pt x="1078166" y="2567343"/>
                  </a:lnTo>
                  <a:lnTo>
                    <a:pt x="1078166" y="2545664"/>
                  </a:lnTo>
                  <a:lnTo>
                    <a:pt x="1090117" y="2545664"/>
                  </a:lnTo>
                  <a:lnTo>
                    <a:pt x="1098994" y="2545511"/>
                  </a:lnTo>
                  <a:lnTo>
                    <a:pt x="1103312" y="2550020"/>
                  </a:lnTo>
                  <a:lnTo>
                    <a:pt x="1103312" y="2523502"/>
                  </a:lnTo>
                  <a:lnTo>
                    <a:pt x="1093787" y="2522245"/>
                  </a:lnTo>
                  <a:lnTo>
                    <a:pt x="1078357" y="2522245"/>
                  </a:lnTo>
                  <a:lnTo>
                    <a:pt x="1078357" y="2497836"/>
                  </a:lnTo>
                  <a:lnTo>
                    <a:pt x="1045718" y="2497836"/>
                  </a:lnTo>
                  <a:lnTo>
                    <a:pt x="1045718" y="2591651"/>
                  </a:lnTo>
                  <a:lnTo>
                    <a:pt x="1092403" y="2591651"/>
                  </a:lnTo>
                  <a:lnTo>
                    <a:pt x="1110780" y="2588984"/>
                  </a:lnTo>
                  <a:lnTo>
                    <a:pt x="1124204" y="2581592"/>
                  </a:lnTo>
                  <a:lnTo>
                    <a:pt x="1132420" y="2570429"/>
                  </a:lnTo>
                  <a:lnTo>
                    <a:pt x="1133030" y="2567343"/>
                  </a:lnTo>
                  <a:lnTo>
                    <a:pt x="1135214" y="2556421"/>
                  </a:lnTo>
                  <a:lnTo>
                    <a:pt x="1135214" y="2556281"/>
                  </a:lnTo>
                  <a:close/>
                </a:path>
                <a:path extrusionOk="0" h="2798445" w="1501775">
                  <a:moveTo>
                    <a:pt x="1140968" y="852893"/>
                  </a:moveTo>
                  <a:lnTo>
                    <a:pt x="1104404" y="852893"/>
                  </a:lnTo>
                  <a:lnTo>
                    <a:pt x="1104404" y="890752"/>
                  </a:lnTo>
                  <a:lnTo>
                    <a:pt x="1140968" y="890752"/>
                  </a:lnTo>
                  <a:lnTo>
                    <a:pt x="1140968" y="852893"/>
                  </a:lnTo>
                  <a:close/>
                </a:path>
                <a:path extrusionOk="0" h="2798445" w="1501775">
                  <a:moveTo>
                    <a:pt x="1141158" y="620420"/>
                  </a:moveTo>
                  <a:lnTo>
                    <a:pt x="1104252" y="620420"/>
                  </a:lnTo>
                  <a:lnTo>
                    <a:pt x="1104252" y="658317"/>
                  </a:lnTo>
                  <a:lnTo>
                    <a:pt x="1141158" y="658317"/>
                  </a:lnTo>
                  <a:lnTo>
                    <a:pt x="1141158" y="620420"/>
                  </a:lnTo>
                  <a:close/>
                </a:path>
                <a:path extrusionOk="0" h="2798445" w="1501775">
                  <a:moveTo>
                    <a:pt x="1141222" y="775550"/>
                  </a:moveTo>
                  <a:lnTo>
                    <a:pt x="1104112" y="775550"/>
                  </a:lnTo>
                  <a:lnTo>
                    <a:pt x="1104112" y="813396"/>
                  </a:lnTo>
                  <a:lnTo>
                    <a:pt x="1141222" y="813396"/>
                  </a:lnTo>
                  <a:lnTo>
                    <a:pt x="1141222" y="775550"/>
                  </a:lnTo>
                  <a:close/>
                </a:path>
                <a:path extrusionOk="0" h="2798445" w="1501775">
                  <a:moveTo>
                    <a:pt x="1141361" y="698309"/>
                  </a:moveTo>
                  <a:lnTo>
                    <a:pt x="1104506" y="698309"/>
                  </a:lnTo>
                  <a:lnTo>
                    <a:pt x="1104506" y="736015"/>
                  </a:lnTo>
                  <a:lnTo>
                    <a:pt x="1141361" y="736015"/>
                  </a:lnTo>
                  <a:lnTo>
                    <a:pt x="1141361" y="698309"/>
                  </a:lnTo>
                  <a:close/>
                </a:path>
                <a:path extrusionOk="0" h="2798445" w="1501775">
                  <a:moveTo>
                    <a:pt x="1242212" y="2497836"/>
                  </a:moveTo>
                  <a:lnTo>
                    <a:pt x="1209421" y="2497836"/>
                  </a:lnTo>
                  <a:lnTo>
                    <a:pt x="1209421" y="2530233"/>
                  </a:lnTo>
                  <a:lnTo>
                    <a:pt x="1180503" y="2530233"/>
                  </a:lnTo>
                  <a:lnTo>
                    <a:pt x="1180503" y="2497836"/>
                  </a:lnTo>
                  <a:lnTo>
                    <a:pt x="1147521" y="2497836"/>
                  </a:lnTo>
                  <a:lnTo>
                    <a:pt x="1147521" y="2591651"/>
                  </a:lnTo>
                  <a:lnTo>
                    <a:pt x="1180503" y="2591651"/>
                  </a:lnTo>
                  <a:lnTo>
                    <a:pt x="1180503" y="2558707"/>
                  </a:lnTo>
                  <a:lnTo>
                    <a:pt x="1209421" y="2558707"/>
                  </a:lnTo>
                  <a:lnTo>
                    <a:pt x="1209421" y="2591651"/>
                  </a:lnTo>
                  <a:lnTo>
                    <a:pt x="1242212" y="2591651"/>
                  </a:lnTo>
                  <a:lnTo>
                    <a:pt x="1242212" y="2558707"/>
                  </a:lnTo>
                  <a:lnTo>
                    <a:pt x="1242212" y="2530233"/>
                  </a:lnTo>
                  <a:lnTo>
                    <a:pt x="1242212" y="2497836"/>
                  </a:lnTo>
                  <a:close/>
                </a:path>
                <a:path extrusionOk="0" h="2798445" w="1501775">
                  <a:moveTo>
                    <a:pt x="1258443" y="1084122"/>
                  </a:moveTo>
                  <a:lnTo>
                    <a:pt x="1219733" y="1084122"/>
                  </a:lnTo>
                  <a:lnTo>
                    <a:pt x="1219733" y="582028"/>
                  </a:lnTo>
                  <a:lnTo>
                    <a:pt x="1219733" y="542734"/>
                  </a:lnTo>
                  <a:lnTo>
                    <a:pt x="1218552" y="542734"/>
                  </a:lnTo>
                  <a:lnTo>
                    <a:pt x="1218552" y="1124699"/>
                  </a:lnTo>
                  <a:lnTo>
                    <a:pt x="1218552" y="1161808"/>
                  </a:lnTo>
                  <a:lnTo>
                    <a:pt x="96342" y="1161808"/>
                  </a:lnTo>
                  <a:lnTo>
                    <a:pt x="96342" y="1124699"/>
                  </a:lnTo>
                  <a:lnTo>
                    <a:pt x="1218552" y="1124699"/>
                  </a:lnTo>
                  <a:lnTo>
                    <a:pt x="1218552" y="542734"/>
                  </a:lnTo>
                  <a:lnTo>
                    <a:pt x="1180261" y="542734"/>
                  </a:lnTo>
                  <a:lnTo>
                    <a:pt x="1180261" y="582028"/>
                  </a:lnTo>
                  <a:lnTo>
                    <a:pt x="1180261" y="1084364"/>
                  </a:lnTo>
                  <a:lnTo>
                    <a:pt x="1142161" y="1084364"/>
                  </a:lnTo>
                  <a:lnTo>
                    <a:pt x="1142161" y="1084072"/>
                  </a:lnTo>
                  <a:lnTo>
                    <a:pt x="1142161" y="969568"/>
                  </a:lnTo>
                  <a:lnTo>
                    <a:pt x="1142161" y="930579"/>
                  </a:lnTo>
                  <a:lnTo>
                    <a:pt x="1102868" y="930579"/>
                  </a:lnTo>
                  <a:lnTo>
                    <a:pt x="1102868" y="969568"/>
                  </a:lnTo>
                  <a:lnTo>
                    <a:pt x="1102868" y="1084072"/>
                  </a:lnTo>
                  <a:lnTo>
                    <a:pt x="1065263" y="1084072"/>
                  </a:lnTo>
                  <a:lnTo>
                    <a:pt x="1065263" y="969568"/>
                  </a:lnTo>
                  <a:lnTo>
                    <a:pt x="1102868" y="969568"/>
                  </a:lnTo>
                  <a:lnTo>
                    <a:pt x="1102868" y="930579"/>
                  </a:lnTo>
                  <a:lnTo>
                    <a:pt x="1026172" y="930579"/>
                  </a:lnTo>
                  <a:lnTo>
                    <a:pt x="1026172" y="1084072"/>
                  </a:lnTo>
                  <a:lnTo>
                    <a:pt x="987729" y="1084072"/>
                  </a:lnTo>
                  <a:lnTo>
                    <a:pt x="987729" y="582028"/>
                  </a:lnTo>
                  <a:lnTo>
                    <a:pt x="1180261" y="582028"/>
                  </a:lnTo>
                  <a:lnTo>
                    <a:pt x="1180261" y="542734"/>
                  </a:lnTo>
                  <a:lnTo>
                    <a:pt x="947889" y="542734"/>
                  </a:lnTo>
                  <a:lnTo>
                    <a:pt x="947889" y="1047407"/>
                  </a:lnTo>
                  <a:lnTo>
                    <a:pt x="947889" y="1084567"/>
                  </a:lnTo>
                  <a:lnTo>
                    <a:pt x="367804" y="1084567"/>
                  </a:lnTo>
                  <a:lnTo>
                    <a:pt x="367804" y="1084021"/>
                  </a:lnTo>
                  <a:lnTo>
                    <a:pt x="367804" y="1047407"/>
                  </a:lnTo>
                  <a:lnTo>
                    <a:pt x="947889" y="1047407"/>
                  </a:lnTo>
                  <a:lnTo>
                    <a:pt x="947889" y="542734"/>
                  </a:lnTo>
                  <a:lnTo>
                    <a:pt x="947585" y="542734"/>
                  </a:lnTo>
                  <a:lnTo>
                    <a:pt x="947585" y="582269"/>
                  </a:lnTo>
                  <a:lnTo>
                    <a:pt x="947585" y="1006678"/>
                  </a:lnTo>
                  <a:lnTo>
                    <a:pt x="910082" y="1006678"/>
                  </a:lnTo>
                  <a:lnTo>
                    <a:pt x="910082" y="970013"/>
                  </a:lnTo>
                  <a:lnTo>
                    <a:pt x="910082" y="929487"/>
                  </a:lnTo>
                  <a:lnTo>
                    <a:pt x="910082" y="928992"/>
                  </a:lnTo>
                  <a:lnTo>
                    <a:pt x="910082" y="582269"/>
                  </a:lnTo>
                  <a:lnTo>
                    <a:pt x="947585" y="582269"/>
                  </a:lnTo>
                  <a:lnTo>
                    <a:pt x="947585" y="542734"/>
                  </a:lnTo>
                  <a:lnTo>
                    <a:pt x="909789" y="542734"/>
                  </a:lnTo>
                  <a:lnTo>
                    <a:pt x="909789" y="387400"/>
                  </a:lnTo>
                  <a:lnTo>
                    <a:pt x="909789" y="387159"/>
                  </a:lnTo>
                  <a:lnTo>
                    <a:pt x="909789" y="386257"/>
                  </a:lnTo>
                  <a:lnTo>
                    <a:pt x="909789" y="349250"/>
                  </a:lnTo>
                  <a:lnTo>
                    <a:pt x="870204" y="349250"/>
                  </a:lnTo>
                  <a:lnTo>
                    <a:pt x="870204" y="970013"/>
                  </a:lnTo>
                  <a:lnTo>
                    <a:pt x="870204" y="1007021"/>
                  </a:lnTo>
                  <a:lnTo>
                    <a:pt x="445401" y="1007021"/>
                  </a:lnTo>
                  <a:lnTo>
                    <a:pt x="445401" y="1006386"/>
                  </a:lnTo>
                  <a:lnTo>
                    <a:pt x="445401" y="970013"/>
                  </a:lnTo>
                  <a:lnTo>
                    <a:pt x="870204" y="970013"/>
                  </a:lnTo>
                  <a:lnTo>
                    <a:pt x="870204" y="349250"/>
                  </a:lnTo>
                  <a:lnTo>
                    <a:pt x="870102" y="387400"/>
                  </a:lnTo>
                  <a:lnTo>
                    <a:pt x="870102" y="928992"/>
                  </a:lnTo>
                  <a:lnTo>
                    <a:pt x="735558" y="928992"/>
                  </a:lnTo>
                  <a:lnTo>
                    <a:pt x="735558" y="775703"/>
                  </a:lnTo>
                  <a:lnTo>
                    <a:pt x="735558" y="737146"/>
                  </a:lnTo>
                  <a:lnTo>
                    <a:pt x="695579" y="737146"/>
                  </a:lnTo>
                  <a:lnTo>
                    <a:pt x="695579" y="775703"/>
                  </a:lnTo>
                  <a:lnTo>
                    <a:pt x="695579" y="929487"/>
                  </a:lnTo>
                  <a:lnTo>
                    <a:pt x="619925" y="929487"/>
                  </a:lnTo>
                  <a:lnTo>
                    <a:pt x="619925" y="929284"/>
                  </a:lnTo>
                  <a:lnTo>
                    <a:pt x="619925" y="775703"/>
                  </a:lnTo>
                  <a:lnTo>
                    <a:pt x="695579" y="775703"/>
                  </a:lnTo>
                  <a:lnTo>
                    <a:pt x="695579" y="737146"/>
                  </a:lnTo>
                  <a:lnTo>
                    <a:pt x="580580" y="737146"/>
                  </a:lnTo>
                  <a:lnTo>
                    <a:pt x="580580" y="929284"/>
                  </a:lnTo>
                  <a:lnTo>
                    <a:pt x="445198" y="929284"/>
                  </a:lnTo>
                  <a:lnTo>
                    <a:pt x="445198" y="582523"/>
                  </a:lnTo>
                  <a:lnTo>
                    <a:pt x="445198" y="582269"/>
                  </a:lnTo>
                  <a:lnTo>
                    <a:pt x="445198" y="387946"/>
                  </a:lnTo>
                  <a:lnTo>
                    <a:pt x="449465" y="387756"/>
                  </a:lnTo>
                  <a:lnTo>
                    <a:pt x="453263" y="387464"/>
                  </a:lnTo>
                  <a:lnTo>
                    <a:pt x="457060" y="387400"/>
                  </a:lnTo>
                  <a:lnTo>
                    <a:pt x="602056" y="387210"/>
                  </a:lnTo>
                  <a:lnTo>
                    <a:pt x="606679" y="388988"/>
                  </a:lnTo>
                  <a:lnTo>
                    <a:pt x="610895" y="396379"/>
                  </a:lnTo>
                  <a:lnTo>
                    <a:pt x="631977" y="418858"/>
                  </a:lnTo>
                  <a:lnTo>
                    <a:pt x="657783" y="426300"/>
                  </a:lnTo>
                  <a:lnTo>
                    <a:pt x="683602" y="418731"/>
                  </a:lnTo>
                  <a:lnTo>
                    <a:pt x="704748" y="396189"/>
                  </a:lnTo>
                  <a:lnTo>
                    <a:pt x="708621" y="389483"/>
                  </a:lnTo>
                  <a:lnTo>
                    <a:pt x="712508" y="387210"/>
                  </a:lnTo>
                  <a:lnTo>
                    <a:pt x="794804" y="387464"/>
                  </a:lnTo>
                  <a:lnTo>
                    <a:pt x="870102" y="387400"/>
                  </a:lnTo>
                  <a:lnTo>
                    <a:pt x="870102" y="349250"/>
                  </a:lnTo>
                  <a:lnTo>
                    <a:pt x="731494" y="349250"/>
                  </a:lnTo>
                  <a:lnTo>
                    <a:pt x="734123" y="343903"/>
                  </a:lnTo>
                  <a:lnTo>
                    <a:pt x="735711" y="340182"/>
                  </a:lnTo>
                  <a:lnTo>
                    <a:pt x="737590" y="336651"/>
                  </a:lnTo>
                  <a:lnTo>
                    <a:pt x="752652" y="309181"/>
                  </a:lnTo>
                  <a:lnTo>
                    <a:pt x="767854" y="281762"/>
                  </a:lnTo>
                  <a:lnTo>
                    <a:pt x="782713" y="254177"/>
                  </a:lnTo>
                  <a:lnTo>
                    <a:pt x="796785" y="226225"/>
                  </a:lnTo>
                  <a:lnTo>
                    <a:pt x="810577" y="184175"/>
                  </a:lnTo>
                  <a:lnTo>
                    <a:pt x="812660" y="142532"/>
                  </a:lnTo>
                  <a:lnTo>
                    <a:pt x="803998" y="103060"/>
                  </a:lnTo>
                  <a:lnTo>
                    <a:pt x="785507" y="67500"/>
                  </a:lnTo>
                  <a:lnTo>
                    <a:pt x="775792" y="56896"/>
                  </a:lnTo>
                  <a:lnTo>
                    <a:pt x="775792" y="157708"/>
                  </a:lnTo>
                  <a:lnTo>
                    <a:pt x="773671" y="173507"/>
                  </a:lnTo>
                  <a:lnTo>
                    <a:pt x="758431" y="217487"/>
                  </a:lnTo>
                  <a:lnTo>
                    <a:pt x="694016" y="335368"/>
                  </a:lnTo>
                  <a:lnTo>
                    <a:pt x="672363" y="374561"/>
                  </a:lnTo>
                  <a:lnTo>
                    <a:pt x="662736" y="386257"/>
                  </a:lnTo>
                  <a:lnTo>
                    <a:pt x="658164" y="385914"/>
                  </a:lnTo>
                  <a:lnTo>
                    <a:pt x="652767" y="385572"/>
                  </a:lnTo>
                  <a:lnTo>
                    <a:pt x="621195" y="335026"/>
                  </a:lnTo>
                  <a:lnTo>
                    <a:pt x="599605" y="295795"/>
                  </a:lnTo>
                  <a:lnTo>
                    <a:pt x="578192" y="256476"/>
                  </a:lnTo>
                  <a:lnTo>
                    <a:pt x="556971" y="217043"/>
                  </a:lnTo>
                  <a:lnTo>
                    <a:pt x="542658" y="174663"/>
                  </a:lnTo>
                  <a:lnTo>
                    <a:pt x="543699" y="132715"/>
                  </a:lnTo>
                  <a:lnTo>
                    <a:pt x="559409" y="94094"/>
                  </a:lnTo>
                  <a:lnTo>
                    <a:pt x="589114" y="61671"/>
                  </a:lnTo>
                  <a:lnTo>
                    <a:pt x="628459" y="42519"/>
                  </a:lnTo>
                  <a:lnTo>
                    <a:pt x="671055" y="40017"/>
                  </a:lnTo>
                  <a:lnTo>
                    <a:pt x="711746" y="52616"/>
                  </a:lnTo>
                  <a:lnTo>
                    <a:pt x="745413" y="78727"/>
                  </a:lnTo>
                  <a:lnTo>
                    <a:pt x="766914" y="116789"/>
                  </a:lnTo>
                  <a:lnTo>
                    <a:pt x="773747" y="147434"/>
                  </a:lnTo>
                  <a:lnTo>
                    <a:pt x="775792" y="157708"/>
                  </a:lnTo>
                  <a:lnTo>
                    <a:pt x="775792" y="56896"/>
                  </a:lnTo>
                  <a:lnTo>
                    <a:pt x="760349" y="40017"/>
                  </a:lnTo>
                  <a:lnTo>
                    <a:pt x="758151" y="37630"/>
                  </a:lnTo>
                  <a:lnTo>
                    <a:pt x="722871" y="15189"/>
                  </a:lnTo>
                  <a:lnTo>
                    <a:pt x="680593" y="1943"/>
                  </a:lnTo>
                  <a:lnTo>
                    <a:pt x="679157" y="1689"/>
                  </a:lnTo>
                  <a:lnTo>
                    <a:pt x="677862" y="698"/>
                  </a:lnTo>
                  <a:lnTo>
                    <a:pt x="676529" y="0"/>
                  </a:lnTo>
                  <a:lnTo>
                    <a:pt x="638975" y="0"/>
                  </a:lnTo>
                  <a:lnTo>
                    <a:pt x="565785" y="30480"/>
                  </a:lnTo>
                  <a:lnTo>
                    <a:pt x="533819" y="61976"/>
                  </a:lnTo>
                  <a:lnTo>
                    <a:pt x="512660" y="100685"/>
                  </a:lnTo>
                  <a:lnTo>
                    <a:pt x="503224" y="144170"/>
                  </a:lnTo>
                  <a:lnTo>
                    <a:pt x="506412" y="190042"/>
                  </a:lnTo>
                  <a:lnTo>
                    <a:pt x="523138" y="235851"/>
                  </a:lnTo>
                  <a:lnTo>
                    <a:pt x="550113" y="285851"/>
                  </a:lnTo>
                  <a:lnTo>
                    <a:pt x="577405" y="335661"/>
                  </a:lnTo>
                  <a:lnTo>
                    <a:pt x="579437" y="339331"/>
                  </a:lnTo>
                  <a:lnTo>
                    <a:pt x="581177" y="343154"/>
                  </a:lnTo>
                  <a:lnTo>
                    <a:pt x="584060" y="349008"/>
                  </a:lnTo>
                  <a:lnTo>
                    <a:pt x="406450" y="349008"/>
                  </a:lnTo>
                  <a:lnTo>
                    <a:pt x="406450" y="542137"/>
                  </a:lnTo>
                  <a:lnTo>
                    <a:pt x="405206" y="542137"/>
                  </a:lnTo>
                  <a:lnTo>
                    <a:pt x="405206" y="582523"/>
                  </a:lnTo>
                  <a:lnTo>
                    <a:pt x="405206" y="1006386"/>
                  </a:lnTo>
                  <a:lnTo>
                    <a:pt x="367360" y="1006386"/>
                  </a:lnTo>
                  <a:lnTo>
                    <a:pt x="367360" y="582523"/>
                  </a:lnTo>
                  <a:lnTo>
                    <a:pt x="405206" y="582523"/>
                  </a:lnTo>
                  <a:lnTo>
                    <a:pt x="405206" y="542137"/>
                  </a:lnTo>
                  <a:lnTo>
                    <a:pt x="327825" y="542137"/>
                  </a:lnTo>
                  <a:lnTo>
                    <a:pt x="327825" y="582269"/>
                  </a:lnTo>
                  <a:lnTo>
                    <a:pt x="327825" y="1084021"/>
                  </a:lnTo>
                  <a:lnTo>
                    <a:pt x="289775" y="1084021"/>
                  </a:lnTo>
                  <a:lnTo>
                    <a:pt x="289775" y="969518"/>
                  </a:lnTo>
                  <a:lnTo>
                    <a:pt x="289775" y="930427"/>
                  </a:lnTo>
                  <a:lnTo>
                    <a:pt x="251269" y="930427"/>
                  </a:lnTo>
                  <a:lnTo>
                    <a:pt x="251269" y="1082929"/>
                  </a:lnTo>
                  <a:lnTo>
                    <a:pt x="248640" y="1085507"/>
                  </a:lnTo>
                  <a:lnTo>
                    <a:pt x="241058" y="1085113"/>
                  </a:lnTo>
                  <a:lnTo>
                    <a:pt x="237909" y="1085011"/>
                  </a:lnTo>
                  <a:lnTo>
                    <a:pt x="234099" y="1084897"/>
                  </a:lnTo>
                  <a:lnTo>
                    <a:pt x="227076" y="1084884"/>
                  </a:lnTo>
                  <a:lnTo>
                    <a:pt x="212623" y="1085011"/>
                  </a:lnTo>
                  <a:lnTo>
                    <a:pt x="212623" y="1084211"/>
                  </a:lnTo>
                  <a:lnTo>
                    <a:pt x="212623" y="969518"/>
                  </a:lnTo>
                  <a:lnTo>
                    <a:pt x="250977" y="969518"/>
                  </a:lnTo>
                  <a:lnTo>
                    <a:pt x="250952" y="1057871"/>
                  </a:lnTo>
                  <a:lnTo>
                    <a:pt x="251269" y="1082929"/>
                  </a:lnTo>
                  <a:lnTo>
                    <a:pt x="251269" y="930427"/>
                  </a:lnTo>
                  <a:lnTo>
                    <a:pt x="173888" y="930427"/>
                  </a:lnTo>
                  <a:lnTo>
                    <a:pt x="173888" y="1084211"/>
                  </a:lnTo>
                  <a:lnTo>
                    <a:pt x="135331" y="1084211"/>
                  </a:lnTo>
                  <a:lnTo>
                    <a:pt x="135331" y="582269"/>
                  </a:lnTo>
                  <a:lnTo>
                    <a:pt x="327825" y="582269"/>
                  </a:lnTo>
                  <a:lnTo>
                    <a:pt x="327825" y="542137"/>
                  </a:lnTo>
                  <a:lnTo>
                    <a:pt x="96393" y="542137"/>
                  </a:lnTo>
                  <a:lnTo>
                    <a:pt x="96393" y="1084808"/>
                  </a:lnTo>
                  <a:lnTo>
                    <a:pt x="57543" y="1084808"/>
                  </a:lnTo>
                  <a:lnTo>
                    <a:pt x="57543" y="1201394"/>
                  </a:lnTo>
                  <a:lnTo>
                    <a:pt x="1258443" y="1201394"/>
                  </a:lnTo>
                  <a:lnTo>
                    <a:pt x="1258443" y="1161808"/>
                  </a:lnTo>
                  <a:lnTo>
                    <a:pt x="1258443" y="1124699"/>
                  </a:lnTo>
                  <a:lnTo>
                    <a:pt x="1258443" y="1085507"/>
                  </a:lnTo>
                  <a:lnTo>
                    <a:pt x="1258443" y="1084567"/>
                  </a:lnTo>
                  <a:lnTo>
                    <a:pt x="1258443" y="1084364"/>
                  </a:lnTo>
                  <a:lnTo>
                    <a:pt x="1258443" y="1084122"/>
                  </a:lnTo>
                  <a:close/>
                </a:path>
                <a:path extrusionOk="0" h="2798445" w="1501775">
                  <a:moveTo>
                    <a:pt x="1349425" y="2556281"/>
                  </a:moveTo>
                  <a:lnTo>
                    <a:pt x="1347343" y="2545511"/>
                  </a:lnTo>
                  <a:lnTo>
                    <a:pt x="1346644" y="2541879"/>
                  </a:lnTo>
                  <a:lnTo>
                    <a:pt x="1338567" y="2531186"/>
                  </a:lnTo>
                  <a:lnTo>
                    <a:pt x="1325549" y="2524544"/>
                  </a:lnTo>
                  <a:lnTo>
                    <a:pt x="1317485" y="2523502"/>
                  </a:lnTo>
                  <a:lnTo>
                    <a:pt x="1317485" y="2550020"/>
                  </a:lnTo>
                  <a:lnTo>
                    <a:pt x="1317485" y="2563368"/>
                  </a:lnTo>
                  <a:lnTo>
                    <a:pt x="1312468" y="2567343"/>
                  </a:lnTo>
                  <a:lnTo>
                    <a:pt x="1292326" y="2567343"/>
                  </a:lnTo>
                  <a:lnTo>
                    <a:pt x="1292326" y="2545664"/>
                  </a:lnTo>
                  <a:lnTo>
                    <a:pt x="1304328" y="2545664"/>
                  </a:lnTo>
                  <a:lnTo>
                    <a:pt x="1313154" y="2545511"/>
                  </a:lnTo>
                  <a:lnTo>
                    <a:pt x="1317485" y="2550020"/>
                  </a:lnTo>
                  <a:lnTo>
                    <a:pt x="1317485" y="2523502"/>
                  </a:lnTo>
                  <a:lnTo>
                    <a:pt x="1307960" y="2522245"/>
                  </a:lnTo>
                  <a:lnTo>
                    <a:pt x="1292517" y="2522245"/>
                  </a:lnTo>
                  <a:lnTo>
                    <a:pt x="1292517" y="2497836"/>
                  </a:lnTo>
                  <a:lnTo>
                    <a:pt x="1259916" y="2497836"/>
                  </a:lnTo>
                  <a:lnTo>
                    <a:pt x="1259916" y="2591651"/>
                  </a:lnTo>
                  <a:lnTo>
                    <a:pt x="1306563" y="2591651"/>
                  </a:lnTo>
                  <a:lnTo>
                    <a:pt x="1324952" y="2588984"/>
                  </a:lnTo>
                  <a:lnTo>
                    <a:pt x="1338389" y="2581592"/>
                  </a:lnTo>
                  <a:lnTo>
                    <a:pt x="1346619" y="2570429"/>
                  </a:lnTo>
                  <a:lnTo>
                    <a:pt x="1347241" y="2567343"/>
                  </a:lnTo>
                  <a:lnTo>
                    <a:pt x="1349425" y="2556421"/>
                  </a:lnTo>
                  <a:lnTo>
                    <a:pt x="1349425" y="2556281"/>
                  </a:lnTo>
                  <a:close/>
                </a:path>
                <a:path extrusionOk="0" h="2798445" w="1501775">
                  <a:moveTo>
                    <a:pt x="1391894" y="2497836"/>
                  </a:moveTo>
                  <a:lnTo>
                    <a:pt x="1358950" y="2497836"/>
                  </a:lnTo>
                  <a:lnTo>
                    <a:pt x="1358950" y="2591651"/>
                  </a:lnTo>
                  <a:lnTo>
                    <a:pt x="1391894" y="2591651"/>
                  </a:lnTo>
                  <a:lnTo>
                    <a:pt x="1391894" y="2497836"/>
                  </a:lnTo>
                  <a:close/>
                </a:path>
                <a:path extrusionOk="0" h="2798445" w="1501775">
                  <a:moveTo>
                    <a:pt x="1424927" y="2109495"/>
                  </a:moveTo>
                  <a:lnTo>
                    <a:pt x="1420787" y="2063686"/>
                  </a:lnTo>
                  <a:lnTo>
                    <a:pt x="1408684" y="2021459"/>
                  </a:lnTo>
                  <a:lnTo>
                    <a:pt x="1399159" y="2003285"/>
                  </a:lnTo>
                  <a:lnTo>
                    <a:pt x="1389100" y="1984070"/>
                  </a:lnTo>
                  <a:lnTo>
                    <a:pt x="1362494" y="1952790"/>
                  </a:lnTo>
                  <a:lnTo>
                    <a:pt x="1329359" y="1928876"/>
                  </a:lnTo>
                  <a:lnTo>
                    <a:pt x="1316532" y="1923884"/>
                  </a:lnTo>
                  <a:lnTo>
                    <a:pt x="1316532" y="2110587"/>
                  </a:lnTo>
                  <a:lnTo>
                    <a:pt x="1316532" y="2111730"/>
                  </a:lnTo>
                  <a:lnTo>
                    <a:pt x="1311503" y="2154275"/>
                  </a:lnTo>
                  <a:lnTo>
                    <a:pt x="1297216" y="2187689"/>
                  </a:lnTo>
                  <a:lnTo>
                    <a:pt x="1274813" y="2209508"/>
                  </a:lnTo>
                  <a:lnTo>
                    <a:pt x="1245387" y="2217343"/>
                  </a:lnTo>
                  <a:lnTo>
                    <a:pt x="1216037" y="2209508"/>
                  </a:lnTo>
                  <a:lnTo>
                    <a:pt x="1193190" y="2187537"/>
                  </a:lnTo>
                  <a:lnTo>
                    <a:pt x="1178382" y="2153793"/>
                  </a:lnTo>
                  <a:lnTo>
                    <a:pt x="1173111" y="2110587"/>
                  </a:lnTo>
                  <a:lnTo>
                    <a:pt x="1173111" y="2109495"/>
                  </a:lnTo>
                  <a:lnTo>
                    <a:pt x="1178204" y="2066645"/>
                  </a:lnTo>
                  <a:lnTo>
                    <a:pt x="1192618" y="2033054"/>
                  </a:lnTo>
                  <a:lnTo>
                    <a:pt x="1215072" y="2011133"/>
                  </a:lnTo>
                  <a:lnTo>
                    <a:pt x="1244257" y="2003285"/>
                  </a:lnTo>
                  <a:lnTo>
                    <a:pt x="1273606" y="2011299"/>
                  </a:lnTo>
                  <a:lnTo>
                    <a:pt x="1296441" y="2033600"/>
                  </a:lnTo>
                  <a:lnTo>
                    <a:pt x="1311249" y="2067560"/>
                  </a:lnTo>
                  <a:lnTo>
                    <a:pt x="1316532" y="2110587"/>
                  </a:lnTo>
                  <a:lnTo>
                    <a:pt x="1316532" y="1923884"/>
                  </a:lnTo>
                  <a:lnTo>
                    <a:pt x="1290167" y="1913597"/>
                  </a:lnTo>
                  <a:lnTo>
                    <a:pt x="1245387" y="1908225"/>
                  </a:lnTo>
                  <a:lnTo>
                    <a:pt x="1200531" y="1913661"/>
                  </a:lnTo>
                  <a:lnTo>
                    <a:pt x="1161161" y="1929091"/>
                  </a:lnTo>
                  <a:lnTo>
                    <a:pt x="1127798" y="1953221"/>
                  </a:lnTo>
                  <a:lnTo>
                    <a:pt x="1100950" y="1984730"/>
                  </a:lnTo>
                  <a:lnTo>
                    <a:pt x="1081125" y="2022335"/>
                  </a:lnTo>
                  <a:lnTo>
                    <a:pt x="1068857" y="2064727"/>
                  </a:lnTo>
                  <a:lnTo>
                    <a:pt x="1064755" y="2109495"/>
                  </a:lnTo>
                  <a:lnTo>
                    <a:pt x="1064666" y="2111730"/>
                  </a:lnTo>
                  <a:lnTo>
                    <a:pt x="1068806" y="2157539"/>
                  </a:lnTo>
                  <a:lnTo>
                    <a:pt x="1080909" y="2199767"/>
                  </a:lnTo>
                  <a:lnTo>
                    <a:pt x="1100505" y="2237143"/>
                  </a:lnTo>
                  <a:lnTo>
                    <a:pt x="1127125" y="2268410"/>
                  </a:lnTo>
                  <a:lnTo>
                    <a:pt x="1160272" y="2292312"/>
                  </a:lnTo>
                  <a:lnTo>
                    <a:pt x="1199464" y="2307577"/>
                  </a:lnTo>
                  <a:lnTo>
                    <a:pt x="1244257" y="2312936"/>
                  </a:lnTo>
                  <a:lnTo>
                    <a:pt x="1289265" y="2307513"/>
                  </a:lnTo>
                  <a:lnTo>
                    <a:pt x="1328686" y="2292083"/>
                  </a:lnTo>
                  <a:lnTo>
                    <a:pt x="1362036" y="2267966"/>
                  </a:lnTo>
                  <a:lnTo>
                    <a:pt x="1388821" y="2236457"/>
                  </a:lnTo>
                  <a:lnTo>
                    <a:pt x="1398841" y="2217343"/>
                  </a:lnTo>
                  <a:lnTo>
                    <a:pt x="1408544" y="2198852"/>
                  </a:lnTo>
                  <a:lnTo>
                    <a:pt x="1420749" y="2156460"/>
                  </a:lnTo>
                  <a:lnTo>
                    <a:pt x="1424813" y="2111730"/>
                  </a:lnTo>
                  <a:lnTo>
                    <a:pt x="1424927" y="2109495"/>
                  </a:lnTo>
                  <a:close/>
                </a:path>
                <a:path extrusionOk="0" h="2798445" w="1501775">
                  <a:moveTo>
                    <a:pt x="1501482" y="2591651"/>
                  </a:moveTo>
                  <a:lnTo>
                    <a:pt x="1485226" y="2567190"/>
                  </a:lnTo>
                  <a:lnTo>
                    <a:pt x="1469923" y="2544127"/>
                  </a:lnTo>
                  <a:lnTo>
                    <a:pt x="1485163" y="2521254"/>
                  </a:lnTo>
                  <a:lnTo>
                    <a:pt x="1500784" y="2497836"/>
                  </a:lnTo>
                  <a:lnTo>
                    <a:pt x="1466113" y="2497836"/>
                  </a:lnTo>
                  <a:lnTo>
                    <a:pt x="1452067" y="2521254"/>
                  </a:lnTo>
                  <a:lnTo>
                    <a:pt x="1438173" y="2497836"/>
                  </a:lnTo>
                  <a:lnTo>
                    <a:pt x="1402803" y="2497836"/>
                  </a:lnTo>
                  <a:lnTo>
                    <a:pt x="1433664" y="2544470"/>
                  </a:lnTo>
                  <a:lnTo>
                    <a:pt x="1402118" y="2591651"/>
                  </a:lnTo>
                  <a:lnTo>
                    <a:pt x="1436789" y="2591651"/>
                  </a:lnTo>
                  <a:lnTo>
                    <a:pt x="1451521" y="2567190"/>
                  </a:lnTo>
                  <a:lnTo>
                    <a:pt x="1466113" y="2591651"/>
                  </a:lnTo>
                  <a:lnTo>
                    <a:pt x="1501482" y="25916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7" name="Google Shape;177;p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888329" y="3105797"/>
              <a:ext cx="154777" cy="154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2"/>
            <p:cNvSpPr/>
            <p:nvPr/>
          </p:nvSpPr>
          <p:spPr>
            <a:xfrm>
              <a:off x="4511268" y="1256309"/>
              <a:ext cx="1055370" cy="1549400"/>
            </a:xfrm>
            <a:custGeom>
              <a:rect b="b" l="l" r="r" t="t"/>
              <a:pathLst>
                <a:path extrusionOk="0" h="1549400" w="1055370">
                  <a:moveTo>
                    <a:pt x="136779" y="816762"/>
                  </a:moveTo>
                  <a:lnTo>
                    <a:pt x="134327" y="804938"/>
                  </a:lnTo>
                  <a:lnTo>
                    <a:pt x="127546" y="795096"/>
                  </a:lnTo>
                  <a:lnTo>
                    <a:pt x="117627" y="788428"/>
                  </a:lnTo>
                  <a:lnTo>
                    <a:pt x="105778" y="786104"/>
                  </a:lnTo>
                  <a:lnTo>
                    <a:pt x="94348" y="788733"/>
                  </a:lnTo>
                  <a:lnTo>
                    <a:pt x="84924" y="795337"/>
                  </a:lnTo>
                  <a:lnTo>
                    <a:pt x="78511" y="804887"/>
                  </a:lnTo>
                  <a:lnTo>
                    <a:pt x="76111" y="816368"/>
                  </a:lnTo>
                  <a:lnTo>
                    <a:pt x="78435" y="828370"/>
                  </a:lnTo>
                  <a:lnTo>
                    <a:pt x="84950" y="838009"/>
                  </a:lnTo>
                  <a:lnTo>
                    <a:pt x="94742" y="844372"/>
                  </a:lnTo>
                  <a:lnTo>
                    <a:pt x="106870" y="846531"/>
                  </a:lnTo>
                  <a:lnTo>
                    <a:pt x="118503" y="844080"/>
                  </a:lnTo>
                  <a:lnTo>
                    <a:pt x="127977" y="837692"/>
                  </a:lnTo>
                  <a:lnTo>
                    <a:pt x="134366" y="828281"/>
                  </a:lnTo>
                  <a:lnTo>
                    <a:pt x="136779" y="816762"/>
                  </a:lnTo>
                  <a:close/>
                </a:path>
                <a:path extrusionOk="0" h="1549400" w="1055370">
                  <a:moveTo>
                    <a:pt x="1055065" y="1155700"/>
                  </a:moveTo>
                  <a:lnTo>
                    <a:pt x="1052360" y="1117600"/>
                  </a:lnTo>
                  <a:lnTo>
                    <a:pt x="1048639" y="1104900"/>
                  </a:lnTo>
                  <a:lnTo>
                    <a:pt x="1041209" y="1079500"/>
                  </a:lnTo>
                  <a:lnTo>
                    <a:pt x="1040561" y="1079500"/>
                  </a:lnTo>
                  <a:lnTo>
                    <a:pt x="1039164" y="1041400"/>
                  </a:lnTo>
                  <a:lnTo>
                    <a:pt x="1038034" y="1016000"/>
                  </a:lnTo>
                  <a:lnTo>
                    <a:pt x="1036574" y="977900"/>
                  </a:lnTo>
                  <a:lnTo>
                    <a:pt x="1026553" y="901700"/>
                  </a:lnTo>
                  <a:lnTo>
                    <a:pt x="1011923" y="863600"/>
                  </a:lnTo>
                  <a:lnTo>
                    <a:pt x="992251" y="819251"/>
                  </a:lnTo>
                  <a:lnTo>
                    <a:pt x="992251" y="1143000"/>
                  </a:lnTo>
                  <a:lnTo>
                    <a:pt x="992251" y="1206500"/>
                  </a:lnTo>
                  <a:lnTo>
                    <a:pt x="992047" y="1219200"/>
                  </a:lnTo>
                  <a:lnTo>
                    <a:pt x="989990" y="1231900"/>
                  </a:lnTo>
                  <a:lnTo>
                    <a:pt x="984643" y="1244600"/>
                  </a:lnTo>
                  <a:lnTo>
                    <a:pt x="976172" y="1244600"/>
                  </a:lnTo>
                  <a:lnTo>
                    <a:pt x="964819" y="1257300"/>
                  </a:lnTo>
                  <a:lnTo>
                    <a:pt x="873734" y="1257300"/>
                  </a:lnTo>
                  <a:lnTo>
                    <a:pt x="845197" y="1244600"/>
                  </a:lnTo>
                  <a:lnTo>
                    <a:pt x="822236" y="1231900"/>
                  </a:lnTo>
                  <a:lnTo>
                    <a:pt x="806818" y="1206500"/>
                  </a:lnTo>
                  <a:lnTo>
                    <a:pt x="800950" y="1181100"/>
                  </a:lnTo>
                  <a:lnTo>
                    <a:pt x="805840" y="1143000"/>
                  </a:lnTo>
                  <a:lnTo>
                    <a:pt x="820229" y="1130300"/>
                  </a:lnTo>
                  <a:lnTo>
                    <a:pt x="842340" y="1104900"/>
                  </a:lnTo>
                  <a:lnTo>
                    <a:pt x="985062" y="1104900"/>
                  </a:lnTo>
                  <a:lnTo>
                    <a:pt x="990117" y="1117600"/>
                  </a:lnTo>
                  <a:lnTo>
                    <a:pt x="992047" y="1130300"/>
                  </a:lnTo>
                  <a:lnTo>
                    <a:pt x="992251" y="1143000"/>
                  </a:lnTo>
                  <a:lnTo>
                    <a:pt x="992251" y="819251"/>
                  </a:lnTo>
                  <a:lnTo>
                    <a:pt x="989393" y="812800"/>
                  </a:lnTo>
                  <a:lnTo>
                    <a:pt x="957872" y="774700"/>
                  </a:lnTo>
                  <a:lnTo>
                    <a:pt x="929373" y="749300"/>
                  </a:lnTo>
                  <a:lnTo>
                    <a:pt x="898626" y="736600"/>
                  </a:lnTo>
                  <a:lnTo>
                    <a:pt x="866025" y="711200"/>
                  </a:lnTo>
                  <a:lnTo>
                    <a:pt x="831964" y="698500"/>
                  </a:lnTo>
                  <a:lnTo>
                    <a:pt x="713638" y="647700"/>
                  </a:lnTo>
                  <a:lnTo>
                    <a:pt x="701967" y="635000"/>
                  </a:lnTo>
                  <a:lnTo>
                    <a:pt x="699897" y="625906"/>
                  </a:lnTo>
                  <a:lnTo>
                    <a:pt x="699897" y="711200"/>
                  </a:lnTo>
                  <a:lnTo>
                    <a:pt x="661809" y="736600"/>
                  </a:lnTo>
                  <a:lnTo>
                    <a:pt x="618871" y="749300"/>
                  </a:lnTo>
                  <a:lnTo>
                    <a:pt x="572719" y="762000"/>
                  </a:lnTo>
                  <a:lnTo>
                    <a:pt x="477329" y="762000"/>
                  </a:lnTo>
                  <a:lnTo>
                    <a:pt x="431368" y="749300"/>
                  </a:lnTo>
                  <a:lnTo>
                    <a:pt x="388759" y="736600"/>
                  </a:lnTo>
                  <a:lnTo>
                    <a:pt x="351142" y="698500"/>
                  </a:lnTo>
                  <a:lnTo>
                    <a:pt x="375119" y="698500"/>
                  </a:lnTo>
                  <a:lnTo>
                    <a:pt x="394830" y="673100"/>
                  </a:lnTo>
                  <a:lnTo>
                    <a:pt x="408533" y="660400"/>
                  </a:lnTo>
                  <a:lnTo>
                    <a:pt x="414489" y="635000"/>
                  </a:lnTo>
                  <a:lnTo>
                    <a:pt x="459219" y="647700"/>
                  </a:lnTo>
                  <a:lnTo>
                    <a:pt x="592213" y="647700"/>
                  </a:lnTo>
                  <a:lnTo>
                    <a:pt x="636244" y="635000"/>
                  </a:lnTo>
                  <a:lnTo>
                    <a:pt x="644436" y="660400"/>
                  </a:lnTo>
                  <a:lnTo>
                    <a:pt x="653796" y="673100"/>
                  </a:lnTo>
                  <a:lnTo>
                    <a:pt x="670293" y="685800"/>
                  </a:lnTo>
                  <a:lnTo>
                    <a:pt x="699897" y="711200"/>
                  </a:lnTo>
                  <a:lnTo>
                    <a:pt x="699897" y="625906"/>
                  </a:lnTo>
                  <a:lnTo>
                    <a:pt x="696188" y="609600"/>
                  </a:lnTo>
                  <a:lnTo>
                    <a:pt x="696887" y="596900"/>
                  </a:lnTo>
                  <a:lnTo>
                    <a:pt x="704608" y="584200"/>
                  </a:lnTo>
                  <a:lnTo>
                    <a:pt x="738200" y="546100"/>
                  </a:lnTo>
                  <a:lnTo>
                    <a:pt x="763981" y="508000"/>
                  </a:lnTo>
                  <a:lnTo>
                    <a:pt x="781024" y="457200"/>
                  </a:lnTo>
                  <a:lnTo>
                    <a:pt x="788454" y="406400"/>
                  </a:lnTo>
                  <a:lnTo>
                    <a:pt x="790028" y="355600"/>
                  </a:lnTo>
                  <a:lnTo>
                    <a:pt x="790448" y="304800"/>
                  </a:lnTo>
                  <a:lnTo>
                    <a:pt x="790206" y="254000"/>
                  </a:lnTo>
                  <a:lnTo>
                    <a:pt x="789838" y="203200"/>
                  </a:lnTo>
                  <a:lnTo>
                    <a:pt x="789241" y="190500"/>
                  </a:lnTo>
                  <a:lnTo>
                    <a:pt x="787755" y="177800"/>
                  </a:lnTo>
                  <a:lnTo>
                    <a:pt x="785545" y="165100"/>
                  </a:lnTo>
                  <a:lnTo>
                    <a:pt x="782789" y="165100"/>
                  </a:lnTo>
                  <a:lnTo>
                    <a:pt x="762533" y="114300"/>
                  </a:lnTo>
                  <a:lnTo>
                    <a:pt x="733234" y="76200"/>
                  </a:lnTo>
                  <a:lnTo>
                    <a:pt x="728992" y="73304"/>
                  </a:lnTo>
                  <a:lnTo>
                    <a:pt x="728992" y="228600"/>
                  </a:lnTo>
                  <a:lnTo>
                    <a:pt x="728929" y="266700"/>
                  </a:lnTo>
                  <a:lnTo>
                    <a:pt x="728840" y="279400"/>
                  </a:lnTo>
                  <a:lnTo>
                    <a:pt x="728726" y="304800"/>
                  </a:lnTo>
                  <a:lnTo>
                    <a:pt x="728611" y="406400"/>
                  </a:lnTo>
                  <a:lnTo>
                    <a:pt x="719404" y="457200"/>
                  </a:lnTo>
                  <a:lnTo>
                    <a:pt x="701636" y="495300"/>
                  </a:lnTo>
                  <a:lnTo>
                    <a:pt x="676173" y="520700"/>
                  </a:lnTo>
                  <a:lnTo>
                    <a:pt x="643813" y="558800"/>
                  </a:lnTo>
                  <a:lnTo>
                    <a:pt x="605396" y="571500"/>
                  </a:lnTo>
                  <a:lnTo>
                    <a:pt x="561733" y="584200"/>
                  </a:lnTo>
                  <a:lnTo>
                    <a:pt x="511086" y="596900"/>
                  </a:lnTo>
                  <a:lnTo>
                    <a:pt x="462521" y="584200"/>
                  </a:lnTo>
                  <a:lnTo>
                    <a:pt x="418122" y="558800"/>
                  </a:lnTo>
                  <a:lnTo>
                    <a:pt x="380022" y="533400"/>
                  </a:lnTo>
                  <a:lnTo>
                    <a:pt x="350329" y="495300"/>
                  </a:lnTo>
                  <a:lnTo>
                    <a:pt x="331152" y="444500"/>
                  </a:lnTo>
                  <a:lnTo>
                    <a:pt x="327596" y="419100"/>
                  </a:lnTo>
                  <a:lnTo>
                    <a:pt x="325755" y="406400"/>
                  </a:lnTo>
                  <a:lnTo>
                    <a:pt x="324802" y="381000"/>
                  </a:lnTo>
                  <a:lnTo>
                    <a:pt x="323913" y="368300"/>
                  </a:lnTo>
                  <a:lnTo>
                    <a:pt x="323710" y="368300"/>
                  </a:lnTo>
                  <a:lnTo>
                    <a:pt x="329412" y="355600"/>
                  </a:lnTo>
                  <a:lnTo>
                    <a:pt x="365760" y="355600"/>
                  </a:lnTo>
                  <a:lnTo>
                    <a:pt x="397306" y="342900"/>
                  </a:lnTo>
                  <a:lnTo>
                    <a:pt x="427113" y="330200"/>
                  </a:lnTo>
                  <a:lnTo>
                    <a:pt x="454685" y="304800"/>
                  </a:lnTo>
                  <a:lnTo>
                    <a:pt x="466636" y="304800"/>
                  </a:lnTo>
                  <a:lnTo>
                    <a:pt x="513410" y="330200"/>
                  </a:lnTo>
                  <a:lnTo>
                    <a:pt x="610489" y="355600"/>
                  </a:lnTo>
                  <a:lnTo>
                    <a:pt x="728472" y="355600"/>
                  </a:lnTo>
                  <a:lnTo>
                    <a:pt x="728611" y="406400"/>
                  </a:lnTo>
                  <a:lnTo>
                    <a:pt x="728611" y="304800"/>
                  </a:lnTo>
                  <a:lnTo>
                    <a:pt x="688987" y="304800"/>
                  </a:lnTo>
                  <a:lnTo>
                    <a:pt x="649770" y="292100"/>
                  </a:lnTo>
                  <a:lnTo>
                    <a:pt x="610984" y="292100"/>
                  </a:lnTo>
                  <a:lnTo>
                    <a:pt x="572554" y="279400"/>
                  </a:lnTo>
                  <a:lnTo>
                    <a:pt x="546595" y="279400"/>
                  </a:lnTo>
                  <a:lnTo>
                    <a:pt x="521449" y="266700"/>
                  </a:lnTo>
                  <a:lnTo>
                    <a:pt x="497141" y="254000"/>
                  </a:lnTo>
                  <a:lnTo>
                    <a:pt x="473735" y="241300"/>
                  </a:lnTo>
                  <a:lnTo>
                    <a:pt x="437756" y="241300"/>
                  </a:lnTo>
                  <a:lnTo>
                    <a:pt x="427151" y="254000"/>
                  </a:lnTo>
                  <a:lnTo>
                    <a:pt x="405650" y="266700"/>
                  </a:lnTo>
                  <a:lnTo>
                    <a:pt x="380949" y="279400"/>
                  </a:lnTo>
                  <a:lnTo>
                    <a:pt x="353479" y="292100"/>
                  </a:lnTo>
                  <a:lnTo>
                    <a:pt x="323710" y="292100"/>
                  </a:lnTo>
                  <a:lnTo>
                    <a:pt x="323367" y="254000"/>
                  </a:lnTo>
                  <a:lnTo>
                    <a:pt x="323926" y="228600"/>
                  </a:lnTo>
                  <a:lnTo>
                    <a:pt x="328993" y="190500"/>
                  </a:lnTo>
                  <a:lnTo>
                    <a:pt x="342163" y="152400"/>
                  </a:lnTo>
                  <a:lnTo>
                    <a:pt x="381292" y="114300"/>
                  </a:lnTo>
                  <a:lnTo>
                    <a:pt x="421601" y="114300"/>
                  </a:lnTo>
                  <a:lnTo>
                    <a:pt x="430745" y="101600"/>
                  </a:lnTo>
                  <a:lnTo>
                    <a:pt x="438848" y="88900"/>
                  </a:lnTo>
                  <a:lnTo>
                    <a:pt x="453478" y="76200"/>
                  </a:lnTo>
                  <a:lnTo>
                    <a:pt x="471030" y="63500"/>
                  </a:lnTo>
                  <a:lnTo>
                    <a:pt x="490689" y="63500"/>
                  </a:lnTo>
                  <a:lnTo>
                    <a:pt x="511632" y="50800"/>
                  </a:lnTo>
                  <a:lnTo>
                    <a:pt x="565518" y="63500"/>
                  </a:lnTo>
                  <a:lnTo>
                    <a:pt x="615188" y="76200"/>
                  </a:lnTo>
                  <a:lnTo>
                    <a:pt x="660234" y="88900"/>
                  </a:lnTo>
                  <a:lnTo>
                    <a:pt x="700290" y="127000"/>
                  </a:lnTo>
                  <a:lnTo>
                    <a:pt x="711619" y="152400"/>
                  </a:lnTo>
                  <a:lnTo>
                    <a:pt x="720318" y="165100"/>
                  </a:lnTo>
                  <a:lnTo>
                    <a:pt x="726033" y="177800"/>
                  </a:lnTo>
                  <a:lnTo>
                    <a:pt x="728472" y="203200"/>
                  </a:lnTo>
                  <a:lnTo>
                    <a:pt x="728992" y="228600"/>
                  </a:lnTo>
                  <a:lnTo>
                    <a:pt x="728992" y="73304"/>
                  </a:lnTo>
                  <a:lnTo>
                    <a:pt x="696137" y="50800"/>
                  </a:lnTo>
                  <a:lnTo>
                    <a:pt x="652475" y="25400"/>
                  </a:lnTo>
                  <a:lnTo>
                    <a:pt x="629348" y="12700"/>
                  </a:lnTo>
                  <a:lnTo>
                    <a:pt x="605434" y="12700"/>
                  </a:lnTo>
                  <a:lnTo>
                    <a:pt x="581177" y="0"/>
                  </a:lnTo>
                  <a:lnTo>
                    <a:pt x="466305" y="0"/>
                  </a:lnTo>
                  <a:lnTo>
                    <a:pt x="448906" y="12700"/>
                  </a:lnTo>
                  <a:lnTo>
                    <a:pt x="433146" y="12700"/>
                  </a:lnTo>
                  <a:lnTo>
                    <a:pt x="410235" y="38100"/>
                  </a:lnTo>
                  <a:lnTo>
                    <a:pt x="387083" y="50800"/>
                  </a:lnTo>
                  <a:lnTo>
                    <a:pt x="363029" y="63500"/>
                  </a:lnTo>
                  <a:lnTo>
                    <a:pt x="337451" y="76200"/>
                  </a:lnTo>
                  <a:lnTo>
                    <a:pt x="331101" y="76200"/>
                  </a:lnTo>
                  <a:lnTo>
                    <a:pt x="302653" y="101600"/>
                  </a:lnTo>
                  <a:lnTo>
                    <a:pt x="282803" y="139700"/>
                  </a:lnTo>
                  <a:lnTo>
                    <a:pt x="265366" y="203200"/>
                  </a:lnTo>
                  <a:lnTo>
                    <a:pt x="263474" y="254000"/>
                  </a:lnTo>
                  <a:lnTo>
                    <a:pt x="262724" y="292100"/>
                  </a:lnTo>
                  <a:lnTo>
                    <a:pt x="262686" y="381000"/>
                  </a:lnTo>
                  <a:lnTo>
                    <a:pt x="266128" y="431800"/>
                  </a:lnTo>
                  <a:lnTo>
                    <a:pt x="276491" y="469900"/>
                  </a:lnTo>
                  <a:lnTo>
                    <a:pt x="293751" y="508000"/>
                  </a:lnTo>
                  <a:lnTo>
                    <a:pt x="317906" y="546100"/>
                  </a:lnTo>
                  <a:lnTo>
                    <a:pt x="348957" y="584200"/>
                  </a:lnTo>
                  <a:lnTo>
                    <a:pt x="352082" y="584200"/>
                  </a:lnTo>
                  <a:lnTo>
                    <a:pt x="355803" y="596900"/>
                  </a:lnTo>
                  <a:lnTo>
                    <a:pt x="356552" y="596900"/>
                  </a:lnTo>
                  <a:lnTo>
                    <a:pt x="357492" y="609600"/>
                  </a:lnTo>
                  <a:lnTo>
                    <a:pt x="352844" y="622300"/>
                  </a:lnTo>
                  <a:lnTo>
                    <a:pt x="342684" y="635000"/>
                  </a:lnTo>
                  <a:lnTo>
                    <a:pt x="327088" y="647700"/>
                  </a:lnTo>
                  <a:lnTo>
                    <a:pt x="208864" y="698500"/>
                  </a:lnTo>
                  <a:lnTo>
                    <a:pt x="196862" y="711200"/>
                  </a:lnTo>
                  <a:lnTo>
                    <a:pt x="189890" y="723900"/>
                  </a:lnTo>
                  <a:lnTo>
                    <a:pt x="188061" y="723900"/>
                  </a:lnTo>
                  <a:lnTo>
                    <a:pt x="191503" y="736600"/>
                  </a:lnTo>
                  <a:lnTo>
                    <a:pt x="199097" y="749300"/>
                  </a:lnTo>
                  <a:lnTo>
                    <a:pt x="209435" y="762000"/>
                  </a:lnTo>
                  <a:lnTo>
                    <a:pt x="221881" y="762000"/>
                  </a:lnTo>
                  <a:lnTo>
                    <a:pt x="235851" y="749300"/>
                  </a:lnTo>
                  <a:lnTo>
                    <a:pt x="255905" y="749300"/>
                  </a:lnTo>
                  <a:lnTo>
                    <a:pt x="265874" y="736600"/>
                  </a:lnTo>
                  <a:lnTo>
                    <a:pt x="294386" y="736600"/>
                  </a:lnTo>
                  <a:lnTo>
                    <a:pt x="333235" y="762000"/>
                  </a:lnTo>
                  <a:lnTo>
                    <a:pt x="374078" y="787400"/>
                  </a:lnTo>
                  <a:lnTo>
                    <a:pt x="416458" y="812800"/>
                  </a:lnTo>
                  <a:lnTo>
                    <a:pt x="459930" y="825500"/>
                  </a:lnTo>
                  <a:lnTo>
                    <a:pt x="592594" y="825500"/>
                  </a:lnTo>
                  <a:lnTo>
                    <a:pt x="636092" y="812800"/>
                  </a:lnTo>
                  <a:lnTo>
                    <a:pt x="678510" y="787400"/>
                  </a:lnTo>
                  <a:lnTo>
                    <a:pt x="719378" y="762000"/>
                  </a:lnTo>
                  <a:lnTo>
                    <a:pt x="758291" y="736600"/>
                  </a:lnTo>
                  <a:lnTo>
                    <a:pt x="770597" y="736600"/>
                  </a:lnTo>
                  <a:lnTo>
                    <a:pt x="794194" y="749300"/>
                  </a:lnTo>
                  <a:lnTo>
                    <a:pt x="813396" y="749300"/>
                  </a:lnTo>
                  <a:lnTo>
                    <a:pt x="832370" y="762000"/>
                  </a:lnTo>
                  <a:lnTo>
                    <a:pt x="851014" y="774700"/>
                  </a:lnTo>
                  <a:lnTo>
                    <a:pt x="896696" y="800100"/>
                  </a:lnTo>
                  <a:lnTo>
                    <a:pt x="930516" y="838200"/>
                  </a:lnTo>
                  <a:lnTo>
                    <a:pt x="954024" y="876300"/>
                  </a:lnTo>
                  <a:lnTo>
                    <a:pt x="968705" y="927100"/>
                  </a:lnTo>
                  <a:lnTo>
                    <a:pt x="976083" y="977900"/>
                  </a:lnTo>
                  <a:lnTo>
                    <a:pt x="977709" y="1041400"/>
                  </a:lnTo>
                  <a:lnTo>
                    <a:pt x="880325" y="1041400"/>
                  </a:lnTo>
                  <a:lnTo>
                    <a:pt x="877201" y="1028700"/>
                  </a:lnTo>
                  <a:lnTo>
                    <a:pt x="866775" y="1003300"/>
                  </a:lnTo>
                  <a:lnTo>
                    <a:pt x="853528" y="977900"/>
                  </a:lnTo>
                  <a:lnTo>
                    <a:pt x="837488" y="952500"/>
                  </a:lnTo>
                  <a:lnTo>
                    <a:pt x="820394" y="940968"/>
                  </a:lnTo>
                  <a:lnTo>
                    <a:pt x="820394" y="1054100"/>
                  </a:lnTo>
                  <a:lnTo>
                    <a:pt x="777506" y="1092200"/>
                  </a:lnTo>
                  <a:lnTo>
                    <a:pt x="751243" y="1117600"/>
                  </a:lnTo>
                  <a:lnTo>
                    <a:pt x="740537" y="1155700"/>
                  </a:lnTo>
                  <a:lnTo>
                    <a:pt x="744321" y="1206500"/>
                  </a:lnTo>
                  <a:lnTo>
                    <a:pt x="761517" y="1257300"/>
                  </a:lnTo>
                  <a:lnTo>
                    <a:pt x="722642" y="1295400"/>
                  </a:lnTo>
                  <a:lnTo>
                    <a:pt x="526669" y="1473200"/>
                  </a:lnTo>
                  <a:lnTo>
                    <a:pt x="333095" y="1295400"/>
                  </a:lnTo>
                  <a:lnTo>
                    <a:pt x="291617" y="1257300"/>
                  </a:lnTo>
                  <a:lnTo>
                    <a:pt x="310515" y="1206500"/>
                  </a:lnTo>
                  <a:lnTo>
                    <a:pt x="310832" y="1155700"/>
                  </a:lnTo>
                  <a:lnTo>
                    <a:pt x="295884" y="1104900"/>
                  </a:lnTo>
                  <a:lnTo>
                    <a:pt x="268947" y="1079500"/>
                  </a:lnTo>
                  <a:lnTo>
                    <a:pt x="252171" y="1067549"/>
                  </a:lnTo>
                  <a:lnTo>
                    <a:pt x="252171" y="1181100"/>
                  </a:lnTo>
                  <a:lnTo>
                    <a:pt x="245668" y="1206500"/>
                  </a:lnTo>
                  <a:lnTo>
                    <a:pt x="229831" y="1231900"/>
                  </a:lnTo>
                  <a:lnTo>
                    <a:pt x="206629" y="1244600"/>
                  </a:lnTo>
                  <a:lnTo>
                    <a:pt x="178003" y="1257300"/>
                  </a:lnTo>
                  <a:lnTo>
                    <a:pt x="90004" y="1257300"/>
                  </a:lnTo>
                  <a:lnTo>
                    <a:pt x="77508" y="1244600"/>
                  </a:lnTo>
                  <a:lnTo>
                    <a:pt x="68541" y="1244600"/>
                  </a:lnTo>
                  <a:lnTo>
                    <a:pt x="63068" y="1231900"/>
                  </a:lnTo>
                  <a:lnTo>
                    <a:pt x="61074" y="1219200"/>
                  </a:lnTo>
                  <a:lnTo>
                    <a:pt x="60934" y="1206500"/>
                  </a:lnTo>
                  <a:lnTo>
                    <a:pt x="60909" y="1143000"/>
                  </a:lnTo>
                  <a:lnTo>
                    <a:pt x="61125" y="1130300"/>
                  </a:lnTo>
                  <a:lnTo>
                    <a:pt x="63055" y="1117600"/>
                  </a:lnTo>
                  <a:lnTo>
                    <a:pt x="68135" y="1104900"/>
                  </a:lnTo>
                  <a:lnTo>
                    <a:pt x="211175" y="1104900"/>
                  </a:lnTo>
                  <a:lnTo>
                    <a:pt x="233476" y="1130300"/>
                  </a:lnTo>
                  <a:lnTo>
                    <a:pt x="247764" y="1155700"/>
                  </a:lnTo>
                  <a:lnTo>
                    <a:pt x="252171" y="1181100"/>
                  </a:lnTo>
                  <a:lnTo>
                    <a:pt x="252171" y="1067549"/>
                  </a:lnTo>
                  <a:lnTo>
                    <a:pt x="233324" y="1054100"/>
                  </a:lnTo>
                  <a:lnTo>
                    <a:pt x="238086" y="1041400"/>
                  </a:lnTo>
                  <a:lnTo>
                    <a:pt x="247637" y="1016000"/>
                  </a:lnTo>
                  <a:lnTo>
                    <a:pt x="274510" y="977900"/>
                  </a:lnTo>
                  <a:lnTo>
                    <a:pt x="309613" y="965200"/>
                  </a:lnTo>
                  <a:lnTo>
                    <a:pt x="348665" y="952500"/>
                  </a:lnTo>
                  <a:lnTo>
                    <a:pt x="418198" y="952500"/>
                  </a:lnTo>
                  <a:lnTo>
                    <a:pt x="449021" y="977900"/>
                  </a:lnTo>
                  <a:lnTo>
                    <a:pt x="477304" y="990600"/>
                  </a:lnTo>
                  <a:lnTo>
                    <a:pt x="481317" y="1003300"/>
                  </a:lnTo>
                  <a:lnTo>
                    <a:pt x="489559" y="1003300"/>
                  </a:lnTo>
                  <a:lnTo>
                    <a:pt x="507873" y="1016000"/>
                  </a:lnTo>
                  <a:lnTo>
                    <a:pt x="524852" y="1028700"/>
                  </a:lnTo>
                  <a:lnTo>
                    <a:pt x="541959" y="1016000"/>
                  </a:lnTo>
                  <a:lnTo>
                    <a:pt x="560641" y="1003300"/>
                  </a:lnTo>
                  <a:lnTo>
                    <a:pt x="570052" y="1003300"/>
                  </a:lnTo>
                  <a:lnTo>
                    <a:pt x="579234" y="990600"/>
                  </a:lnTo>
                  <a:lnTo>
                    <a:pt x="588479" y="990600"/>
                  </a:lnTo>
                  <a:lnTo>
                    <a:pt x="598093" y="977900"/>
                  </a:lnTo>
                  <a:lnTo>
                    <a:pt x="641883" y="952500"/>
                  </a:lnTo>
                  <a:lnTo>
                    <a:pt x="729932" y="952500"/>
                  </a:lnTo>
                  <a:lnTo>
                    <a:pt x="768477" y="977900"/>
                  </a:lnTo>
                  <a:lnTo>
                    <a:pt x="799579" y="1003300"/>
                  </a:lnTo>
                  <a:lnTo>
                    <a:pt x="820394" y="1054100"/>
                  </a:lnTo>
                  <a:lnTo>
                    <a:pt x="820394" y="940968"/>
                  </a:lnTo>
                  <a:lnTo>
                    <a:pt x="818667" y="939800"/>
                  </a:lnTo>
                  <a:lnTo>
                    <a:pt x="778713" y="914400"/>
                  </a:lnTo>
                  <a:lnTo>
                    <a:pt x="733628" y="889000"/>
                  </a:lnTo>
                  <a:lnTo>
                    <a:pt x="637108" y="889000"/>
                  </a:lnTo>
                  <a:lnTo>
                    <a:pt x="590207" y="914400"/>
                  </a:lnTo>
                  <a:lnTo>
                    <a:pt x="547255" y="939800"/>
                  </a:lnTo>
                  <a:lnTo>
                    <a:pt x="540410" y="939800"/>
                  </a:lnTo>
                  <a:lnTo>
                    <a:pt x="533704" y="952500"/>
                  </a:lnTo>
                  <a:lnTo>
                    <a:pt x="528104" y="952500"/>
                  </a:lnTo>
                  <a:lnTo>
                    <a:pt x="513422" y="939800"/>
                  </a:lnTo>
                  <a:lnTo>
                    <a:pt x="499262" y="939800"/>
                  </a:lnTo>
                  <a:lnTo>
                    <a:pt x="485216" y="927100"/>
                  </a:lnTo>
                  <a:lnTo>
                    <a:pt x="470852" y="914400"/>
                  </a:lnTo>
                  <a:lnTo>
                    <a:pt x="376859" y="889000"/>
                  </a:lnTo>
                  <a:lnTo>
                    <a:pt x="330085" y="889000"/>
                  </a:lnTo>
                  <a:lnTo>
                    <a:pt x="285762" y="901700"/>
                  </a:lnTo>
                  <a:lnTo>
                    <a:pt x="245618" y="927100"/>
                  </a:lnTo>
                  <a:lnTo>
                    <a:pt x="211391" y="965200"/>
                  </a:lnTo>
                  <a:lnTo>
                    <a:pt x="183337" y="1016000"/>
                  </a:lnTo>
                  <a:lnTo>
                    <a:pt x="174383" y="1028700"/>
                  </a:lnTo>
                  <a:lnTo>
                    <a:pt x="172110" y="1028700"/>
                  </a:lnTo>
                  <a:lnTo>
                    <a:pt x="167297" y="1041400"/>
                  </a:lnTo>
                  <a:lnTo>
                    <a:pt x="71843" y="1041400"/>
                  </a:lnTo>
                  <a:lnTo>
                    <a:pt x="76365" y="990600"/>
                  </a:lnTo>
                  <a:lnTo>
                    <a:pt x="78663" y="965200"/>
                  </a:lnTo>
                  <a:lnTo>
                    <a:pt x="81114" y="939800"/>
                  </a:lnTo>
                  <a:lnTo>
                    <a:pt x="80556" y="927100"/>
                  </a:lnTo>
                  <a:lnTo>
                    <a:pt x="75971" y="914400"/>
                  </a:lnTo>
                  <a:lnTo>
                    <a:pt x="67703" y="914400"/>
                  </a:lnTo>
                  <a:lnTo>
                    <a:pt x="56070" y="901700"/>
                  </a:lnTo>
                  <a:lnTo>
                    <a:pt x="43713" y="901700"/>
                  </a:lnTo>
                  <a:lnTo>
                    <a:pt x="33020" y="914400"/>
                  </a:lnTo>
                  <a:lnTo>
                    <a:pt x="25171" y="914400"/>
                  </a:lnTo>
                  <a:lnTo>
                    <a:pt x="21336" y="927100"/>
                  </a:lnTo>
                  <a:lnTo>
                    <a:pt x="18643" y="965200"/>
                  </a:lnTo>
                  <a:lnTo>
                    <a:pt x="16332" y="990600"/>
                  </a:lnTo>
                  <a:lnTo>
                    <a:pt x="14325" y="1016000"/>
                  </a:lnTo>
                  <a:lnTo>
                    <a:pt x="12560" y="1054100"/>
                  </a:lnTo>
                  <a:lnTo>
                    <a:pt x="12026" y="1066800"/>
                  </a:lnTo>
                  <a:lnTo>
                    <a:pt x="11239" y="1079500"/>
                  </a:lnTo>
                  <a:lnTo>
                    <a:pt x="9169" y="1092200"/>
                  </a:lnTo>
                  <a:lnTo>
                    <a:pt x="2438" y="1104900"/>
                  </a:lnTo>
                  <a:lnTo>
                    <a:pt x="1130" y="1117600"/>
                  </a:lnTo>
                  <a:lnTo>
                    <a:pt x="546" y="1117600"/>
                  </a:lnTo>
                  <a:lnTo>
                    <a:pt x="355" y="1130300"/>
                  </a:lnTo>
                  <a:lnTo>
                    <a:pt x="50" y="1155700"/>
                  </a:lnTo>
                  <a:lnTo>
                    <a:pt x="0" y="1206500"/>
                  </a:lnTo>
                  <a:lnTo>
                    <a:pt x="203" y="1219200"/>
                  </a:lnTo>
                  <a:lnTo>
                    <a:pt x="6134" y="1257300"/>
                  </a:lnTo>
                  <a:lnTo>
                    <a:pt x="22212" y="1282700"/>
                  </a:lnTo>
                  <a:lnTo>
                    <a:pt x="46875" y="1308100"/>
                  </a:lnTo>
                  <a:lnTo>
                    <a:pt x="225361" y="1308100"/>
                  </a:lnTo>
                  <a:lnTo>
                    <a:pt x="235851" y="1295400"/>
                  </a:lnTo>
                  <a:lnTo>
                    <a:pt x="250139" y="1295400"/>
                  </a:lnTo>
                  <a:lnTo>
                    <a:pt x="256743" y="1308100"/>
                  </a:lnTo>
                  <a:lnTo>
                    <a:pt x="270217" y="1320800"/>
                  </a:lnTo>
                  <a:lnTo>
                    <a:pt x="311302" y="1358900"/>
                  </a:lnTo>
                  <a:lnTo>
                    <a:pt x="387057" y="1435100"/>
                  </a:lnTo>
                  <a:lnTo>
                    <a:pt x="462826" y="1498600"/>
                  </a:lnTo>
                  <a:lnTo>
                    <a:pt x="500761" y="1536700"/>
                  </a:lnTo>
                  <a:lnTo>
                    <a:pt x="513969" y="1549400"/>
                  </a:lnTo>
                  <a:lnTo>
                    <a:pt x="538911" y="1549400"/>
                  </a:lnTo>
                  <a:lnTo>
                    <a:pt x="552208" y="1536700"/>
                  </a:lnTo>
                  <a:lnTo>
                    <a:pt x="557466" y="1536700"/>
                  </a:lnTo>
                  <a:lnTo>
                    <a:pt x="562686" y="1524000"/>
                  </a:lnTo>
                  <a:lnTo>
                    <a:pt x="573049" y="1524000"/>
                  </a:lnTo>
                  <a:lnTo>
                    <a:pt x="622452" y="1473200"/>
                  </a:lnTo>
                  <a:lnTo>
                    <a:pt x="721233" y="1371600"/>
                  </a:lnTo>
                  <a:lnTo>
                    <a:pt x="758190" y="1346200"/>
                  </a:lnTo>
                  <a:lnTo>
                    <a:pt x="795096" y="1308100"/>
                  </a:lnTo>
                  <a:lnTo>
                    <a:pt x="801039" y="1295400"/>
                  </a:lnTo>
                  <a:lnTo>
                    <a:pt x="819848" y="1295400"/>
                  </a:lnTo>
                  <a:lnTo>
                    <a:pt x="829233" y="1308100"/>
                  </a:lnTo>
                  <a:lnTo>
                    <a:pt x="1003769" y="1308100"/>
                  </a:lnTo>
                  <a:lnTo>
                    <a:pt x="1044803" y="1270000"/>
                  </a:lnTo>
                  <a:lnTo>
                    <a:pt x="1051382" y="1231900"/>
                  </a:lnTo>
                  <a:lnTo>
                    <a:pt x="1053388" y="1193800"/>
                  </a:lnTo>
                  <a:lnTo>
                    <a:pt x="1055065" y="1155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9" name="Google Shape;179;p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448066" y="2992932"/>
              <a:ext cx="1485633" cy="1514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"/>
            <p:cNvSpPr/>
            <p:nvPr/>
          </p:nvSpPr>
          <p:spPr>
            <a:xfrm>
              <a:off x="1607146" y="5548706"/>
              <a:ext cx="1325245" cy="302260"/>
            </a:xfrm>
            <a:custGeom>
              <a:rect b="b" l="l" r="r" t="t"/>
              <a:pathLst>
                <a:path extrusionOk="0" h="302260" w="1325245">
                  <a:moveTo>
                    <a:pt x="103530" y="252717"/>
                  </a:moveTo>
                  <a:lnTo>
                    <a:pt x="72567" y="207810"/>
                  </a:lnTo>
                  <a:lnTo>
                    <a:pt x="71640" y="207645"/>
                  </a:lnTo>
                  <a:lnTo>
                    <a:pt x="71640" y="253403"/>
                  </a:lnTo>
                  <a:lnTo>
                    <a:pt x="70218" y="261404"/>
                  </a:lnTo>
                  <a:lnTo>
                    <a:pt x="66217" y="268033"/>
                  </a:lnTo>
                  <a:lnTo>
                    <a:pt x="59969" y="272529"/>
                  </a:lnTo>
                  <a:lnTo>
                    <a:pt x="51828" y="274193"/>
                  </a:lnTo>
                  <a:lnTo>
                    <a:pt x="43827" y="272503"/>
                  </a:lnTo>
                  <a:lnTo>
                    <a:pt x="37515" y="267906"/>
                  </a:lnTo>
                  <a:lnTo>
                    <a:pt x="33375" y="261175"/>
                  </a:lnTo>
                  <a:lnTo>
                    <a:pt x="31953" y="253403"/>
                  </a:lnTo>
                  <a:lnTo>
                    <a:pt x="31902" y="252717"/>
                  </a:lnTo>
                  <a:lnTo>
                    <a:pt x="33274" y="244551"/>
                  </a:lnTo>
                  <a:lnTo>
                    <a:pt x="37211" y="237871"/>
                  </a:lnTo>
                  <a:lnTo>
                    <a:pt x="43383" y="233375"/>
                  </a:lnTo>
                  <a:lnTo>
                    <a:pt x="51498" y="231724"/>
                  </a:lnTo>
                  <a:lnTo>
                    <a:pt x="59613" y="233426"/>
                  </a:lnTo>
                  <a:lnTo>
                    <a:pt x="65989" y="238023"/>
                  </a:lnTo>
                  <a:lnTo>
                    <a:pt x="70142" y="244817"/>
                  </a:lnTo>
                  <a:lnTo>
                    <a:pt x="71577" y="252717"/>
                  </a:lnTo>
                  <a:lnTo>
                    <a:pt x="71640" y="253403"/>
                  </a:lnTo>
                  <a:lnTo>
                    <a:pt x="71640" y="207645"/>
                  </a:lnTo>
                  <a:lnTo>
                    <a:pt x="31089" y="207848"/>
                  </a:lnTo>
                  <a:lnTo>
                    <a:pt x="63" y="252717"/>
                  </a:lnTo>
                  <a:lnTo>
                    <a:pt x="0" y="253403"/>
                  </a:lnTo>
                  <a:lnTo>
                    <a:pt x="3848" y="272364"/>
                  </a:lnTo>
                  <a:lnTo>
                    <a:pt x="14554" y="287858"/>
                  </a:lnTo>
                  <a:lnTo>
                    <a:pt x="30861" y="298297"/>
                  </a:lnTo>
                  <a:lnTo>
                    <a:pt x="51498" y="302120"/>
                  </a:lnTo>
                  <a:lnTo>
                    <a:pt x="72288" y="298246"/>
                  </a:lnTo>
                  <a:lnTo>
                    <a:pt x="88760" y="287680"/>
                  </a:lnTo>
                  <a:lnTo>
                    <a:pt x="98132" y="274193"/>
                  </a:lnTo>
                  <a:lnTo>
                    <a:pt x="99618" y="272072"/>
                  </a:lnTo>
                  <a:lnTo>
                    <a:pt x="103454" y="253403"/>
                  </a:lnTo>
                  <a:lnTo>
                    <a:pt x="103530" y="252717"/>
                  </a:lnTo>
                  <a:close/>
                </a:path>
                <a:path extrusionOk="0" h="302260" w="1325245">
                  <a:moveTo>
                    <a:pt x="106654" y="48564"/>
                  </a:moveTo>
                  <a:lnTo>
                    <a:pt x="103263" y="28346"/>
                  </a:lnTo>
                  <a:lnTo>
                    <a:pt x="102730" y="27432"/>
                  </a:lnTo>
                  <a:lnTo>
                    <a:pt x="95072" y="14592"/>
                  </a:lnTo>
                  <a:lnTo>
                    <a:pt x="94157" y="13055"/>
                  </a:lnTo>
                  <a:lnTo>
                    <a:pt x="80886" y="3378"/>
                  </a:lnTo>
                  <a:lnTo>
                    <a:pt x="74409" y="2006"/>
                  </a:lnTo>
                  <a:lnTo>
                    <a:pt x="74409" y="49110"/>
                  </a:lnTo>
                  <a:lnTo>
                    <a:pt x="72859" y="57797"/>
                  </a:lnTo>
                  <a:lnTo>
                    <a:pt x="68668" y="64528"/>
                  </a:lnTo>
                  <a:lnTo>
                    <a:pt x="62534" y="68897"/>
                  </a:lnTo>
                  <a:lnTo>
                    <a:pt x="55156" y="70446"/>
                  </a:lnTo>
                  <a:lnTo>
                    <a:pt x="47612" y="68872"/>
                  </a:lnTo>
                  <a:lnTo>
                    <a:pt x="41503" y="64452"/>
                  </a:lnTo>
                  <a:lnTo>
                    <a:pt x="37401" y="57708"/>
                  </a:lnTo>
                  <a:lnTo>
                    <a:pt x="35915" y="49110"/>
                  </a:lnTo>
                  <a:lnTo>
                    <a:pt x="35941" y="48564"/>
                  </a:lnTo>
                  <a:lnTo>
                    <a:pt x="37401" y="40170"/>
                  </a:lnTo>
                  <a:lnTo>
                    <a:pt x="41503" y="33413"/>
                  </a:lnTo>
                  <a:lnTo>
                    <a:pt x="47612" y="29019"/>
                  </a:lnTo>
                  <a:lnTo>
                    <a:pt x="55156" y="27432"/>
                  </a:lnTo>
                  <a:lnTo>
                    <a:pt x="62534" y="29019"/>
                  </a:lnTo>
                  <a:lnTo>
                    <a:pt x="68668" y="33413"/>
                  </a:lnTo>
                  <a:lnTo>
                    <a:pt x="72859" y="40170"/>
                  </a:lnTo>
                  <a:lnTo>
                    <a:pt x="74371" y="48564"/>
                  </a:lnTo>
                  <a:lnTo>
                    <a:pt x="74409" y="49110"/>
                  </a:lnTo>
                  <a:lnTo>
                    <a:pt x="74409" y="2006"/>
                  </a:lnTo>
                  <a:lnTo>
                    <a:pt x="65036" y="0"/>
                  </a:lnTo>
                  <a:lnTo>
                    <a:pt x="55562" y="1193"/>
                  </a:lnTo>
                  <a:lnTo>
                    <a:pt x="47955" y="4381"/>
                  </a:lnTo>
                  <a:lnTo>
                    <a:pt x="41770" y="9029"/>
                  </a:lnTo>
                  <a:lnTo>
                    <a:pt x="36614" y="14592"/>
                  </a:lnTo>
                  <a:lnTo>
                    <a:pt x="36614" y="2082"/>
                  </a:lnTo>
                  <a:lnTo>
                    <a:pt x="3619" y="2082"/>
                  </a:lnTo>
                  <a:lnTo>
                    <a:pt x="3619" y="123685"/>
                  </a:lnTo>
                  <a:lnTo>
                    <a:pt x="36614" y="123685"/>
                  </a:lnTo>
                  <a:lnTo>
                    <a:pt x="36614" y="84493"/>
                  </a:lnTo>
                  <a:lnTo>
                    <a:pt x="41706" y="89598"/>
                  </a:lnTo>
                  <a:lnTo>
                    <a:pt x="47917" y="93929"/>
                  </a:lnTo>
                  <a:lnTo>
                    <a:pt x="55600" y="96913"/>
                  </a:lnTo>
                  <a:lnTo>
                    <a:pt x="65189" y="98031"/>
                  </a:lnTo>
                  <a:lnTo>
                    <a:pt x="81038" y="94653"/>
                  </a:lnTo>
                  <a:lnTo>
                    <a:pt x="106616" y="49110"/>
                  </a:lnTo>
                  <a:lnTo>
                    <a:pt x="106654" y="48564"/>
                  </a:lnTo>
                  <a:close/>
                </a:path>
                <a:path extrusionOk="0" h="302260" w="1325245">
                  <a:moveTo>
                    <a:pt x="201015" y="206032"/>
                  </a:moveTo>
                  <a:lnTo>
                    <a:pt x="109232" y="206032"/>
                  </a:lnTo>
                  <a:lnTo>
                    <a:pt x="109232" y="233959"/>
                  </a:lnTo>
                  <a:lnTo>
                    <a:pt x="138760" y="233959"/>
                  </a:lnTo>
                  <a:lnTo>
                    <a:pt x="138760" y="299897"/>
                  </a:lnTo>
                  <a:lnTo>
                    <a:pt x="171500" y="299897"/>
                  </a:lnTo>
                  <a:lnTo>
                    <a:pt x="171500" y="233959"/>
                  </a:lnTo>
                  <a:lnTo>
                    <a:pt x="201015" y="233959"/>
                  </a:lnTo>
                  <a:lnTo>
                    <a:pt x="201015" y="206032"/>
                  </a:lnTo>
                  <a:close/>
                </a:path>
                <a:path extrusionOk="0" h="302260" w="1325245">
                  <a:moveTo>
                    <a:pt x="211734" y="51346"/>
                  </a:moveTo>
                  <a:lnTo>
                    <a:pt x="210273" y="41275"/>
                  </a:lnTo>
                  <a:lnTo>
                    <a:pt x="208902" y="31686"/>
                  </a:lnTo>
                  <a:lnTo>
                    <a:pt x="205003" y="24307"/>
                  </a:lnTo>
                  <a:lnTo>
                    <a:pt x="200253" y="15328"/>
                  </a:lnTo>
                  <a:lnTo>
                    <a:pt x="185559" y="4152"/>
                  </a:lnTo>
                  <a:lnTo>
                    <a:pt x="181076" y="3276"/>
                  </a:lnTo>
                  <a:lnTo>
                    <a:pt x="181076" y="41275"/>
                  </a:lnTo>
                  <a:lnTo>
                    <a:pt x="148285" y="41275"/>
                  </a:lnTo>
                  <a:lnTo>
                    <a:pt x="150164" y="30911"/>
                  </a:lnTo>
                  <a:lnTo>
                    <a:pt x="155727" y="24307"/>
                  </a:lnTo>
                  <a:lnTo>
                    <a:pt x="173583" y="24307"/>
                  </a:lnTo>
                  <a:lnTo>
                    <a:pt x="179832" y="30911"/>
                  </a:lnTo>
                  <a:lnTo>
                    <a:pt x="181076" y="41275"/>
                  </a:lnTo>
                  <a:lnTo>
                    <a:pt x="181076" y="3276"/>
                  </a:lnTo>
                  <a:lnTo>
                    <a:pt x="130492" y="14351"/>
                  </a:lnTo>
                  <a:lnTo>
                    <a:pt x="117221" y="49110"/>
                  </a:lnTo>
                  <a:lnTo>
                    <a:pt x="117221" y="49466"/>
                  </a:lnTo>
                  <a:lnTo>
                    <a:pt x="120929" y="69303"/>
                  </a:lnTo>
                  <a:lnTo>
                    <a:pt x="131318" y="84696"/>
                  </a:lnTo>
                  <a:lnTo>
                    <a:pt x="147231" y="94653"/>
                  </a:lnTo>
                  <a:lnTo>
                    <a:pt x="167525" y="98183"/>
                  </a:lnTo>
                  <a:lnTo>
                    <a:pt x="180479" y="96850"/>
                  </a:lnTo>
                  <a:lnTo>
                    <a:pt x="191439" y="93014"/>
                  </a:lnTo>
                  <a:lnTo>
                    <a:pt x="200583" y="87007"/>
                  </a:lnTo>
                  <a:lnTo>
                    <a:pt x="208114" y="79133"/>
                  </a:lnTo>
                  <a:lnTo>
                    <a:pt x="201422" y="73571"/>
                  </a:lnTo>
                  <a:lnTo>
                    <a:pt x="189903" y="63995"/>
                  </a:lnTo>
                  <a:lnTo>
                    <a:pt x="183159" y="70789"/>
                  </a:lnTo>
                  <a:lnTo>
                    <a:pt x="177253" y="73571"/>
                  </a:lnTo>
                  <a:lnTo>
                    <a:pt x="169062" y="73571"/>
                  </a:lnTo>
                  <a:lnTo>
                    <a:pt x="161886" y="72631"/>
                  </a:lnTo>
                  <a:lnTo>
                    <a:pt x="156019" y="69748"/>
                  </a:lnTo>
                  <a:lnTo>
                    <a:pt x="151599" y="64935"/>
                  </a:lnTo>
                  <a:lnTo>
                    <a:pt x="148780" y="58140"/>
                  </a:lnTo>
                  <a:lnTo>
                    <a:pt x="211582" y="58140"/>
                  </a:lnTo>
                  <a:lnTo>
                    <a:pt x="211734" y="55867"/>
                  </a:lnTo>
                  <a:lnTo>
                    <a:pt x="211734" y="51346"/>
                  </a:lnTo>
                  <a:close/>
                </a:path>
                <a:path extrusionOk="0" h="302260" w="1325245">
                  <a:moveTo>
                    <a:pt x="302272" y="2082"/>
                  </a:moveTo>
                  <a:lnTo>
                    <a:pt x="225971" y="2082"/>
                  </a:lnTo>
                  <a:lnTo>
                    <a:pt x="225971" y="95948"/>
                  </a:lnTo>
                  <a:lnTo>
                    <a:pt x="258914" y="95948"/>
                  </a:lnTo>
                  <a:lnTo>
                    <a:pt x="258914" y="30213"/>
                  </a:lnTo>
                  <a:lnTo>
                    <a:pt x="302272" y="30213"/>
                  </a:lnTo>
                  <a:lnTo>
                    <a:pt x="302272" y="2082"/>
                  </a:lnTo>
                  <a:close/>
                </a:path>
                <a:path extrusionOk="0" h="302260" w="1325245">
                  <a:moveTo>
                    <a:pt x="408927" y="2082"/>
                  </a:moveTo>
                  <a:lnTo>
                    <a:pt x="378917" y="2082"/>
                  </a:lnTo>
                  <a:lnTo>
                    <a:pt x="346671" y="47879"/>
                  </a:lnTo>
                  <a:lnTo>
                    <a:pt x="346671" y="2082"/>
                  </a:lnTo>
                  <a:lnTo>
                    <a:pt x="314223" y="2082"/>
                  </a:lnTo>
                  <a:lnTo>
                    <a:pt x="314223" y="95948"/>
                  </a:lnTo>
                  <a:lnTo>
                    <a:pt x="343547" y="95948"/>
                  </a:lnTo>
                  <a:lnTo>
                    <a:pt x="376478" y="48768"/>
                  </a:lnTo>
                  <a:lnTo>
                    <a:pt x="376478" y="95948"/>
                  </a:lnTo>
                  <a:lnTo>
                    <a:pt x="408927" y="95948"/>
                  </a:lnTo>
                  <a:lnTo>
                    <a:pt x="408927" y="48768"/>
                  </a:lnTo>
                  <a:lnTo>
                    <a:pt x="408927" y="47879"/>
                  </a:lnTo>
                  <a:lnTo>
                    <a:pt x="408927" y="2082"/>
                  </a:lnTo>
                  <a:close/>
                </a:path>
                <a:path extrusionOk="0" h="302260" w="1325245">
                  <a:moveTo>
                    <a:pt x="526503" y="48768"/>
                  </a:moveTo>
                  <a:lnTo>
                    <a:pt x="522643" y="29870"/>
                  </a:lnTo>
                  <a:lnTo>
                    <a:pt x="521195" y="27787"/>
                  </a:lnTo>
                  <a:lnTo>
                    <a:pt x="511911" y="14363"/>
                  </a:lnTo>
                  <a:lnTo>
                    <a:pt x="495541" y="3860"/>
                  </a:lnTo>
                  <a:lnTo>
                    <a:pt x="494601" y="3695"/>
                  </a:lnTo>
                  <a:lnTo>
                    <a:pt x="494601" y="49466"/>
                  </a:lnTo>
                  <a:lnTo>
                    <a:pt x="493191" y="57467"/>
                  </a:lnTo>
                  <a:lnTo>
                    <a:pt x="489204" y="64096"/>
                  </a:lnTo>
                  <a:lnTo>
                    <a:pt x="482968" y="68592"/>
                  </a:lnTo>
                  <a:lnTo>
                    <a:pt x="474814" y="70256"/>
                  </a:lnTo>
                  <a:lnTo>
                    <a:pt x="466788" y="68567"/>
                  </a:lnTo>
                  <a:lnTo>
                    <a:pt x="460476" y="63969"/>
                  </a:lnTo>
                  <a:lnTo>
                    <a:pt x="456336" y="57238"/>
                  </a:lnTo>
                  <a:lnTo>
                    <a:pt x="454926" y="49466"/>
                  </a:lnTo>
                  <a:lnTo>
                    <a:pt x="454863" y="48768"/>
                  </a:lnTo>
                  <a:lnTo>
                    <a:pt x="456234" y="40601"/>
                  </a:lnTo>
                  <a:lnTo>
                    <a:pt x="460171" y="33934"/>
                  </a:lnTo>
                  <a:lnTo>
                    <a:pt x="466344" y="29438"/>
                  </a:lnTo>
                  <a:lnTo>
                    <a:pt x="474459" y="27787"/>
                  </a:lnTo>
                  <a:lnTo>
                    <a:pt x="482587" y="29489"/>
                  </a:lnTo>
                  <a:lnTo>
                    <a:pt x="488950" y="34099"/>
                  </a:lnTo>
                  <a:lnTo>
                    <a:pt x="493102" y="40894"/>
                  </a:lnTo>
                  <a:lnTo>
                    <a:pt x="494538" y="48768"/>
                  </a:lnTo>
                  <a:lnTo>
                    <a:pt x="494601" y="49466"/>
                  </a:lnTo>
                  <a:lnTo>
                    <a:pt x="494601" y="3695"/>
                  </a:lnTo>
                  <a:lnTo>
                    <a:pt x="454063" y="3898"/>
                  </a:lnTo>
                  <a:lnTo>
                    <a:pt x="423037" y="48768"/>
                  </a:lnTo>
                  <a:lnTo>
                    <a:pt x="422973" y="49466"/>
                  </a:lnTo>
                  <a:lnTo>
                    <a:pt x="426821" y="68427"/>
                  </a:lnTo>
                  <a:lnTo>
                    <a:pt x="437527" y="83908"/>
                  </a:lnTo>
                  <a:lnTo>
                    <a:pt x="453834" y="94361"/>
                  </a:lnTo>
                  <a:lnTo>
                    <a:pt x="474459" y="98183"/>
                  </a:lnTo>
                  <a:lnTo>
                    <a:pt x="495249" y="94310"/>
                  </a:lnTo>
                  <a:lnTo>
                    <a:pt x="511733" y="83743"/>
                  </a:lnTo>
                  <a:lnTo>
                    <a:pt x="521106" y="70256"/>
                  </a:lnTo>
                  <a:lnTo>
                    <a:pt x="522592" y="68135"/>
                  </a:lnTo>
                  <a:lnTo>
                    <a:pt x="526427" y="49466"/>
                  </a:lnTo>
                  <a:lnTo>
                    <a:pt x="526503" y="48768"/>
                  </a:lnTo>
                  <a:close/>
                </a:path>
                <a:path extrusionOk="0" h="302260" w="1325245">
                  <a:moveTo>
                    <a:pt x="635101" y="2082"/>
                  </a:moveTo>
                  <a:lnTo>
                    <a:pt x="602310" y="2082"/>
                  </a:lnTo>
                  <a:lnTo>
                    <a:pt x="602310" y="34531"/>
                  </a:lnTo>
                  <a:lnTo>
                    <a:pt x="573328" y="34531"/>
                  </a:lnTo>
                  <a:lnTo>
                    <a:pt x="573328" y="2082"/>
                  </a:lnTo>
                  <a:lnTo>
                    <a:pt x="540397" y="2082"/>
                  </a:lnTo>
                  <a:lnTo>
                    <a:pt x="540397" y="95948"/>
                  </a:lnTo>
                  <a:lnTo>
                    <a:pt x="573328" y="95948"/>
                  </a:lnTo>
                  <a:lnTo>
                    <a:pt x="573328" y="62953"/>
                  </a:lnTo>
                  <a:lnTo>
                    <a:pt x="602310" y="62953"/>
                  </a:lnTo>
                  <a:lnTo>
                    <a:pt x="602310" y="95948"/>
                  </a:lnTo>
                  <a:lnTo>
                    <a:pt x="635101" y="95948"/>
                  </a:lnTo>
                  <a:lnTo>
                    <a:pt x="635101" y="62953"/>
                  </a:lnTo>
                  <a:lnTo>
                    <a:pt x="635101" y="34531"/>
                  </a:lnTo>
                  <a:lnTo>
                    <a:pt x="635101" y="2082"/>
                  </a:lnTo>
                  <a:close/>
                </a:path>
                <a:path extrusionOk="0" h="302260" w="1325245">
                  <a:moveTo>
                    <a:pt x="739825" y="42862"/>
                  </a:moveTo>
                  <a:lnTo>
                    <a:pt x="723392" y="7226"/>
                  </a:lnTo>
                  <a:lnTo>
                    <a:pt x="707923" y="1968"/>
                  </a:lnTo>
                  <a:lnTo>
                    <a:pt x="707923" y="57594"/>
                  </a:lnTo>
                  <a:lnTo>
                    <a:pt x="707923" y="71488"/>
                  </a:lnTo>
                  <a:lnTo>
                    <a:pt x="701128" y="77393"/>
                  </a:lnTo>
                  <a:lnTo>
                    <a:pt x="684657" y="77393"/>
                  </a:lnTo>
                  <a:lnTo>
                    <a:pt x="679792" y="73571"/>
                  </a:lnTo>
                  <a:lnTo>
                    <a:pt x="679792" y="59677"/>
                  </a:lnTo>
                  <a:lnTo>
                    <a:pt x="685203" y="55168"/>
                  </a:lnTo>
                  <a:lnTo>
                    <a:pt x="699744" y="55168"/>
                  </a:lnTo>
                  <a:lnTo>
                    <a:pt x="704456" y="56210"/>
                  </a:lnTo>
                  <a:lnTo>
                    <a:pt x="707923" y="57594"/>
                  </a:lnTo>
                  <a:lnTo>
                    <a:pt x="707923" y="1968"/>
                  </a:lnTo>
                  <a:lnTo>
                    <a:pt x="705662" y="1447"/>
                  </a:lnTo>
                  <a:lnTo>
                    <a:pt x="694029" y="698"/>
                  </a:lnTo>
                  <a:lnTo>
                    <a:pt x="682777" y="1231"/>
                  </a:lnTo>
                  <a:lnTo>
                    <a:pt x="672960" y="2730"/>
                  </a:lnTo>
                  <a:lnTo>
                    <a:pt x="664171" y="5029"/>
                  </a:lnTo>
                  <a:lnTo>
                    <a:pt x="656031" y="7988"/>
                  </a:lnTo>
                  <a:lnTo>
                    <a:pt x="662825" y="31064"/>
                  </a:lnTo>
                  <a:lnTo>
                    <a:pt x="669074" y="28867"/>
                  </a:lnTo>
                  <a:lnTo>
                    <a:pt x="675297" y="27228"/>
                  </a:lnTo>
                  <a:lnTo>
                    <a:pt x="681786" y="26200"/>
                  </a:lnTo>
                  <a:lnTo>
                    <a:pt x="688822" y="25844"/>
                  </a:lnTo>
                  <a:lnTo>
                    <a:pt x="701471" y="25844"/>
                  </a:lnTo>
                  <a:lnTo>
                    <a:pt x="707580" y="31407"/>
                  </a:lnTo>
                  <a:lnTo>
                    <a:pt x="707580" y="42862"/>
                  </a:lnTo>
                  <a:lnTo>
                    <a:pt x="702170" y="40779"/>
                  </a:lnTo>
                  <a:lnTo>
                    <a:pt x="693889" y="39192"/>
                  </a:lnTo>
                  <a:lnTo>
                    <a:pt x="684999" y="39192"/>
                  </a:lnTo>
                  <a:lnTo>
                    <a:pt x="669963" y="41059"/>
                  </a:lnTo>
                  <a:lnTo>
                    <a:pt x="658355" y="46609"/>
                  </a:lnTo>
                  <a:lnTo>
                    <a:pt x="650887" y="55829"/>
                  </a:lnTo>
                  <a:lnTo>
                    <a:pt x="648246" y="68707"/>
                  </a:lnTo>
                  <a:lnTo>
                    <a:pt x="648246" y="69062"/>
                  </a:lnTo>
                  <a:lnTo>
                    <a:pt x="650633" y="81419"/>
                  </a:lnTo>
                  <a:lnTo>
                    <a:pt x="657237" y="90512"/>
                  </a:lnTo>
                  <a:lnTo>
                    <a:pt x="667194" y="96126"/>
                  </a:lnTo>
                  <a:lnTo>
                    <a:pt x="679640" y="98031"/>
                  </a:lnTo>
                  <a:lnTo>
                    <a:pt x="688301" y="97167"/>
                  </a:lnTo>
                  <a:lnTo>
                    <a:pt x="695667" y="94716"/>
                  </a:lnTo>
                  <a:lnTo>
                    <a:pt x="701954" y="90919"/>
                  </a:lnTo>
                  <a:lnTo>
                    <a:pt x="707377" y="86029"/>
                  </a:lnTo>
                  <a:lnTo>
                    <a:pt x="707377" y="95948"/>
                  </a:lnTo>
                  <a:lnTo>
                    <a:pt x="739825" y="95948"/>
                  </a:lnTo>
                  <a:lnTo>
                    <a:pt x="739825" y="86029"/>
                  </a:lnTo>
                  <a:lnTo>
                    <a:pt x="739825" y="77393"/>
                  </a:lnTo>
                  <a:lnTo>
                    <a:pt x="739825" y="55168"/>
                  </a:lnTo>
                  <a:lnTo>
                    <a:pt x="739825" y="42862"/>
                  </a:lnTo>
                  <a:close/>
                </a:path>
                <a:path extrusionOk="0" h="302260" w="1325245">
                  <a:moveTo>
                    <a:pt x="858989" y="95948"/>
                  </a:moveTo>
                  <a:lnTo>
                    <a:pt x="836168" y="41478"/>
                  </a:lnTo>
                  <a:lnTo>
                    <a:pt x="819391" y="1397"/>
                  </a:lnTo>
                  <a:lnTo>
                    <a:pt x="788885" y="1397"/>
                  </a:lnTo>
                  <a:lnTo>
                    <a:pt x="749350" y="95948"/>
                  </a:lnTo>
                  <a:lnTo>
                    <a:pt x="783678" y="95948"/>
                  </a:lnTo>
                  <a:lnTo>
                    <a:pt x="803973" y="41478"/>
                  </a:lnTo>
                  <a:lnTo>
                    <a:pt x="824255" y="95948"/>
                  </a:lnTo>
                  <a:lnTo>
                    <a:pt x="858989" y="95948"/>
                  </a:lnTo>
                  <a:close/>
                </a:path>
                <a:path extrusionOk="0" h="302260" w="1325245">
                  <a:moveTo>
                    <a:pt x="958850" y="60528"/>
                  </a:moveTo>
                  <a:lnTo>
                    <a:pt x="934999" y="28841"/>
                  </a:lnTo>
                  <a:lnTo>
                    <a:pt x="926947" y="27800"/>
                  </a:lnTo>
                  <a:lnTo>
                    <a:pt x="926947" y="54330"/>
                  </a:lnTo>
                  <a:lnTo>
                    <a:pt x="926947" y="67665"/>
                  </a:lnTo>
                  <a:lnTo>
                    <a:pt x="921893" y="71640"/>
                  </a:lnTo>
                  <a:lnTo>
                    <a:pt x="901801" y="71640"/>
                  </a:lnTo>
                  <a:lnTo>
                    <a:pt x="901801" y="49961"/>
                  </a:lnTo>
                  <a:lnTo>
                    <a:pt x="913752" y="49961"/>
                  </a:lnTo>
                  <a:lnTo>
                    <a:pt x="922578" y="49809"/>
                  </a:lnTo>
                  <a:lnTo>
                    <a:pt x="926947" y="54330"/>
                  </a:lnTo>
                  <a:lnTo>
                    <a:pt x="926947" y="27800"/>
                  </a:lnTo>
                  <a:lnTo>
                    <a:pt x="917422" y="26543"/>
                  </a:lnTo>
                  <a:lnTo>
                    <a:pt x="901941" y="26543"/>
                  </a:lnTo>
                  <a:lnTo>
                    <a:pt x="901941" y="2082"/>
                  </a:lnTo>
                  <a:lnTo>
                    <a:pt x="869353" y="2082"/>
                  </a:lnTo>
                  <a:lnTo>
                    <a:pt x="869353" y="95948"/>
                  </a:lnTo>
                  <a:lnTo>
                    <a:pt x="916038" y="95948"/>
                  </a:lnTo>
                  <a:lnTo>
                    <a:pt x="934415" y="93281"/>
                  </a:lnTo>
                  <a:lnTo>
                    <a:pt x="947839" y="85877"/>
                  </a:lnTo>
                  <a:lnTo>
                    <a:pt x="956056" y="74714"/>
                  </a:lnTo>
                  <a:lnTo>
                    <a:pt x="956665" y="71640"/>
                  </a:lnTo>
                  <a:lnTo>
                    <a:pt x="958850" y="60731"/>
                  </a:lnTo>
                  <a:lnTo>
                    <a:pt x="958850" y="60528"/>
                  </a:lnTo>
                  <a:close/>
                </a:path>
                <a:path extrusionOk="0" h="302260" w="1325245">
                  <a:moveTo>
                    <a:pt x="1065860" y="2082"/>
                  </a:moveTo>
                  <a:lnTo>
                    <a:pt x="1033068" y="2082"/>
                  </a:lnTo>
                  <a:lnTo>
                    <a:pt x="1033068" y="34531"/>
                  </a:lnTo>
                  <a:lnTo>
                    <a:pt x="1004087" y="34531"/>
                  </a:lnTo>
                  <a:lnTo>
                    <a:pt x="1004087" y="2082"/>
                  </a:lnTo>
                  <a:lnTo>
                    <a:pt x="971156" y="2082"/>
                  </a:lnTo>
                  <a:lnTo>
                    <a:pt x="971156" y="95948"/>
                  </a:lnTo>
                  <a:lnTo>
                    <a:pt x="1004087" y="95948"/>
                  </a:lnTo>
                  <a:lnTo>
                    <a:pt x="1004087" y="62953"/>
                  </a:lnTo>
                  <a:lnTo>
                    <a:pt x="1033068" y="62953"/>
                  </a:lnTo>
                  <a:lnTo>
                    <a:pt x="1033068" y="95948"/>
                  </a:lnTo>
                  <a:lnTo>
                    <a:pt x="1065860" y="95948"/>
                  </a:lnTo>
                  <a:lnTo>
                    <a:pt x="1065860" y="62953"/>
                  </a:lnTo>
                  <a:lnTo>
                    <a:pt x="1065860" y="34531"/>
                  </a:lnTo>
                  <a:lnTo>
                    <a:pt x="1065860" y="2082"/>
                  </a:lnTo>
                  <a:close/>
                </a:path>
                <a:path extrusionOk="0" h="302260" w="1325245">
                  <a:moveTo>
                    <a:pt x="1173010" y="60528"/>
                  </a:moveTo>
                  <a:lnTo>
                    <a:pt x="1170940" y="49809"/>
                  </a:lnTo>
                  <a:lnTo>
                    <a:pt x="1170241" y="46164"/>
                  </a:lnTo>
                  <a:lnTo>
                    <a:pt x="1162177" y="35483"/>
                  </a:lnTo>
                  <a:lnTo>
                    <a:pt x="1149172" y="28841"/>
                  </a:lnTo>
                  <a:lnTo>
                    <a:pt x="1141107" y="27800"/>
                  </a:lnTo>
                  <a:lnTo>
                    <a:pt x="1141107" y="54330"/>
                  </a:lnTo>
                  <a:lnTo>
                    <a:pt x="1141107" y="67665"/>
                  </a:lnTo>
                  <a:lnTo>
                    <a:pt x="1136103" y="71640"/>
                  </a:lnTo>
                  <a:lnTo>
                    <a:pt x="1115961" y="71640"/>
                  </a:lnTo>
                  <a:lnTo>
                    <a:pt x="1115961" y="49961"/>
                  </a:lnTo>
                  <a:lnTo>
                    <a:pt x="1127912" y="49961"/>
                  </a:lnTo>
                  <a:lnTo>
                    <a:pt x="1136802" y="49809"/>
                  </a:lnTo>
                  <a:lnTo>
                    <a:pt x="1141107" y="54330"/>
                  </a:lnTo>
                  <a:lnTo>
                    <a:pt x="1141107" y="27800"/>
                  </a:lnTo>
                  <a:lnTo>
                    <a:pt x="1131582" y="26543"/>
                  </a:lnTo>
                  <a:lnTo>
                    <a:pt x="1116164" y="26543"/>
                  </a:lnTo>
                  <a:lnTo>
                    <a:pt x="1116164" y="2082"/>
                  </a:lnTo>
                  <a:lnTo>
                    <a:pt x="1083564" y="2082"/>
                  </a:lnTo>
                  <a:lnTo>
                    <a:pt x="1083564" y="95948"/>
                  </a:lnTo>
                  <a:lnTo>
                    <a:pt x="1130198" y="95948"/>
                  </a:lnTo>
                  <a:lnTo>
                    <a:pt x="1148588" y="93281"/>
                  </a:lnTo>
                  <a:lnTo>
                    <a:pt x="1161999" y="85877"/>
                  </a:lnTo>
                  <a:lnTo>
                    <a:pt x="1170216" y="74714"/>
                  </a:lnTo>
                  <a:lnTo>
                    <a:pt x="1170825" y="71640"/>
                  </a:lnTo>
                  <a:lnTo>
                    <a:pt x="1173010" y="60731"/>
                  </a:lnTo>
                  <a:lnTo>
                    <a:pt x="1173010" y="60528"/>
                  </a:lnTo>
                  <a:close/>
                </a:path>
                <a:path extrusionOk="0" h="302260" w="1325245">
                  <a:moveTo>
                    <a:pt x="1215529" y="2082"/>
                  </a:moveTo>
                  <a:lnTo>
                    <a:pt x="1182585" y="2082"/>
                  </a:lnTo>
                  <a:lnTo>
                    <a:pt x="1182585" y="95948"/>
                  </a:lnTo>
                  <a:lnTo>
                    <a:pt x="1215529" y="95948"/>
                  </a:lnTo>
                  <a:lnTo>
                    <a:pt x="1215529" y="2082"/>
                  </a:lnTo>
                  <a:close/>
                </a:path>
                <a:path extrusionOk="0" h="302260" w="1325245">
                  <a:moveTo>
                    <a:pt x="1325118" y="95948"/>
                  </a:moveTo>
                  <a:lnTo>
                    <a:pt x="1308862" y="71488"/>
                  </a:lnTo>
                  <a:lnTo>
                    <a:pt x="1293558" y="48425"/>
                  </a:lnTo>
                  <a:lnTo>
                    <a:pt x="1308823" y="25501"/>
                  </a:lnTo>
                  <a:lnTo>
                    <a:pt x="1324419" y="2082"/>
                  </a:lnTo>
                  <a:lnTo>
                    <a:pt x="1289748" y="2082"/>
                  </a:lnTo>
                  <a:lnTo>
                    <a:pt x="1275702" y="25501"/>
                  </a:lnTo>
                  <a:lnTo>
                    <a:pt x="1261808" y="2082"/>
                  </a:lnTo>
                  <a:lnTo>
                    <a:pt x="1226439" y="2082"/>
                  </a:lnTo>
                  <a:lnTo>
                    <a:pt x="1257300" y="48768"/>
                  </a:lnTo>
                  <a:lnTo>
                    <a:pt x="1225740" y="95948"/>
                  </a:lnTo>
                  <a:lnTo>
                    <a:pt x="1260424" y="95948"/>
                  </a:lnTo>
                  <a:lnTo>
                    <a:pt x="1275156" y="71488"/>
                  </a:lnTo>
                  <a:lnTo>
                    <a:pt x="1289748" y="95948"/>
                  </a:lnTo>
                  <a:lnTo>
                    <a:pt x="1325118" y="959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1" name="Google Shape;181;p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536801" y="3078556"/>
              <a:ext cx="1342151" cy="1312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"/>
            <p:cNvSpPr/>
            <p:nvPr/>
          </p:nvSpPr>
          <p:spPr>
            <a:xfrm>
              <a:off x="1594396" y="4935588"/>
              <a:ext cx="969010" cy="937260"/>
            </a:xfrm>
            <a:custGeom>
              <a:rect b="b" l="l" r="r" t="t"/>
              <a:pathLst>
                <a:path extrusionOk="0" h="937260" w="969010">
                  <a:moveTo>
                    <a:pt x="319684" y="286346"/>
                  </a:moveTo>
                  <a:lnTo>
                    <a:pt x="303784" y="234099"/>
                  </a:lnTo>
                  <a:lnTo>
                    <a:pt x="252958" y="194068"/>
                  </a:lnTo>
                  <a:lnTo>
                    <a:pt x="274180" y="179438"/>
                  </a:lnTo>
                  <a:lnTo>
                    <a:pt x="287718" y="164604"/>
                  </a:lnTo>
                  <a:lnTo>
                    <a:pt x="291096" y="160909"/>
                  </a:lnTo>
                  <a:lnTo>
                    <a:pt x="302285" y="137693"/>
                  </a:lnTo>
                  <a:lnTo>
                    <a:pt x="306336" y="108991"/>
                  </a:lnTo>
                  <a:lnTo>
                    <a:pt x="306336" y="107899"/>
                  </a:lnTo>
                  <a:lnTo>
                    <a:pt x="299313" y="79527"/>
                  </a:lnTo>
                  <a:lnTo>
                    <a:pt x="295668" y="64757"/>
                  </a:lnTo>
                  <a:lnTo>
                    <a:pt x="265658" y="30594"/>
                  </a:lnTo>
                  <a:lnTo>
                    <a:pt x="219290" y="8102"/>
                  </a:lnTo>
                  <a:lnTo>
                    <a:pt x="215696" y="7620"/>
                  </a:lnTo>
                  <a:lnTo>
                    <a:pt x="215696" y="276872"/>
                  </a:lnTo>
                  <a:lnTo>
                    <a:pt x="215696" y="278015"/>
                  </a:lnTo>
                  <a:lnTo>
                    <a:pt x="212001" y="294970"/>
                  </a:lnTo>
                  <a:lnTo>
                    <a:pt x="201155" y="308940"/>
                  </a:lnTo>
                  <a:lnTo>
                    <a:pt x="183540" y="318427"/>
                  </a:lnTo>
                  <a:lnTo>
                    <a:pt x="159537" y="321919"/>
                  </a:lnTo>
                  <a:lnTo>
                    <a:pt x="135521" y="318427"/>
                  </a:lnTo>
                  <a:lnTo>
                    <a:pt x="117919" y="308940"/>
                  </a:lnTo>
                  <a:lnTo>
                    <a:pt x="107073" y="294970"/>
                  </a:lnTo>
                  <a:lnTo>
                    <a:pt x="103390" y="278015"/>
                  </a:lnTo>
                  <a:lnTo>
                    <a:pt x="103390" y="276872"/>
                  </a:lnTo>
                  <a:lnTo>
                    <a:pt x="107467" y="259181"/>
                  </a:lnTo>
                  <a:lnTo>
                    <a:pt x="118960" y="245706"/>
                  </a:lnTo>
                  <a:lnTo>
                    <a:pt x="136690" y="237121"/>
                  </a:lnTo>
                  <a:lnTo>
                    <a:pt x="159537" y="234099"/>
                  </a:lnTo>
                  <a:lnTo>
                    <a:pt x="182372" y="237121"/>
                  </a:lnTo>
                  <a:lnTo>
                    <a:pt x="200113" y="245706"/>
                  </a:lnTo>
                  <a:lnTo>
                    <a:pt x="211607" y="259181"/>
                  </a:lnTo>
                  <a:lnTo>
                    <a:pt x="215696" y="276872"/>
                  </a:lnTo>
                  <a:lnTo>
                    <a:pt x="215696" y="7620"/>
                  </a:lnTo>
                  <a:lnTo>
                    <a:pt x="207911" y="6565"/>
                  </a:lnTo>
                  <a:lnTo>
                    <a:pt x="207911" y="120650"/>
                  </a:lnTo>
                  <a:lnTo>
                    <a:pt x="207911" y="121793"/>
                  </a:lnTo>
                  <a:lnTo>
                    <a:pt x="204419" y="138811"/>
                  </a:lnTo>
                  <a:lnTo>
                    <a:pt x="194564" y="152374"/>
                  </a:lnTo>
                  <a:lnTo>
                    <a:pt x="179298" y="161366"/>
                  </a:lnTo>
                  <a:lnTo>
                    <a:pt x="159537" y="164604"/>
                  </a:lnTo>
                  <a:lnTo>
                    <a:pt x="139865" y="161366"/>
                  </a:lnTo>
                  <a:lnTo>
                    <a:pt x="124777" y="152374"/>
                  </a:lnTo>
                  <a:lnTo>
                    <a:pt x="115125" y="138811"/>
                  </a:lnTo>
                  <a:lnTo>
                    <a:pt x="111721" y="121793"/>
                  </a:lnTo>
                  <a:lnTo>
                    <a:pt x="111721" y="120650"/>
                  </a:lnTo>
                  <a:lnTo>
                    <a:pt x="115049" y="105079"/>
                  </a:lnTo>
                  <a:lnTo>
                    <a:pt x="124574" y="91960"/>
                  </a:lnTo>
                  <a:lnTo>
                    <a:pt x="139623" y="82905"/>
                  </a:lnTo>
                  <a:lnTo>
                    <a:pt x="159537" y="79527"/>
                  </a:lnTo>
                  <a:lnTo>
                    <a:pt x="179984" y="82905"/>
                  </a:lnTo>
                  <a:lnTo>
                    <a:pt x="195186" y="91960"/>
                  </a:lnTo>
                  <a:lnTo>
                    <a:pt x="204647" y="105079"/>
                  </a:lnTo>
                  <a:lnTo>
                    <a:pt x="207911" y="120650"/>
                  </a:lnTo>
                  <a:lnTo>
                    <a:pt x="207911" y="6565"/>
                  </a:lnTo>
                  <a:lnTo>
                    <a:pt x="159537" y="0"/>
                  </a:lnTo>
                  <a:lnTo>
                    <a:pt x="99860" y="8102"/>
                  </a:lnTo>
                  <a:lnTo>
                    <a:pt x="53695" y="30594"/>
                  </a:lnTo>
                  <a:lnTo>
                    <a:pt x="23901" y="64757"/>
                  </a:lnTo>
                  <a:lnTo>
                    <a:pt x="13347" y="107899"/>
                  </a:lnTo>
                  <a:lnTo>
                    <a:pt x="13347" y="108991"/>
                  </a:lnTo>
                  <a:lnTo>
                    <a:pt x="17449" y="137693"/>
                  </a:lnTo>
                  <a:lnTo>
                    <a:pt x="28689" y="160909"/>
                  </a:lnTo>
                  <a:lnTo>
                    <a:pt x="45440" y="179438"/>
                  </a:lnTo>
                  <a:lnTo>
                    <a:pt x="66128" y="194068"/>
                  </a:lnTo>
                  <a:lnTo>
                    <a:pt x="37960" y="209511"/>
                  </a:lnTo>
                  <a:lnTo>
                    <a:pt x="17208" y="229704"/>
                  </a:lnTo>
                  <a:lnTo>
                    <a:pt x="4381" y="255435"/>
                  </a:lnTo>
                  <a:lnTo>
                    <a:pt x="0" y="287439"/>
                  </a:lnTo>
                  <a:lnTo>
                    <a:pt x="0" y="288582"/>
                  </a:lnTo>
                  <a:lnTo>
                    <a:pt x="7620" y="326478"/>
                  </a:lnTo>
                  <a:lnTo>
                    <a:pt x="29248" y="357987"/>
                  </a:lnTo>
                  <a:lnTo>
                    <a:pt x="63017" y="381952"/>
                  </a:lnTo>
                  <a:lnTo>
                    <a:pt x="107073" y="397192"/>
                  </a:lnTo>
                  <a:lnTo>
                    <a:pt x="159537" y="402526"/>
                  </a:lnTo>
                  <a:lnTo>
                    <a:pt x="212064" y="397294"/>
                  </a:lnTo>
                  <a:lnTo>
                    <a:pt x="256260" y="382206"/>
                  </a:lnTo>
                  <a:lnTo>
                    <a:pt x="290207" y="358241"/>
                  </a:lnTo>
                  <a:lnTo>
                    <a:pt x="311988" y="326326"/>
                  </a:lnTo>
                  <a:lnTo>
                    <a:pt x="319684" y="287439"/>
                  </a:lnTo>
                  <a:lnTo>
                    <a:pt x="319684" y="286346"/>
                  </a:lnTo>
                  <a:close/>
                </a:path>
                <a:path extrusionOk="0" h="937260" w="969010">
                  <a:moveTo>
                    <a:pt x="326974" y="884732"/>
                  </a:moveTo>
                  <a:lnTo>
                    <a:pt x="315214" y="884732"/>
                  </a:lnTo>
                  <a:lnTo>
                    <a:pt x="299021" y="847966"/>
                  </a:lnTo>
                  <a:lnTo>
                    <a:pt x="286042" y="818451"/>
                  </a:lnTo>
                  <a:lnTo>
                    <a:pt x="281876" y="818451"/>
                  </a:lnTo>
                  <a:lnTo>
                    <a:pt x="281876" y="885926"/>
                  </a:lnTo>
                  <a:lnTo>
                    <a:pt x="251714" y="885926"/>
                  </a:lnTo>
                  <a:lnTo>
                    <a:pt x="266801" y="847966"/>
                  </a:lnTo>
                  <a:lnTo>
                    <a:pt x="281876" y="885926"/>
                  </a:lnTo>
                  <a:lnTo>
                    <a:pt x="281876" y="818451"/>
                  </a:lnTo>
                  <a:lnTo>
                    <a:pt x="248094" y="818451"/>
                  </a:lnTo>
                  <a:lnTo>
                    <a:pt x="218922" y="884732"/>
                  </a:lnTo>
                  <a:lnTo>
                    <a:pt x="207162" y="884732"/>
                  </a:lnTo>
                  <a:lnTo>
                    <a:pt x="207162" y="936726"/>
                  </a:lnTo>
                  <a:lnTo>
                    <a:pt x="236982" y="936726"/>
                  </a:lnTo>
                  <a:lnTo>
                    <a:pt x="236982" y="912469"/>
                  </a:lnTo>
                  <a:lnTo>
                    <a:pt x="297154" y="912469"/>
                  </a:lnTo>
                  <a:lnTo>
                    <a:pt x="297154" y="936726"/>
                  </a:lnTo>
                  <a:lnTo>
                    <a:pt x="326974" y="936726"/>
                  </a:lnTo>
                  <a:lnTo>
                    <a:pt x="326974" y="912469"/>
                  </a:lnTo>
                  <a:lnTo>
                    <a:pt x="326974" y="885926"/>
                  </a:lnTo>
                  <a:lnTo>
                    <a:pt x="326974" y="884732"/>
                  </a:lnTo>
                  <a:close/>
                </a:path>
                <a:path extrusionOk="0" h="937260" w="969010">
                  <a:moveTo>
                    <a:pt x="426339" y="868413"/>
                  </a:moveTo>
                  <a:lnTo>
                    <a:pt x="424878" y="858342"/>
                  </a:lnTo>
                  <a:lnTo>
                    <a:pt x="423506" y="848753"/>
                  </a:lnTo>
                  <a:lnTo>
                    <a:pt x="419608" y="841375"/>
                  </a:lnTo>
                  <a:lnTo>
                    <a:pt x="414858" y="832396"/>
                  </a:lnTo>
                  <a:lnTo>
                    <a:pt x="400164" y="821220"/>
                  </a:lnTo>
                  <a:lnTo>
                    <a:pt x="395681" y="820343"/>
                  </a:lnTo>
                  <a:lnTo>
                    <a:pt x="395681" y="858342"/>
                  </a:lnTo>
                  <a:lnTo>
                    <a:pt x="362889" y="858342"/>
                  </a:lnTo>
                  <a:lnTo>
                    <a:pt x="364782" y="847966"/>
                  </a:lnTo>
                  <a:lnTo>
                    <a:pt x="370332" y="841375"/>
                  </a:lnTo>
                  <a:lnTo>
                    <a:pt x="388188" y="841375"/>
                  </a:lnTo>
                  <a:lnTo>
                    <a:pt x="394449" y="847966"/>
                  </a:lnTo>
                  <a:lnTo>
                    <a:pt x="395681" y="858342"/>
                  </a:lnTo>
                  <a:lnTo>
                    <a:pt x="395681" y="820343"/>
                  </a:lnTo>
                  <a:lnTo>
                    <a:pt x="345097" y="831418"/>
                  </a:lnTo>
                  <a:lnTo>
                    <a:pt x="331838" y="866178"/>
                  </a:lnTo>
                  <a:lnTo>
                    <a:pt x="331838" y="866521"/>
                  </a:lnTo>
                  <a:lnTo>
                    <a:pt x="335546" y="886345"/>
                  </a:lnTo>
                  <a:lnTo>
                    <a:pt x="345935" y="901738"/>
                  </a:lnTo>
                  <a:lnTo>
                    <a:pt x="361835" y="911694"/>
                  </a:lnTo>
                  <a:lnTo>
                    <a:pt x="382143" y="915238"/>
                  </a:lnTo>
                  <a:lnTo>
                    <a:pt x="395109" y="913904"/>
                  </a:lnTo>
                  <a:lnTo>
                    <a:pt x="406069" y="910069"/>
                  </a:lnTo>
                  <a:lnTo>
                    <a:pt x="415201" y="904049"/>
                  </a:lnTo>
                  <a:lnTo>
                    <a:pt x="422719" y="896137"/>
                  </a:lnTo>
                  <a:lnTo>
                    <a:pt x="416077" y="890638"/>
                  </a:lnTo>
                  <a:lnTo>
                    <a:pt x="404520" y="881062"/>
                  </a:lnTo>
                  <a:lnTo>
                    <a:pt x="397764" y="887857"/>
                  </a:lnTo>
                  <a:lnTo>
                    <a:pt x="391858" y="890638"/>
                  </a:lnTo>
                  <a:lnTo>
                    <a:pt x="383679" y="890638"/>
                  </a:lnTo>
                  <a:lnTo>
                    <a:pt x="376504" y="889685"/>
                  </a:lnTo>
                  <a:lnTo>
                    <a:pt x="370624" y="886802"/>
                  </a:lnTo>
                  <a:lnTo>
                    <a:pt x="366204" y="881976"/>
                  </a:lnTo>
                  <a:lnTo>
                    <a:pt x="363385" y="875157"/>
                  </a:lnTo>
                  <a:lnTo>
                    <a:pt x="426199" y="875157"/>
                  </a:lnTo>
                  <a:lnTo>
                    <a:pt x="426339" y="872921"/>
                  </a:lnTo>
                  <a:lnTo>
                    <a:pt x="426339" y="868413"/>
                  </a:lnTo>
                  <a:close/>
                </a:path>
                <a:path extrusionOk="0" h="937260" w="969010">
                  <a:moveTo>
                    <a:pt x="539457" y="913015"/>
                  </a:moveTo>
                  <a:lnTo>
                    <a:pt x="516661" y="858532"/>
                  </a:lnTo>
                  <a:lnTo>
                    <a:pt x="499910" y="818451"/>
                  </a:lnTo>
                  <a:lnTo>
                    <a:pt x="469353" y="818451"/>
                  </a:lnTo>
                  <a:lnTo>
                    <a:pt x="429818" y="913015"/>
                  </a:lnTo>
                  <a:lnTo>
                    <a:pt x="464146" y="913015"/>
                  </a:lnTo>
                  <a:lnTo>
                    <a:pt x="484441" y="858532"/>
                  </a:lnTo>
                  <a:lnTo>
                    <a:pt x="504723" y="913015"/>
                  </a:lnTo>
                  <a:lnTo>
                    <a:pt x="539457" y="913015"/>
                  </a:lnTo>
                  <a:close/>
                </a:path>
                <a:path extrusionOk="0" h="937260" w="969010">
                  <a:moveTo>
                    <a:pt x="635000" y="868413"/>
                  </a:moveTo>
                  <a:lnTo>
                    <a:pt x="633539" y="858342"/>
                  </a:lnTo>
                  <a:lnTo>
                    <a:pt x="632155" y="848753"/>
                  </a:lnTo>
                  <a:lnTo>
                    <a:pt x="628243" y="841375"/>
                  </a:lnTo>
                  <a:lnTo>
                    <a:pt x="623493" y="832396"/>
                  </a:lnTo>
                  <a:lnTo>
                    <a:pt x="608787" y="821220"/>
                  </a:lnTo>
                  <a:lnTo>
                    <a:pt x="604291" y="820331"/>
                  </a:lnTo>
                  <a:lnTo>
                    <a:pt x="604291" y="858342"/>
                  </a:lnTo>
                  <a:lnTo>
                    <a:pt x="571500" y="858342"/>
                  </a:lnTo>
                  <a:lnTo>
                    <a:pt x="573430" y="847966"/>
                  </a:lnTo>
                  <a:lnTo>
                    <a:pt x="578993" y="841375"/>
                  </a:lnTo>
                  <a:lnTo>
                    <a:pt x="596849" y="841375"/>
                  </a:lnTo>
                  <a:lnTo>
                    <a:pt x="603097" y="847966"/>
                  </a:lnTo>
                  <a:lnTo>
                    <a:pt x="604291" y="858342"/>
                  </a:lnTo>
                  <a:lnTo>
                    <a:pt x="604291" y="820331"/>
                  </a:lnTo>
                  <a:lnTo>
                    <a:pt x="553758" y="831418"/>
                  </a:lnTo>
                  <a:lnTo>
                    <a:pt x="540499" y="866178"/>
                  </a:lnTo>
                  <a:lnTo>
                    <a:pt x="540499" y="866521"/>
                  </a:lnTo>
                  <a:lnTo>
                    <a:pt x="544195" y="886345"/>
                  </a:lnTo>
                  <a:lnTo>
                    <a:pt x="554570" y="901738"/>
                  </a:lnTo>
                  <a:lnTo>
                    <a:pt x="570458" y="911694"/>
                  </a:lnTo>
                  <a:lnTo>
                    <a:pt x="590753" y="915238"/>
                  </a:lnTo>
                  <a:lnTo>
                    <a:pt x="603732" y="913904"/>
                  </a:lnTo>
                  <a:lnTo>
                    <a:pt x="614692" y="910069"/>
                  </a:lnTo>
                  <a:lnTo>
                    <a:pt x="623836" y="904049"/>
                  </a:lnTo>
                  <a:lnTo>
                    <a:pt x="631329" y="896137"/>
                  </a:lnTo>
                  <a:lnTo>
                    <a:pt x="624674" y="890638"/>
                  </a:lnTo>
                  <a:lnTo>
                    <a:pt x="613117" y="881062"/>
                  </a:lnTo>
                  <a:lnTo>
                    <a:pt x="606374" y="887857"/>
                  </a:lnTo>
                  <a:lnTo>
                    <a:pt x="600468" y="890638"/>
                  </a:lnTo>
                  <a:lnTo>
                    <a:pt x="592340" y="890638"/>
                  </a:lnTo>
                  <a:lnTo>
                    <a:pt x="585127" y="889685"/>
                  </a:lnTo>
                  <a:lnTo>
                    <a:pt x="579247" y="886802"/>
                  </a:lnTo>
                  <a:lnTo>
                    <a:pt x="574827" y="881976"/>
                  </a:lnTo>
                  <a:lnTo>
                    <a:pt x="572046" y="875157"/>
                  </a:lnTo>
                  <a:lnTo>
                    <a:pt x="634796" y="875157"/>
                  </a:lnTo>
                  <a:lnTo>
                    <a:pt x="635000" y="872921"/>
                  </a:lnTo>
                  <a:lnTo>
                    <a:pt x="635000" y="868413"/>
                  </a:lnTo>
                  <a:close/>
                </a:path>
                <a:path extrusionOk="0" h="937260" w="969010">
                  <a:moveTo>
                    <a:pt x="663816" y="264121"/>
                  </a:moveTo>
                  <a:lnTo>
                    <a:pt x="656818" y="220167"/>
                  </a:lnTo>
                  <a:lnTo>
                    <a:pt x="636854" y="184162"/>
                  </a:lnTo>
                  <a:lnTo>
                    <a:pt x="607364" y="159804"/>
                  </a:lnTo>
                  <a:lnTo>
                    <a:pt x="570928" y="145415"/>
                  </a:lnTo>
                  <a:lnTo>
                    <a:pt x="530377" y="140690"/>
                  </a:lnTo>
                  <a:lnTo>
                    <a:pt x="512114" y="141693"/>
                  </a:lnTo>
                  <a:lnTo>
                    <a:pt x="496100" y="144513"/>
                  </a:lnTo>
                  <a:lnTo>
                    <a:pt x="481647" y="148907"/>
                  </a:lnTo>
                  <a:lnTo>
                    <a:pt x="468109" y="154584"/>
                  </a:lnTo>
                  <a:lnTo>
                    <a:pt x="471436" y="95643"/>
                  </a:lnTo>
                  <a:lnTo>
                    <a:pt x="646557" y="95643"/>
                  </a:lnTo>
                  <a:lnTo>
                    <a:pt x="646557" y="6692"/>
                  </a:lnTo>
                  <a:lnTo>
                    <a:pt x="386359" y="6692"/>
                  </a:lnTo>
                  <a:lnTo>
                    <a:pt x="375246" y="203492"/>
                  </a:lnTo>
                  <a:lnTo>
                    <a:pt x="439191" y="239661"/>
                  </a:lnTo>
                  <a:lnTo>
                    <a:pt x="453288" y="231940"/>
                  </a:lnTo>
                  <a:lnTo>
                    <a:pt x="468236" y="225755"/>
                  </a:lnTo>
                  <a:lnTo>
                    <a:pt x="484212" y="221653"/>
                  </a:lnTo>
                  <a:lnTo>
                    <a:pt x="501446" y="220167"/>
                  </a:lnTo>
                  <a:lnTo>
                    <a:pt x="524713" y="223227"/>
                  </a:lnTo>
                  <a:lnTo>
                    <a:pt x="542823" y="232067"/>
                  </a:lnTo>
                  <a:lnTo>
                    <a:pt x="554558" y="246227"/>
                  </a:lnTo>
                  <a:lnTo>
                    <a:pt x="558749" y="265214"/>
                  </a:lnTo>
                  <a:lnTo>
                    <a:pt x="558749" y="266357"/>
                  </a:lnTo>
                  <a:lnTo>
                    <a:pt x="554888" y="285432"/>
                  </a:lnTo>
                  <a:lnTo>
                    <a:pt x="543725" y="299770"/>
                  </a:lnTo>
                  <a:lnTo>
                    <a:pt x="525881" y="308800"/>
                  </a:lnTo>
                  <a:lnTo>
                    <a:pt x="501992" y="311937"/>
                  </a:lnTo>
                  <a:lnTo>
                    <a:pt x="477532" y="309092"/>
                  </a:lnTo>
                  <a:lnTo>
                    <a:pt x="453923" y="300824"/>
                  </a:lnTo>
                  <a:lnTo>
                    <a:pt x="430707" y="287540"/>
                  </a:lnTo>
                  <a:lnTo>
                    <a:pt x="407492" y="269671"/>
                  </a:lnTo>
                  <a:lnTo>
                    <a:pt x="345782" y="341960"/>
                  </a:lnTo>
                  <a:lnTo>
                    <a:pt x="377786" y="367550"/>
                  </a:lnTo>
                  <a:lnTo>
                    <a:pt x="413804" y="386994"/>
                  </a:lnTo>
                  <a:lnTo>
                    <a:pt x="455155" y="399351"/>
                  </a:lnTo>
                  <a:lnTo>
                    <a:pt x="503135" y="403669"/>
                  </a:lnTo>
                  <a:lnTo>
                    <a:pt x="556133" y="397548"/>
                  </a:lnTo>
                  <a:lnTo>
                    <a:pt x="600519" y="379755"/>
                  </a:lnTo>
                  <a:lnTo>
                    <a:pt x="634466" y="351180"/>
                  </a:lnTo>
                  <a:lnTo>
                    <a:pt x="656170" y="312712"/>
                  </a:lnTo>
                  <a:lnTo>
                    <a:pt x="663816" y="265214"/>
                  </a:lnTo>
                  <a:lnTo>
                    <a:pt x="663816" y="264121"/>
                  </a:lnTo>
                  <a:close/>
                </a:path>
                <a:path extrusionOk="0" h="937260" w="969010">
                  <a:moveTo>
                    <a:pt x="743889" y="819150"/>
                  </a:moveTo>
                  <a:lnTo>
                    <a:pt x="711098" y="819150"/>
                  </a:lnTo>
                  <a:lnTo>
                    <a:pt x="711098" y="851598"/>
                  </a:lnTo>
                  <a:lnTo>
                    <a:pt x="682180" y="851598"/>
                  </a:lnTo>
                  <a:lnTo>
                    <a:pt x="682180" y="819150"/>
                  </a:lnTo>
                  <a:lnTo>
                    <a:pt x="649185" y="819150"/>
                  </a:lnTo>
                  <a:lnTo>
                    <a:pt x="649185" y="913015"/>
                  </a:lnTo>
                  <a:lnTo>
                    <a:pt x="682180" y="913015"/>
                  </a:lnTo>
                  <a:lnTo>
                    <a:pt x="682180" y="880021"/>
                  </a:lnTo>
                  <a:lnTo>
                    <a:pt x="711098" y="880021"/>
                  </a:lnTo>
                  <a:lnTo>
                    <a:pt x="711098" y="913015"/>
                  </a:lnTo>
                  <a:lnTo>
                    <a:pt x="743889" y="913015"/>
                  </a:lnTo>
                  <a:lnTo>
                    <a:pt x="743889" y="880021"/>
                  </a:lnTo>
                  <a:lnTo>
                    <a:pt x="743889" y="851598"/>
                  </a:lnTo>
                  <a:lnTo>
                    <a:pt x="743889" y="819150"/>
                  </a:lnTo>
                  <a:close/>
                </a:path>
                <a:path extrusionOk="0" h="937260" w="969010">
                  <a:moveTo>
                    <a:pt x="856259" y="819150"/>
                  </a:moveTo>
                  <a:lnTo>
                    <a:pt x="826287" y="819150"/>
                  </a:lnTo>
                  <a:lnTo>
                    <a:pt x="793991" y="864933"/>
                  </a:lnTo>
                  <a:lnTo>
                    <a:pt x="793991" y="819150"/>
                  </a:lnTo>
                  <a:lnTo>
                    <a:pt x="761606" y="819150"/>
                  </a:lnTo>
                  <a:lnTo>
                    <a:pt x="761606" y="913015"/>
                  </a:lnTo>
                  <a:lnTo>
                    <a:pt x="790867" y="913015"/>
                  </a:lnTo>
                  <a:lnTo>
                    <a:pt x="823861" y="865835"/>
                  </a:lnTo>
                  <a:lnTo>
                    <a:pt x="823861" y="913015"/>
                  </a:lnTo>
                  <a:lnTo>
                    <a:pt x="856259" y="913015"/>
                  </a:lnTo>
                  <a:lnTo>
                    <a:pt x="856259" y="865835"/>
                  </a:lnTo>
                  <a:lnTo>
                    <a:pt x="856259" y="864933"/>
                  </a:lnTo>
                  <a:lnTo>
                    <a:pt x="856259" y="819150"/>
                  </a:lnTo>
                  <a:close/>
                </a:path>
                <a:path extrusionOk="0" h="937260" w="969010">
                  <a:moveTo>
                    <a:pt x="955281" y="782586"/>
                  </a:moveTo>
                  <a:lnTo>
                    <a:pt x="936028" y="782586"/>
                  </a:lnTo>
                  <a:lnTo>
                    <a:pt x="933945" y="788644"/>
                  </a:lnTo>
                  <a:lnTo>
                    <a:pt x="929982" y="792657"/>
                  </a:lnTo>
                  <a:lnTo>
                    <a:pt x="912266" y="792657"/>
                  </a:lnTo>
                  <a:lnTo>
                    <a:pt x="908291" y="788644"/>
                  </a:lnTo>
                  <a:lnTo>
                    <a:pt x="906208" y="782586"/>
                  </a:lnTo>
                  <a:lnTo>
                    <a:pt x="886968" y="782586"/>
                  </a:lnTo>
                  <a:lnTo>
                    <a:pt x="890384" y="794918"/>
                  </a:lnTo>
                  <a:lnTo>
                    <a:pt x="897483" y="803935"/>
                  </a:lnTo>
                  <a:lnTo>
                    <a:pt x="907872" y="809485"/>
                  </a:lnTo>
                  <a:lnTo>
                    <a:pt x="921143" y="811364"/>
                  </a:lnTo>
                  <a:lnTo>
                    <a:pt x="934440" y="809485"/>
                  </a:lnTo>
                  <a:lnTo>
                    <a:pt x="944905" y="803935"/>
                  </a:lnTo>
                  <a:lnTo>
                    <a:pt x="952017" y="794918"/>
                  </a:lnTo>
                  <a:lnTo>
                    <a:pt x="952614" y="792657"/>
                  </a:lnTo>
                  <a:lnTo>
                    <a:pt x="955281" y="782586"/>
                  </a:lnTo>
                  <a:close/>
                </a:path>
                <a:path extrusionOk="0" h="937260" w="969010">
                  <a:moveTo>
                    <a:pt x="968667" y="819150"/>
                  </a:moveTo>
                  <a:lnTo>
                    <a:pt x="938657" y="819150"/>
                  </a:lnTo>
                  <a:lnTo>
                    <a:pt x="906411" y="864933"/>
                  </a:lnTo>
                  <a:lnTo>
                    <a:pt x="906411" y="819150"/>
                  </a:lnTo>
                  <a:lnTo>
                    <a:pt x="873963" y="819150"/>
                  </a:lnTo>
                  <a:lnTo>
                    <a:pt x="873963" y="913015"/>
                  </a:lnTo>
                  <a:lnTo>
                    <a:pt x="903287" y="913015"/>
                  </a:lnTo>
                  <a:lnTo>
                    <a:pt x="936231" y="865835"/>
                  </a:lnTo>
                  <a:lnTo>
                    <a:pt x="936231" y="913015"/>
                  </a:lnTo>
                  <a:lnTo>
                    <a:pt x="968667" y="913015"/>
                  </a:lnTo>
                  <a:lnTo>
                    <a:pt x="968667" y="865835"/>
                  </a:lnTo>
                  <a:lnTo>
                    <a:pt x="968667" y="864933"/>
                  </a:lnTo>
                  <a:lnTo>
                    <a:pt x="968667" y="819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3" name="Google Shape;183;p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369536" y="2992932"/>
              <a:ext cx="1487070" cy="1514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528618" y="5548909"/>
              <a:ext cx="90677" cy="97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3458273" y="3078556"/>
              <a:ext cx="1278623" cy="1312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"/>
            <p:cNvSpPr/>
            <p:nvPr/>
          </p:nvSpPr>
          <p:spPr>
            <a:xfrm>
              <a:off x="3511397" y="4942281"/>
              <a:ext cx="1197610" cy="730250"/>
            </a:xfrm>
            <a:custGeom>
              <a:rect b="b" l="l" r="r" t="t"/>
              <a:pathLst>
                <a:path extrusionOk="0" h="730250" w="1197610">
                  <a:moveTo>
                    <a:pt x="205193" y="608507"/>
                  </a:moveTo>
                  <a:lnTo>
                    <a:pt x="113461" y="608507"/>
                  </a:lnTo>
                  <a:lnTo>
                    <a:pt x="113461" y="636447"/>
                  </a:lnTo>
                  <a:lnTo>
                    <a:pt x="142925" y="636447"/>
                  </a:lnTo>
                  <a:lnTo>
                    <a:pt x="142925" y="702373"/>
                  </a:lnTo>
                  <a:lnTo>
                    <a:pt x="175717" y="702373"/>
                  </a:lnTo>
                  <a:lnTo>
                    <a:pt x="175717" y="636447"/>
                  </a:lnTo>
                  <a:lnTo>
                    <a:pt x="205193" y="636447"/>
                  </a:lnTo>
                  <a:lnTo>
                    <a:pt x="205193" y="608507"/>
                  </a:lnTo>
                  <a:close/>
                </a:path>
                <a:path extrusionOk="0" h="730250" w="1197610">
                  <a:moveTo>
                    <a:pt x="317995" y="257429"/>
                  </a:moveTo>
                  <a:lnTo>
                    <a:pt x="310781" y="212140"/>
                  </a:lnTo>
                  <a:lnTo>
                    <a:pt x="291033" y="177469"/>
                  </a:lnTo>
                  <a:lnTo>
                    <a:pt x="261556" y="153111"/>
                  </a:lnTo>
                  <a:lnTo>
                    <a:pt x="225132" y="138722"/>
                  </a:lnTo>
                  <a:lnTo>
                    <a:pt x="184594" y="133997"/>
                  </a:lnTo>
                  <a:lnTo>
                    <a:pt x="166331" y="135001"/>
                  </a:lnTo>
                  <a:lnTo>
                    <a:pt x="150317" y="137820"/>
                  </a:lnTo>
                  <a:lnTo>
                    <a:pt x="135864" y="142214"/>
                  </a:lnTo>
                  <a:lnTo>
                    <a:pt x="122288" y="147891"/>
                  </a:lnTo>
                  <a:lnTo>
                    <a:pt x="125666" y="88950"/>
                  </a:lnTo>
                  <a:lnTo>
                    <a:pt x="300786" y="88950"/>
                  </a:lnTo>
                  <a:lnTo>
                    <a:pt x="300786" y="0"/>
                  </a:lnTo>
                  <a:lnTo>
                    <a:pt x="40589" y="0"/>
                  </a:lnTo>
                  <a:lnTo>
                    <a:pt x="29476" y="196799"/>
                  </a:lnTo>
                  <a:lnTo>
                    <a:pt x="93421" y="232968"/>
                  </a:lnTo>
                  <a:lnTo>
                    <a:pt x="107518" y="225247"/>
                  </a:lnTo>
                  <a:lnTo>
                    <a:pt x="122453" y="219062"/>
                  </a:lnTo>
                  <a:lnTo>
                    <a:pt x="138430" y="214960"/>
                  </a:lnTo>
                  <a:lnTo>
                    <a:pt x="155676" y="213474"/>
                  </a:lnTo>
                  <a:lnTo>
                    <a:pt x="178904" y="216535"/>
                  </a:lnTo>
                  <a:lnTo>
                    <a:pt x="197002" y="225374"/>
                  </a:lnTo>
                  <a:lnTo>
                    <a:pt x="208737" y="239534"/>
                  </a:lnTo>
                  <a:lnTo>
                    <a:pt x="212928" y="258521"/>
                  </a:lnTo>
                  <a:lnTo>
                    <a:pt x="212928" y="259664"/>
                  </a:lnTo>
                  <a:lnTo>
                    <a:pt x="209067" y="278739"/>
                  </a:lnTo>
                  <a:lnTo>
                    <a:pt x="197904" y="293077"/>
                  </a:lnTo>
                  <a:lnTo>
                    <a:pt x="180086" y="302107"/>
                  </a:lnTo>
                  <a:lnTo>
                    <a:pt x="156222" y="305244"/>
                  </a:lnTo>
                  <a:lnTo>
                    <a:pt x="131762" y="302399"/>
                  </a:lnTo>
                  <a:lnTo>
                    <a:pt x="108127" y="294132"/>
                  </a:lnTo>
                  <a:lnTo>
                    <a:pt x="84912" y="280847"/>
                  </a:lnTo>
                  <a:lnTo>
                    <a:pt x="61722" y="262978"/>
                  </a:lnTo>
                  <a:lnTo>
                    <a:pt x="0" y="335267"/>
                  </a:lnTo>
                  <a:lnTo>
                    <a:pt x="32004" y="360857"/>
                  </a:lnTo>
                  <a:lnTo>
                    <a:pt x="68033" y="380301"/>
                  </a:lnTo>
                  <a:lnTo>
                    <a:pt x="109385" y="392658"/>
                  </a:lnTo>
                  <a:lnTo>
                    <a:pt x="157365" y="396976"/>
                  </a:lnTo>
                  <a:lnTo>
                    <a:pt x="210350" y="390855"/>
                  </a:lnTo>
                  <a:lnTo>
                    <a:pt x="254723" y="373062"/>
                  </a:lnTo>
                  <a:lnTo>
                    <a:pt x="288658" y="344487"/>
                  </a:lnTo>
                  <a:lnTo>
                    <a:pt x="310349" y="306019"/>
                  </a:lnTo>
                  <a:lnTo>
                    <a:pt x="317995" y="258521"/>
                  </a:lnTo>
                  <a:lnTo>
                    <a:pt x="317995" y="257429"/>
                  </a:lnTo>
                  <a:close/>
                </a:path>
                <a:path extrusionOk="0" h="730250" w="1197610">
                  <a:moveTo>
                    <a:pt x="321221" y="654989"/>
                  </a:moveTo>
                  <a:lnTo>
                    <a:pt x="317842" y="634771"/>
                  </a:lnTo>
                  <a:lnTo>
                    <a:pt x="317296" y="633857"/>
                  </a:lnTo>
                  <a:lnTo>
                    <a:pt x="309664" y="621017"/>
                  </a:lnTo>
                  <a:lnTo>
                    <a:pt x="308737" y="619480"/>
                  </a:lnTo>
                  <a:lnTo>
                    <a:pt x="295478" y="609803"/>
                  </a:lnTo>
                  <a:lnTo>
                    <a:pt x="288975" y="608431"/>
                  </a:lnTo>
                  <a:lnTo>
                    <a:pt x="288975" y="655535"/>
                  </a:lnTo>
                  <a:lnTo>
                    <a:pt x="287426" y="664222"/>
                  </a:lnTo>
                  <a:lnTo>
                    <a:pt x="283260" y="670953"/>
                  </a:lnTo>
                  <a:lnTo>
                    <a:pt x="277126" y="675322"/>
                  </a:lnTo>
                  <a:lnTo>
                    <a:pt x="269735" y="676871"/>
                  </a:lnTo>
                  <a:lnTo>
                    <a:pt x="262178" y="675297"/>
                  </a:lnTo>
                  <a:lnTo>
                    <a:pt x="256070" y="670877"/>
                  </a:lnTo>
                  <a:lnTo>
                    <a:pt x="251968" y="664133"/>
                  </a:lnTo>
                  <a:lnTo>
                    <a:pt x="250482" y="655535"/>
                  </a:lnTo>
                  <a:lnTo>
                    <a:pt x="250507" y="654989"/>
                  </a:lnTo>
                  <a:lnTo>
                    <a:pt x="251968" y="646595"/>
                  </a:lnTo>
                  <a:lnTo>
                    <a:pt x="256070" y="639838"/>
                  </a:lnTo>
                  <a:lnTo>
                    <a:pt x="262178" y="635444"/>
                  </a:lnTo>
                  <a:lnTo>
                    <a:pt x="269735" y="633857"/>
                  </a:lnTo>
                  <a:lnTo>
                    <a:pt x="277126" y="635444"/>
                  </a:lnTo>
                  <a:lnTo>
                    <a:pt x="283260" y="639838"/>
                  </a:lnTo>
                  <a:lnTo>
                    <a:pt x="287426" y="646595"/>
                  </a:lnTo>
                  <a:lnTo>
                    <a:pt x="288937" y="654989"/>
                  </a:lnTo>
                  <a:lnTo>
                    <a:pt x="288975" y="655535"/>
                  </a:lnTo>
                  <a:lnTo>
                    <a:pt x="288975" y="608431"/>
                  </a:lnTo>
                  <a:lnTo>
                    <a:pt x="279603" y="606425"/>
                  </a:lnTo>
                  <a:lnTo>
                    <a:pt x="270129" y="607618"/>
                  </a:lnTo>
                  <a:lnTo>
                    <a:pt x="262521" y="610806"/>
                  </a:lnTo>
                  <a:lnTo>
                    <a:pt x="256336" y="615454"/>
                  </a:lnTo>
                  <a:lnTo>
                    <a:pt x="251180" y="621017"/>
                  </a:lnTo>
                  <a:lnTo>
                    <a:pt x="251180" y="608507"/>
                  </a:lnTo>
                  <a:lnTo>
                    <a:pt x="218236" y="608507"/>
                  </a:lnTo>
                  <a:lnTo>
                    <a:pt x="218236" y="730110"/>
                  </a:lnTo>
                  <a:lnTo>
                    <a:pt x="251180" y="730110"/>
                  </a:lnTo>
                  <a:lnTo>
                    <a:pt x="251180" y="690918"/>
                  </a:lnTo>
                  <a:lnTo>
                    <a:pt x="256273" y="696023"/>
                  </a:lnTo>
                  <a:lnTo>
                    <a:pt x="262483" y="700354"/>
                  </a:lnTo>
                  <a:lnTo>
                    <a:pt x="270192" y="703338"/>
                  </a:lnTo>
                  <a:lnTo>
                    <a:pt x="279806" y="704456"/>
                  </a:lnTo>
                  <a:lnTo>
                    <a:pt x="295630" y="701078"/>
                  </a:lnTo>
                  <a:lnTo>
                    <a:pt x="308825" y="691349"/>
                  </a:lnTo>
                  <a:lnTo>
                    <a:pt x="309067" y="690918"/>
                  </a:lnTo>
                  <a:lnTo>
                    <a:pt x="317284" y="676871"/>
                  </a:lnTo>
                  <a:lnTo>
                    <a:pt x="317868" y="675894"/>
                  </a:lnTo>
                  <a:lnTo>
                    <a:pt x="321183" y="655535"/>
                  </a:lnTo>
                  <a:lnTo>
                    <a:pt x="321221" y="654989"/>
                  </a:lnTo>
                  <a:close/>
                </a:path>
                <a:path extrusionOk="0" h="730250" w="1197610">
                  <a:moveTo>
                    <a:pt x="422529" y="649287"/>
                  </a:moveTo>
                  <a:lnTo>
                    <a:pt x="406095" y="613651"/>
                  </a:lnTo>
                  <a:lnTo>
                    <a:pt x="390575" y="608380"/>
                  </a:lnTo>
                  <a:lnTo>
                    <a:pt x="390575" y="664019"/>
                  </a:lnTo>
                  <a:lnTo>
                    <a:pt x="390575" y="677913"/>
                  </a:lnTo>
                  <a:lnTo>
                    <a:pt x="383832" y="683818"/>
                  </a:lnTo>
                  <a:lnTo>
                    <a:pt x="367360" y="683818"/>
                  </a:lnTo>
                  <a:lnTo>
                    <a:pt x="362496" y="679996"/>
                  </a:lnTo>
                  <a:lnTo>
                    <a:pt x="362496" y="666102"/>
                  </a:lnTo>
                  <a:lnTo>
                    <a:pt x="367855" y="661593"/>
                  </a:lnTo>
                  <a:lnTo>
                    <a:pt x="382447" y="661593"/>
                  </a:lnTo>
                  <a:lnTo>
                    <a:pt x="387108" y="662635"/>
                  </a:lnTo>
                  <a:lnTo>
                    <a:pt x="390575" y="664019"/>
                  </a:lnTo>
                  <a:lnTo>
                    <a:pt x="390575" y="608380"/>
                  </a:lnTo>
                  <a:lnTo>
                    <a:pt x="388366" y="607872"/>
                  </a:lnTo>
                  <a:lnTo>
                    <a:pt x="376732" y="607123"/>
                  </a:lnTo>
                  <a:lnTo>
                    <a:pt x="365480" y="607656"/>
                  </a:lnTo>
                  <a:lnTo>
                    <a:pt x="355650" y="609155"/>
                  </a:lnTo>
                  <a:lnTo>
                    <a:pt x="346862" y="611454"/>
                  </a:lnTo>
                  <a:lnTo>
                    <a:pt x="338734" y="614413"/>
                  </a:lnTo>
                  <a:lnTo>
                    <a:pt x="345478" y="637489"/>
                  </a:lnTo>
                  <a:lnTo>
                    <a:pt x="351751" y="635292"/>
                  </a:lnTo>
                  <a:lnTo>
                    <a:pt x="358000" y="633653"/>
                  </a:lnTo>
                  <a:lnTo>
                    <a:pt x="364490" y="632625"/>
                  </a:lnTo>
                  <a:lnTo>
                    <a:pt x="371525" y="632269"/>
                  </a:lnTo>
                  <a:lnTo>
                    <a:pt x="384175" y="632269"/>
                  </a:lnTo>
                  <a:lnTo>
                    <a:pt x="390232" y="637832"/>
                  </a:lnTo>
                  <a:lnTo>
                    <a:pt x="390232" y="649287"/>
                  </a:lnTo>
                  <a:lnTo>
                    <a:pt x="384873" y="647204"/>
                  </a:lnTo>
                  <a:lnTo>
                    <a:pt x="376542" y="645617"/>
                  </a:lnTo>
                  <a:lnTo>
                    <a:pt x="367703" y="645617"/>
                  </a:lnTo>
                  <a:lnTo>
                    <a:pt x="352666" y="647484"/>
                  </a:lnTo>
                  <a:lnTo>
                    <a:pt x="341058" y="653034"/>
                  </a:lnTo>
                  <a:lnTo>
                    <a:pt x="333590" y="662254"/>
                  </a:lnTo>
                  <a:lnTo>
                    <a:pt x="330949" y="675132"/>
                  </a:lnTo>
                  <a:lnTo>
                    <a:pt x="330949" y="675487"/>
                  </a:lnTo>
                  <a:lnTo>
                    <a:pt x="333336" y="687844"/>
                  </a:lnTo>
                  <a:lnTo>
                    <a:pt x="339940" y="696937"/>
                  </a:lnTo>
                  <a:lnTo>
                    <a:pt x="349910" y="702551"/>
                  </a:lnTo>
                  <a:lnTo>
                    <a:pt x="362356" y="704456"/>
                  </a:lnTo>
                  <a:lnTo>
                    <a:pt x="370979" y="703592"/>
                  </a:lnTo>
                  <a:lnTo>
                    <a:pt x="378345" y="701141"/>
                  </a:lnTo>
                  <a:lnTo>
                    <a:pt x="384644" y="697344"/>
                  </a:lnTo>
                  <a:lnTo>
                    <a:pt x="390080" y="692454"/>
                  </a:lnTo>
                  <a:lnTo>
                    <a:pt x="390080" y="702373"/>
                  </a:lnTo>
                  <a:lnTo>
                    <a:pt x="422529" y="702373"/>
                  </a:lnTo>
                  <a:lnTo>
                    <a:pt x="422529" y="692454"/>
                  </a:lnTo>
                  <a:lnTo>
                    <a:pt x="422529" y="683818"/>
                  </a:lnTo>
                  <a:lnTo>
                    <a:pt x="422529" y="661593"/>
                  </a:lnTo>
                  <a:lnTo>
                    <a:pt x="422529" y="649287"/>
                  </a:lnTo>
                  <a:close/>
                </a:path>
                <a:path extrusionOk="0" h="730250" w="1197610">
                  <a:moveTo>
                    <a:pt x="533996" y="608507"/>
                  </a:moveTo>
                  <a:lnTo>
                    <a:pt x="501256" y="608507"/>
                  </a:lnTo>
                  <a:lnTo>
                    <a:pt x="501256" y="640956"/>
                  </a:lnTo>
                  <a:lnTo>
                    <a:pt x="472287" y="640956"/>
                  </a:lnTo>
                  <a:lnTo>
                    <a:pt x="472287" y="608507"/>
                  </a:lnTo>
                  <a:lnTo>
                    <a:pt x="439343" y="608507"/>
                  </a:lnTo>
                  <a:lnTo>
                    <a:pt x="439343" y="702373"/>
                  </a:lnTo>
                  <a:lnTo>
                    <a:pt x="472287" y="702373"/>
                  </a:lnTo>
                  <a:lnTo>
                    <a:pt x="472287" y="669378"/>
                  </a:lnTo>
                  <a:lnTo>
                    <a:pt x="501256" y="669378"/>
                  </a:lnTo>
                  <a:lnTo>
                    <a:pt x="501256" y="702373"/>
                  </a:lnTo>
                  <a:lnTo>
                    <a:pt x="533996" y="702373"/>
                  </a:lnTo>
                  <a:lnTo>
                    <a:pt x="533996" y="669378"/>
                  </a:lnTo>
                  <a:lnTo>
                    <a:pt x="533996" y="640956"/>
                  </a:lnTo>
                  <a:lnTo>
                    <a:pt x="533996" y="608507"/>
                  </a:lnTo>
                  <a:close/>
                </a:path>
                <a:path extrusionOk="0" h="730250" w="1197610">
                  <a:moveTo>
                    <a:pt x="641210" y="666953"/>
                  </a:moveTo>
                  <a:lnTo>
                    <a:pt x="617334" y="635266"/>
                  </a:lnTo>
                  <a:lnTo>
                    <a:pt x="609307" y="634225"/>
                  </a:lnTo>
                  <a:lnTo>
                    <a:pt x="609307" y="660755"/>
                  </a:lnTo>
                  <a:lnTo>
                    <a:pt x="609307" y="674090"/>
                  </a:lnTo>
                  <a:lnTo>
                    <a:pt x="604240" y="678065"/>
                  </a:lnTo>
                  <a:lnTo>
                    <a:pt x="584149" y="678065"/>
                  </a:lnTo>
                  <a:lnTo>
                    <a:pt x="584149" y="656386"/>
                  </a:lnTo>
                  <a:lnTo>
                    <a:pt x="596112" y="656386"/>
                  </a:lnTo>
                  <a:lnTo>
                    <a:pt x="604939" y="656234"/>
                  </a:lnTo>
                  <a:lnTo>
                    <a:pt x="609307" y="660755"/>
                  </a:lnTo>
                  <a:lnTo>
                    <a:pt x="609307" y="634225"/>
                  </a:lnTo>
                  <a:lnTo>
                    <a:pt x="599732" y="632968"/>
                  </a:lnTo>
                  <a:lnTo>
                    <a:pt x="584301" y="632968"/>
                  </a:lnTo>
                  <a:lnTo>
                    <a:pt x="584301" y="608507"/>
                  </a:lnTo>
                  <a:lnTo>
                    <a:pt x="551713" y="608507"/>
                  </a:lnTo>
                  <a:lnTo>
                    <a:pt x="551713" y="702373"/>
                  </a:lnTo>
                  <a:lnTo>
                    <a:pt x="598347" y="702373"/>
                  </a:lnTo>
                  <a:lnTo>
                    <a:pt x="616750" y="699706"/>
                  </a:lnTo>
                  <a:lnTo>
                    <a:pt x="630186" y="692302"/>
                  </a:lnTo>
                  <a:lnTo>
                    <a:pt x="638416" y="681139"/>
                  </a:lnTo>
                  <a:lnTo>
                    <a:pt x="639025" y="678065"/>
                  </a:lnTo>
                  <a:lnTo>
                    <a:pt x="641210" y="667156"/>
                  </a:lnTo>
                  <a:lnTo>
                    <a:pt x="641210" y="666953"/>
                  </a:lnTo>
                  <a:close/>
                </a:path>
                <a:path extrusionOk="0" h="730250" w="1197610">
                  <a:moveTo>
                    <a:pt x="683666" y="608507"/>
                  </a:moveTo>
                  <a:lnTo>
                    <a:pt x="650735" y="608507"/>
                  </a:lnTo>
                  <a:lnTo>
                    <a:pt x="650735" y="702373"/>
                  </a:lnTo>
                  <a:lnTo>
                    <a:pt x="683666" y="702373"/>
                  </a:lnTo>
                  <a:lnTo>
                    <a:pt x="683666" y="608507"/>
                  </a:lnTo>
                  <a:close/>
                </a:path>
                <a:path extrusionOk="0" h="730250" w="1197610">
                  <a:moveTo>
                    <a:pt x="862660" y="608507"/>
                  </a:moveTo>
                  <a:lnTo>
                    <a:pt x="830414" y="608507"/>
                  </a:lnTo>
                  <a:lnTo>
                    <a:pt x="808037" y="642886"/>
                  </a:lnTo>
                  <a:lnTo>
                    <a:pt x="785812" y="608507"/>
                  </a:lnTo>
                  <a:lnTo>
                    <a:pt x="753414" y="608507"/>
                  </a:lnTo>
                  <a:lnTo>
                    <a:pt x="753414" y="702373"/>
                  </a:lnTo>
                  <a:lnTo>
                    <a:pt x="784631" y="702373"/>
                  </a:lnTo>
                  <a:lnTo>
                    <a:pt x="784631" y="653808"/>
                  </a:lnTo>
                  <a:lnTo>
                    <a:pt x="807694" y="688479"/>
                  </a:lnTo>
                  <a:lnTo>
                    <a:pt x="808189" y="688479"/>
                  </a:lnTo>
                  <a:lnTo>
                    <a:pt x="831088" y="653808"/>
                  </a:lnTo>
                  <a:lnTo>
                    <a:pt x="831456" y="653262"/>
                  </a:lnTo>
                  <a:lnTo>
                    <a:pt x="831456" y="702373"/>
                  </a:lnTo>
                  <a:lnTo>
                    <a:pt x="862660" y="702373"/>
                  </a:lnTo>
                  <a:lnTo>
                    <a:pt x="862660" y="653262"/>
                  </a:lnTo>
                  <a:lnTo>
                    <a:pt x="862660" y="642886"/>
                  </a:lnTo>
                  <a:lnTo>
                    <a:pt x="862660" y="608507"/>
                  </a:lnTo>
                  <a:close/>
                </a:path>
                <a:path extrusionOk="0" h="730250" w="1197610">
                  <a:moveTo>
                    <a:pt x="975029" y="608507"/>
                  </a:moveTo>
                  <a:lnTo>
                    <a:pt x="945007" y="608507"/>
                  </a:lnTo>
                  <a:lnTo>
                    <a:pt x="912761" y="654304"/>
                  </a:lnTo>
                  <a:lnTo>
                    <a:pt x="912761" y="608507"/>
                  </a:lnTo>
                  <a:lnTo>
                    <a:pt x="880325" y="608507"/>
                  </a:lnTo>
                  <a:lnTo>
                    <a:pt x="880325" y="702373"/>
                  </a:lnTo>
                  <a:lnTo>
                    <a:pt x="909637" y="702373"/>
                  </a:lnTo>
                  <a:lnTo>
                    <a:pt x="942581" y="655193"/>
                  </a:lnTo>
                  <a:lnTo>
                    <a:pt x="942581" y="702373"/>
                  </a:lnTo>
                  <a:lnTo>
                    <a:pt x="975029" y="702373"/>
                  </a:lnTo>
                  <a:lnTo>
                    <a:pt x="975029" y="655193"/>
                  </a:lnTo>
                  <a:lnTo>
                    <a:pt x="975029" y="654304"/>
                  </a:lnTo>
                  <a:lnTo>
                    <a:pt x="975029" y="608507"/>
                  </a:lnTo>
                  <a:close/>
                </a:path>
                <a:path extrusionOk="0" h="730250" w="1197610">
                  <a:moveTo>
                    <a:pt x="1095730" y="654989"/>
                  </a:moveTo>
                  <a:lnTo>
                    <a:pt x="1092339" y="634771"/>
                  </a:lnTo>
                  <a:lnTo>
                    <a:pt x="1091806" y="633857"/>
                  </a:lnTo>
                  <a:lnTo>
                    <a:pt x="1084160" y="621017"/>
                  </a:lnTo>
                  <a:lnTo>
                    <a:pt x="1083246" y="619480"/>
                  </a:lnTo>
                  <a:lnTo>
                    <a:pt x="1069975" y="609803"/>
                  </a:lnTo>
                  <a:lnTo>
                    <a:pt x="1063485" y="608431"/>
                  </a:lnTo>
                  <a:lnTo>
                    <a:pt x="1063485" y="655535"/>
                  </a:lnTo>
                  <a:lnTo>
                    <a:pt x="1061935" y="664222"/>
                  </a:lnTo>
                  <a:lnTo>
                    <a:pt x="1057757" y="670953"/>
                  </a:lnTo>
                  <a:lnTo>
                    <a:pt x="1051623" y="675322"/>
                  </a:lnTo>
                  <a:lnTo>
                    <a:pt x="1044232" y="676871"/>
                  </a:lnTo>
                  <a:lnTo>
                    <a:pt x="1036675" y="675297"/>
                  </a:lnTo>
                  <a:lnTo>
                    <a:pt x="1030566" y="670877"/>
                  </a:lnTo>
                  <a:lnTo>
                    <a:pt x="1026464" y="664133"/>
                  </a:lnTo>
                  <a:lnTo>
                    <a:pt x="1024978" y="655535"/>
                  </a:lnTo>
                  <a:lnTo>
                    <a:pt x="1025004" y="654989"/>
                  </a:lnTo>
                  <a:lnTo>
                    <a:pt x="1026464" y="646595"/>
                  </a:lnTo>
                  <a:lnTo>
                    <a:pt x="1030566" y="639838"/>
                  </a:lnTo>
                  <a:lnTo>
                    <a:pt x="1036675" y="635444"/>
                  </a:lnTo>
                  <a:lnTo>
                    <a:pt x="1044232" y="633857"/>
                  </a:lnTo>
                  <a:lnTo>
                    <a:pt x="1051623" y="635444"/>
                  </a:lnTo>
                  <a:lnTo>
                    <a:pt x="1057757" y="639838"/>
                  </a:lnTo>
                  <a:lnTo>
                    <a:pt x="1061935" y="646595"/>
                  </a:lnTo>
                  <a:lnTo>
                    <a:pt x="1063447" y="654989"/>
                  </a:lnTo>
                  <a:lnTo>
                    <a:pt x="1063485" y="655535"/>
                  </a:lnTo>
                  <a:lnTo>
                    <a:pt x="1063485" y="608431"/>
                  </a:lnTo>
                  <a:lnTo>
                    <a:pt x="1054100" y="606425"/>
                  </a:lnTo>
                  <a:lnTo>
                    <a:pt x="1044638" y="607618"/>
                  </a:lnTo>
                  <a:lnTo>
                    <a:pt x="1037018" y="610806"/>
                  </a:lnTo>
                  <a:lnTo>
                    <a:pt x="1030833" y="615454"/>
                  </a:lnTo>
                  <a:lnTo>
                    <a:pt x="1025677" y="621017"/>
                  </a:lnTo>
                  <a:lnTo>
                    <a:pt x="1025677" y="608507"/>
                  </a:lnTo>
                  <a:lnTo>
                    <a:pt x="992733" y="608507"/>
                  </a:lnTo>
                  <a:lnTo>
                    <a:pt x="992733" y="730110"/>
                  </a:lnTo>
                  <a:lnTo>
                    <a:pt x="1025677" y="730110"/>
                  </a:lnTo>
                  <a:lnTo>
                    <a:pt x="1025677" y="690918"/>
                  </a:lnTo>
                  <a:lnTo>
                    <a:pt x="1030782" y="696023"/>
                  </a:lnTo>
                  <a:lnTo>
                    <a:pt x="1036993" y="700354"/>
                  </a:lnTo>
                  <a:lnTo>
                    <a:pt x="1044702" y="703338"/>
                  </a:lnTo>
                  <a:lnTo>
                    <a:pt x="1054303" y="704456"/>
                  </a:lnTo>
                  <a:lnTo>
                    <a:pt x="1070127" y="701078"/>
                  </a:lnTo>
                  <a:lnTo>
                    <a:pt x="1095692" y="655535"/>
                  </a:lnTo>
                  <a:lnTo>
                    <a:pt x="1095730" y="654989"/>
                  </a:lnTo>
                  <a:close/>
                </a:path>
                <a:path extrusionOk="0" h="730250" w="1197610">
                  <a:moveTo>
                    <a:pt x="1197025" y="649287"/>
                  </a:moveTo>
                  <a:lnTo>
                    <a:pt x="1196962" y="647484"/>
                  </a:lnTo>
                  <a:lnTo>
                    <a:pt x="1196441" y="639178"/>
                  </a:lnTo>
                  <a:lnTo>
                    <a:pt x="1194892" y="632269"/>
                  </a:lnTo>
                  <a:lnTo>
                    <a:pt x="1194650" y="631164"/>
                  </a:lnTo>
                  <a:lnTo>
                    <a:pt x="1165085" y="608380"/>
                  </a:lnTo>
                  <a:lnTo>
                    <a:pt x="1165085" y="664019"/>
                  </a:lnTo>
                  <a:lnTo>
                    <a:pt x="1165085" y="677913"/>
                  </a:lnTo>
                  <a:lnTo>
                    <a:pt x="1158328" y="683818"/>
                  </a:lnTo>
                  <a:lnTo>
                    <a:pt x="1141857" y="683818"/>
                  </a:lnTo>
                  <a:lnTo>
                    <a:pt x="1137005" y="679996"/>
                  </a:lnTo>
                  <a:lnTo>
                    <a:pt x="1137005" y="666102"/>
                  </a:lnTo>
                  <a:lnTo>
                    <a:pt x="1142365" y="661593"/>
                  </a:lnTo>
                  <a:lnTo>
                    <a:pt x="1156944" y="661593"/>
                  </a:lnTo>
                  <a:lnTo>
                    <a:pt x="1161656" y="662635"/>
                  </a:lnTo>
                  <a:lnTo>
                    <a:pt x="1165085" y="664019"/>
                  </a:lnTo>
                  <a:lnTo>
                    <a:pt x="1165085" y="608380"/>
                  </a:lnTo>
                  <a:lnTo>
                    <a:pt x="1162862" y="607872"/>
                  </a:lnTo>
                  <a:lnTo>
                    <a:pt x="1151242" y="607123"/>
                  </a:lnTo>
                  <a:lnTo>
                    <a:pt x="1139977" y="607656"/>
                  </a:lnTo>
                  <a:lnTo>
                    <a:pt x="1130147" y="609155"/>
                  </a:lnTo>
                  <a:lnTo>
                    <a:pt x="1121359" y="611454"/>
                  </a:lnTo>
                  <a:lnTo>
                    <a:pt x="1113243" y="614413"/>
                  </a:lnTo>
                  <a:lnTo>
                    <a:pt x="1120038" y="637489"/>
                  </a:lnTo>
                  <a:lnTo>
                    <a:pt x="1126286" y="635292"/>
                  </a:lnTo>
                  <a:lnTo>
                    <a:pt x="1132509" y="633653"/>
                  </a:lnTo>
                  <a:lnTo>
                    <a:pt x="1138986" y="632625"/>
                  </a:lnTo>
                  <a:lnTo>
                    <a:pt x="1146035" y="632269"/>
                  </a:lnTo>
                  <a:lnTo>
                    <a:pt x="1158684" y="632269"/>
                  </a:lnTo>
                  <a:lnTo>
                    <a:pt x="1164729" y="637832"/>
                  </a:lnTo>
                  <a:lnTo>
                    <a:pt x="1164729" y="649287"/>
                  </a:lnTo>
                  <a:lnTo>
                    <a:pt x="1159370" y="647204"/>
                  </a:lnTo>
                  <a:lnTo>
                    <a:pt x="1151039" y="645617"/>
                  </a:lnTo>
                  <a:lnTo>
                    <a:pt x="1142212" y="645617"/>
                  </a:lnTo>
                  <a:lnTo>
                    <a:pt x="1127163" y="647484"/>
                  </a:lnTo>
                  <a:lnTo>
                    <a:pt x="1115555" y="653034"/>
                  </a:lnTo>
                  <a:lnTo>
                    <a:pt x="1108087" y="662254"/>
                  </a:lnTo>
                  <a:lnTo>
                    <a:pt x="1105446" y="675132"/>
                  </a:lnTo>
                  <a:lnTo>
                    <a:pt x="1105446" y="675487"/>
                  </a:lnTo>
                  <a:lnTo>
                    <a:pt x="1107833" y="687844"/>
                  </a:lnTo>
                  <a:lnTo>
                    <a:pt x="1114450" y="696937"/>
                  </a:lnTo>
                  <a:lnTo>
                    <a:pt x="1124407" y="702551"/>
                  </a:lnTo>
                  <a:lnTo>
                    <a:pt x="1136853" y="704456"/>
                  </a:lnTo>
                  <a:lnTo>
                    <a:pt x="1145476" y="703592"/>
                  </a:lnTo>
                  <a:lnTo>
                    <a:pt x="1152855" y="701141"/>
                  </a:lnTo>
                  <a:lnTo>
                    <a:pt x="1159154" y="697344"/>
                  </a:lnTo>
                  <a:lnTo>
                    <a:pt x="1164590" y="692454"/>
                  </a:lnTo>
                  <a:lnTo>
                    <a:pt x="1164590" y="702373"/>
                  </a:lnTo>
                  <a:lnTo>
                    <a:pt x="1197025" y="702373"/>
                  </a:lnTo>
                  <a:lnTo>
                    <a:pt x="1197025" y="692454"/>
                  </a:lnTo>
                  <a:lnTo>
                    <a:pt x="1197025" y="683818"/>
                  </a:lnTo>
                  <a:lnTo>
                    <a:pt x="1197025" y="661593"/>
                  </a:lnTo>
                  <a:lnTo>
                    <a:pt x="1197025" y="649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7" name="Google Shape;187;p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446416" y="2992932"/>
              <a:ext cx="1481429" cy="1514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"/>
            <p:cNvSpPr/>
            <p:nvPr/>
          </p:nvSpPr>
          <p:spPr>
            <a:xfrm>
              <a:off x="7530503" y="3078556"/>
              <a:ext cx="1278890" cy="1312545"/>
            </a:xfrm>
            <a:custGeom>
              <a:rect b="b" l="l" r="r" t="t"/>
              <a:pathLst>
                <a:path extrusionOk="0" h="1312545" w="1278890">
                  <a:moveTo>
                    <a:pt x="639318" y="1312316"/>
                  </a:moveTo>
                  <a:lnTo>
                    <a:pt x="591606" y="1310563"/>
                  </a:lnTo>
                  <a:lnTo>
                    <a:pt x="544847" y="1305385"/>
                  </a:lnTo>
                  <a:lnTo>
                    <a:pt x="499163" y="1296906"/>
                  </a:lnTo>
                  <a:lnTo>
                    <a:pt x="454679" y="1285251"/>
                  </a:lnTo>
                  <a:lnTo>
                    <a:pt x="411517" y="1270542"/>
                  </a:lnTo>
                  <a:lnTo>
                    <a:pt x="369803" y="1252902"/>
                  </a:lnTo>
                  <a:lnTo>
                    <a:pt x="329658" y="1232456"/>
                  </a:lnTo>
                  <a:lnTo>
                    <a:pt x="291208" y="1209327"/>
                  </a:lnTo>
                  <a:lnTo>
                    <a:pt x="254575" y="1183639"/>
                  </a:lnTo>
                  <a:lnTo>
                    <a:pt x="219883" y="1155515"/>
                  </a:lnTo>
                  <a:lnTo>
                    <a:pt x="187256" y="1125078"/>
                  </a:lnTo>
                  <a:lnTo>
                    <a:pt x="156818" y="1092453"/>
                  </a:lnTo>
                  <a:lnTo>
                    <a:pt x="128691" y="1057762"/>
                  </a:lnTo>
                  <a:lnTo>
                    <a:pt x="103001" y="1021130"/>
                  </a:lnTo>
                  <a:lnTo>
                    <a:pt x="79870" y="982680"/>
                  </a:lnTo>
                  <a:lnTo>
                    <a:pt x="59421" y="942535"/>
                  </a:lnTo>
                  <a:lnTo>
                    <a:pt x="41780" y="900819"/>
                  </a:lnTo>
                  <a:lnTo>
                    <a:pt x="27069" y="857655"/>
                  </a:lnTo>
                  <a:lnTo>
                    <a:pt x="15411" y="813168"/>
                  </a:lnTo>
                  <a:lnTo>
                    <a:pt x="6932" y="767480"/>
                  </a:lnTo>
                  <a:lnTo>
                    <a:pt x="1753" y="720716"/>
                  </a:lnTo>
                  <a:lnTo>
                    <a:pt x="0" y="672998"/>
                  </a:lnTo>
                  <a:lnTo>
                    <a:pt x="0" y="639317"/>
                  </a:lnTo>
                  <a:lnTo>
                    <a:pt x="1753" y="591606"/>
                  </a:lnTo>
                  <a:lnTo>
                    <a:pt x="6932" y="544847"/>
                  </a:lnTo>
                  <a:lnTo>
                    <a:pt x="15411" y="499163"/>
                  </a:lnTo>
                  <a:lnTo>
                    <a:pt x="27069" y="454679"/>
                  </a:lnTo>
                  <a:lnTo>
                    <a:pt x="41780" y="411517"/>
                  </a:lnTo>
                  <a:lnTo>
                    <a:pt x="59421" y="369803"/>
                  </a:lnTo>
                  <a:lnTo>
                    <a:pt x="79870" y="329658"/>
                  </a:lnTo>
                  <a:lnTo>
                    <a:pt x="103001" y="291208"/>
                  </a:lnTo>
                  <a:lnTo>
                    <a:pt x="128691" y="254575"/>
                  </a:lnTo>
                  <a:lnTo>
                    <a:pt x="156818" y="219883"/>
                  </a:lnTo>
                  <a:lnTo>
                    <a:pt x="187256" y="187256"/>
                  </a:lnTo>
                  <a:lnTo>
                    <a:pt x="219883" y="156818"/>
                  </a:lnTo>
                  <a:lnTo>
                    <a:pt x="254575" y="128691"/>
                  </a:lnTo>
                  <a:lnTo>
                    <a:pt x="291208" y="103001"/>
                  </a:lnTo>
                  <a:lnTo>
                    <a:pt x="329658" y="79870"/>
                  </a:lnTo>
                  <a:lnTo>
                    <a:pt x="369803" y="59421"/>
                  </a:lnTo>
                  <a:lnTo>
                    <a:pt x="411517" y="41780"/>
                  </a:lnTo>
                  <a:lnTo>
                    <a:pt x="454679" y="27069"/>
                  </a:lnTo>
                  <a:lnTo>
                    <a:pt x="499163" y="15411"/>
                  </a:lnTo>
                  <a:lnTo>
                    <a:pt x="544847" y="6932"/>
                  </a:lnTo>
                  <a:lnTo>
                    <a:pt x="591606" y="1753"/>
                  </a:lnTo>
                  <a:lnTo>
                    <a:pt x="639318" y="0"/>
                  </a:lnTo>
                  <a:lnTo>
                    <a:pt x="687035" y="1753"/>
                  </a:lnTo>
                  <a:lnTo>
                    <a:pt x="733800" y="6932"/>
                  </a:lnTo>
                  <a:lnTo>
                    <a:pt x="779487" y="15411"/>
                  </a:lnTo>
                  <a:lnTo>
                    <a:pt x="823975" y="27069"/>
                  </a:lnTo>
                  <a:lnTo>
                    <a:pt x="867138" y="41780"/>
                  </a:lnTo>
                  <a:lnTo>
                    <a:pt x="908854" y="59421"/>
                  </a:lnTo>
                  <a:lnTo>
                    <a:pt x="948999" y="79870"/>
                  </a:lnTo>
                  <a:lnTo>
                    <a:pt x="987450" y="103001"/>
                  </a:lnTo>
                  <a:lnTo>
                    <a:pt x="1024082" y="128691"/>
                  </a:lnTo>
                  <a:lnTo>
                    <a:pt x="1058772" y="156818"/>
                  </a:lnTo>
                  <a:lnTo>
                    <a:pt x="1091398" y="187256"/>
                  </a:lnTo>
                  <a:lnTo>
                    <a:pt x="1121834" y="219883"/>
                  </a:lnTo>
                  <a:lnTo>
                    <a:pt x="1149959" y="254575"/>
                  </a:lnTo>
                  <a:lnTo>
                    <a:pt x="1175647" y="291208"/>
                  </a:lnTo>
                  <a:lnTo>
                    <a:pt x="1198776" y="329658"/>
                  </a:lnTo>
                  <a:lnTo>
                    <a:pt x="1219222" y="369803"/>
                  </a:lnTo>
                  <a:lnTo>
                    <a:pt x="1236861" y="411517"/>
                  </a:lnTo>
                  <a:lnTo>
                    <a:pt x="1251570" y="454679"/>
                  </a:lnTo>
                  <a:lnTo>
                    <a:pt x="1263226" y="499163"/>
                  </a:lnTo>
                  <a:lnTo>
                    <a:pt x="1271705" y="544847"/>
                  </a:lnTo>
                  <a:lnTo>
                    <a:pt x="1276882" y="591606"/>
                  </a:lnTo>
                  <a:lnTo>
                    <a:pt x="1278636" y="639317"/>
                  </a:lnTo>
                  <a:lnTo>
                    <a:pt x="1278636" y="672998"/>
                  </a:lnTo>
                  <a:lnTo>
                    <a:pt x="1276882" y="720716"/>
                  </a:lnTo>
                  <a:lnTo>
                    <a:pt x="1271705" y="767480"/>
                  </a:lnTo>
                  <a:lnTo>
                    <a:pt x="1263226" y="813168"/>
                  </a:lnTo>
                  <a:lnTo>
                    <a:pt x="1251570" y="857655"/>
                  </a:lnTo>
                  <a:lnTo>
                    <a:pt x="1236861" y="900819"/>
                  </a:lnTo>
                  <a:lnTo>
                    <a:pt x="1219222" y="942535"/>
                  </a:lnTo>
                  <a:lnTo>
                    <a:pt x="1198776" y="982680"/>
                  </a:lnTo>
                  <a:lnTo>
                    <a:pt x="1175647" y="1021130"/>
                  </a:lnTo>
                  <a:lnTo>
                    <a:pt x="1149959" y="1057762"/>
                  </a:lnTo>
                  <a:lnTo>
                    <a:pt x="1121834" y="1092453"/>
                  </a:lnTo>
                  <a:lnTo>
                    <a:pt x="1091398" y="1125078"/>
                  </a:lnTo>
                  <a:lnTo>
                    <a:pt x="1058772" y="1155515"/>
                  </a:lnTo>
                  <a:lnTo>
                    <a:pt x="1024082" y="1183639"/>
                  </a:lnTo>
                  <a:lnTo>
                    <a:pt x="987450" y="1209327"/>
                  </a:lnTo>
                  <a:lnTo>
                    <a:pt x="948999" y="1232456"/>
                  </a:lnTo>
                  <a:lnTo>
                    <a:pt x="908854" y="1252902"/>
                  </a:lnTo>
                  <a:lnTo>
                    <a:pt x="867138" y="1270542"/>
                  </a:lnTo>
                  <a:lnTo>
                    <a:pt x="823975" y="1285251"/>
                  </a:lnTo>
                  <a:lnTo>
                    <a:pt x="779487" y="1296906"/>
                  </a:lnTo>
                  <a:lnTo>
                    <a:pt x="733800" y="1305385"/>
                  </a:lnTo>
                  <a:lnTo>
                    <a:pt x="687035" y="1310563"/>
                  </a:lnTo>
                  <a:lnTo>
                    <a:pt x="639318" y="1312316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9" name="Google Shape;189;p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507657" y="4661649"/>
              <a:ext cx="679473" cy="272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"/>
            <p:cNvSpPr/>
            <p:nvPr/>
          </p:nvSpPr>
          <p:spPr>
            <a:xfrm>
              <a:off x="7542657" y="4718303"/>
              <a:ext cx="1519555" cy="1158875"/>
            </a:xfrm>
            <a:custGeom>
              <a:rect b="b" l="l" r="r" t="t"/>
              <a:pathLst>
                <a:path extrusionOk="0" h="1158875" w="1519554">
                  <a:moveTo>
                    <a:pt x="111874" y="833234"/>
                  </a:moveTo>
                  <a:lnTo>
                    <a:pt x="79082" y="833234"/>
                  </a:lnTo>
                  <a:lnTo>
                    <a:pt x="79082" y="898766"/>
                  </a:lnTo>
                  <a:lnTo>
                    <a:pt x="111874" y="898766"/>
                  </a:lnTo>
                  <a:lnTo>
                    <a:pt x="111874" y="833234"/>
                  </a:lnTo>
                  <a:close/>
                </a:path>
                <a:path extrusionOk="0" h="1158875" w="1519554">
                  <a:moveTo>
                    <a:pt x="117081" y="1083805"/>
                  </a:moveTo>
                  <a:lnTo>
                    <a:pt x="86118" y="1038948"/>
                  </a:lnTo>
                  <a:lnTo>
                    <a:pt x="85128" y="1038771"/>
                  </a:lnTo>
                  <a:lnTo>
                    <a:pt x="85128" y="1084503"/>
                  </a:lnTo>
                  <a:lnTo>
                    <a:pt x="83718" y="1092504"/>
                  </a:lnTo>
                  <a:lnTo>
                    <a:pt x="79730" y="1099134"/>
                  </a:lnTo>
                  <a:lnTo>
                    <a:pt x="73507" y="1103630"/>
                  </a:lnTo>
                  <a:lnTo>
                    <a:pt x="65392" y="1105293"/>
                  </a:lnTo>
                  <a:lnTo>
                    <a:pt x="57365" y="1103604"/>
                  </a:lnTo>
                  <a:lnTo>
                    <a:pt x="51054" y="1099032"/>
                  </a:lnTo>
                  <a:lnTo>
                    <a:pt x="46913" y="1092301"/>
                  </a:lnTo>
                  <a:lnTo>
                    <a:pt x="45491" y="1084503"/>
                  </a:lnTo>
                  <a:lnTo>
                    <a:pt x="45440" y="1083805"/>
                  </a:lnTo>
                  <a:lnTo>
                    <a:pt x="46812" y="1075639"/>
                  </a:lnTo>
                  <a:lnTo>
                    <a:pt x="50749" y="1068971"/>
                  </a:lnTo>
                  <a:lnTo>
                    <a:pt x="56921" y="1064475"/>
                  </a:lnTo>
                  <a:lnTo>
                    <a:pt x="65036" y="1062824"/>
                  </a:lnTo>
                  <a:lnTo>
                    <a:pt x="73152" y="1064526"/>
                  </a:lnTo>
                  <a:lnTo>
                    <a:pt x="79502" y="1069149"/>
                  </a:lnTo>
                  <a:lnTo>
                    <a:pt x="83642" y="1075931"/>
                  </a:lnTo>
                  <a:lnTo>
                    <a:pt x="85051" y="1083805"/>
                  </a:lnTo>
                  <a:lnTo>
                    <a:pt x="85128" y="1084503"/>
                  </a:lnTo>
                  <a:lnTo>
                    <a:pt x="85128" y="1038771"/>
                  </a:lnTo>
                  <a:lnTo>
                    <a:pt x="44615" y="1038987"/>
                  </a:lnTo>
                  <a:lnTo>
                    <a:pt x="13614" y="1083805"/>
                  </a:lnTo>
                  <a:lnTo>
                    <a:pt x="13550" y="1084503"/>
                  </a:lnTo>
                  <a:lnTo>
                    <a:pt x="17399" y="1103464"/>
                  </a:lnTo>
                  <a:lnTo>
                    <a:pt x="28105" y="1118946"/>
                  </a:lnTo>
                  <a:lnTo>
                    <a:pt x="44411" y="1129398"/>
                  </a:lnTo>
                  <a:lnTo>
                    <a:pt x="65036" y="1133221"/>
                  </a:lnTo>
                  <a:lnTo>
                    <a:pt x="85826" y="1129347"/>
                  </a:lnTo>
                  <a:lnTo>
                    <a:pt x="102311" y="1118781"/>
                  </a:lnTo>
                  <a:lnTo>
                    <a:pt x="111683" y="1105293"/>
                  </a:lnTo>
                  <a:lnTo>
                    <a:pt x="113169" y="1103172"/>
                  </a:lnTo>
                  <a:lnTo>
                    <a:pt x="117005" y="1084503"/>
                  </a:lnTo>
                  <a:lnTo>
                    <a:pt x="117081" y="1083805"/>
                  </a:lnTo>
                  <a:close/>
                </a:path>
                <a:path extrusionOk="0" h="1158875" w="1519554">
                  <a:moveTo>
                    <a:pt x="118910" y="92214"/>
                  </a:moveTo>
                  <a:lnTo>
                    <a:pt x="90055" y="54330"/>
                  </a:lnTo>
                  <a:lnTo>
                    <a:pt x="81305" y="53263"/>
                  </a:lnTo>
                  <a:lnTo>
                    <a:pt x="81305" y="85369"/>
                  </a:lnTo>
                  <a:lnTo>
                    <a:pt x="81305" y="101346"/>
                  </a:lnTo>
                  <a:lnTo>
                    <a:pt x="74866" y="106210"/>
                  </a:lnTo>
                  <a:lnTo>
                    <a:pt x="36855" y="106210"/>
                  </a:lnTo>
                  <a:lnTo>
                    <a:pt x="36855" y="80708"/>
                  </a:lnTo>
                  <a:lnTo>
                    <a:pt x="75653" y="80708"/>
                  </a:lnTo>
                  <a:lnTo>
                    <a:pt x="81305" y="85369"/>
                  </a:lnTo>
                  <a:lnTo>
                    <a:pt x="81305" y="53263"/>
                  </a:lnTo>
                  <a:lnTo>
                    <a:pt x="68072" y="51638"/>
                  </a:lnTo>
                  <a:lnTo>
                    <a:pt x="36855" y="51638"/>
                  </a:lnTo>
                  <a:lnTo>
                    <a:pt x="36855" y="31546"/>
                  </a:lnTo>
                  <a:lnTo>
                    <a:pt x="107797" y="31546"/>
                  </a:lnTo>
                  <a:lnTo>
                    <a:pt x="107797" y="0"/>
                  </a:lnTo>
                  <a:lnTo>
                    <a:pt x="0" y="0"/>
                  </a:lnTo>
                  <a:lnTo>
                    <a:pt x="0" y="136423"/>
                  </a:lnTo>
                  <a:lnTo>
                    <a:pt x="65481" y="136423"/>
                  </a:lnTo>
                  <a:lnTo>
                    <a:pt x="105638" y="124447"/>
                  </a:lnTo>
                  <a:lnTo>
                    <a:pt x="118910" y="92570"/>
                  </a:lnTo>
                  <a:lnTo>
                    <a:pt x="118910" y="92214"/>
                  </a:lnTo>
                  <a:close/>
                </a:path>
                <a:path extrusionOk="0" h="1158875" w="1519554">
                  <a:moveTo>
                    <a:pt x="124523" y="898906"/>
                  </a:moveTo>
                  <a:lnTo>
                    <a:pt x="50101" y="898906"/>
                  </a:lnTo>
                  <a:lnTo>
                    <a:pt x="50101" y="832866"/>
                  </a:lnTo>
                  <a:lnTo>
                    <a:pt x="17170" y="832866"/>
                  </a:lnTo>
                  <a:lnTo>
                    <a:pt x="17170" y="898906"/>
                  </a:lnTo>
                  <a:lnTo>
                    <a:pt x="17170" y="926846"/>
                  </a:lnTo>
                  <a:lnTo>
                    <a:pt x="94703" y="926846"/>
                  </a:lnTo>
                  <a:lnTo>
                    <a:pt x="94703" y="950988"/>
                  </a:lnTo>
                  <a:lnTo>
                    <a:pt x="124523" y="950988"/>
                  </a:lnTo>
                  <a:lnTo>
                    <a:pt x="124523" y="926846"/>
                  </a:lnTo>
                  <a:lnTo>
                    <a:pt x="124523" y="898906"/>
                  </a:lnTo>
                  <a:close/>
                </a:path>
                <a:path extrusionOk="0" h="1158875" w="1519554">
                  <a:moveTo>
                    <a:pt x="224586" y="882446"/>
                  </a:moveTo>
                  <a:lnTo>
                    <a:pt x="223126" y="872426"/>
                  </a:lnTo>
                  <a:lnTo>
                    <a:pt x="221742" y="862825"/>
                  </a:lnTo>
                  <a:lnTo>
                    <a:pt x="217817" y="855408"/>
                  </a:lnTo>
                  <a:lnTo>
                    <a:pt x="213080" y="846480"/>
                  </a:lnTo>
                  <a:lnTo>
                    <a:pt x="198374" y="835304"/>
                  </a:lnTo>
                  <a:lnTo>
                    <a:pt x="193878" y="834415"/>
                  </a:lnTo>
                  <a:lnTo>
                    <a:pt x="193878" y="872426"/>
                  </a:lnTo>
                  <a:lnTo>
                    <a:pt x="161137" y="872426"/>
                  </a:lnTo>
                  <a:lnTo>
                    <a:pt x="163017" y="862012"/>
                  </a:lnTo>
                  <a:lnTo>
                    <a:pt x="168579" y="855408"/>
                  </a:lnTo>
                  <a:lnTo>
                    <a:pt x="186436" y="855408"/>
                  </a:lnTo>
                  <a:lnTo>
                    <a:pt x="192684" y="862012"/>
                  </a:lnTo>
                  <a:lnTo>
                    <a:pt x="193878" y="872426"/>
                  </a:lnTo>
                  <a:lnTo>
                    <a:pt x="193878" y="834415"/>
                  </a:lnTo>
                  <a:lnTo>
                    <a:pt x="143332" y="845477"/>
                  </a:lnTo>
                  <a:lnTo>
                    <a:pt x="130073" y="880211"/>
                  </a:lnTo>
                  <a:lnTo>
                    <a:pt x="130073" y="880554"/>
                  </a:lnTo>
                  <a:lnTo>
                    <a:pt x="133781" y="900404"/>
                  </a:lnTo>
                  <a:lnTo>
                    <a:pt x="144157" y="915784"/>
                  </a:lnTo>
                  <a:lnTo>
                    <a:pt x="160058" y="925741"/>
                  </a:lnTo>
                  <a:lnTo>
                    <a:pt x="180378" y="929271"/>
                  </a:lnTo>
                  <a:lnTo>
                    <a:pt x="193332" y="927938"/>
                  </a:lnTo>
                  <a:lnTo>
                    <a:pt x="204292" y="924102"/>
                  </a:lnTo>
                  <a:lnTo>
                    <a:pt x="213436" y="918095"/>
                  </a:lnTo>
                  <a:lnTo>
                    <a:pt x="220967" y="910221"/>
                  </a:lnTo>
                  <a:lnTo>
                    <a:pt x="214261" y="904671"/>
                  </a:lnTo>
                  <a:lnTo>
                    <a:pt x="202755" y="895146"/>
                  </a:lnTo>
                  <a:lnTo>
                    <a:pt x="195961" y="901890"/>
                  </a:lnTo>
                  <a:lnTo>
                    <a:pt x="190055" y="904671"/>
                  </a:lnTo>
                  <a:lnTo>
                    <a:pt x="181914" y="904671"/>
                  </a:lnTo>
                  <a:lnTo>
                    <a:pt x="174713" y="903732"/>
                  </a:lnTo>
                  <a:lnTo>
                    <a:pt x="168846" y="900861"/>
                  </a:lnTo>
                  <a:lnTo>
                    <a:pt x="164439" y="896048"/>
                  </a:lnTo>
                  <a:lnTo>
                    <a:pt x="161632" y="889241"/>
                  </a:lnTo>
                  <a:lnTo>
                    <a:pt x="224434" y="889241"/>
                  </a:lnTo>
                  <a:lnTo>
                    <a:pt x="224586" y="886955"/>
                  </a:lnTo>
                  <a:lnTo>
                    <a:pt x="224586" y="882446"/>
                  </a:lnTo>
                  <a:close/>
                </a:path>
                <a:path extrusionOk="0" h="1158875" w="1519554">
                  <a:moveTo>
                    <a:pt x="231482" y="1087285"/>
                  </a:moveTo>
                  <a:lnTo>
                    <a:pt x="231406" y="1086243"/>
                  </a:lnTo>
                  <a:lnTo>
                    <a:pt x="228739" y="1070330"/>
                  </a:lnTo>
                  <a:lnTo>
                    <a:pt x="226923" y="1067485"/>
                  </a:lnTo>
                  <a:lnTo>
                    <a:pt x="221081" y="1058316"/>
                  </a:lnTo>
                  <a:lnTo>
                    <a:pt x="220535" y="1057452"/>
                  </a:lnTo>
                  <a:lnTo>
                    <a:pt x="207162" y="1049121"/>
                  </a:lnTo>
                  <a:lnTo>
                    <a:pt x="199783" y="1047940"/>
                  </a:lnTo>
                  <a:lnTo>
                    <a:pt x="199783" y="1086243"/>
                  </a:lnTo>
                  <a:lnTo>
                    <a:pt x="199656" y="1087081"/>
                  </a:lnTo>
                  <a:lnTo>
                    <a:pt x="198399" y="1094143"/>
                  </a:lnTo>
                  <a:lnTo>
                    <a:pt x="194487" y="1100353"/>
                  </a:lnTo>
                  <a:lnTo>
                    <a:pt x="188366" y="1104493"/>
                  </a:lnTo>
                  <a:lnTo>
                    <a:pt x="180378" y="1105979"/>
                  </a:lnTo>
                  <a:lnTo>
                    <a:pt x="172415" y="1104620"/>
                  </a:lnTo>
                  <a:lnTo>
                    <a:pt x="166395" y="1100620"/>
                  </a:lnTo>
                  <a:lnTo>
                    <a:pt x="162598" y="1094638"/>
                  </a:lnTo>
                  <a:lnTo>
                    <a:pt x="161277" y="1087285"/>
                  </a:lnTo>
                  <a:lnTo>
                    <a:pt x="161302" y="1086929"/>
                  </a:lnTo>
                  <a:lnTo>
                    <a:pt x="162623" y="1079423"/>
                  </a:lnTo>
                  <a:lnTo>
                    <a:pt x="166560" y="1073200"/>
                  </a:lnTo>
                  <a:lnTo>
                    <a:pt x="172821" y="1069022"/>
                  </a:lnTo>
                  <a:lnTo>
                    <a:pt x="181229" y="1067485"/>
                  </a:lnTo>
                  <a:lnTo>
                    <a:pt x="189014" y="1068933"/>
                  </a:lnTo>
                  <a:lnTo>
                    <a:pt x="194856" y="1072908"/>
                  </a:lnTo>
                  <a:lnTo>
                    <a:pt x="198513" y="1078865"/>
                  </a:lnTo>
                  <a:lnTo>
                    <a:pt x="199783" y="1086243"/>
                  </a:lnTo>
                  <a:lnTo>
                    <a:pt x="199783" y="1047940"/>
                  </a:lnTo>
                  <a:lnTo>
                    <a:pt x="188861" y="1046162"/>
                  </a:lnTo>
                  <a:lnTo>
                    <a:pt x="178282" y="1047115"/>
                  </a:lnTo>
                  <a:lnTo>
                    <a:pt x="169367" y="1049705"/>
                  </a:lnTo>
                  <a:lnTo>
                    <a:pt x="161912" y="1053579"/>
                  </a:lnTo>
                  <a:lnTo>
                    <a:pt x="155727" y="1058316"/>
                  </a:lnTo>
                  <a:lnTo>
                    <a:pt x="158559" y="1049197"/>
                  </a:lnTo>
                  <a:lnTo>
                    <a:pt x="164338" y="1042327"/>
                  </a:lnTo>
                  <a:lnTo>
                    <a:pt x="173266" y="1037602"/>
                  </a:lnTo>
                  <a:lnTo>
                    <a:pt x="185547" y="1034897"/>
                  </a:lnTo>
                  <a:lnTo>
                    <a:pt x="221805" y="1030579"/>
                  </a:lnTo>
                  <a:lnTo>
                    <a:pt x="218186" y="1002652"/>
                  </a:lnTo>
                  <a:lnTo>
                    <a:pt x="157594" y="1013675"/>
                  </a:lnTo>
                  <a:lnTo>
                    <a:pt x="130937" y="1046949"/>
                  </a:lnTo>
                  <a:lnTo>
                    <a:pt x="127800" y="1073238"/>
                  </a:lnTo>
                  <a:lnTo>
                    <a:pt x="128854" y="1088364"/>
                  </a:lnTo>
                  <a:lnTo>
                    <a:pt x="150914" y="1125105"/>
                  </a:lnTo>
                  <a:lnTo>
                    <a:pt x="180035" y="1133221"/>
                  </a:lnTo>
                  <a:lnTo>
                    <a:pt x="200939" y="1129728"/>
                  </a:lnTo>
                  <a:lnTo>
                    <a:pt x="217220" y="1120051"/>
                  </a:lnTo>
                  <a:lnTo>
                    <a:pt x="227368" y="1105979"/>
                  </a:lnTo>
                  <a:lnTo>
                    <a:pt x="227774" y="1105433"/>
                  </a:lnTo>
                  <a:lnTo>
                    <a:pt x="231482" y="1087285"/>
                  </a:lnTo>
                  <a:close/>
                </a:path>
                <a:path extrusionOk="0" h="1158875" w="1519554">
                  <a:moveTo>
                    <a:pt x="246608" y="83439"/>
                  </a:moveTo>
                  <a:lnTo>
                    <a:pt x="230200" y="44805"/>
                  </a:lnTo>
                  <a:lnTo>
                    <a:pt x="210743" y="32816"/>
                  </a:lnTo>
                  <a:lnTo>
                    <a:pt x="210743" y="84175"/>
                  </a:lnTo>
                  <a:lnTo>
                    <a:pt x="209156" y="93192"/>
                  </a:lnTo>
                  <a:lnTo>
                    <a:pt x="204660" y="100647"/>
                  </a:lnTo>
                  <a:lnTo>
                    <a:pt x="197650" y="105727"/>
                  </a:lnTo>
                  <a:lnTo>
                    <a:pt x="188518" y="107594"/>
                  </a:lnTo>
                  <a:lnTo>
                    <a:pt x="179501" y="105689"/>
                  </a:lnTo>
                  <a:lnTo>
                    <a:pt x="172402" y="100545"/>
                  </a:lnTo>
                  <a:lnTo>
                    <a:pt x="167754" y="92976"/>
                  </a:lnTo>
                  <a:lnTo>
                    <a:pt x="166141" y="84175"/>
                  </a:lnTo>
                  <a:lnTo>
                    <a:pt x="166090" y="83439"/>
                  </a:lnTo>
                  <a:lnTo>
                    <a:pt x="167640" y="74231"/>
                  </a:lnTo>
                  <a:lnTo>
                    <a:pt x="172059" y="66725"/>
                  </a:lnTo>
                  <a:lnTo>
                    <a:pt x="179006" y="61671"/>
                  </a:lnTo>
                  <a:lnTo>
                    <a:pt x="188125" y="59817"/>
                  </a:lnTo>
                  <a:lnTo>
                    <a:pt x="197243" y="61734"/>
                  </a:lnTo>
                  <a:lnTo>
                    <a:pt x="204393" y="66916"/>
                  </a:lnTo>
                  <a:lnTo>
                    <a:pt x="209067" y="74561"/>
                  </a:lnTo>
                  <a:lnTo>
                    <a:pt x="210667" y="83439"/>
                  </a:lnTo>
                  <a:lnTo>
                    <a:pt x="210743" y="84175"/>
                  </a:lnTo>
                  <a:lnTo>
                    <a:pt x="210743" y="32816"/>
                  </a:lnTo>
                  <a:lnTo>
                    <a:pt x="165176" y="33032"/>
                  </a:lnTo>
                  <a:lnTo>
                    <a:pt x="134581" y="62445"/>
                  </a:lnTo>
                  <a:lnTo>
                    <a:pt x="130225" y="84175"/>
                  </a:lnTo>
                  <a:lnTo>
                    <a:pt x="134543" y="105498"/>
                  </a:lnTo>
                  <a:lnTo>
                    <a:pt x="146596" y="122923"/>
                  </a:lnTo>
                  <a:lnTo>
                    <a:pt x="164922" y="134696"/>
                  </a:lnTo>
                  <a:lnTo>
                    <a:pt x="188125" y="139001"/>
                  </a:lnTo>
                  <a:lnTo>
                    <a:pt x="211493" y="134632"/>
                  </a:lnTo>
                  <a:lnTo>
                    <a:pt x="230009" y="122758"/>
                  </a:lnTo>
                  <a:lnTo>
                    <a:pt x="240538" y="107594"/>
                  </a:lnTo>
                  <a:lnTo>
                    <a:pt x="242201" y="105206"/>
                  </a:lnTo>
                  <a:lnTo>
                    <a:pt x="246532" y="84175"/>
                  </a:lnTo>
                  <a:lnTo>
                    <a:pt x="246608" y="83439"/>
                  </a:lnTo>
                  <a:close/>
                </a:path>
                <a:path extrusionOk="0" h="1158875" w="1519554">
                  <a:moveTo>
                    <a:pt x="333476" y="833234"/>
                  </a:moveTo>
                  <a:lnTo>
                    <a:pt x="300736" y="833234"/>
                  </a:lnTo>
                  <a:lnTo>
                    <a:pt x="300736" y="865632"/>
                  </a:lnTo>
                  <a:lnTo>
                    <a:pt x="271767" y="865632"/>
                  </a:lnTo>
                  <a:lnTo>
                    <a:pt x="271767" y="833234"/>
                  </a:lnTo>
                  <a:lnTo>
                    <a:pt x="238823" y="833234"/>
                  </a:lnTo>
                  <a:lnTo>
                    <a:pt x="238823" y="927049"/>
                  </a:lnTo>
                  <a:lnTo>
                    <a:pt x="271767" y="927049"/>
                  </a:lnTo>
                  <a:lnTo>
                    <a:pt x="271767" y="894105"/>
                  </a:lnTo>
                  <a:lnTo>
                    <a:pt x="300736" y="894105"/>
                  </a:lnTo>
                  <a:lnTo>
                    <a:pt x="300736" y="927049"/>
                  </a:lnTo>
                  <a:lnTo>
                    <a:pt x="333476" y="927049"/>
                  </a:lnTo>
                  <a:lnTo>
                    <a:pt x="333476" y="894105"/>
                  </a:lnTo>
                  <a:lnTo>
                    <a:pt x="333476" y="865632"/>
                  </a:lnTo>
                  <a:lnTo>
                    <a:pt x="333476" y="833234"/>
                  </a:lnTo>
                  <a:close/>
                </a:path>
                <a:path extrusionOk="0" h="1158875" w="1519554">
                  <a:moveTo>
                    <a:pt x="348602" y="1083665"/>
                  </a:moveTo>
                  <a:lnTo>
                    <a:pt x="322834" y="1038466"/>
                  </a:lnTo>
                  <a:lnTo>
                    <a:pt x="316306" y="1037082"/>
                  </a:lnTo>
                  <a:lnTo>
                    <a:pt x="316306" y="1084160"/>
                  </a:lnTo>
                  <a:lnTo>
                    <a:pt x="314756" y="1092835"/>
                  </a:lnTo>
                  <a:lnTo>
                    <a:pt x="310591" y="1099566"/>
                  </a:lnTo>
                  <a:lnTo>
                    <a:pt x="304457" y="1103934"/>
                  </a:lnTo>
                  <a:lnTo>
                    <a:pt x="297065" y="1105484"/>
                  </a:lnTo>
                  <a:lnTo>
                    <a:pt x="289534" y="1103922"/>
                  </a:lnTo>
                  <a:lnTo>
                    <a:pt x="283413" y="1099515"/>
                  </a:lnTo>
                  <a:lnTo>
                    <a:pt x="279311" y="1092771"/>
                  </a:lnTo>
                  <a:lnTo>
                    <a:pt x="277812" y="1084160"/>
                  </a:lnTo>
                  <a:lnTo>
                    <a:pt x="277825" y="1083665"/>
                  </a:lnTo>
                  <a:lnTo>
                    <a:pt x="279311" y="1075207"/>
                  </a:lnTo>
                  <a:lnTo>
                    <a:pt x="283413" y="1068463"/>
                  </a:lnTo>
                  <a:lnTo>
                    <a:pt x="289534" y="1064056"/>
                  </a:lnTo>
                  <a:lnTo>
                    <a:pt x="297065" y="1062482"/>
                  </a:lnTo>
                  <a:lnTo>
                    <a:pt x="304457" y="1064056"/>
                  </a:lnTo>
                  <a:lnTo>
                    <a:pt x="310591" y="1068463"/>
                  </a:lnTo>
                  <a:lnTo>
                    <a:pt x="314756" y="1075207"/>
                  </a:lnTo>
                  <a:lnTo>
                    <a:pt x="316280" y="1083665"/>
                  </a:lnTo>
                  <a:lnTo>
                    <a:pt x="316306" y="1084160"/>
                  </a:lnTo>
                  <a:lnTo>
                    <a:pt x="316306" y="1037082"/>
                  </a:lnTo>
                  <a:lnTo>
                    <a:pt x="306984" y="1035088"/>
                  </a:lnTo>
                  <a:lnTo>
                    <a:pt x="297497" y="1036269"/>
                  </a:lnTo>
                  <a:lnTo>
                    <a:pt x="289877" y="1039444"/>
                  </a:lnTo>
                  <a:lnTo>
                    <a:pt x="283692" y="1044079"/>
                  </a:lnTo>
                  <a:lnTo>
                    <a:pt x="278511" y="1049629"/>
                  </a:lnTo>
                  <a:lnTo>
                    <a:pt x="278511" y="1037183"/>
                  </a:lnTo>
                  <a:lnTo>
                    <a:pt x="245567" y="1037183"/>
                  </a:lnTo>
                  <a:lnTo>
                    <a:pt x="245567" y="1158722"/>
                  </a:lnTo>
                  <a:lnTo>
                    <a:pt x="278511" y="1158722"/>
                  </a:lnTo>
                  <a:lnTo>
                    <a:pt x="278511" y="1119530"/>
                  </a:lnTo>
                  <a:lnTo>
                    <a:pt x="283616" y="1124635"/>
                  </a:lnTo>
                  <a:lnTo>
                    <a:pt x="289826" y="1128966"/>
                  </a:lnTo>
                  <a:lnTo>
                    <a:pt x="297535" y="1131951"/>
                  </a:lnTo>
                  <a:lnTo>
                    <a:pt x="307136" y="1133068"/>
                  </a:lnTo>
                  <a:lnTo>
                    <a:pt x="322961" y="1129703"/>
                  </a:lnTo>
                  <a:lnTo>
                    <a:pt x="336181" y="1119974"/>
                  </a:lnTo>
                  <a:lnTo>
                    <a:pt x="336435" y="1119530"/>
                  </a:lnTo>
                  <a:lnTo>
                    <a:pt x="344665" y="1105484"/>
                  </a:lnTo>
                  <a:lnTo>
                    <a:pt x="345236" y="1104531"/>
                  </a:lnTo>
                  <a:lnTo>
                    <a:pt x="348564" y="1084160"/>
                  </a:lnTo>
                  <a:lnTo>
                    <a:pt x="348602" y="1083665"/>
                  </a:lnTo>
                  <a:close/>
                </a:path>
                <a:path extrusionOk="0" h="1158875" w="1519554">
                  <a:moveTo>
                    <a:pt x="370776" y="136423"/>
                  </a:moveTo>
                  <a:lnTo>
                    <a:pt x="345173" y="75247"/>
                  </a:lnTo>
                  <a:lnTo>
                    <a:pt x="326326" y="30200"/>
                  </a:lnTo>
                  <a:lnTo>
                    <a:pt x="291998" y="30200"/>
                  </a:lnTo>
                  <a:lnTo>
                    <a:pt x="247548" y="136423"/>
                  </a:lnTo>
                  <a:lnTo>
                    <a:pt x="286143" y="136423"/>
                  </a:lnTo>
                  <a:lnTo>
                    <a:pt x="308965" y="75247"/>
                  </a:lnTo>
                  <a:lnTo>
                    <a:pt x="331787" y="136423"/>
                  </a:lnTo>
                  <a:lnTo>
                    <a:pt x="370776" y="136423"/>
                  </a:lnTo>
                  <a:close/>
                </a:path>
                <a:path extrusionOk="0" h="1158875" w="1519554">
                  <a:moveTo>
                    <a:pt x="438251" y="833234"/>
                  </a:moveTo>
                  <a:lnTo>
                    <a:pt x="346519" y="833234"/>
                  </a:lnTo>
                  <a:lnTo>
                    <a:pt x="346519" y="861110"/>
                  </a:lnTo>
                  <a:lnTo>
                    <a:pt x="375996" y="861110"/>
                  </a:lnTo>
                  <a:lnTo>
                    <a:pt x="375996" y="927049"/>
                  </a:lnTo>
                  <a:lnTo>
                    <a:pt x="408787" y="927049"/>
                  </a:lnTo>
                  <a:lnTo>
                    <a:pt x="408787" y="861110"/>
                  </a:lnTo>
                  <a:lnTo>
                    <a:pt x="438251" y="861110"/>
                  </a:lnTo>
                  <a:lnTo>
                    <a:pt x="438251" y="833234"/>
                  </a:lnTo>
                  <a:close/>
                </a:path>
                <a:path extrusionOk="0" h="1158875" w="1519554">
                  <a:moveTo>
                    <a:pt x="449859" y="1077912"/>
                  </a:moveTo>
                  <a:lnTo>
                    <a:pt x="449795" y="1076134"/>
                  </a:lnTo>
                  <a:lnTo>
                    <a:pt x="449287" y="1067816"/>
                  </a:lnTo>
                  <a:lnTo>
                    <a:pt x="447751" y="1060945"/>
                  </a:lnTo>
                  <a:lnTo>
                    <a:pt x="447497" y="1059789"/>
                  </a:lnTo>
                  <a:lnTo>
                    <a:pt x="417957" y="1037043"/>
                  </a:lnTo>
                  <a:lnTo>
                    <a:pt x="417957" y="1092644"/>
                  </a:lnTo>
                  <a:lnTo>
                    <a:pt x="417957" y="1106525"/>
                  </a:lnTo>
                  <a:lnTo>
                    <a:pt x="411162" y="1112431"/>
                  </a:lnTo>
                  <a:lnTo>
                    <a:pt x="394690" y="1112431"/>
                  </a:lnTo>
                  <a:lnTo>
                    <a:pt x="389877" y="1108608"/>
                  </a:lnTo>
                  <a:lnTo>
                    <a:pt x="389877" y="1094727"/>
                  </a:lnTo>
                  <a:lnTo>
                    <a:pt x="395236" y="1090206"/>
                  </a:lnTo>
                  <a:lnTo>
                    <a:pt x="409778" y="1090206"/>
                  </a:lnTo>
                  <a:lnTo>
                    <a:pt x="414489" y="1091247"/>
                  </a:lnTo>
                  <a:lnTo>
                    <a:pt x="417957" y="1092644"/>
                  </a:lnTo>
                  <a:lnTo>
                    <a:pt x="417957" y="1037043"/>
                  </a:lnTo>
                  <a:lnTo>
                    <a:pt x="415696" y="1036535"/>
                  </a:lnTo>
                  <a:lnTo>
                    <a:pt x="404075" y="1035786"/>
                  </a:lnTo>
                  <a:lnTo>
                    <a:pt x="392823" y="1036320"/>
                  </a:lnTo>
                  <a:lnTo>
                    <a:pt x="383006" y="1037793"/>
                  </a:lnTo>
                  <a:lnTo>
                    <a:pt x="374230" y="1040079"/>
                  </a:lnTo>
                  <a:lnTo>
                    <a:pt x="366115" y="1043025"/>
                  </a:lnTo>
                  <a:lnTo>
                    <a:pt x="372872" y="1066101"/>
                  </a:lnTo>
                  <a:lnTo>
                    <a:pt x="379120" y="1063917"/>
                  </a:lnTo>
                  <a:lnTo>
                    <a:pt x="385343" y="1062304"/>
                  </a:lnTo>
                  <a:lnTo>
                    <a:pt x="391820" y="1061300"/>
                  </a:lnTo>
                  <a:lnTo>
                    <a:pt x="398856" y="1060945"/>
                  </a:lnTo>
                  <a:lnTo>
                    <a:pt x="411505" y="1060945"/>
                  </a:lnTo>
                  <a:lnTo>
                    <a:pt x="417614" y="1066444"/>
                  </a:lnTo>
                  <a:lnTo>
                    <a:pt x="417614" y="1077912"/>
                  </a:lnTo>
                  <a:lnTo>
                    <a:pt x="412203" y="1075817"/>
                  </a:lnTo>
                  <a:lnTo>
                    <a:pt x="403923" y="1074280"/>
                  </a:lnTo>
                  <a:lnTo>
                    <a:pt x="395046" y="1074280"/>
                  </a:lnTo>
                  <a:lnTo>
                    <a:pt x="379996" y="1076134"/>
                  </a:lnTo>
                  <a:lnTo>
                    <a:pt x="368388" y="1081671"/>
                  </a:lnTo>
                  <a:lnTo>
                    <a:pt x="360921" y="1090891"/>
                  </a:lnTo>
                  <a:lnTo>
                    <a:pt x="358279" y="1103757"/>
                  </a:lnTo>
                  <a:lnTo>
                    <a:pt x="358279" y="1104099"/>
                  </a:lnTo>
                  <a:lnTo>
                    <a:pt x="360667" y="1116457"/>
                  </a:lnTo>
                  <a:lnTo>
                    <a:pt x="367284" y="1125550"/>
                  </a:lnTo>
                  <a:lnTo>
                    <a:pt x="377240" y="1131163"/>
                  </a:lnTo>
                  <a:lnTo>
                    <a:pt x="389686" y="1133068"/>
                  </a:lnTo>
                  <a:lnTo>
                    <a:pt x="398335" y="1132205"/>
                  </a:lnTo>
                  <a:lnTo>
                    <a:pt x="405701" y="1129753"/>
                  </a:lnTo>
                  <a:lnTo>
                    <a:pt x="411988" y="1125982"/>
                  </a:lnTo>
                  <a:lnTo>
                    <a:pt x="417410" y="1121117"/>
                  </a:lnTo>
                  <a:lnTo>
                    <a:pt x="417410" y="1130985"/>
                  </a:lnTo>
                  <a:lnTo>
                    <a:pt x="449859" y="1130985"/>
                  </a:lnTo>
                  <a:lnTo>
                    <a:pt x="449859" y="1121117"/>
                  </a:lnTo>
                  <a:lnTo>
                    <a:pt x="449859" y="1112431"/>
                  </a:lnTo>
                  <a:lnTo>
                    <a:pt x="449859" y="1090206"/>
                  </a:lnTo>
                  <a:lnTo>
                    <a:pt x="449859" y="1077912"/>
                  </a:lnTo>
                  <a:close/>
                </a:path>
                <a:path extrusionOk="0" h="1158875" w="1519554">
                  <a:moveTo>
                    <a:pt x="478180" y="86360"/>
                  </a:moveTo>
                  <a:lnTo>
                    <a:pt x="476542" y="75057"/>
                  </a:lnTo>
                  <a:lnTo>
                    <a:pt x="474992" y="64274"/>
                  </a:lnTo>
                  <a:lnTo>
                    <a:pt x="470585" y="55956"/>
                  </a:lnTo>
                  <a:lnTo>
                    <a:pt x="465264" y="45897"/>
                  </a:lnTo>
                  <a:lnTo>
                    <a:pt x="448729" y="33324"/>
                  </a:lnTo>
                  <a:lnTo>
                    <a:pt x="443661" y="32334"/>
                  </a:lnTo>
                  <a:lnTo>
                    <a:pt x="443661" y="75057"/>
                  </a:lnTo>
                  <a:lnTo>
                    <a:pt x="406844" y="75057"/>
                  </a:lnTo>
                  <a:lnTo>
                    <a:pt x="409206" y="67144"/>
                  </a:lnTo>
                  <a:lnTo>
                    <a:pt x="413067" y="61125"/>
                  </a:lnTo>
                  <a:lnTo>
                    <a:pt x="418401" y="57302"/>
                  </a:lnTo>
                  <a:lnTo>
                    <a:pt x="425157" y="55956"/>
                  </a:lnTo>
                  <a:lnTo>
                    <a:pt x="432117" y="57302"/>
                  </a:lnTo>
                  <a:lnTo>
                    <a:pt x="437692" y="61125"/>
                  </a:lnTo>
                  <a:lnTo>
                    <a:pt x="441617" y="67144"/>
                  </a:lnTo>
                  <a:lnTo>
                    <a:pt x="443661" y="75057"/>
                  </a:lnTo>
                  <a:lnTo>
                    <a:pt x="443661" y="32334"/>
                  </a:lnTo>
                  <a:lnTo>
                    <a:pt x="403669" y="32981"/>
                  </a:lnTo>
                  <a:lnTo>
                    <a:pt x="375843" y="62306"/>
                  </a:lnTo>
                  <a:lnTo>
                    <a:pt x="371919" y="83832"/>
                  </a:lnTo>
                  <a:lnTo>
                    <a:pt x="371919" y="84175"/>
                  </a:lnTo>
                  <a:lnTo>
                    <a:pt x="376085" y="106502"/>
                  </a:lnTo>
                  <a:lnTo>
                    <a:pt x="387769" y="123825"/>
                  </a:lnTo>
                  <a:lnTo>
                    <a:pt x="405650" y="135026"/>
                  </a:lnTo>
                  <a:lnTo>
                    <a:pt x="428472" y="139001"/>
                  </a:lnTo>
                  <a:lnTo>
                    <a:pt x="443039" y="137490"/>
                  </a:lnTo>
                  <a:lnTo>
                    <a:pt x="455358" y="133172"/>
                  </a:lnTo>
                  <a:lnTo>
                    <a:pt x="465620" y="126403"/>
                  </a:lnTo>
                  <a:lnTo>
                    <a:pt x="474065" y="117513"/>
                  </a:lnTo>
                  <a:lnTo>
                    <a:pt x="466585" y="111315"/>
                  </a:lnTo>
                  <a:lnTo>
                    <a:pt x="453631" y="100558"/>
                  </a:lnTo>
                  <a:lnTo>
                    <a:pt x="448030" y="105460"/>
                  </a:lnTo>
                  <a:lnTo>
                    <a:pt x="442493" y="108800"/>
                  </a:lnTo>
                  <a:lnTo>
                    <a:pt x="436664" y="110718"/>
                  </a:lnTo>
                  <a:lnTo>
                    <a:pt x="430212" y="111315"/>
                  </a:lnTo>
                  <a:lnTo>
                    <a:pt x="422109" y="110261"/>
                  </a:lnTo>
                  <a:lnTo>
                    <a:pt x="415505" y="107035"/>
                  </a:lnTo>
                  <a:lnTo>
                    <a:pt x="410540" y="101612"/>
                  </a:lnTo>
                  <a:lnTo>
                    <a:pt x="407390" y="93954"/>
                  </a:lnTo>
                  <a:lnTo>
                    <a:pt x="477989" y="93954"/>
                  </a:lnTo>
                  <a:lnTo>
                    <a:pt x="478180" y="91427"/>
                  </a:lnTo>
                  <a:lnTo>
                    <a:pt x="478180" y="86360"/>
                  </a:lnTo>
                  <a:close/>
                </a:path>
                <a:path extrusionOk="0" h="1158875" w="1519554">
                  <a:moveTo>
                    <a:pt x="553542" y="1104938"/>
                  </a:moveTo>
                  <a:lnTo>
                    <a:pt x="552297" y="1097470"/>
                  </a:lnTo>
                  <a:lnTo>
                    <a:pt x="550151" y="1093876"/>
                  </a:lnTo>
                  <a:lnTo>
                    <a:pt x="548690" y="1091412"/>
                  </a:lnTo>
                  <a:lnTo>
                    <a:pt x="542861" y="1086751"/>
                  </a:lnTo>
                  <a:lnTo>
                    <a:pt x="534987" y="1083462"/>
                  </a:lnTo>
                  <a:lnTo>
                    <a:pt x="542277" y="1079931"/>
                  </a:lnTo>
                  <a:lnTo>
                    <a:pt x="547484" y="1075296"/>
                  </a:lnTo>
                  <a:lnTo>
                    <a:pt x="550608" y="1069543"/>
                  </a:lnTo>
                  <a:lnTo>
                    <a:pt x="551662" y="1062672"/>
                  </a:lnTo>
                  <a:lnTo>
                    <a:pt x="551624" y="1062367"/>
                  </a:lnTo>
                  <a:lnTo>
                    <a:pt x="550964" y="1059903"/>
                  </a:lnTo>
                  <a:lnTo>
                    <a:pt x="548652" y="1051255"/>
                  </a:lnTo>
                  <a:lnTo>
                    <a:pt x="539953" y="1042619"/>
                  </a:lnTo>
                  <a:lnTo>
                    <a:pt x="526059" y="1037056"/>
                  </a:lnTo>
                  <a:lnTo>
                    <a:pt x="507453" y="1035088"/>
                  </a:lnTo>
                  <a:lnTo>
                    <a:pt x="493991" y="1035977"/>
                  </a:lnTo>
                  <a:lnTo>
                    <a:pt x="482269" y="1038479"/>
                  </a:lnTo>
                  <a:lnTo>
                    <a:pt x="471957" y="1042403"/>
                  </a:lnTo>
                  <a:lnTo>
                    <a:pt x="462711" y="1047546"/>
                  </a:lnTo>
                  <a:lnTo>
                    <a:pt x="474472" y="1068730"/>
                  </a:lnTo>
                  <a:lnTo>
                    <a:pt x="481596" y="1065098"/>
                  </a:lnTo>
                  <a:lnTo>
                    <a:pt x="489191" y="1062367"/>
                  </a:lnTo>
                  <a:lnTo>
                    <a:pt x="497268" y="1060640"/>
                  </a:lnTo>
                  <a:lnTo>
                    <a:pt x="505866" y="1060043"/>
                  </a:lnTo>
                  <a:lnTo>
                    <a:pt x="514705" y="1059903"/>
                  </a:lnTo>
                  <a:lnTo>
                    <a:pt x="519214" y="1062672"/>
                  </a:lnTo>
                  <a:lnTo>
                    <a:pt x="519214" y="1071651"/>
                  </a:lnTo>
                  <a:lnTo>
                    <a:pt x="516089" y="1073937"/>
                  </a:lnTo>
                  <a:lnTo>
                    <a:pt x="485927" y="1073937"/>
                  </a:lnTo>
                  <a:lnTo>
                    <a:pt x="485927" y="1094028"/>
                  </a:lnTo>
                  <a:lnTo>
                    <a:pt x="508304" y="1094028"/>
                  </a:lnTo>
                  <a:lnTo>
                    <a:pt x="517334" y="1093876"/>
                  </a:lnTo>
                  <a:lnTo>
                    <a:pt x="521144" y="1096657"/>
                  </a:lnTo>
                  <a:lnTo>
                    <a:pt x="521144" y="1105484"/>
                  </a:lnTo>
                  <a:lnTo>
                    <a:pt x="516978" y="1108265"/>
                  </a:lnTo>
                  <a:lnTo>
                    <a:pt x="506069" y="1108265"/>
                  </a:lnTo>
                  <a:lnTo>
                    <a:pt x="497306" y="1107694"/>
                  </a:lnTo>
                  <a:lnTo>
                    <a:pt x="488696" y="1106043"/>
                  </a:lnTo>
                  <a:lnTo>
                    <a:pt x="480479" y="1103376"/>
                  </a:lnTo>
                  <a:lnTo>
                    <a:pt x="472922" y="1099781"/>
                  </a:lnTo>
                  <a:lnTo>
                    <a:pt x="461670" y="1121613"/>
                  </a:lnTo>
                  <a:lnTo>
                    <a:pt x="470928" y="1126363"/>
                  </a:lnTo>
                  <a:lnTo>
                    <a:pt x="481444" y="1130033"/>
                  </a:lnTo>
                  <a:lnTo>
                    <a:pt x="493433" y="1132395"/>
                  </a:lnTo>
                  <a:lnTo>
                    <a:pt x="507111" y="1133221"/>
                  </a:lnTo>
                  <a:lnTo>
                    <a:pt x="526554" y="1131189"/>
                  </a:lnTo>
                  <a:lnTo>
                    <a:pt x="541159" y="1125435"/>
                  </a:lnTo>
                  <a:lnTo>
                    <a:pt x="550341" y="1116571"/>
                  </a:lnTo>
                  <a:lnTo>
                    <a:pt x="552665" y="1108265"/>
                  </a:lnTo>
                  <a:lnTo>
                    <a:pt x="553440" y="1105484"/>
                  </a:lnTo>
                  <a:lnTo>
                    <a:pt x="553542" y="1104938"/>
                  </a:lnTo>
                  <a:close/>
                </a:path>
                <a:path extrusionOk="0" h="1158875" w="1519554">
                  <a:moveTo>
                    <a:pt x="554240" y="879716"/>
                  </a:moveTo>
                  <a:lnTo>
                    <a:pt x="550849" y="859472"/>
                  </a:lnTo>
                  <a:lnTo>
                    <a:pt x="550303" y="858532"/>
                  </a:lnTo>
                  <a:lnTo>
                    <a:pt x="542645" y="845680"/>
                  </a:lnTo>
                  <a:lnTo>
                    <a:pt x="541756" y="844181"/>
                  </a:lnTo>
                  <a:lnTo>
                    <a:pt x="528485" y="834529"/>
                  </a:lnTo>
                  <a:lnTo>
                    <a:pt x="521995" y="833158"/>
                  </a:lnTo>
                  <a:lnTo>
                    <a:pt x="521995" y="880211"/>
                  </a:lnTo>
                  <a:lnTo>
                    <a:pt x="520446" y="888885"/>
                  </a:lnTo>
                  <a:lnTo>
                    <a:pt x="516267" y="895629"/>
                  </a:lnTo>
                  <a:lnTo>
                    <a:pt x="510133" y="899998"/>
                  </a:lnTo>
                  <a:lnTo>
                    <a:pt x="502742" y="901547"/>
                  </a:lnTo>
                  <a:lnTo>
                    <a:pt x="495185" y="899972"/>
                  </a:lnTo>
                  <a:lnTo>
                    <a:pt x="489077" y="895565"/>
                  </a:lnTo>
                  <a:lnTo>
                    <a:pt x="484974" y="888822"/>
                  </a:lnTo>
                  <a:lnTo>
                    <a:pt x="483489" y="880211"/>
                  </a:lnTo>
                  <a:lnTo>
                    <a:pt x="483514" y="879716"/>
                  </a:lnTo>
                  <a:lnTo>
                    <a:pt x="484974" y="871258"/>
                  </a:lnTo>
                  <a:lnTo>
                    <a:pt x="489077" y="864514"/>
                  </a:lnTo>
                  <a:lnTo>
                    <a:pt x="495185" y="860107"/>
                  </a:lnTo>
                  <a:lnTo>
                    <a:pt x="502742" y="858532"/>
                  </a:lnTo>
                  <a:lnTo>
                    <a:pt x="510133" y="860107"/>
                  </a:lnTo>
                  <a:lnTo>
                    <a:pt x="516267" y="864514"/>
                  </a:lnTo>
                  <a:lnTo>
                    <a:pt x="520446" y="871258"/>
                  </a:lnTo>
                  <a:lnTo>
                    <a:pt x="521957" y="879716"/>
                  </a:lnTo>
                  <a:lnTo>
                    <a:pt x="521995" y="880211"/>
                  </a:lnTo>
                  <a:lnTo>
                    <a:pt x="521995" y="833158"/>
                  </a:lnTo>
                  <a:lnTo>
                    <a:pt x="512610" y="831151"/>
                  </a:lnTo>
                  <a:lnTo>
                    <a:pt x="503148" y="832332"/>
                  </a:lnTo>
                  <a:lnTo>
                    <a:pt x="495554" y="835507"/>
                  </a:lnTo>
                  <a:lnTo>
                    <a:pt x="489369" y="840130"/>
                  </a:lnTo>
                  <a:lnTo>
                    <a:pt x="484187" y="845680"/>
                  </a:lnTo>
                  <a:lnTo>
                    <a:pt x="484187" y="833234"/>
                  </a:lnTo>
                  <a:lnTo>
                    <a:pt x="451243" y="833234"/>
                  </a:lnTo>
                  <a:lnTo>
                    <a:pt x="451243" y="954773"/>
                  </a:lnTo>
                  <a:lnTo>
                    <a:pt x="484187" y="954773"/>
                  </a:lnTo>
                  <a:lnTo>
                    <a:pt x="484187" y="915581"/>
                  </a:lnTo>
                  <a:lnTo>
                    <a:pt x="489292" y="920699"/>
                  </a:lnTo>
                  <a:lnTo>
                    <a:pt x="495503" y="925029"/>
                  </a:lnTo>
                  <a:lnTo>
                    <a:pt x="503212" y="928014"/>
                  </a:lnTo>
                  <a:lnTo>
                    <a:pt x="512813" y="929132"/>
                  </a:lnTo>
                  <a:lnTo>
                    <a:pt x="528637" y="925766"/>
                  </a:lnTo>
                  <a:lnTo>
                    <a:pt x="541832" y="916038"/>
                  </a:lnTo>
                  <a:lnTo>
                    <a:pt x="542099" y="915581"/>
                  </a:lnTo>
                  <a:lnTo>
                    <a:pt x="550316" y="901547"/>
                  </a:lnTo>
                  <a:lnTo>
                    <a:pt x="550875" y="900582"/>
                  </a:lnTo>
                  <a:lnTo>
                    <a:pt x="554202" y="880211"/>
                  </a:lnTo>
                  <a:lnTo>
                    <a:pt x="554240" y="879716"/>
                  </a:lnTo>
                  <a:close/>
                </a:path>
                <a:path extrusionOk="0" h="1158875" w="1519554">
                  <a:moveTo>
                    <a:pt x="596303" y="86360"/>
                  </a:moveTo>
                  <a:lnTo>
                    <a:pt x="594664" y="75057"/>
                  </a:lnTo>
                  <a:lnTo>
                    <a:pt x="593115" y="64274"/>
                  </a:lnTo>
                  <a:lnTo>
                    <a:pt x="588708" y="55956"/>
                  </a:lnTo>
                  <a:lnTo>
                    <a:pt x="583387" y="45897"/>
                  </a:lnTo>
                  <a:lnTo>
                    <a:pt x="566851" y="33324"/>
                  </a:lnTo>
                  <a:lnTo>
                    <a:pt x="561784" y="32334"/>
                  </a:lnTo>
                  <a:lnTo>
                    <a:pt x="561784" y="75057"/>
                  </a:lnTo>
                  <a:lnTo>
                    <a:pt x="524967" y="75057"/>
                  </a:lnTo>
                  <a:lnTo>
                    <a:pt x="527329" y="67144"/>
                  </a:lnTo>
                  <a:lnTo>
                    <a:pt x="531190" y="61125"/>
                  </a:lnTo>
                  <a:lnTo>
                    <a:pt x="536524" y="57302"/>
                  </a:lnTo>
                  <a:lnTo>
                    <a:pt x="543280" y="55956"/>
                  </a:lnTo>
                  <a:lnTo>
                    <a:pt x="550240" y="57302"/>
                  </a:lnTo>
                  <a:lnTo>
                    <a:pt x="555815" y="61125"/>
                  </a:lnTo>
                  <a:lnTo>
                    <a:pt x="559739" y="67144"/>
                  </a:lnTo>
                  <a:lnTo>
                    <a:pt x="561784" y="75057"/>
                  </a:lnTo>
                  <a:lnTo>
                    <a:pt x="561784" y="32334"/>
                  </a:lnTo>
                  <a:lnTo>
                    <a:pt x="521792" y="32981"/>
                  </a:lnTo>
                  <a:lnTo>
                    <a:pt x="493966" y="62306"/>
                  </a:lnTo>
                  <a:lnTo>
                    <a:pt x="490042" y="83832"/>
                  </a:lnTo>
                  <a:lnTo>
                    <a:pt x="490042" y="84175"/>
                  </a:lnTo>
                  <a:lnTo>
                    <a:pt x="494207" y="106502"/>
                  </a:lnTo>
                  <a:lnTo>
                    <a:pt x="505891" y="123825"/>
                  </a:lnTo>
                  <a:lnTo>
                    <a:pt x="523773" y="135026"/>
                  </a:lnTo>
                  <a:lnTo>
                    <a:pt x="546595" y="139001"/>
                  </a:lnTo>
                  <a:lnTo>
                    <a:pt x="561162" y="137490"/>
                  </a:lnTo>
                  <a:lnTo>
                    <a:pt x="573481" y="133172"/>
                  </a:lnTo>
                  <a:lnTo>
                    <a:pt x="583742" y="126403"/>
                  </a:lnTo>
                  <a:lnTo>
                    <a:pt x="592188" y="117513"/>
                  </a:lnTo>
                  <a:lnTo>
                    <a:pt x="584708" y="111315"/>
                  </a:lnTo>
                  <a:lnTo>
                    <a:pt x="571754" y="100558"/>
                  </a:lnTo>
                  <a:lnTo>
                    <a:pt x="566178" y="105460"/>
                  </a:lnTo>
                  <a:lnTo>
                    <a:pt x="560628" y="108800"/>
                  </a:lnTo>
                  <a:lnTo>
                    <a:pt x="554799" y="110718"/>
                  </a:lnTo>
                  <a:lnTo>
                    <a:pt x="548335" y="111315"/>
                  </a:lnTo>
                  <a:lnTo>
                    <a:pt x="540258" y="110261"/>
                  </a:lnTo>
                  <a:lnTo>
                    <a:pt x="533654" y="107035"/>
                  </a:lnTo>
                  <a:lnTo>
                    <a:pt x="528688" y="101612"/>
                  </a:lnTo>
                  <a:lnTo>
                    <a:pt x="525564" y="93954"/>
                  </a:lnTo>
                  <a:lnTo>
                    <a:pt x="596112" y="93954"/>
                  </a:lnTo>
                  <a:lnTo>
                    <a:pt x="596303" y="91427"/>
                  </a:lnTo>
                  <a:lnTo>
                    <a:pt x="596303" y="86360"/>
                  </a:lnTo>
                  <a:close/>
                </a:path>
                <a:path extrusionOk="0" h="1158875" w="1519554">
                  <a:moveTo>
                    <a:pt x="667143" y="1083805"/>
                  </a:moveTo>
                  <a:lnTo>
                    <a:pt x="636181" y="1038948"/>
                  </a:lnTo>
                  <a:lnTo>
                    <a:pt x="635254" y="1038783"/>
                  </a:lnTo>
                  <a:lnTo>
                    <a:pt x="635254" y="1084503"/>
                  </a:lnTo>
                  <a:lnTo>
                    <a:pt x="633844" y="1092504"/>
                  </a:lnTo>
                  <a:lnTo>
                    <a:pt x="629843" y="1099134"/>
                  </a:lnTo>
                  <a:lnTo>
                    <a:pt x="623608" y="1103630"/>
                  </a:lnTo>
                  <a:lnTo>
                    <a:pt x="615454" y="1105293"/>
                  </a:lnTo>
                  <a:lnTo>
                    <a:pt x="607441" y="1103604"/>
                  </a:lnTo>
                  <a:lnTo>
                    <a:pt x="601129" y="1099032"/>
                  </a:lnTo>
                  <a:lnTo>
                    <a:pt x="596988" y="1092301"/>
                  </a:lnTo>
                  <a:lnTo>
                    <a:pt x="595566" y="1084503"/>
                  </a:lnTo>
                  <a:lnTo>
                    <a:pt x="595515" y="1083805"/>
                  </a:lnTo>
                  <a:lnTo>
                    <a:pt x="596887" y="1075639"/>
                  </a:lnTo>
                  <a:lnTo>
                    <a:pt x="600824" y="1068971"/>
                  </a:lnTo>
                  <a:lnTo>
                    <a:pt x="606996" y="1064475"/>
                  </a:lnTo>
                  <a:lnTo>
                    <a:pt x="615111" y="1062824"/>
                  </a:lnTo>
                  <a:lnTo>
                    <a:pt x="623227" y="1064526"/>
                  </a:lnTo>
                  <a:lnTo>
                    <a:pt x="629602" y="1069149"/>
                  </a:lnTo>
                  <a:lnTo>
                    <a:pt x="633755" y="1075931"/>
                  </a:lnTo>
                  <a:lnTo>
                    <a:pt x="635177" y="1083805"/>
                  </a:lnTo>
                  <a:lnTo>
                    <a:pt x="635254" y="1084503"/>
                  </a:lnTo>
                  <a:lnTo>
                    <a:pt x="635254" y="1038783"/>
                  </a:lnTo>
                  <a:lnTo>
                    <a:pt x="594702" y="1038987"/>
                  </a:lnTo>
                  <a:lnTo>
                    <a:pt x="563676" y="1083805"/>
                  </a:lnTo>
                  <a:lnTo>
                    <a:pt x="563613" y="1084503"/>
                  </a:lnTo>
                  <a:lnTo>
                    <a:pt x="567461" y="1103464"/>
                  </a:lnTo>
                  <a:lnTo>
                    <a:pt x="578167" y="1118946"/>
                  </a:lnTo>
                  <a:lnTo>
                    <a:pt x="594474" y="1129398"/>
                  </a:lnTo>
                  <a:lnTo>
                    <a:pt x="615111" y="1133221"/>
                  </a:lnTo>
                  <a:lnTo>
                    <a:pt x="635901" y="1129347"/>
                  </a:lnTo>
                  <a:lnTo>
                    <a:pt x="652373" y="1118781"/>
                  </a:lnTo>
                  <a:lnTo>
                    <a:pt x="661746" y="1105293"/>
                  </a:lnTo>
                  <a:lnTo>
                    <a:pt x="663232" y="1103172"/>
                  </a:lnTo>
                  <a:lnTo>
                    <a:pt x="667067" y="1084503"/>
                  </a:lnTo>
                  <a:lnTo>
                    <a:pt x="667143" y="1083805"/>
                  </a:lnTo>
                  <a:close/>
                </a:path>
                <a:path extrusionOk="0" h="1158875" w="1519554">
                  <a:moveTo>
                    <a:pt x="668388" y="879868"/>
                  </a:moveTo>
                  <a:lnTo>
                    <a:pt x="664527" y="860996"/>
                  </a:lnTo>
                  <a:lnTo>
                    <a:pt x="663054" y="858875"/>
                  </a:lnTo>
                  <a:lnTo>
                    <a:pt x="653796" y="845502"/>
                  </a:lnTo>
                  <a:lnTo>
                    <a:pt x="637425" y="835012"/>
                  </a:lnTo>
                  <a:lnTo>
                    <a:pt x="636435" y="834834"/>
                  </a:lnTo>
                  <a:lnTo>
                    <a:pt x="636435" y="880554"/>
                  </a:lnTo>
                  <a:lnTo>
                    <a:pt x="635025" y="888568"/>
                  </a:lnTo>
                  <a:lnTo>
                    <a:pt x="631037" y="895210"/>
                  </a:lnTo>
                  <a:lnTo>
                    <a:pt x="624814" y="899731"/>
                  </a:lnTo>
                  <a:lnTo>
                    <a:pt x="616699" y="901395"/>
                  </a:lnTo>
                  <a:lnTo>
                    <a:pt x="608672" y="899706"/>
                  </a:lnTo>
                  <a:lnTo>
                    <a:pt x="602361" y="895108"/>
                  </a:lnTo>
                  <a:lnTo>
                    <a:pt x="598220" y="888365"/>
                  </a:lnTo>
                  <a:lnTo>
                    <a:pt x="596798" y="880554"/>
                  </a:lnTo>
                  <a:lnTo>
                    <a:pt x="596747" y="879868"/>
                  </a:lnTo>
                  <a:lnTo>
                    <a:pt x="598119" y="871702"/>
                  </a:lnTo>
                  <a:lnTo>
                    <a:pt x="602056" y="865022"/>
                  </a:lnTo>
                  <a:lnTo>
                    <a:pt x="608228" y="860526"/>
                  </a:lnTo>
                  <a:lnTo>
                    <a:pt x="616343" y="858875"/>
                  </a:lnTo>
                  <a:lnTo>
                    <a:pt x="624459" y="860577"/>
                  </a:lnTo>
                  <a:lnTo>
                    <a:pt x="630809" y="865200"/>
                  </a:lnTo>
                  <a:lnTo>
                    <a:pt x="634949" y="871982"/>
                  </a:lnTo>
                  <a:lnTo>
                    <a:pt x="636371" y="879868"/>
                  </a:lnTo>
                  <a:lnTo>
                    <a:pt x="636435" y="880554"/>
                  </a:lnTo>
                  <a:lnTo>
                    <a:pt x="636435" y="834834"/>
                  </a:lnTo>
                  <a:lnTo>
                    <a:pt x="595922" y="835037"/>
                  </a:lnTo>
                  <a:lnTo>
                    <a:pt x="564921" y="879868"/>
                  </a:lnTo>
                  <a:lnTo>
                    <a:pt x="564857" y="880554"/>
                  </a:lnTo>
                  <a:lnTo>
                    <a:pt x="568706" y="899515"/>
                  </a:lnTo>
                  <a:lnTo>
                    <a:pt x="579412" y="915009"/>
                  </a:lnTo>
                  <a:lnTo>
                    <a:pt x="595718" y="925449"/>
                  </a:lnTo>
                  <a:lnTo>
                    <a:pt x="616343" y="929271"/>
                  </a:lnTo>
                  <a:lnTo>
                    <a:pt x="637133" y="925398"/>
                  </a:lnTo>
                  <a:lnTo>
                    <a:pt x="653618" y="914831"/>
                  </a:lnTo>
                  <a:lnTo>
                    <a:pt x="662952" y="901395"/>
                  </a:lnTo>
                  <a:lnTo>
                    <a:pt x="664476" y="899223"/>
                  </a:lnTo>
                  <a:lnTo>
                    <a:pt x="668312" y="880554"/>
                  </a:lnTo>
                  <a:lnTo>
                    <a:pt x="668388" y="879868"/>
                  </a:lnTo>
                  <a:close/>
                </a:path>
                <a:path extrusionOk="0" h="1158875" w="1519554">
                  <a:moveTo>
                    <a:pt x="774001" y="1104798"/>
                  </a:moveTo>
                  <a:lnTo>
                    <a:pt x="754214" y="1082624"/>
                  </a:lnTo>
                  <a:lnTo>
                    <a:pt x="760971" y="1079487"/>
                  </a:lnTo>
                  <a:lnTo>
                    <a:pt x="766241" y="1075067"/>
                  </a:lnTo>
                  <a:lnTo>
                    <a:pt x="766483" y="1074635"/>
                  </a:lnTo>
                  <a:lnTo>
                    <a:pt x="769658" y="1069098"/>
                  </a:lnTo>
                  <a:lnTo>
                    <a:pt x="770813" y="1061631"/>
                  </a:lnTo>
                  <a:lnTo>
                    <a:pt x="770877" y="1061085"/>
                  </a:lnTo>
                  <a:lnTo>
                    <a:pt x="770216" y="1058164"/>
                  </a:lnTo>
                  <a:lnTo>
                    <a:pt x="768654" y="1051140"/>
                  </a:lnTo>
                  <a:lnTo>
                    <a:pt x="762165" y="1043609"/>
                  </a:lnTo>
                  <a:lnTo>
                    <a:pt x="751598" y="1038847"/>
                  </a:lnTo>
                  <a:lnTo>
                    <a:pt x="741705" y="1037717"/>
                  </a:lnTo>
                  <a:lnTo>
                    <a:pt x="741705" y="1095959"/>
                  </a:lnTo>
                  <a:lnTo>
                    <a:pt x="741705" y="1106881"/>
                  </a:lnTo>
                  <a:lnTo>
                    <a:pt x="738085" y="1109662"/>
                  </a:lnTo>
                  <a:lnTo>
                    <a:pt x="713130" y="1109662"/>
                  </a:lnTo>
                  <a:lnTo>
                    <a:pt x="713130" y="1092644"/>
                  </a:lnTo>
                  <a:lnTo>
                    <a:pt x="730453" y="1092644"/>
                  </a:lnTo>
                  <a:lnTo>
                    <a:pt x="738085" y="1092492"/>
                  </a:lnTo>
                  <a:lnTo>
                    <a:pt x="741705" y="1095959"/>
                  </a:lnTo>
                  <a:lnTo>
                    <a:pt x="741705" y="1037717"/>
                  </a:lnTo>
                  <a:lnTo>
                    <a:pt x="738936" y="1037386"/>
                  </a:lnTo>
                  <a:lnTo>
                    <a:pt x="738936" y="1061631"/>
                  </a:lnTo>
                  <a:lnTo>
                    <a:pt x="738936" y="1071511"/>
                  </a:lnTo>
                  <a:lnTo>
                    <a:pt x="735660" y="1074635"/>
                  </a:lnTo>
                  <a:lnTo>
                    <a:pt x="713130" y="1074635"/>
                  </a:lnTo>
                  <a:lnTo>
                    <a:pt x="713130" y="1058316"/>
                  </a:lnTo>
                  <a:lnTo>
                    <a:pt x="728218" y="1058316"/>
                  </a:lnTo>
                  <a:lnTo>
                    <a:pt x="735660" y="1058164"/>
                  </a:lnTo>
                  <a:lnTo>
                    <a:pt x="738936" y="1061631"/>
                  </a:lnTo>
                  <a:lnTo>
                    <a:pt x="738936" y="1037386"/>
                  </a:lnTo>
                  <a:lnTo>
                    <a:pt x="737196" y="1037183"/>
                  </a:lnTo>
                  <a:lnTo>
                    <a:pt x="681037" y="1037183"/>
                  </a:lnTo>
                  <a:lnTo>
                    <a:pt x="681037" y="1130985"/>
                  </a:lnTo>
                  <a:lnTo>
                    <a:pt x="736701" y="1130985"/>
                  </a:lnTo>
                  <a:lnTo>
                    <a:pt x="752462" y="1129309"/>
                  </a:lnTo>
                  <a:lnTo>
                    <a:pt x="764184" y="1124216"/>
                  </a:lnTo>
                  <a:lnTo>
                    <a:pt x="771474" y="1116012"/>
                  </a:lnTo>
                  <a:lnTo>
                    <a:pt x="772922" y="1109662"/>
                  </a:lnTo>
                  <a:lnTo>
                    <a:pt x="774001" y="1104938"/>
                  </a:lnTo>
                  <a:lnTo>
                    <a:pt x="774001" y="1104798"/>
                  </a:lnTo>
                  <a:close/>
                </a:path>
                <a:path extrusionOk="0" h="1158875" w="1519554">
                  <a:moveTo>
                    <a:pt x="775195" y="900849"/>
                  </a:moveTo>
                  <a:lnTo>
                    <a:pt x="755459" y="878674"/>
                  </a:lnTo>
                  <a:lnTo>
                    <a:pt x="762215" y="875538"/>
                  </a:lnTo>
                  <a:lnTo>
                    <a:pt x="767461" y="871118"/>
                  </a:lnTo>
                  <a:lnTo>
                    <a:pt x="767702" y="870686"/>
                  </a:lnTo>
                  <a:lnTo>
                    <a:pt x="770851" y="865149"/>
                  </a:lnTo>
                  <a:lnTo>
                    <a:pt x="772007" y="857694"/>
                  </a:lnTo>
                  <a:lnTo>
                    <a:pt x="772071" y="857148"/>
                  </a:lnTo>
                  <a:lnTo>
                    <a:pt x="771410" y="854214"/>
                  </a:lnTo>
                  <a:lnTo>
                    <a:pt x="769861" y="847204"/>
                  </a:lnTo>
                  <a:lnTo>
                    <a:pt x="763384" y="839673"/>
                  </a:lnTo>
                  <a:lnTo>
                    <a:pt x="752830" y="834910"/>
                  </a:lnTo>
                  <a:lnTo>
                    <a:pt x="742950" y="833767"/>
                  </a:lnTo>
                  <a:lnTo>
                    <a:pt x="742950" y="892022"/>
                  </a:lnTo>
                  <a:lnTo>
                    <a:pt x="742950" y="902931"/>
                  </a:lnTo>
                  <a:lnTo>
                    <a:pt x="739279" y="905713"/>
                  </a:lnTo>
                  <a:lnTo>
                    <a:pt x="714324" y="905713"/>
                  </a:lnTo>
                  <a:lnTo>
                    <a:pt x="714324" y="888695"/>
                  </a:lnTo>
                  <a:lnTo>
                    <a:pt x="731685" y="888695"/>
                  </a:lnTo>
                  <a:lnTo>
                    <a:pt x="739279" y="888542"/>
                  </a:lnTo>
                  <a:lnTo>
                    <a:pt x="742950" y="892022"/>
                  </a:lnTo>
                  <a:lnTo>
                    <a:pt x="742950" y="833767"/>
                  </a:lnTo>
                  <a:lnTo>
                    <a:pt x="740168" y="833437"/>
                  </a:lnTo>
                  <a:lnTo>
                    <a:pt x="740168" y="857694"/>
                  </a:lnTo>
                  <a:lnTo>
                    <a:pt x="740168" y="867562"/>
                  </a:lnTo>
                  <a:lnTo>
                    <a:pt x="736854" y="870686"/>
                  </a:lnTo>
                  <a:lnTo>
                    <a:pt x="714324" y="870686"/>
                  </a:lnTo>
                  <a:lnTo>
                    <a:pt x="714324" y="854367"/>
                  </a:lnTo>
                  <a:lnTo>
                    <a:pt x="729411" y="854367"/>
                  </a:lnTo>
                  <a:lnTo>
                    <a:pt x="736854" y="854214"/>
                  </a:lnTo>
                  <a:lnTo>
                    <a:pt x="740168" y="857694"/>
                  </a:lnTo>
                  <a:lnTo>
                    <a:pt x="740168" y="833437"/>
                  </a:lnTo>
                  <a:lnTo>
                    <a:pt x="738441" y="833234"/>
                  </a:lnTo>
                  <a:lnTo>
                    <a:pt x="682231" y="833234"/>
                  </a:lnTo>
                  <a:lnTo>
                    <a:pt x="682231" y="927049"/>
                  </a:lnTo>
                  <a:lnTo>
                    <a:pt x="737895" y="927049"/>
                  </a:lnTo>
                  <a:lnTo>
                    <a:pt x="753681" y="925372"/>
                  </a:lnTo>
                  <a:lnTo>
                    <a:pt x="765390" y="920280"/>
                  </a:lnTo>
                  <a:lnTo>
                    <a:pt x="772680" y="912063"/>
                  </a:lnTo>
                  <a:lnTo>
                    <a:pt x="774115" y="905713"/>
                  </a:lnTo>
                  <a:lnTo>
                    <a:pt x="775195" y="901001"/>
                  </a:lnTo>
                  <a:lnTo>
                    <a:pt x="775195" y="900849"/>
                  </a:lnTo>
                  <a:close/>
                </a:path>
                <a:path extrusionOk="0" h="1158875" w="1519554">
                  <a:moveTo>
                    <a:pt x="874763" y="1077912"/>
                  </a:moveTo>
                  <a:lnTo>
                    <a:pt x="874699" y="1076134"/>
                  </a:lnTo>
                  <a:lnTo>
                    <a:pt x="874179" y="1067816"/>
                  </a:lnTo>
                  <a:lnTo>
                    <a:pt x="872642" y="1060945"/>
                  </a:lnTo>
                  <a:lnTo>
                    <a:pt x="872388" y="1059789"/>
                  </a:lnTo>
                  <a:lnTo>
                    <a:pt x="842810" y="1037031"/>
                  </a:lnTo>
                  <a:lnTo>
                    <a:pt x="842810" y="1092644"/>
                  </a:lnTo>
                  <a:lnTo>
                    <a:pt x="842810" y="1106525"/>
                  </a:lnTo>
                  <a:lnTo>
                    <a:pt x="836066" y="1112431"/>
                  </a:lnTo>
                  <a:lnTo>
                    <a:pt x="819594" y="1112431"/>
                  </a:lnTo>
                  <a:lnTo>
                    <a:pt x="814730" y="1108608"/>
                  </a:lnTo>
                  <a:lnTo>
                    <a:pt x="814730" y="1094727"/>
                  </a:lnTo>
                  <a:lnTo>
                    <a:pt x="820089" y="1090206"/>
                  </a:lnTo>
                  <a:lnTo>
                    <a:pt x="834682" y="1090206"/>
                  </a:lnTo>
                  <a:lnTo>
                    <a:pt x="839343" y="1091247"/>
                  </a:lnTo>
                  <a:lnTo>
                    <a:pt x="842810" y="1092644"/>
                  </a:lnTo>
                  <a:lnTo>
                    <a:pt x="842810" y="1037031"/>
                  </a:lnTo>
                  <a:lnTo>
                    <a:pt x="840600" y="1036535"/>
                  </a:lnTo>
                  <a:lnTo>
                    <a:pt x="828979" y="1035786"/>
                  </a:lnTo>
                  <a:lnTo>
                    <a:pt x="817714" y="1036320"/>
                  </a:lnTo>
                  <a:lnTo>
                    <a:pt x="807885" y="1037793"/>
                  </a:lnTo>
                  <a:lnTo>
                    <a:pt x="799096" y="1040079"/>
                  </a:lnTo>
                  <a:lnTo>
                    <a:pt x="790968" y="1043025"/>
                  </a:lnTo>
                  <a:lnTo>
                    <a:pt x="797725" y="1066101"/>
                  </a:lnTo>
                  <a:lnTo>
                    <a:pt x="803998" y="1063917"/>
                  </a:lnTo>
                  <a:lnTo>
                    <a:pt x="810234" y="1062304"/>
                  </a:lnTo>
                  <a:lnTo>
                    <a:pt x="816724" y="1061300"/>
                  </a:lnTo>
                  <a:lnTo>
                    <a:pt x="823760" y="1060945"/>
                  </a:lnTo>
                  <a:lnTo>
                    <a:pt x="836422" y="1060945"/>
                  </a:lnTo>
                  <a:lnTo>
                    <a:pt x="842467" y="1066444"/>
                  </a:lnTo>
                  <a:lnTo>
                    <a:pt x="842467" y="1077912"/>
                  </a:lnTo>
                  <a:lnTo>
                    <a:pt x="837107" y="1075817"/>
                  </a:lnTo>
                  <a:lnTo>
                    <a:pt x="828776" y="1074280"/>
                  </a:lnTo>
                  <a:lnTo>
                    <a:pt x="819950" y="1074280"/>
                  </a:lnTo>
                  <a:lnTo>
                    <a:pt x="804900" y="1076134"/>
                  </a:lnTo>
                  <a:lnTo>
                    <a:pt x="793292" y="1081671"/>
                  </a:lnTo>
                  <a:lnTo>
                    <a:pt x="785825" y="1090891"/>
                  </a:lnTo>
                  <a:lnTo>
                    <a:pt x="783183" y="1103757"/>
                  </a:lnTo>
                  <a:lnTo>
                    <a:pt x="783183" y="1104099"/>
                  </a:lnTo>
                  <a:lnTo>
                    <a:pt x="785571" y="1116457"/>
                  </a:lnTo>
                  <a:lnTo>
                    <a:pt x="792187" y="1125550"/>
                  </a:lnTo>
                  <a:lnTo>
                    <a:pt x="802144" y="1131163"/>
                  </a:lnTo>
                  <a:lnTo>
                    <a:pt x="814590" y="1133068"/>
                  </a:lnTo>
                  <a:lnTo>
                    <a:pt x="823214" y="1132205"/>
                  </a:lnTo>
                  <a:lnTo>
                    <a:pt x="830580" y="1129753"/>
                  </a:lnTo>
                  <a:lnTo>
                    <a:pt x="836879" y="1125982"/>
                  </a:lnTo>
                  <a:lnTo>
                    <a:pt x="842314" y="1121117"/>
                  </a:lnTo>
                  <a:lnTo>
                    <a:pt x="842314" y="1130985"/>
                  </a:lnTo>
                  <a:lnTo>
                    <a:pt x="874763" y="1130985"/>
                  </a:lnTo>
                  <a:lnTo>
                    <a:pt x="874763" y="1121117"/>
                  </a:lnTo>
                  <a:lnTo>
                    <a:pt x="874763" y="1112431"/>
                  </a:lnTo>
                  <a:lnTo>
                    <a:pt x="874763" y="1090206"/>
                  </a:lnTo>
                  <a:lnTo>
                    <a:pt x="874763" y="1077912"/>
                  </a:lnTo>
                  <a:close/>
                </a:path>
                <a:path extrusionOk="0" h="1158875" w="1519554">
                  <a:moveTo>
                    <a:pt x="935634" y="833234"/>
                  </a:moveTo>
                  <a:lnTo>
                    <a:pt x="902843" y="833234"/>
                  </a:lnTo>
                  <a:lnTo>
                    <a:pt x="902843" y="865632"/>
                  </a:lnTo>
                  <a:lnTo>
                    <a:pt x="873874" y="865632"/>
                  </a:lnTo>
                  <a:lnTo>
                    <a:pt x="873874" y="833234"/>
                  </a:lnTo>
                  <a:lnTo>
                    <a:pt x="840930" y="833234"/>
                  </a:lnTo>
                  <a:lnTo>
                    <a:pt x="840930" y="927049"/>
                  </a:lnTo>
                  <a:lnTo>
                    <a:pt x="873874" y="927049"/>
                  </a:lnTo>
                  <a:lnTo>
                    <a:pt x="873874" y="894105"/>
                  </a:lnTo>
                  <a:lnTo>
                    <a:pt x="902843" y="894105"/>
                  </a:lnTo>
                  <a:lnTo>
                    <a:pt x="902843" y="927049"/>
                  </a:lnTo>
                  <a:lnTo>
                    <a:pt x="935634" y="927049"/>
                  </a:lnTo>
                  <a:lnTo>
                    <a:pt x="935634" y="894105"/>
                  </a:lnTo>
                  <a:lnTo>
                    <a:pt x="935634" y="865632"/>
                  </a:lnTo>
                  <a:lnTo>
                    <a:pt x="935634" y="833234"/>
                  </a:lnTo>
                  <a:close/>
                </a:path>
                <a:path extrusionOk="0" h="1158875" w="1519554">
                  <a:moveTo>
                    <a:pt x="1040358" y="873963"/>
                  </a:moveTo>
                  <a:lnTo>
                    <a:pt x="1040295" y="872197"/>
                  </a:lnTo>
                  <a:lnTo>
                    <a:pt x="1039787" y="863866"/>
                  </a:lnTo>
                  <a:lnTo>
                    <a:pt x="1038250" y="856996"/>
                  </a:lnTo>
                  <a:lnTo>
                    <a:pt x="1037996" y="855853"/>
                  </a:lnTo>
                  <a:lnTo>
                    <a:pt x="1008456" y="833094"/>
                  </a:lnTo>
                  <a:lnTo>
                    <a:pt x="1008456" y="888695"/>
                  </a:lnTo>
                  <a:lnTo>
                    <a:pt x="1008456" y="902589"/>
                  </a:lnTo>
                  <a:lnTo>
                    <a:pt x="1001661" y="908494"/>
                  </a:lnTo>
                  <a:lnTo>
                    <a:pt x="985189" y="908494"/>
                  </a:lnTo>
                  <a:lnTo>
                    <a:pt x="980338" y="904671"/>
                  </a:lnTo>
                  <a:lnTo>
                    <a:pt x="980338" y="890778"/>
                  </a:lnTo>
                  <a:lnTo>
                    <a:pt x="985735" y="886269"/>
                  </a:lnTo>
                  <a:lnTo>
                    <a:pt x="1000277" y="886269"/>
                  </a:lnTo>
                  <a:lnTo>
                    <a:pt x="1004989" y="887310"/>
                  </a:lnTo>
                  <a:lnTo>
                    <a:pt x="1008456" y="888695"/>
                  </a:lnTo>
                  <a:lnTo>
                    <a:pt x="1008456" y="833094"/>
                  </a:lnTo>
                  <a:lnTo>
                    <a:pt x="1006195" y="832586"/>
                  </a:lnTo>
                  <a:lnTo>
                    <a:pt x="994575" y="831850"/>
                  </a:lnTo>
                  <a:lnTo>
                    <a:pt x="983322" y="832383"/>
                  </a:lnTo>
                  <a:lnTo>
                    <a:pt x="973505" y="833856"/>
                  </a:lnTo>
                  <a:lnTo>
                    <a:pt x="964730" y="836168"/>
                  </a:lnTo>
                  <a:lnTo>
                    <a:pt x="956614" y="839139"/>
                  </a:lnTo>
                  <a:lnTo>
                    <a:pt x="963371" y="862152"/>
                  </a:lnTo>
                  <a:lnTo>
                    <a:pt x="969619" y="859967"/>
                  </a:lnTo>
                  <a:lnTo>
                    <a:pt x="975842" y="858354"/>
                  </a:lnTo>
                  <a:lnTo>
                    <a:pt x="982319" y="857351"/>
                  </a:lnTo>
                  <a:lnTo>
                    <a:pt x="989355" y="856996"/>
                  </a:lnTo>
                  <a:lnTo>
                    <a:pt x="1002017" y="856996"/>
                  </a:lnTo>
                  <a:lnTo>
                    <a:pt x="1008113" y="862507"/>
                  </a:lnTo>
                  <a:lnTo>
                    <a:pt x="1008113" y="873963"/>
                  </a:lnTo>
                  <a:lnTo>
                    <a:pt x="1002703" y="871880"/>
                  </a:lnTo>
                  <a:lnTo>
                    <a:pt x="994422" y="870343"/>
                  </a:lnTo>
                  <a:lnTo>
                    <a:pt x="985545" y="870343"/>
                  </a:lnTo>
                  <a:lnTo>
                    <a:pt x="970495" y="872197"/>
                  </a:lnTo>
                  <a:lnTo>
                    <a:pt x="958888" y="877735"/>
                  </a:lnTo>
                  <a:lnTo>
                    <a:pt x="951420" y="886942"/>
                  </a:lnTo>
                  <a:lnTo>
                    <a:pt x="948778" y="899807"/>
                  </a:lnTo>
                  <a:lnTo>
                    <a:pt x="948778" y="900150"/>
                  </a:lnTo>
                  <a:lnTo>
                    <a:pt x="951166" y="912507"/>
                  </a:lnTo>
                  <a:lnTo>
                    <a:pt x="957783" y="921600"/>
                  </a:lnTo>
                  <a:lnTo>
                    <a:pt x="967740" y="927214"/>
                  </a:lnTo>
                  <a:lnTo>
                    <a:pt x="980186" y="929132"/>
                  </a:lnTo>
                  <a:lnTo>
                    <a:pt x="988834" y="928268"/>
                  </a:lnTo>
                  <a:lnTo>
                    <a:pt x="996200" y="925817"/>
                  </a:lnTo>
                  <a:lnTo>
                    <a:pt x="1002487" y="922045"/>
                  </a:lnTo>
                  <a:lnTo>
                    <a:pt x="1007910" y="917168"/>
                  </a:lnTo>
                  <a:lnTo>
                    <a:pt x="1007910" y="927049"/>
                  </a:lnTo>
                  <a:lnTo>
                    <a:pt x="1040358" y="927049"/>
                  </a:lnTo>
                  <a:lnTo>
                    <a:pt x="1040358" y="917168"/>
                  </a:lnTo>
                  <a:lnTo>
                    <a:pt x="1040358" y="908494"/>
                  </a:lnTo>
                  <a:lnTo>
                    <a:pt x="1040358" y="886269"/>
                  </a:lnTo>
                  <a:lnTo>
                    <a:pt x="1040358" y="873963"/>
                  </a:lnTo>
                  <a:close/>
                </a:path>
                <a:path extrusionOk="0" h="1158875" w="1519554">
                  <a:moveTo>
                    <a:pt x="1209725" y="883335"/>
                  </a:moveTo>
                  <a:lnTo>
                    <a:pt x="1185405" y="845185"/>
                  </a:lnTo>
                  <a:lnTo>
                    <a:pt x="1178077" y="844003"/>
                  </a:lnTo>
                  <a:lnTo>
                    <a:pt x="1178077" y="882294"/>
                  </a:lnTo>
                  <a:lnTo>
                    <a:pt x="1177950" y="883145"/>
                  </a:lnTo>
                  <a:lnTo>
                    <a:pt x="1176693" y="890206"/>
                  </a:lnTo>
                  <a:lnTo>
                    <a:pt x="1172768" y="896416"/>
                  </a:lnTo>
                  <a:lnTo>
                    <a:pt x="1166647" y="900544"/>
                  </a:lnTo>
                  <a:lnTo>
                    <a:pt x="1158633" y="902042"/>
                  </a:lnTo>
                  <a:lnTo>
                    <a:pt x="1150670" y="900671"/>
                  </a:lnTo>
                  <a:lnTo>
                    <a:pt x="1144676" y="896670"/>
                  </a:lnTo>
                  <a:lnTo>
                    <a:pt x="1140891" y="890689"/>
                  </a:lnTo>
                  <a:lnTo>
                    <a:pt x="1139583" y="883335"/>
                  </a:lnTo>
                  <a:lnTo>
                    <a:pt x="1139609" y="882992"/>
                  </a:lnTo>
                  <a:lnTo>
                    <a:pt x="1140929" y="875487"/>
                  </a:lnTo>
                  <a:lnTo>
                    <a:pt x="1144854" y="869251"/>
                  </a:lnTo>
                  <a:lnTo>
                    <a:pt x="1151128" y="865085"/>
                  </a:lnTo>
                  <a:lnTo>
                    <a:pt x="1159522" y="863549"/>
                  </a:lnTo>
                  <a:lnTo>
                    <a:pt x="1167307" y="864997"/>
                  </a:lnTo>
                  <a:lnTo>
                    <a:pt x="1173149" y="868959"/>
                  </a:lnTo>
                  <a:lnTo>
                    <a:pt x="1176807" y="874915"/>
                  </a:lnTo>
                  <a:lnTo>
                    <a:pt x="1178077" y="882294"/>
                  </a:lnTo>
                  <a:lnTo>
                    <a:pt x="1178077" y="844003"/>
                  </a:lnTo>
                  <a:lnTo>
                    <a:pt x="1167117" y="842213"/>
                  </a:lnTo>
                  <a:lnTo>
                    <a:pt x="1156550" y="843165"/>
                  </a:lnTo>
                  <a:lnTo>
                    <a:pt x="1147635" y="845769"/>
                  </a:lnTo>
                  <a:lnTo>
                    <a:pt x="1140180" y="849630"/>
                  </a:lnTo>
                  <a:lnTo>
                    <a:pt x="1134021" y="854367"/>
                  </a:lnTo>
                  <a:lnTo>
                    <a:pt x="1136840" y="845261"/>
                  </a:lnTo>
                  <a:lnTo>
                    <a:pt x="1142606" y="838390"/>
                  </a:lnTo>
                  <a:lnTo>
                    <a:pt x="1151521" y="833653"/>
                  </a:lnTo>
                  <a:lnTo>
                    <a:pt x="1163840" y="830948"/>
                  </a:lnTo>
                  <a:lnTo>
                    <a:pt x="1200099" y="826630"/>
                  </a:lnTo>
                  <a:lnTo>
                    <a:pt x="1196428" y="798703"/>
                  </a:lnTo>
                  <a:lnTo>
                    <a:pt x="1135862" y="809739"/>
                  </a:lnTo>
                  <a:lnTo>
                    <a:pt x="1109230" y="843013"/>
                  </a:lnTo>
                  <a:lnTo>
                    <a:pt x="1106093" y="869302"/>
                  </a:lnTo>
                  <a:lnTo>
                    <a:pt x="1107135" y="884428"/>
                  </a:lnTo>
                  <a:lnTo>
                    <a:pt x="1129157" y="921156"/>
                  </a:lnTo>
                  <a:lnTo>
                    <a:pt x="1158278" y="929271"/>
                  </a:lnTo>
                  <a:lnTo>
                    <a:pt x="1179195" y="925779"/>
                  </a:lnTo>
                  <a:lnTo>
                    <a:pt x="1195463" y="916114"/>
                  </a:lnTo>
                  <a:lnTo>
                    <a:pt x="1205611" y="902042"/>
                  </a:lnTo>
                  <a:lnTo>
                    <a:pt x="1206017" y="901496"/>
                  </a:lnTo>
                  <a:lnTo>
                    <a:pt x="1209725" y="883335"/>
                  </a:lnTo>
                  <a:close/>
                </a:path>
                <a:path extrusionOk="0" h="1158875" w="1519554">
                  <a:moveTo>
                    <a:pt x="1310881" y="873963"/>
                  </a:moveTo>
                  <a:lnTo>
                    <a:pt x="1310817" y="872197"/>
                  </a:lnTo>
                  <a:lnTo>
                    <a:pt x="1310309" y="863866"/>
                  </a:lnTo>
                  <a:lnTo>
                    <a:pt x="1308773" y="856996"/>
                  </a:lnTo>
                  <a:lnTo>
                    <a:pt x="1308519" y="855853"/>
                  </a:lnTo>
                  <a:lnTo>
                    <a:pt x="1278978" y="833094"/>
                  </a:lnTo>
                  <a:lnTo>
                    <a:pt x="1278978" y="888695"/>
                  </a:lnTo>
                  <a:lnTo>
                    <a:pt x="1278978" y="902589"/>
                  </a:lnTo>
                  <a:lnTo>
                    <a:pt x="1272235" y="908494"/>
                  </a:lnTo>
                  <a:lnTo>
                    <a:pt x="1255763" y="908494"/>
                  </a:lnTo>
                  <a:lnTo>
                    <a:pt x="1250899" y="904671"/>
                  </a:lnTo>
                  <a:lnTo>
                    <a:pt x="1250899" y="890778"/>
                  </a:lnTo>
                  <a:lnTo>
                    <a:pt x="1256258" y="886269"/>
                  </a:lnTo>
                  <a:lnTo>
                    <a:pt x="1270850" y="886269"/>
                  </a:lnTo>
                  <a:lnTo>
                    <a:pt x="1275511" y="887310"/>
                  </a:lnTo>
                  <a:lnTo>
                    <a:pt x="1278978" y="888695"/>
                  </a:lnTo>
                  <a:lnTo>
                    <a:pt x="1278978" y="833094"/>
                  </a:lnTo>
                  <a:lnTo>
                    <a:pt x="1276731" y="832586"/>
                  </a:lnTo>
                  <a:lnTo>
                    <a:pt x="1265085" y="831850"/>
                  </a:lnTo>
                  <a:lnTo>
                    <a:pt x="1253832" y="832383"/>
                  </a:lnTo>
                  <a:lnTo>
                    <a:pt x="1244028" y="833856"/>
                  </a:lnTo>
                  <a:lnTo>
                    <a:pt x="1235252" y="836168"/>
                  </a:lnTo>
                  <a:lnTo>
                    <a:pt x="1227137" y="839139"/>
                  </a:lnTo>
                  <a:lnTo>
                    <a:pt x="1233881" y="862152"/>
                  </a:lnTo>
                  <a:lnTo>
                    <a:pt x="1240155" y="859967"/>
                  </a:lnTo>
                  <a:lnTo>
                    <a:pt x="1246378" y="858354"/>
                  </a:lnTo>
                  <a:lnTo>
                    <a:pt x="1252867" y="857351"/>
                  </a:lnTo>
                  <a:lnTo>
                    <a:pt x="1259928" y="856996"/>
                  </a:lnTo>
                  <a:lnTo>
                    <a:pt x="1272578" y="856996"/>
                  </a:lnTo>
                  <a:lnTo>
                    <a:pt x="1278636" y="862507"/>
                  </a:lnTo>
                  <a:lnTo>
                    <a:pt x="1278636" y="873963"/>
                  </a:lnTo>
                  <a:lnTo>
                    <a:pt x="1273276" y="871880"/>
                  </a:lnTo>
                  <a:lnTo>
                    <a:pt x="1264945" y="870343"/>
                  </a:lnTo>
                  <a:lnTo>
                    <a:pt x="1256106" y="870343"/>
                  </a:lnTo>
                  <a:lnTo>
                    <a:pt x="1241069" y="872197"/>
                  </a:lnTo>
                  <a:lnTo>
                    <a:pt x="1229461" y="877735"/>
                  </a:lnTo>
                  <a:lnTo>
                    <a:pt x="1221994" y="886942"/>
                  </a:lnTo>
                  <a:lnTo>
                    <a:pt x="1219352" y="899807"/>
                  </a:lnTo>
                  <a:lnTo>
                    <a:pt x="1219352" y="900150"/>
                  </a:lnTo>
                  <a:lnTo>
                    <a:pt x="1221727" y="912507"/>
                  </a:lnTo>
                  <a:lnTo>
                    <a:pt x="1228318" y="921600"/>
                  </a:lnTo>
                  <a:lnTo>
                    <a:pt x="1238262" y="927214"/>
                  </a:lnTo>
                  <a:lnTo>
                    <a:pt x="1250708" y="929132"/>
                  </a:lnTo>
                  <a:lnTo>
                    <a:pt x="1259357" y="928268"/>
                  </a:lnTo>
                  <a:lnTo>
                    <a:pt x="1266723" y="925817"/>
                  </a:lnTo>
                  <a:lnTo>
                    <a:pt x="1273022" y="922045"/>
                  </a:lnTo>
                  <a:lnTo>
                    <a:pt x="1278483" y="917168"/>
                  </a:lnTo>
                  <a:lnTo>
                    <a:pt x="1278483" y="927049"/>
                  </a:lnTo>
                  <a:lnTo>
                    <a:pt x="1310881" y="927049"/>
                  </a:lnTo>
                  <a:lnTo>
                    <a:pt x="1310881" y="917168"/>
                  </a:lnTo>
                  <a:lnTo>
                    <a:pt x="1310881" y="908494"/>
                  </a:lnTo>
                  <a:lnTo>
                    <a:pt x="1310881" y="886269"/>
                  </a:lnTo>
                  <a:lnTo>
                    <a:pt x="1310881" y="873963"/>
                  </a:lnTo>
                  <a:close/>
                </a:path>
                <a:path extrusionOk="0" h="1158875" w="1519554">
                  <a:moveTo>
                    <a:pt x="1414614" y="901001"/>
                  </a:moveTo>
                  <a:lnTo>
                    <a:pt x="1396060" y="879513"/>
                  </a:lnTo>
                  <a:lnTo>
                    <a:pt x="1403337" y="875995"/>
                  </a:lnTo>
                  <a:lnTo>
                    <a:pt x="1408531" y="871347"/>
                  </a:lnTo>
                  <a:lnTo>
                    <a:pt x="1411643" y="865593"/>
                  </a:lnTo>
                  <a:lnTo>
                    <a:pt x="1412684" y="858735"/>
                  </a:lnTo>
                  <a:lnTo>
                    <a:pt x="1412646" y="858431"/>
                  </a:lnTo>
                  <a:lnTo>
                    <a:pt x="1368475" y="831151"/>
                  </a:lnTo>
                  <a:lnTo>
                    <a:pt x="1355013" y="832040"/>
                  </a:lnTo>
                  <a:lnTo>
                    <a:pt x="1343304" y="834542"/>
                  </a:lnTo>
                  <a:lnTo>
                    <a:pt x="1332992" y="838466"/>
                  </a:lnTo>
                  <a:lnTo>
                    <a:pt x="1323733" y="843597"/>
                  </a:lnTo>
                  <a:lnTo>
                    <a:pt x="1335532" y="864781"/>
                  </a:lnTo>
                  <a:lnTo>
                    <a:pt x="1342644" y="861148"/>
                  </a:lnTo>
                  <a:lnTo>
                    <a:pt x="1350238" y="858431"/>
                  </a:lnTo>
                  <a:lnTo>
                    <a:pt x="1358328" y="856703"/>
                  </a:lnTo>
                  <a:lnTo>
                    <a:pt x="1366939" y="856107"/>
                  </a:lnTo>
                  <a:lnTo>
                    <a:pt x="1375765" y="855954"/>
                  </a:lnTo>
                  <a:lnTo>
                    <a:pt x="1380286" y="858735"/>
                  </a:lnTo>
                  <a:lnTo>
                    <a:pt x="1380286" y="867714"/>
                  </a:lnTo>
                  <a:lnTo>
                    <a:pt x="1377162" y="869988"/>
                  </a:lnTo>
                  <a:lnTo>
                    <a:pt x="1346949" y="869988"/>
                  </a:lnTo>
                  <a:lnTo>
                    <a:pt x="1346949" y="890079"/>
                  </a:lnTo>
                  <a:lnTo>
                    <a:pt x="1369314" y="890079"/>
                  </a:lnTo>
                  <a:lnTo>
                    <a:pt x="1378343" y="889939"/>
                  </a:lnTo>
                  <a:lnTo>
                    <a:pt x="1382166" y="892708"/>
                  </a:lnTo>
                  <a:lnTo>
                    <a:pt x="1382166" y="901547"/>
                  </a:lnTo>
                  <a:lnTo>
                    <a:pt x="1378000" y="904328"/>
                  </a:lnTo>
                  <a:lnTo>
                    <a:pt x="1367091" y="904328"/>
                  </a:lnTo>
                  <a:lnTo>
                    <a:pt x="1358353" y="903757"/>
                  </a:lnTo>
                  <a:lnTo>
                    <a:pt x="1349743" y="902093"/>
                  </a:lnTo>
                  <a:lnTo>
                    <a:pt x="1341526" y="899426"/>
                  </a:lnTo>
                  <a:lnTo>
                    <a:pt x="1333944" y="895845"/>
                  </a:lnTo>
                  <a:lnTo>
                    <a:pt x="1322692" y="917663"/>
                  </a:lnTo>
                  <a:lnTo>
                    <a:pt x="1331950" y="922413"/>
                  </a:lnTo>
                  <a:lnTo>
                    <a:pt x="1342466" y="926084"/>
                  </a:lnTo>
                  <a:lnTo>
                    <a:pt x="1354455" y="928446"/>
                  </a:lnTo>
                  <a:lnTo>
                    <a:pt x="1368132" y="929271"/>
                  </a:lnTo>
                  <a:lnTo>
                    <a:pt x="1387614" y="927239"/>
                  </a:lnTo>
                  <a:lnTo>
                    <a:pt x="1402232" y="921486"/>
                  </a:lnTo>
                  <a:lnTo>
                    <a:pt x="1411414" y="912622"/>
                  </a:lnTo>
                  <a:lnTo>
                    <a:pt x="1413738" y="904328"/>
                  </a:lnTo>
                  <a:lnTo>
                    <a:pt x="1414513" y="901547"/>
                  </a:lnTo>
                  <a:lnTo>
                    <a:pt x="1414614" y="901001"/>
                  </a:lnTo>
                  <a:close/>
                </a:path>
                <a:path extrusionOk="0" h="1158875" w="1519554">
                  <a:moveTo>
                    <a:pt x="1519186" y="882446"/>
                  </a:moveTo>
                  <a:lnTo>
                    <a:pt x="1517726" y="872426"/>
                  </a:lnTo>
                  <a:lnTo>
                    <a:pt x="1516341" y="862825"/>
                  </a:lnTo>
                  <a:lnTo>
                    <a:pt x="1512417" y="855408"/>
                  </a:lnTo>
                  <a:lnTo>
                    <a:pt x="1507680" y="846480"/>
                  </a:lnTo>
                  <a:lnTo>
                    <a:pt x="1492973" y="835304"/>
                  </a:lnTo>
                  <a:lnTo>
                    <a:pt x="1488478" y="834415"/>
                  </a:lnTo>
                  <a:lnTo>
                    <a:pt x="1488478" y="872426"/>
                  </a:lnTo>
                  <a:lnTo>
                    <a:pt x="1455686" y="872426"/>
                  </a:lnTo>
                  <a:lnTo>
                    <a:pt x="1457629" y="862012"/>
                  </a:lnTo>
                  <a:lnTo>
                    <a:pt x="1463179" y="855408"/>
                  </a:lnTo>
                  <a:lnTo>
                    <a:pt x="1481035" y="855408"/>
                  </a:lnTo>
                  <a:lnTo>
                    <a:pt x="1487297" y="862012"/>
                  </a:lnTo>
                  <a:lnTo>
                    <a:pt x="1488478" y="872426"/>
                  </a:lnTo>
                  <a:lnTo>
                    <a:pt x="1488478" y="834415"/>
                  </a:lnTo>
                  <a:lnTo>
                    <a:pt x="1437944" y="845477"/>
                  </a:lnTo>
                  <a:lnTo>
                    <a:pt x="1424686" y="880211"/>
                  </a:lnTo>
                  <a:lnTo>
                    <a:pt x="1424686" y="880554"/>
                  </a:lnTo>
                  <a:lnTo>
                    <a:pt x="1428394" y="900404"/>
                  </a:lnTo>
                  <a:lnTo>
                    <a:pt x="1438757" y="915784"/>
                  </a:lnTo>
                  <a:lnTo>
                    <a:pt x="1454645" y="925741"/>
                  </a:lnTo>
                  <a:lnTo>
                    <a:pt x="1474939" y="929271"/>
                  </a:lnTo>
                  <a:lnTo>
                    <a:pt x="1487919" y="927938"/>
                  </a:lnTo>
                  <a:lnTo>
                    <a:pt x="1498879" y="924102"/>
                  </a:lnTo>
                  <a:lnTo>
                    <a:pt x="1508023" y="918095"/>
                  </a:lnTo>
                  <a:lnTo>
                    <a:pt x="1515516" y="910221"/>
                  </a:lnTo>
                  <a:lnTo>
                    <a:pt x="1508810" y="904671"/>
                  </a:lnTo>
                  <a:lnTo>
                    <a:pt x="1497317" y="895146"/>
                  </a:lnTo>
                  <a:lnTo>
                    <a:pt x="1490560" y="901890"/>
                  </a:lnTo>
                  <a:lnTo>
                    <a:pt x="1484655" y="904671"/>
                  </a:lnTo>
                  <a:lnTo>
                    <a:pt x="1476527" y="904671"/>
                  </a:lnTo>
                  <a:lnTo>
                    <a:pt x="1469313" y="903732"/>
                  </a:lnTo>
                  <a:lnTo>
                    <a:pt x="1463433" y="900861"/>
                  </a:lnTo>
                  <a:lnTo>
                    <a:pt x="1459026" y="896048"/>
                  </a:lnTo>
                  <a:lnTo>
                    <a:pt x="1456232" y="889241"/>
                  </a:lnTo>
                  <a:lnTo>
                    <a:pt x="1518996" y="889241"/>
                  </a:lnTo>
                  <a:lnTo>
                    <a:pt x="1519186" y="886955"/>
                  </a:lnTo>
                  <a:lnTo>
                    <a:pt x="1519186" y="88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91" name="Google Shape;191;p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26945" y="5753392"/>
              <a:ext cx="192138" cy="98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"/>
            <p:cNvSpPr/>
            <p:nvPr/>
          </p:nvSpPr>
          <p:spPr>
            <a:xfrm>
              <a:off x="2394445" y="1561261"/>
              <a:ext cx="6804025" cy="4519930"/>
            </a:xfrm>
            <a:custGeom>
              <a:rect b="b" l="l" r="r" t="t"/>
              <a:pathLst>
                <a:path extrusionOk="0" h="4519930" w="6804025">
                  <a:moveTo>
                    <a:pt x="57950" y="0"/>
                  </a:moveTo>
                  <a:lnTo>
                    <a:pt x="0" y="0"/>
                  </a:lnTo>
                  <a:lnTo>
                    <a:pt x="0" y="48463"/>
                  </a:lnTo>
                  <a:lnTo>
                    <a:pt x="57950" y="48463"/>
                  </a:lnTo>
                  <a:lnTo>
                    <a:pt x="57950" y="0"/>
                  </a:lnTo>
                  <a:close/>
                </a:path>
                <a:path extrusionOk="0" h="4519930" w="6804025">
                  <a:moveTo>
                    <a:pt x="135534" y="0"/>
                  </a:moveTo>
                  <a:lnTo>
                    <a:pt x="77584" y="0"/>
                  </a:lnTo>
                  <a:lnTo>
                    <a:pt x="77584" y="48463"/>
                  </a:lnTo>
                  <a:lnTo>
                    <a:pt x="135534" y="48463"/>
                  </a:lnTo>
                  <a:lnTo>
                    <a:pt x="135534" y="0"/>
                  </a:lnTo>
                  <a:close/>
                </a:path>
                <a:path extrusionOk="0" h="4519930" w="6804025">
                  <a:moveTo>
                    <a:pt x="1829549" y="3614826"/>
                  </a:moveTo>
                  <a:lnTo>
                    <a:pt x="1781568" y="3614826"/>
                  </a:lnTo>
                  <a:lnTo>
                    <a:pt x="1781568" y="3506432"/>
                  </a:lnTo>
                  <a:lnTo>
                    <a:pt x="1781568" y="3386086"/>
                  </a:lnTo>
                  <a:lnTo>
                    <a:pt x="1680667" y="3386086"/>
                  </a:lnTo>
                  <a:lnTo>
                    <a:pt x="1680667" y="3506432"/>
                  </a:lnTo>
                  <a:lnTo>
                    <a:pt x="1680667" y="3615372"/>
                  </a:lnTo>
                  <a:lnTo>
                    <a:pt x="1590027" y="3615372"/>
                  </a:lnTo>
                  <a:lnTo>
                    <a:pt x="1680667" y="3506432"/>
                  </a:lnTo>
                  <a:lnTo>
                    <a:pt x="1680667" y="3386086"/>
                  </a:lnTo>
                  <a:lnTo>
                    <a:pt x="1676349" y="3386086"/>
                  </a:lnTo>
                  <a:lnTo>
                    <a:pt x="1480489" y="3619195"/>
                  </a:lnTo>
                  <a:lnTo>
                    <a:pt x="1497215" y="3693071"/>
                  </a:lnTo>
                  <a:lnTo>
                    <a:pt x="1680667" y="3693071"/>
                  </a:lnTo>
                  <a:lnTo>
                    <a:pt x="1680667" y="3766439"/>
                  </a:lnTo>
                  <a:lnTo>
                    <a:pt x="1781568" y="3766439"/>
                  </a:lnTo>
                  <a:lnTo>
                    <a:pt x="1781568" y="3693071"/>
                  </a:lnTo>
                  <a:lnTo>
                    <a:pt x="1829549" y="3693071"/>
                  </a:lnTo>
                  <a:lnTo>
                    <a:pt x="1829549" y="3615372"/>
                  </a:lnTo>
                  <a:lnTo>
                    <a:pt x="1829549" y="3614826"/>
                  </a:lnTo>
                  <a:close/>
                </a:path>
                <a:path extrusionOk="0" h="4519930" w="6804025">
                  <a:moveTo>
                    <a:pt x="5160759" y="699681"/>
                  </a:moveTo>
                  <a:lnTo>
                    <a:pt x="5133276" y="699681"/>
                  </a:lnTo>
                  <a:lnTo>
                    <a:pt x="5133276" y="723950"/>
                  </a:lnTo>
                  <a:lnTo>
                    <a:pt x="5160759" y="723950"/>
                  </a:lnTo>
                  <a:lnTo>
                    <a:pt x="5160759" y="699681"/>
                  </a:lnTo>
                  <a:close/>
                </a:path>
                <a:path extrusionOk="0" h="4519930" w="6804025">
                  <a:moveTo>
                    <a:pt x="5196586" y="699681"/>
                  </a:moveTo>
                  <a:lnTo>
                    <a:pt x="5168951" y="699681"/>
                  </a:lnTo>
                  <a:lnTo>
                    <a:pt x="5168951" y="723950"/>
                  </a:lnTo>
                  <a:lnTo>
                    <a:pt x="5196586" y="723950"/>
                  </a:lnTo>
                  <a:lnTo>
                    <a:pt x="5196586" y="699681"/>
                  </a:lnTo>
                  <a:close/>
                </a:path>
                <a:path extrusionOk="0" h="4519930" w="6804025">
                  <a:moveTo>
                    <a:pt x="5265293" y="4444797"/>
                  </a:moveTo>
                  <a:lnTo>
                    <a:pt x="5261432" y="4425924"/>
                  </a:lnTo>
                  <a:lnTo>
                    <a:pt x="5259971" y="4423816"/>
                  </a:lnTo>
                  <a:lnTo>
                    <a:pt x="5250700" y="4410430"/>
                  </a:lnTo>
                  <a:lnTo>
                    <a:pt x="5234330" y="4399940"/>
                  </a:lnTo>
                  <a:lnTo>
                    <a:pt x="5233340" y="4399762"/>
                  </a:lnTo>
                  <a:lnTo>
                    <a:pt x="5233340" y="4445495"/>
                  </a:lnTo>
                  <a:lnTo>
                    <a:pt x="5231930" y="4453496"/>
                  </a:lnTo>
                  <a:lnTo>
                    <a:pt x="5227942" y="4460113"/>
                  </a:lnTo>
                  <a:lnTo>
                    <a:pt x="5221719" y="4464609"/>
                  </a:lnTo>
                  <a:lnTo>
                    <a:pt x="5213604" y="4466272"/>
                  </a:lnTo>
                  <a:lnTo>
                    <a:pt x="5205577" y="4464583"/>
                  </a:lnTo>
                  <a:lnTo>
                    <a:pt x="5199265" y="4460011"/>
                  </a:lnTo>
                  <a:lnTo>
                    <a:pt x="5195125" y="4453280"/>
                  </a:lnTo>
                  <a:lnTo>
                    <a:pt x="5193716" y="4445495"/>
                  </a:lnTo>
                  <a:lnTo>
                    <a:pt x="5193652" y="4444797"/>
                  </a:lnTo>
                  <a:lnTo>
                    <a:pt x="5195024" y="4436630"/>
                  </a:lnTo>
                  <a:lnTo>
                    <a:pt x="5198961" y="4429963"/>
                  </a:lnTo>
                  <a:lnTo>
                    <a:pt x="5205133" y="4425467"/>
                  </a:lnTo>
                  <a:lnTo>
                    <a:pt x="5213248" y="4423816"/>
                  </a:lnTo>
                  <a:lnTo>
                    <a:pt x="5221363" y="4425518"/>
                  </a:lnTo>
                  <a:lnTo>
                    <a:pt x="5227713" y="4430128"/>
                  </a:lnTo>
                  <a:lnTo>
                    <a:pt x="5231854" y="4436923"/>
                  </a:lnTo>
                  <a:lnTo>
                    <a:pt x="5233276" y="4444797"/>
                  </a:lnTo>
                  <a:lnTo>
                    <a:pt x="5233340" y="4445495"/>
                  </a:lnTo>
                  <a:lnTo>
                    <a:pt x="5233340" y="4399762"/>
                  </a:lnTo>
                  <a:lnTo>
                    <a:pt x="5192827" y="4399966"/>
                  </a:lnTo>
                  <a:lnTo>
                    <a:pt x="5161826" y="4444797"/>
                  </a:lnTo>
                  <a:lnTo>
                    <a:pt x="5161762" y="4445495"/>
                  </a:lnTo>
                  <a:lnTo>
                    <a:pt x="5165610" y="4464456"/>
                  </a:lnTo>
                  <a:lnTo>
                    <a:pt x="5176317" y="4479937"/>
                  </a:lnTo>
                  <a:lnTo>
                    <a:pt x="5192623" y="4490390"/>
                  </a:lnTo>
                  <a:lnTo>
                    <a:pt x="5213248" y="4494212"/>
                  </a:lnTo>
                  <a:lnTo>
                    <a:pt x="5234038" y="4490326"/>
                  </a:lnTo>
                  <a:lnTo>
                    <a:pt x="5250523" y="4479760"/>
                  </a:lnTo>
                  <a:lnTo>
                    <a:pt x="5259895" y="4466272"/>
                  </a:lnTo>
                  <a:lnTo>
                    <a:pt x="5261381" y="4464151"/>
                  </a:lnTo>
                  <a:lnTo>
                    <a:pt x="5265217" y="4445495"/>
                  </a:lnTo>
                  <a:lnTo>
                    <a:pt x="5265293" y="4444797"/>
                  </a:lnTo>
                  <a:close/>
                </a:path>
                <a:path extrusionOk="0" h="4519930" w="6804025">
                  <a:moveTo>
                    <a:pt x="5316334" y="3380422"/>
                  </a:moveTo>
                  <a:lnTo>
                    <a:pt x="5237962" y="3380422"/>
                  </a:lnTo>
                  <a:lnTo>
                    <a:pt x="5123954" y="3412667"/>
                  </a:lnTo>
                  <a:lnTo>
                    <a:pt x="5144541" y="3496068"/>
                  </a:lnTo>
                  <a:lnTo>
                    <a:pt x="5210124" y="3480536"/>
                  </a:lnTo>
                  <a:lnTo>
                    <a:pt x="5210124" y="3772395"/>
                  </a:lnTo>
                  <a:lnTo>
                    <a:pt x="5316334" y="3772395"/>
                  </a:lnTo>
                  <a:lnTo>
                    <a:pt x="5316334" y="3480536"/>
                  </a:lnTo>
                  <a:lnTo>
                    <a:pt x="5316334" y="3380422"/>
                  </a:lnTo>
                  <a:close/>
                </a:path>
                <a:path extrusionOk="0" h="4519930" w="6804025">
                  <a:moveTo>
                    <a:pt x="5382171" y="4444644"/>
                  </a:moveTo>
                  <a:lnTo>
                    <a:pt x="5356403" y="4399458"/>
                  </a:lnTo>
                  <a:lnTo>
                    <a:pt x="5349926" y="4398086"/>
                  </a:lnTo>
                  <a:lnTo>
                    <a:pt x="5349926" y="4445139"/>
                  </a:lnTo>
                  <a:lnTo>
                    <a:pt x="5348376" y="4453814"/>
                  </a:lnTo>
                  <a:lnTo>
                    <a:pt x="5344185" y="4460557"/>
                  </a:lnTo>
                  <a:lnTo>
                    <a:pt x="5338051" y="4464926"/>
                  </a:lnTo>
                  <a:lnTo>
                    <a:pt x="5330672" y="4466475"/>
                  </a:lnTo>
                  <a:lnTo>
                    <a:pt x="5323116" y="4464913"/>
                  </a:lnTo>
                  <a:lnTo>
                    <a:pt x="5317007" y="4460506"/>
                  </a:lnTo>
                  <a:lnTo>
                    <a:pt x="5312918" y="4453763"/>
                  </a:lnTo>
                  <a:lnTo>
                    <a:pt x="5311432" y="4445139"/>
                  </a:lnTo>
                  <a:lnTo>
                    <a:pt x="5311457" y="4444644"/>
                  </a:lnTo>
                  <a:lnTo>
                    <a:pt x="5312918" y="4436199"/>
                  </a:lnTo>
                  <a:lnTo>
                    <a:pt x="5317007" y="4429442"/>
                  </a:lnTo>
                  <a:lnTo>
                    <a:pt x="5323116" y="4425048"/>
                  </a:lnTo>
                  <a:lnTo>
                    <a:pt x="5330672" y="4423461"/>
                  </a:lnTo>
                  <a:lnTo>
                    <a:pt x="5338051" y="4425048"/>
                  </a:lnTo>
                  <a:lnTo>
                    <a:pt x="5344185" y="4429442"/>
                  </a:lnTo>
                  <a:lnTo>
                    <a:pt x="5348376" y="4436199"/>
                  </a:lnTo>
                  <a:lnTo>
                    <a:pt x="5349887" y="4444644"/>
                  </a:lnTo>
                  <a:lnTo>
                    <a:pt x="5349926" y="4445139"/>
                  </a:lnTo>
                  <a:lnTo>
                    <a:pt x="5349926" y="4398086"/>
                  </a:lnTo>
                  <a:lnTo>
                    <a:pt x="5340553" y="4396079"/>
                  </a:lnTo>
                  <a:lnTo>
                    <a:pt x="5331079" y="4397260"/>
                  </a:lnTo>
                  <a:lnTo>
                    <a:pt x="5323459" y="4400435"/>
                  </a:lnTo>
                  <a:lnTo>
                    <a:pt x="5317274" y="4405071"/>
                  </a:lnTo>
                  <a:lnTo>
                    <a:pt x="5312118" y="4410621"/>
                  </a:lnTo>
                  <a:lnTo>
                    <a:pt x="5312118" y="4398162"/>
                  </a:lnTo>
                  <a:lnTo>
                    <a:pt x="5279136" y="4398162"/>
                  </a:lnTo>
                  <a:lnTo>
                    <a:pt x="5279136" y="4519701"/>
                  </a:lnTo>
                  <a:lnTo>
                    <a:pt x="5312118" y="4519701"/>
                  </a:lnTo>
                  <a:lnTo>
                    <a:pt x="5312118" y="4480509"/>
                  </a:lnTo>
                  <a:lnTo>
                    <a:pt x="5317198" y="4485627"/>
                  </a:lnTo>
                  <a:lnTo>
                    <a:pt x="5323408" y="4489958"/>
                  </a:lnTo>
                  <a:lnTo>
                    <a:pt x="5331104" y="4492942"/>
                  </a:lnTo>
                  <a:lnTo>
                    <a:pt x="5340693" y="4494060"/>
                  </a:lnTo>
                  <a:lnTo>
                    <a:pt x="5356542" y="4490694"/>
                  </a:lnTo>
                  <a:lnTo>
                    <a:pt x="5369763" y="4480966"/>
                  </a:lnTo>
                  <a:lnTo>
                    <a:pt x="5370030" y="4480509"/>
                  </a:lnTo>
                  <a:lnTo>
                    <a:pt x="5378247" y="4466475"/>
                  </a:lnTo>
                  <a:lnTo>
                    <a:pt x="5378805" y="4465523"/>
                  </a:lnTo>
                  <a:lnTo>
                    <a:pt x="5382133" y="4445139"/>
                  </a:lnTo>
                  <a:lnTo>
                    <a:pt x="5382171" y="4444644"/>
                  </a:lnTo>
                  <a:close/>
                </a:path>
                <a:path extrusionOk="0" h="4519930" w="6804025">
                  <a:moveTo>
                    <a:pt x="5420868" y="2514346"/>
                  </a:moveTo>
                  <a:lnTo>
                    <a:pt x="5391645" y="2514346"/>
                  </a:lnTo>
                  <a:lnTo>
                    <a:pt x="5391645" y="2543124"/>
                  </a:lnTo>
                  <a:lnTo>
                    <a:pt x="5420868" y="2543124"/>
                  </a:lnTo>
                  <a:lnTo>
                    <a:pt x="5420868" y="2514346"/>
                  </a:lnTo>
                  <a:close/>
                </a:path>
                <a:path extrusionOk="0" h="4519930" w="6804025">
                  <a:moveTo>
                    <a:pt x="5472709" y="4398162"/>
                  </a:moveTo>
                  <a:lnTo>
                    <a:pt x="5396357" y="4398162"/>
                  </a:lnTo>
                  <a:lnTo>
                    <a:pt x="5396357" y="4491977"/>
                  </a:lnTo>
                  <a:lnTo>
                    <a:pt x="5429351" y="4491977"/>
                  </a:lnTo>
                  <a:lnTo>
                    <a:pt x="5429351" y="4426242"/>
                  </a:lnTo>
                  <a:lnTo>
                    <a:pt x="5472709" y="4426242"/>
                  </a:lnTo>
                  <a:lnTo>
                    <a:pt x="5472709" y="4398162"/>
                  </a:lnTo>
                  <a:close/>
                </a:path>
                <a:path extrusionOk="0" h="4519930" w="6804025">
                  <a:moveTo>
                    <a:pt x="5481294" y="2514295"/>
                  </a:moveTo>
                  <a:lnTo>
                    <a:pt x="5452224" y="2514295"/>
                  </a:lnTo>
                  <a:lnTo>
                    <a:pt x="5452224" y="2543213"/>
                  </a:lnTo>
                  <a:lnTo>
                    <a:pt x="5481294" y="2543213"/>
                  </a:lnTo>
                  <a:lnTo>
                    <a:pt x="5481294" y="2514295"/>
                  </a:lnTo>
                  <a:close/>
                </a:path>
                <a:path extrusionOk="0" h="4519930" w="6804025">
                  <a:moveTo>
                    <a:pt x="5564238" y="4438891"/>
                  </a:moveTo>
                  <a:lnTo>
                    <a:pt x="5547830" y="4403268"/>
                  </a:lnTo>
                  <a:lnTo>
                    <a:pt x="5532336" y="4398022"/>
                  </a:lnTo>
                  <a:lnTo>
                    <a:pt x="5532336" y="4453623"/>
                  </a:lnTo>
                  <a:lnTo>
                    <a:pt x="5532336" y="4467517"/>
                  </a:lnTo>
                  <a:lnTo>
                    <a:pt x="5525592" y="4473422"/>
                  </a:lnTo>
                  <a:lnTo>
                    <a:pt x="5509120" y="4473422"/>
                  </a:lnTo>
                  <a:lnTo>
                    <a:pt x="5504256" y="4469600"/>
                  </a:lnTo>
                  <a:lnTo>
                    <a:pt x="5504256" y="4455706"/>
                  </a:lnTo>
                  <a:lnTo>
                    <a:pt x="5509615" y="4451197"/>
                  </a:lnTo>
                  <a:lnTo>
                    <a:pt x="5524208" y="4451197"/>
                  </a:lnTo>
                  <a:lnTo>
                    <a:pt x="5528869" y="4452239"/>
                  </a:lnTo>
                  <a:lnTo>
                    <a:pt x="5532336" y="4453623"/>
                  </a:lnTo>
                  <a:lnTo>
                    <a:pt x="5532336" y="4398022"/>
                  </a:lnTo>
                  <a:lnTo>
                    <a:pt x="5530088" y="4397514"/>
                  </a:lnTo>
                  <a:lnTo>
                    <a:pt x="5518442" y="4396778"/>
                  </a:lnTo>
                  <a:lnTo>
                    <a:pt x="5507190" y="4397311"/>
                  </a:lnTo>
                  <a:lnTo>
                    <a:pt x="5497385" y="4398784"/>
                  </a:lnTo>
                  <a:lnTo>
                    <a:pt x="5488610" y="4401070"/>
                  </a:lnTo>
                  <a:lnTo>
                    <a:pt x="5480494" y="4404017"/>
                  </a:lnTo>
                  <a:lnTo>
                    <a:pt x="5487238" y="4427080"/>
                  </a:lnTo>
                  <a:lnTo>
                    <a:pt x="5493512" y="4424908"/>
                  </a:lnTo>
                  <a:lnTo>
                    <a:pt x="5499735" y="4423283"/>
                  </a:lnTo>
                  <a:lnTo>
                    <a:pt x="5506224" y="4422279"/>
                  </a:lnTo>
                  <a:lnTo>
                    <a:pt x="5513286" y="4421924"/>
                  </a:lnTo>
                  <a:lnTo>
                    <a:pt x="5525935" y="4421924"/>
                  </a:lnTo>
                  <a:lnTo>
                    <a:pt x="5531993" y="4427436"/>
                  </a:lnTo>
                  <a:lnTo>
                    <a:pt x="5531993" y="4438891"/>
                  </a:lnTo>
                  <a:lnTo>
                    <a:pt x="5526633" y="4436808"/>
                  </a:lnTo>
                  <a:lnTo>
                    <a:pt x="5518302" y="4435272"/>
                  </a:lnTo>
                  <a:lnTo>
                    <a:pt x="5509463" y="4435272"/>
                  </a:lnTo>
                  <a:lnTo>
                    <a:pt x="5494426" y="4437126"/>
                  </a:lnTo>
                  <a:lnTo>
                    <a:pt x="5482818" y="4442663"/>
                  </a:lnTo>
                  <a:lnTo>
                    <a:pt x="5475351" y="4451870"/>
                  </a:lnTo>
                  <a:lnTo>
                    <a:pt x="5472709" y="4464736"/>
                  </a:lnTo>
                  <a:lnTo>
                    <a:pt x="5472709" y="4465091"/>
                  </a:lnTo>
                  <a:lnTo>
                    <a:pt x="5475084" y="4477448"/>
                  </a:lnTo>
                  <a:lnTo>
                    <a:pt x="5481675" y="4486541"/>
                  </a:lnTo>
                  <a:lnTo>
                    <a:pt x="5491619" y="4492155"/>
                  </a:lnTo>
                  <a:lnTo>
                    <a:pt x="5504065" y="4494060"/>
                  </a:lnTo>
                  <a:lnTo>
                    <a:pt x="5512714" y="4493196"/>
                  </a:lnTo>
                  <a:lnTo>
                    <a:pt x="5520080" y="4490745"/>
                  </a:lnTo>
                  <a:lnTo>
                    <a:pt x="5526379" y="4486973"/>
                  </a:lnTo>
                  <a:lnTo>
                    <a:pt x="5531840" y="4482096"/>
                  </a:lnTo>
                  <a:lnTo>
                    <a:pt x="5531840" y="4491977"/>
                  </a:lnTo>
                  <a:lnTo>
                    <a:pt x="5564238" y="4491977"/>
                  </a:lnTo>
                  <a:lnTo>
                    <a:pt x="5564238" y="4482096"/>
                  </a:lnTo>
                  <a:lnTo>
                    <a:pt x="5564238" y="4473422"/>
                  </a:lnTo>
                  <a:lnTo>
                    <a:pt x="5564238" y="4451197"/>
                  </a:lnTo>
                  <a:lnTo>
                    <a:pt x="5564238" y="4438891"/>
                  </a:lnTo>
                  <a:close/>
                </a:path>
                <a:path extrusionOk="0" h="4519930" w="6804025">
                  <a:moveTo>
                    <a:pt x="5675757" y="4398162"/>
                  </a:moveTo>
                  <a:lnTo>
                    <a:pt x="5642965" y="4398162"/>
                  </a:lnTo>
                  <a:lnTo>
                    <a:pt x="5642965" y="4430560"/>
                  </a:lnTo>
                  <a:lnTo>
                    <a:pt x="5614047" y="4430560"/>
                  </a:lnTo>
                  <a:lnTo>
                    <a:pt x="5614047" y="4398162"/>
                  </a:lnTo>
                  <a:lnTo>
                    <a:pt x="5581053" y="4398162"/>
                  </a:lnTo>
                  <a:lnTo>
                    <a:pt x="5581053" y="4491977"/>
                  </a:lnTo>
                  <a:lnTo>
                    <a:pt x="5614047" y="4491977"/>
                  </a:lnTo>
                  <a:lnTo>
                    <a:pt x="5614047" y="4459033"/>
                  </a:lnTo>
                  <a:lnTo>
                    <a:pt x="5642965" y="4459033"/>
                  </a:lnTo>
                  <a:lnTo>
                    <a:pt x="5642965" y="4491977"/>
                  </a:lnTo>
                  <a:lnTo>
                    <a:pt x="5675757" y="4491977"/>
                  </a:lnTo>
                  <a:lnTo>
                    <a:pt x="5675757" y="4459033"/>
                  </a:lnTo>
                  <a:lnTo>
                    <a:pt x="5675757" y="4430560"/>
                  </a:lnTo>
                  <a:lnTo>
                    <a:pt x="5675757" y="4398162"/>
                  </a:lnTo>
                  <a:close/>
                </a:path>
                <a:path extrusionOk="0" h="4519930" w="6804025">
                  <a:moveTo>
                    <a:pt x="5737174" y="3576675"/>
                  </a:moveTo>
                  <a:lnTo>
                    <a:pt x="5733034" y="3530879"/>
                  </a:lnTo>
                  <a:lnTo>
                    <a:pt x="5720931" y="3488652"/>
                  </a:lnTo>
                  <a:lnTo>
                    <a:pt x="5701335" y="3451263"/>
                  </a:lnTo>
                  <a:lnTo>
                    <a:pt x="5674728" y="3419983"/>
                  </a:lnTo>
                  <a:lnTo>
                    <a:pt x="5641594" y="3396069"/>
                  </a:lnTo>
                  <a:lnTo>
                    <a:pt x="5628779" y="3391077"/>
                  </a:lnTo>
                  <a:lnTo>
                    <a:pt x="5628779" y="3577818"/>
                  </a:lnTo>
                  <a:lnTo>
                    <a:pt x="5628779" y="3578910"/>
                  </a:lnTo>
                  <a:lnTo>
                    <a:pt x="5623750" y="3621468"/>
                  </a:lnTo>
                  <a:lnTo>
                    <a:pt x="5609450" y="3654895"/>
                  </a:lnTo>
                  <a:lnTo>
                    <a:pt x="5587035" y="3676739"/>
                  </a:lnTo>
                  <a:lnTo>
                    <a:pt x="5557596" y="3684587"/>
                  </a:lnTo>
                  <a:lnTo>
                    <a:pt x="5528259" y="3676739"/>
                  </a:lnTo>
                  <a:lnTo>
                    <a:pt x="5505437" y="3654768"/>
                  </a:lnTo>
                  <a:lnTo>
                    <a:pt x="5490629" y="3621011"/>
                  </a:lnTo>
                  <a:lnTo>
                    <a:pt x="5485358" y="3577818"/>
                  </a:lnTo>
                  <a:lnTo>
                    <a:pt x="5485358" y="3576675"/>
                  </a:lnTo>
                  <a:lnTo>
                    <a:pt x="5490451" y="3533825"/>
                  </a:lnTo>
                  <a:lnTo>
                    <a:pt x="5504866" y="3500259"/>
                  </a:lnTo>
                  <a:lnTo>
                    <a:pt x="5527319" y="3478352"/>
                  </a:lnTo>
                  <a:lnTo>
                    <a:pt x="5556504" y="3470516"/>
                  </a:lnTo>
                  <a:lnTo>
                    <a:pt x="5585853" y="3478530"/>
                  </a:lnTo>
                  <a:lnTo>
                    <a:pt x="5608688" y="3500831"/>
                  </a:lnTo>
                  <a:lnTo>
                    <a:pt x="5623496" y="3534791"/>
                  </a:lnTo>
                  <a:lnTo>
                    <a:pt x="5628779" y="3577818"/>
                  </a:lnTo>
                  <a:lnTo>
                    <a:pt x="5628779" y="3391077"/>
                  </a:lnTo>
                  <a:lnTo>
                    <a:pt x="5602389" y="3380790"/>
                  </a:lnTo>
                  <a:lnTo>
                    <a:pt x="5557596" y="3375418"/>
                  </a:lnTo>
                  <a:lnTo>
                    <a:pt x="5512752" y="3380854"/>
                  </a:lnTo>
                  <a:lnTo>
                    <a:pt x="5473395" y="3396297"/>
                  </a:lnTo>
                  <a:lnTo>
                    <a:pt x="5440032" y="3420427"/>
                  </a:lnTo>
                  <a:lnTo>
                    <a:pt x="5413184" y="3451949"/>
                  </a:lnTo>
                  <a:lnTo>
                    <a:pt x="5393372" y="3489553"/>
                  </a:lnTo>
                  <a:lnTo>
                    <a:pt x="5381104" y="3531946"/>
                  </a:lnTo>
                  <a:lnTo>
                    <a:pt x="5377015" y="3576675"/>
                  </a:lnTo>
                  <a:lnTo>
                    <a:pt x="5376913" y="3578910"/>
                  </a:lnTo>
                  <a:lnTo>
                    <a:pt x="5381053" y="3624732"/>
                  </a:lnTo>
                  <a:lnTo>
                    <a:pt x="5393156" y="3666960"/>
                  </a:lnTo>
                  <a:lnTo>
                    <a:pt x="5412752" y="3704348"/>
                  </a:lnTo>
                  <a:lnTo>
                    <a:pt x="5439372" y="3735628"/>
                  </a:lnTo>
                  <a:lnTo>
                    <a:pt x="5472519" y="3759543"/>
                  </a:lnTo>
                  <a:lnTo>
                    <a:pt x="5511711" y="3774821"/>
                  </a:lnTo>
                  <a:lnTo>
                    <a:pt x="5556504" y="3780180"/>
                  </a:lnTo>
                  <a:lnTo>
                    <a:pt x="5601513" y="3774757"/>
                  </a:lnTo>
                  <a:lnTo>
                    <a:pt x="5640933" y="3759327"/>
                  </a:lnTo>
                  <a:lnTo>
                    <a:pt x="5674271" y="3735197"/>
                  </a:lnTo>
                  <a:lnTo>
                    <a:pt x="5701055" y="3703688"/>
                  </a:lnTo>
                  <a:lnTo>
                    <a:pt x="5711075" y="3684587"/>
                  </a:lnTo>
                  <a:lnTo>
                    <a:pt x="5720791" y="3666083"/>
                  </a:lnTo>
                  <a:lnTo>
                    <a:pt x="5732996" y="3623691"/>
                  </a:lnTo>
                  <a:lnTo>
                    <a:pt x="5737072" y="3578910"/>
                  </a:lnTo>
                  <a:lnTo>
                    <a:pt x="5737174" y="3576675"/>
                  </a:lnTo>
                  <a:close/>
                </a:path>
                <a:path extrusionOk="0" h="4519930" w="6804025">
                  <a:moveTo>
                    <a:pt x="5788126" y="4398162"/>
                  </a:moveTo>
                  <a:lnTo>
                    <a:pt x="5758167" y="4398162"/>
                  </a:lnTo>
                  <a:lnTo>
                    <a:pt x="5725871" y="4443958"/>
                  </a:lnTo>
                  <a:lnTo>
                    <a:pt x="5725871" y="4398162"/>
                  </a:lnTo>
                  <a:lnTo>
                    <a:pt x="5693473" y="4398162"/>
                  </a:lnTo>
                  <a:lnTo>
                    <a:pt x="5693473" y="4491977"/>
                  </a:lnTo>
                  <a:lnTo>
                    <a:pt x="5722734" y="4491977"/>
                  </a:lnTo>
                  <a:lnTo>
                    <a:pt x="5755729" y="4444797"/>
                  </a:lnTo>
                  <a:lnTo>
                    <a:pt x="5755729" y="4491977"/>
                  </a:lnTo>
                  <a:lnTo>
                    <a:pt x="5788126" y="4491977"/>
                  </a:lnTo>
                  <a:lnTo>
                    <a:pt x="5788126" y="4444797"/>
                  </a:lnTo>
                  <a:lnTo>
                    <a:pt x="5788126" y="4443958"/>
                  </a:lnTo>
                  <a:lnTo>
                    <a:pt x="5788126" y="4398162"/>
                  </a:lnTo>
                  <a:close/>
                </a:path>
                <a:path extrusionOk="0" h="4519930" w="6804025">
                  <a:moveTo>
                    <a:pt x="5839269" y="2019439"/>
                  </a:moveTo>
                  <a:lnTo>
                    <a:pt x="5810148" y="2019439"/>
                  </a:lnTo>
                  <a:lnTo>
                    <a:pt x="5810148" y="2048357"/>
                  </a:lnTo>
                  <a:lnTo>
                    <a:pt x="5839269" y="2048357"/>
                  </a:lnTo>
                  <a:lnTo>
                    <a:pt x="5839269" y="2019439"/>
                  </a:lnTo>
                  <a:close/>
                </a:path>
                <a:path extrusionOk="0" h="4519930" w="6804025">
                  <a:moveTo>
                    <a:pt x="5892698" y="4465929"/>
                  </a:moveTo>
                  <a:lnTo>
                    <a:pt x="5891454" y="4458462"/>
                  </a:lnTo>
                  <a:lnTo>
                    <a:pt x="5889307" y="4454868"/>
                  </a:lnTo>
                  <a:lnTo>
                    <a:pt x="5887847" y="4452404"/>
                  </a:lnTo>
                  <a:lnTo>
                    <a:pt x="5882017" y="4447743"/>
                  </a:lnTo>
                  <a:lnTo>
                    <a:pt x="5874143" y="4444454"/>
                  </a:lnTo>
                  <a:lnTo>
                    <a:pt x="5881433" y="4440923"/>
                  </a:lnTo>
                  <a:lnTo>
                    <a:pt x="5886640" y="4436275"/>
                  </a:lnTo>
                  <a:lnTo>
                    <a:pt x="5889764" y="4430522"/>
                  </a:lnTo>
                  <a:lnTo>
                    <a:pt x="5890819" y="4423664"/>
                  </a:lnTo>
                  <a:lnTo>
                    <a:pt x="5890780" y="4423359"/>
                  </a:lnTo>
                  <a:lnTo>
                    <a:pt x="5846559" y="4396079"/>
                  </a:lnTo>
                  <a:lnTo>
                    <a:pt x="5833110" y="4396968"/>
                  </a:lnTo>
                  <a:lnTo>
                    <a:pt x="5821400" y="4399470"/>
                  </a:lnTo>
                  <a:lnTo>
                    <a:pt x="5811075" y="4403395"/>
                  </a:lnTo>
                  <a:lnTo>
                    <a:pt x="5801817" y="4408525"/>
                  </a:lnTo>
                  <a:lnTo>
                    <a:pt x="5813628" y="4429709"/>
                  </a:lnTo>
                  <a:lnTo>
                    <a:pt x="5820740" y="4426077"/>
                  </a:lnTo>
                  <a:lnTo>
                    <a:pt x="5828335" y="4423359"/>
                  </a:lnTo>
                  <a:lnTo>
                    <a:pt x="5836424" y="4421632"/>
                  </a:lnTo>
                  <a:lnTo>
                    <a:pt x="5845022" y="4421035"/>
                  </a:lnTo>
                  <a:lnTo>
                    <a:pt x="5853862" y="4420882"/>
                  </a:lnTo>
                  <a:lnTo>
                    <a:pt x="5858370" y="4423664"/>
                  </a:lnTo>
                  <a:lnTo>
                    <a:pt x="5858370" y="4432643"/>
                  </a:lnTo>
                  <a:lnTo>
                    <a:pt x="5855246" y="4434929"/>
                  </a:lnTo>
                  <a:lnTo>
                    <a:pt x="5825083" y="4434929"/>
                  </a:lnTo>
                  <a:lnTo>
                    <a:pt x="5825083" y="4455020"/>
                  </a:lnTo>
                  <a:lnTo>
                    <a:pt x="5847461" y="4455020"/>
                  </a:lnTo>
                  <a:lnTo>
                    <a:pt x="5856490" y="4454868"/>
                  </a:lnTo>
                  <a:lnTo>
                    <a:pt x="5860300" y="4457649"/>
                  </a:lnTo>
                  <a:lnTo>
                    <a:pt x="5860300" y="4466475"/>
                  </a:lnTo>
                  <a:lnTo>
                    <a:pt x="5856135" y="4469257"/>
                  </a:lnTo>
                  <a:lnTo>
                    <a:pt x="5845175" y="4469257"/>
                  </a:lnTo>
                  <a:lnTo>
                    <a:pt x="5836437" y="4468685"/>
                  </a:lnTo>
                  <a:lnTo>
                    <a:pt x="5827852" y="4467034"/>
                  </a:lnTo>
                  <a:lnTo>
                    <a:pt x="5819635" y="4464367"/>
                  </a:lnTo>
                  <a:lnTo>
                    <a:pt x="5812091" y="4460773"/>
                  </a:lnTo>
                  <a:lnTo>
                    <a:pt x="5800826" y="4482604"/>
                  </a:lnTo>
                  <a:lnTo>
                    <a:pt x="5810085" y="4487354"/>
                  </a:lnTo>
                  <a:lnTo>
                    <a:pt x="5820600" y="4491012"/>
                  </a:lnTo>
                  <a:lnTo>
                    <a:pt x="5832564" y="4493374"/>
                  </a:lnTo>
                  <a:lnTo>
                    <a:pt x="5846216" y="4494212"/>
                  </a:lnTo>
                  <a:lnTo>
                    <a:pt x="5865698" y="4492180"/>
                  </a:lnTo>
                  <a:lnTo>
                    <a:pt x="5880316" y="4486427"/>
                  </a:lnTo>
                  <a:lnTo>
                    <a:pt x="5889498" y="4477550"/>
                  </a:lnTo>
                  <a:lnTo>
                    <a:pt x="5891822" y="4469257"/>
                  </a:lnTo>
                  <a:lnTo>
                    <a:pt x="5892597" y="4466475"/>
                  </a:lnTo>
                  <a:lnTo>
                    <a:pt x="5892698" y="4465929"/>
                  </a:lnTo>
                  <a:close/>
                </a:path>
                <a:path extrusionOk="0" h="4519930" w="6804025">
                  <a:moveTo>
                    <a:pt x="5993460" y="4438891"/>
                  </a:moveTo>
                  <a:lnTo>
                    <a:pt x="5993396" y="4437126"/>
                  </a:lnTo>
                  <a:lnTo>
                    <a:pt x="5992888" y="4428807"/>
                  </a:lnTo>
                  <a:lnTo>
                    <a:pt x="5991352" y="4421924"/>
                  </a:lnTo>
                  <a:lnTo>
                    <a:pt x="5991098" y="4420781"/>
                  </a:lnTo>
                  <a:lnTo>
                    <a:pt x="5961558" y="4398022"/>
                  </a:lnTo>
                  <a:lnTo>
                    <a:pt x="5961558" y="4453623"/>
                  </a:lnTo>
                  <a:lnTo>
                    <a:pt x="5961558" y="4467517"/>
                  </a:lnTo>
                  <a:lnTo>
                    <a:pt x="5954814" y="4473422"/>
                  </a:lnTo>
                  <a:lnTo>
                    <a:pt x="5938342" y="4473422"/>
                  </a:lnTo>
                  <a:lnTo>
                    <a:pt x="5933478" y="4469600"/>
                  </a:lnTo>
                  <a:lnTo>
                    <a:pt x="5933478" y="4455706"/>
                  </a:lnTo>
                  <a:lnTo>
                    <a:pt x="5938837" y="4451197"/>
                  </a:lnTo>
                  <a:lnTo>
                    <a:pt x="5953417" y="4451197"/>
                  </a:lnTo>
                  <a:lnTo>
                    <a:pt x="5958090" y="4452239"/>
                  </a:lnTo>
                  <a:lnTo>
                    <a:pt x="5961558" y="4453623"/>
                  </a:lnTo>
                  <a:lnTo>
                    <a:pt x="5961558" y="4398022"/>
                  </a:lnTo>
                  <a:lnTo>
                    <a:pt x="5959310" y="4397514"/>
                  </a:lnTo>
                  <a:lnTo>
                    <a:pt x="5947664" y="4396778"/>
                  </a:lnTo>
                  <a:lnTo>
                    <a:pt x="5936412" y="4397311"/>
                  </a:lnTo>
                  <a:lnTo>
                    <a:pt x="5926607" y="4398784"/>
                  </a:lnTo>
                  <a:lnTo>
                    <a:pt x="5917831" y="4401070"/>
                  </a:lnTo>
                  <a:lnTo>
                    <a:pt x="5909716" y="4404017"/>
                  </a:lnTo>
                  <a:lnTo>
                    <a:pt x="5916460" y="4427080"/>
                  </a:lnTo>
                  <a:lnTo>
                    <a:pt x="5922708" y="4424908"/>
                  </a:lnTo>
                  <a:lnTo>
                    <a:pt x="5928944" y="4423283"/>
                  </a:lnTo>
                  <a:lnTo>
                    <a:pt x="5935434" y="4422279"/>
                  </a:lnTo>
                  <a:lnTo>
                    <a:pt x="5942508" y="4421924"/>
                  </a:lnTo>
                  <a:lnTo>
                    <a:pt x="5955157" y="4421924"/>
                  </a:lnTo>
                  <a:lnTo>
                    <a:pt x="5961215" y="4427436"/>
                  </a:lnTo>
                  <a:lnTo>
                    <a:pt x="5961215" y="4438891"/>
                  </a:lnTo>
                  <a:lnTo>
                    <a:pt x="5955855" y="4436808"/>
                  </a:lnTo>
                  <a:lnTo>
                    <a:pt x="5947524" y="4435272"/>
                  </a:lnTo>
                  <a:lnTo>
                    <a:pt x="5938685" y="4435272"/>
                  </a:lnTo>
                  <a:lnTo>
                    <a:pt x="5923648" y="4437126"/>
                  </a:lnTo>
                  <a:lnTo>
                    <a:pt x="5912040" y="4442663"/>
                  </a:lnTo>
                  <a:lnTo>
                    <a:pt x="5904573" y="4451870"/>
                  </a:lnTo>
                  <a:lnTo>
                    <a:pt x="5901931" y="4464736"/>
                  </a:lnTo>
                  <a:lnTo>
                    <a:pt x="5901931" y="4465091"/>
                  </a:lnTo>
                  <a:lnTo>
                    <a:pt x="5904306" y="4477448"/>
                  </a:lnTo>
                  <a:lnTo>
                    <a:pt x="5910897" y="4486541"/>
                  </a:lnTo>
                  <a:lnTo>
                    <a:pt x="5920841" y="4492155"/>
                  </a:lnTo>
                  <a:lnTo>
                    <a:pt x="5933287" y="4494060"/>
                  </a:lnTo>
                  <a:lnTo>
                    <a:pt x="5941936" y="4493196"/>
                  </a:lnTo>
                  <a:lnTo>
                    <a:pt x="5949302" y="4490745"/>
                  </a:lnTo>
                  <a:lnTo>
                    <a:pt x="5955601" y="4486973"/>
                  </a:lnTo>
                  <a:lnTo>
                    <a:pt x="5961062" y="4482096"/>
                  </a:lnTo>
                  <a:lnTo>
                    <a:pt x="5961062" y="4491977"/>
                  </a:lnTo>
                  <a:lnTo>
                    <a:pt x="5993460" y="4491977"/>
                  </a:lnTo>
                  <a:lnTo>
                    <a:pt x="5993460" y="4482096"/>
                  </a:lnTo>
                  <a:lnTo>
                    <a:pt x="5993460" y="4473422"/>
                  </a:lnTo>
                  <a:lnTo>
                    <a:pt x="5993460" y="4451197"/>
                  </a:lnTo>
                  <a:lnTo>
                    <a:pt x="5993460" y="4438891"/>
                  </a:lnTo>
                  <a:close/>
                </a:path>
                <a:path extrusionOk="0" h="4519930" w="6804025">
                  <a:moveTo>
                    <a:pt x="6117628" y="4463694"/>
                  </a:moveTo>
                  <a:lnTo>
                    <a:pt x="6104979" y="4463694"/>
                  </a:lnTo>
                  <a:lnTo>
                    <a:pt x="6104979" y="4398162"/>
                  </a:lnTo>
                  <a:lnTo>
                    <a:pt x="6072187" y="4398162"/>
                  </a:lnTo>
                  <a:lnTo>
                    <a:pt x="6072187" y="4463694"/>
                  </a:lnTo>
                  <a:lnTo>
                    <a:pt x="6043269" y="4463694"/>
                  </a:lnTo>
                  <a:lnTo>
                    <a:pt x="6043269" y="4398162"/>
                  </a:lnTo>
                  <a:lnTo>
                    <a:pt x="6010275" y="4398162"/>
                  </a:lnTo>
                  <a:lnTo>
                    <a:pt x="6010275" y="4491977"/>
                  </a:lnTo>
                  <a:lnTo>
                    <a:pt x="6087821" y="4491977"/>
                  </a:lnTo>
                  <a:lnTo>
                    <a:pt x="6087821" y="4515739"/>
                  </a:lnTo>
                  <a:lnTo>
                    <a:pt x="6117628" y="4515739"/>
                  </a:lnTo>
                  <a:lnTo>
                    <a:pt x="6117628" y="4463694"/>
                  </a:lnTo>
                  <a:close/>
                </a:path>
                <a:path extrusionOk="0" h="4519930" w="6804025">
                  <a:moveTo>
                    <a:pt x="6136030" y="1772983"/>
                  </a:moveTo>
                  <a:lnTo>
                    <a:pt x="6135992" y="1770900"/>
                  </a:lnTo>
                  <a:lnTo>
                    <a:pt x="5980760" y="1719110"/>
                  </a:lnTo>
                  <a:lnTo>
                    <a:pt x="5971235" y="1747685"/>
                  </a:lnTo>
                  <a:lnTo>
                    <a:pt x="6042774" y="1771891"/>
                  </a:lnTo>
                  <a:lnTo>
                    <a:pt x="6038253" y="1773732"/>
                  </a:lnTo>
                  <a:lnTo>
                    <a:pt x="6036475" y="1774621"/>
                  </a:lnTo>
                  <a:lnTo>
                    <a:pt x="6034583" y="1775218"/>
                  </a:lnTo>
                  <a:lnTo>
                    <a:pt x="5936031" y="1807959"/>
                  </a:lnTo>
                  <a:lnTo>
                    <a:pt x="5936031" y="2005482"/>
                  </a:lnTo>
                  <a:lnTo>
                    <a:pt x="5935954" y="2006600"/>
                  </a:lnTo>
                  <a:lnTo>
                    <a:pt x="5908103" y="2018677"/>
                  </a:lnTo>
                  <a:lnTo>
                    <a:pt x="5870778" y="2018652"/>
                  </a:lnTo>
                  <a:lnTo>
                    <a:pt x="5870778" y="2049005"/>
                  </a:lnTo>
                  <a:lnTo>
                    <a:pt x="5934329" y="2049005"/>
                  </a:lnTo>
                  <a:lnTo>
                    <a:pt x="5935789" y="2059355"/>
                  </a:lnTo>
                  <a:lnTo>
                    <a:pt x="5890234" y="2083117"/>
                  </a:lnTo>
                  <a:lnTo>
                    <a:pt x="5823420" y="2095792"/>
                  </a:lnTo>
                  <a:lnTo>
                    <a:pt x="5738685" y="2101151"/>
                  </a:lnTo>
                  <a:lnTo>
                    <a:pt x="5688088" y="2100414"/>
                  </a:lnTo>
                  <a:lnTo>
                    <a:pt x="5637708" y="2096058"/>
                  </a:lnTo>
                  <a:lnTo>
                    <a:pt x="5587606" y="2087460"/>
                  </a:lnTo>
                  <a:lnTo>
                    <a:pt x="5544413" y="2074722"/>
                  </a:lnTo>
                  <a:lnTo>
                    <a:pt x="5525097" y="2068601"/>
                  </a:lnTo>
                  <a:lnTo>
                    <a:pt x="5522620" y="2065972"/>
                  </a:lnTo>
                  <a:lnTo>
                    <a:pt x="5522684" y="2028469"/>
                  </a:lnTo>
                  <a:lnTo>
                    <a:pt x="5522811" y="1844522"/>
                  </a:lnTo>
                  <a:lnTo>
                    <a:pt x="5523166" y="1842935"/>
                  </a:lnTo>
                  <a:lnTo>
                    <a:pt x="5523458" y="1840153"/>
                  </a:lnTo>
                  <a:lnTo>
                    <a:pt x="5726011" y="1907324"/>
                  </a:lnTo>
                  <a:lnTo>
                    <a:pt x="5732716" y="1907324"/>
                  </a:lnTo>
                  <a:lnTo>
                    <a:pt x="5827611" y="1876018"/>
                  </a:lnTo>
                  <a:lnTo>
                    <a:pt x="5927483" y="1842731"/>
                  </a:lnTo>
                  <a:lnTo>
                    <a:pt x="5934672" y="1840458"/>
                  </a:lnTo>
                  <a:lnTo>
                    <a:pt x="5935015" y="1843481"/>
                  </a:lnTo>
                  <a:lnTo>
                    <a:pt x="5935561" y="1845906"/>
                  </a:lnTo>
                  <a:lnTo>
                    <a:pt x="5935662" y="1935607"/>
                  </a:lnTo>
                  <a:lnTo>
                    <a:pt x="5935764" y="1948853"/>
                  </a:lnTo>
                  <a:lnTo>
                    <a:pt x="5935865" y="1956346"/>
                  </a:lnTo>
                  <a:lnTo>
                    <a:pt x="5933681" y="1959025"/>
                  </a:lnTo>
                  <a:lnTo>
                    <a:pt x="5926137" y="1958479"/>
                  </a:lnTo>
                  <a:lnTo>
                    <a:pt x="5919419" y="1958213"/>
                  </a:lnTo>
                  <a:lnTo>
                    <a:pt x="5912637" y="1958187"/>
                  </a:lnTo>
                  <a:lnTo>
                    <a:pt x="5898705" y="1958327"/>
                  </a:lnTo>
                  <a:lnTo>
                    <a:pt x="5898705" y="1988439"/>
                  </a:lnTo>
                  <a:lnTo>
                    <a:pt x="5935561" y="1988439"/>
                  </a:lnTo>
                  <a:lnTo>
                    <a:pt x="5935611" y="1998560"/>
                  </a:lnTo>
                  <a:lnTo>
                    <a:pt x="5936031" y="2005482"/>
                  </a:lnTo>
                  <a:lnTo>
                    <a:pt x="5936031" y="1807959"/>
                  </a:lnTo>
                  <a:lnTo>
                    <a:pt x="5731078" y="1876018"/>
                  </a:lnTo>
                  <a:lnTo>
                    <a:pt x="5725071" y="1875383"/>
                  </a:lnTo>
                  <a:lnTo>
                    <a:pt x="5619077" y="1840153"/>
                  </a:lnTo>
                  <a:lnTo>
                    <a:pt x="5424195" y="1775167"/>
                  </a:lnTo>
                  <a:lnTo>
                    <a:pt x="5421261" y="1773872"/>
                  </a:lnTo>
                  <a:lnTo>
                    <a:pt x="5416651" y="1772043"/>
                  </a:lnTo>
                  <a:lnTo>
                    <a:pt x="5420474" y="1770456"/>
                  </a:lnTo>
                  <a:lnTo>
                    <a:pt x="5422455" y="1769465"/>
                  </a:lnTo>
                  <a:lnTo>
                    <a:pt x="5727497" y="1668106"/>
                  </a:lnTo>
                  <a:lnTo>
                    <a:pt x="5732767" y="1668500"/>
                  </a:lnTo>
                  <a:lnTo>
                    <a:pt x="5942508" y="1738160"/>
                  </a:lnTo>
                  <a:lnTo>
                    <a:pt x="5951842" y="1709826"/>
                  </a:lnTo>
                  <a:lnTo>
                    <a:pt x="5947715" y="1708289"/>
                  </a:lnTo>
                  <a:lnTo>
                    <a:pt x="5944400" y="1706956"/>
                  </a:lnTo>
                  <a:lnTo>
                    <a:pt x="5827636" y="1668106"/>
                  </a:lnTo>
                  <a:lnTo>
                    <a:pt x="5770562" y="1649056"/>
                  </a:lnTo>
                  <a:lnTo>
                    <a:pt x="5761152" y="1645780"/>
                  </a:lnTo>
                  <a:lnTo>
                    <a:pt x="5733212" y="1635366"/>
                  </a:lnTo>
                  <a:lnTo>
                    <a:pt x="5725172" y="1635366"/>
                  </a:lnTo>
                  <a:lnTo>
                    <a:pt x="5722290" y="1636750"/>
                  </a:lnTo>
                  <a:lnTo>
                    <a:pt x="5719521" y="1638490"/>
                  </a:lnTo>
                  <a:lnTo>
                    <a:pt x="5320055" y="1771942"/>
                  </a:lnTo>
                  <a:lnTo>
                    <a:pt x="5326011" y="1774075"/>
                  </a:lnTo>
                  <a:lnTo>
                    <a:pt x="5329085" y="1775218"/>
                  </a:lnTo>
                  <a:lnTo>
                    <a:pt x="5490413" y="1828749"/>
                  </a:lnTo>
                  <a:lnTo>
                    <a:pt x="5492801" y="1832165"/>
                  </a:lnTo>
                  <a:lnTo>
                    <a:pt x="5492674" y="1866252"/>
                  </a:lnTo>
                  <a:lnTo>
                    <a:pt x="5492547" y="1984971"/>
                  </a:lnTo>
                  <a:lnTo>
                    <a:pt x="5492432" y="2034222"/>
                  </a:lnTo>
                  <a:lnTo>
                    <a:pt x="5492216" y="2074722"/>
                  </a:lnTo>
                  <a:lnTo>
                    <a:pt x="5492293" y="2082203"/>
                  </a:lnTo>
                  <a:lnTo>
                    <a:pt x="5528767" y="2102269"/>
                  </a:lnTo>
                  <a:lnTo>
                    <a:pt x="5579148" y="2116937"/>
                  </a:lnTo>
                  <a:lnTo>
                    <a:pt x="5652059" y="2127783"/>
                  </a:lnTo>
                  <a:lnTo>
                    <a:pt x="5699087" y="2130945"/>
                  </a:lnTo>
                  <a:lnTo>
                    <a:pt x="5746127" y="2131288"/>
                  </a:lnTo>
                  <a:lnTo>
                    <a:pt x="5793194" y="2128875"/>
                  </a:lnTo>
                  <a:lnTo>
                    <a:pt x="5840260" y="2123770"/>
                  </a:lnTo>
                  <a:lnTo>
                    <a:pt x="5898286" y="2112403"/>
                  </a:lnTo>
                  <a:lnTo>
                    <a:pt x="5953722" y="2091626"/>
                  </a:lnTo>
                  <a:lnTo>
                    <a:pt x="5966218" y="2082203"/>
                  </a:lnTo>
                  <a:lnTo>
                    <a:pt x="5966079" y="2065972"/>
                  </a:lnTo>
                  <a:lnTo>
                    <a:pt x="5965876" y="2018703"/>
                  </a:lnTo>
                  <a:lnTo>
                    <a:pt x="5965787" y="1959025"/>
                  </a:lnTo>
                  <a:lnTo>
                    <a:pt x="5965672" y="1840458"/>
                  </a:lnTo>
                  <a:lnTo>
                    <a:pt x="5965698" y="1832165"/>
                  </a:lnTo>
                  <a:lnTo>
                    <a:pt x="5967565" y="1828850"/>
                  </a:lnTo>
                  <a:lnTo>
                    <a:pt x="5974702" y="1826666"/>
                  </a:lnTo>
                  <a:lnTo>
                    <a:pt x="5992825" y="1820875"/>
                  </a:lnTo>
                  <a:lnTo>
                    <a:pt x="6049810" y="1801850"/>
                  </a:lnTo>
                  <a:lnTo>
                    <a:pt x="6052693" y="1801317"/>
                  </a:lnTo>
                  <a:lnTo>
                    <a:pt x="6056363" y="1800364"/>
                  </a:lnTo>
                  <a:lnTo>
                    <a:pt x="6056274" y="1907324"/>
                  </a:lnTo>
                  <a:lnTo>
                    <a:pt x="6056109" y="1939975"/>
                  </a:lnTo>
                  <a:lnTo>
                    <a:pt x="6052744" y="1943049"/>
                  </a:lnTo>
                  <a:lnTo>
                    <a:pt x="6050292" y="1944192"/>
                  </a:lnTo>
                  <a:lnTo>
                    <a:pt x="6035357" y="1953539"/>
                  </a:lnTo>
                  <a:lnTo>
                    <a:pt x="6024702" y="1965490"/>
                  </a:lnTo>
                  <a:lnTo>
                    <a:pt x="6018276" y="1980133"/>
                  </a:lnTo>
                  <a:lnTo>
                    <a:pt x="6016129" y="1997519"/>
                  </a:lnTo>
                  <a:lnTo>
                    <a:pt x="6016129" y="2070392"/>
                  </a:lnTo>
                  <a:lnTo>
                    <a:pt x="6126861" y="2070392"/>
                  </a:lnTo>
                  <a:lnTo>
                    <a:pt x="6126886" y="2040432"/>
                  </a:lnTo>
                  <a:lnTo>
                    <a:pt x="6126823" y="2001850"/>
                  </a:lnTo>
                  <a:lnTo>
                    <a:pt x="6126696" y="1997710"/>
                  </a:lnTo>
                  <a:lnTo>
                    <a:pt x="6124626" y="1980996"/>
                  </a:lnTo>
                  <a:lnTo>
                    <a:pt x="6120231" y="1970671"/>
                  </a:lnTo>
                  <a:lnTo>
                    <a:pt x="6118263" y="1966036"/>
                  </a:lnTo>
                  <a:lnTo>
                    <a:pt x="6107595" y="1953755"/>
                  </a:lnTo>
                  <a:lnTo>
                    <a:pt x="6096647" y="1946821"/>
                  </a:lnTo>
                  <a:lnTo>
                    <a:pt x="6096647" y="2016366"/>
                  </a:lnTo>
                  <a:lnTo>
                    <a:pt x="6096520" y="2028469"/>
                  </a:lnTo>
                  <a:lnTo>
                    <a:pt x="6096444" y="2040432"/>
                  </a:lnTo>
                  <a:lnTo>
                    <a:pt x="6047041" y="2040432"/>
                  </a:lnTo>
                  <a:lnTo>
                    <a:pt x="6046863" y="2025256"/>
                  </a:lnTo>
                  <a:lnTo>
                    <a:pt x="6046736" y="2001850"/>
                  </a:lnTo>
                  <a:lnTo>
                    <a:pt x="6047384" y="1989226"/>
                  </a:lnTo>
                  <a:lnTo>
                    <a:pt x="6050089" y="1981212"/>
                  </a:lnTo>
                  <a:lnTo>
                    <a:pt x="6056046" y="1975192"/>
                  </a:lnTo>
                  <a:lnTo>
                    <a:pt x="6064161" y="1971560"/>
                  </a:lnTo>
                  <a:lnTo>
                    <a:pt x="6073381" y="1970671"/>
                  </a:lnTo>
                  <a:lnTo>
                    <a:pt x="6082106" y="1972818"/>
                  </a:lnTo>
                  <a:lnTo>
                    <a:pt x="6096647" y="2016366"/>
                  </a:lnTo>
                  <a:lnTo>
                    <a:pt x="6096647" y="1946821"/>
                  </a:lnTo>
                  <a:lnTo>
                    <a:pt x="6092583" y="1944230"/>
                  </a:lnTo>
                  <a:lnTo>
                    <a:pt x="6089802" y="1942896"/>
                  </a:lnTo>
                  <a:lnTo>
                    <a:pt x="6086868" y="1938528"/>
                  </a:lnTo>
                  <a:lnTo>
                    <a:pt x="6086703" y="1907324"/>
                  </a:lnTo>
                  <a:lnTo>
                    <a:pt x="6086475" y="1800364"/>
                  </a:lnTo>
                  <a:lnTo>
                    <a:pt x="6086424" y="1791144"/>
                  </a:lnTo>
                  <a:lnTo>
                    <a:pt x="6088456" y="1788756"/>
                  </a:lnTo>
                  <a:lnTo>
                    <a:pt x="6093815" y="1787118"/>
                  </a:lnTo>
                  <a:lnTo>
                    <a:pt x="6104420" y="1783753"/>
                  </a:lnTo>
                  <a:lnTo>
                    <a:pt x="6136030" y="1772983"/>
                  </a:lnTo>
                  <a:close/>
                </a:path>
                <a:path extrusionOk="0" h="4519930" w="6804025">
                  <a:moveTo>
                    <a:pt x="6143028" y="3576675"/>
                  </a:moveTo>
                  <a:lnTo>
                    <a:pt x="6138888" y="3530879"/>
                  </a:lnTo>
                  <a:lnTo>
                    <a:pt x="6126785" y="3488652"/>
                  </a:lnTo>
                  <a:lnTo>
                    <a:pt x="6107188" y="3451263"/>
                  </a:lnTo>
                  <a:lnTo>
                    <a:pt x="6080595" y="3419983"/>
                  </a:lnTo>
                  <a:lnTo>
                    <a:pt x="6047460" y="3396069"/>
                  </a:lnTo>
                  <a:lnTo>
                    <a:pt x="6034633" y="3391077"/>
                  </a:lnTo>
                  <a:lnTo>
                    <a:pt x="6034633" y="3577818"/>
                  </a:lnTo>
                  <a:lnTo>
                    <a:pt x="6034633" y="3578910"/>
                  </a:lnTo>
                  <a:lnTo>
                    <a:pt x="6029604" y="3621468"/>
                  </a:lnTo>
                  <a:lnTo>
                    <a:pt x="6015317" y="3654895"/>
                  </a:lnTo>
                  <a:lnTo>
                    <a:pt x="5992914" y="3676739"/>
                  </a:lnTo>
                  <a:lnTo>
                    <a:pt x="5963488" y="3684587"/>
                  </a:lnTo>
                  <a:lnTo>
                    <a:pt x="5934126" y="3676739"/>
                  </a:lnTo>
                  <a:lnTo>
                    <a:pt x="5911291" y="3654768"/>
                  </a:lnTo>
                  <a:lnTo>
                    <a:pt x="5896483" y="3621011"/>
                  </a:lnTo>
                  <a:lnTo>
                    <a:pt x="5891212" y="3577818"/>
                  </a:lnTo>
                  <a:lnTo>
                    <a:pt x="5891212" y="3576675"/>
                  </a:lnTo>
                  <a:lnTo>
                    <a:pt x="5896305" y="3533825"/>
                  </a:lnTo>
                  <a:lnTo>
                    <a:pt x="5910719" y="3500259"/>
                  </a:lnTo>
                  <a:lnTo>
                    <a:pt x="5933173" y="3478352"/>
                  </a:lnTo>
                  <a:lnTo>
                    <a:pt x="5962358" y="3470516"/>
                  </a:lnTo>
                  <a:lnTo>
                    <a:pt x="5991707" y="3478530"/>
                  </a:lnTo>
                  <a:lnTo>
                    <a:pt x="6014542" y="3500831"/>
                  </a:lnTo>
                  <a:lnTo>
                    <a:pt x="6029350" y="3534791"/>
                  </a:lnTo>
                  <a:lnTo>
                    <a:pt x="6034633" y="3577818"/>
                  </a:lnTo>
                  <a:lnTo>
                    <a:pt x="6034633" y="3391077"/>
                  </a:lnTo>
                  <a:lnTo>
                    <a:pt x="6008255" y="3380790"/>
                  </a:lnTo>
                  <a:lnTo>
                    <a:pt x="5963488" y="3375418"/>
                  </a:lnTo>
                  <a:lnTo>
                    <a:pt x="5918619" y="3380854"/>
                  </a:lnTo>
                  <a:lnTo>
                    <a:pt x="5879262" y="3396297"/>
                  </a:lnTo>
                  <a:lnTo>
                    <a:pt x="5845886" y="3420427"/>
                  </a:lnTo>
                  <a:lnTo>
                    <a:pt x="5819038" y="3451949"/>
                  </a:lnTo>
                  <a:lnTo>
                    <a:pt x="5799226" y="3489553"/>
                  </a:lnTo>
                  <a:lnTo>
                    <a:pt x="5786958" y="3531946"/>
                  </a:lnTo>
                  <a:lnTo>
                    <a:pt x="5782869" y="3576675"/>
                  </a:lnTo>
                  <a:lnTo>
                    <a:pt x="5782767" y="3578910"/>
                  </a:lnTo>
                  <a:lnTo>
                    <a:pt x="5786907" y="3624732"/>
                  </a:lnTo>
                  <a:lnTo>
                    <a:pt x="5799010" y="3666960"/>
                  </a:lnTo>
                  <a:lnTo>
                    <a:pt x="5818606" y="3704348"/>
                  </a:lnTo>
                  <a:lnTo>
                    <a:pt x="5845226" y="3735628"/>
                  </a:lnTo>
                  <a:lnTo>
                    <a:pt x="5878373" y="3759543"/>
                  </a:lnTo>
                  <a:lnTo>
                    <a:pt x="5917565" y="3774821"/>
                  </a:lnTo>
                  <a:lnTo>
                    <a:pt x="5962358" y="3780180"/>
                  </a:lnTo>
                  <a:lnTo>
                    <a:pt x="6007379" y="3774757"/>
                  </a:lnTo>
                  <a:lnTo>
                    <a:pt x="6046800" y="3759327"/>
                  </a:lnTo>
                  <a:lnTo>
                    <a:pt x="6080150" y="3735197"/>
                  </a:lnTo>
                  <a:lnTo>
                    <a:pt x="6106934" y="3703688"/>
                  </a:lnTo>
                  <a:lnTo>
                    <a:pt x="6116942" y="3684587"/>
                  </a:lnTo>
                  <a:lnTo>
                    <a:pt x="6126658" y="3666083"/>
                  </a:lnTo>
                  <a:lnTo>
                    <a:pt x="6138850" y="3623691"/>
                  </a:lnTo>
                  <a:lnTo>
                    <a:pt x="6142926" y="3578910"/>
                  </a:lnTo>
                  <a:lnTo>
                    <a:pt x="6143028" y="3576675"/>
                  </a:lnTo>
                  <a:close/>
                </a:path>
                <a:path extrusionOk="0" h="4519930" w="6804025">
                  <a:moveTo>
                    <a:pt x="6224295" y="4398162"/>
                  </a:moveTo>
                  <a:lnTo>
                    <a:pt x="6194272" y="4398162"/>
                  </a:lnTo>
                  <a:lnTo>
                    <a:pt x="6162027" y="4443958"/>
                  </a:lnTo>
                  <a:lnTo>
                    <a:pt x="6162027" y="4398162"/>
                  </a:lnTo>
                  <a:lnTo>
                    <a:pt x="6129591" y="4398162"/>
                  </a:lnTo>
                  <a:lnTo>
                    <a:pt x="6129591" y="4491977"/>
                  </a:lnTo>
                  <a:lnTo>
                    <a:pt x="6158903" y="4491977"/>
                  </a:lnTo>
                  <a:lnTo>
                    <a:pt x="6191847" y="4444797"/>
                  </a:lnTo>
                  <a:lnTo>
                    <a:pt x="6191847" y="4491977"/>
                  </a:lnTo>
                  <a:lnTo>
                    <a:pt x="6224295" y="4491977"/>
                  </a:lnTo>
                  <a:lnTo>
                    <a:pt x="6224295" y="4444797"/>
                  </a:lnTo>
                  <a:lnTo>
                    <a:pt x="6224295" y="4443958"/>
                  </a:lnTo>
                  <a:lnTo>
                    <a:pt x="6224295" y="4398162"/>
                  </a:lnTo>
                  <a:close/>
                </a:path>
                <a:path extrusionOk="0" h="4519930" w="6804025">
                  <a:moveTo>
                    <a:pt x="6243840" y="2373160"/>
                  </a:moveTo>
                  <a:lnTo>
                    <a:pt x="6146749" y="2373160"/>
                  </a:lnTo>
                  <a:lnTo>
                    <a:pt x="6146749" y="2312632"/>
                  </a:lnTo>
                  <a:lnTo>
                    <a:pt x="6146749" y="2312289"/>
                  </a:lnTo>
                  <a:lnTo>
                    <a:pt x="6115393" y="2312289"/>
                  </a:lnTo>
                  <a:lnTo>
                    <a:pt x="6115393" y="2261882"/>
                  </a:lnTo>
                  <a:lnTo>
                    <a:pt x="6146254" y="2261882"/>
                  </a:lnTo>
                  <a:lnTo>
                    <a:pt x="6146254" y="2172385"/>
                  </a:lnTo>
                  <a:lnTo>
                    <a:pt x="5906884" y="2172385"/>
                  </a:lnTo>
                  <a:lnTo>
                    <a:pt x="5906884" y="2202497"/>
                  </a:lnTo>
                  <a:lnTo>
                    <a:pt x="6115990" y="2202497"/>
                  </a:lnTo>
                  <a:lnTo>
                    <a:pt x="6115990" y="2232317"/>
                  </a:lnTo>
                  <a:lnTo>
                    <a:pt x="5492801" y="2232317"/>
                  </a:lnTo>
                  <a:lnTo>
                    <a:pt x="5492801" y="2262924"/>
                  </a:lnTo>
                  <a:lnTo>
                    <a:pt x="6083846" y="2262924"/>
                  </a:lnTo>
                  <a:lnTo>
                    <a:pt x="6083846" y="2312581"/>
                  </a:lnTo>
                  <a:lnTo>
                    <a:pt x="5434317" y="2312581"/>
                  </a:lnTo>
                  <a:lnTo>
                    <a:pt x="5431637" y="2312632"/>
                  </a:lnTo>
                  <a:lnTo>
                    <a:pt x="5428958" y="2312530"/>
                  </a:lnTo>
                  <a:lnTo>
                    <a:pt x="5418086" y="2310282"/>
                  </a:lnTo>
                  <a:lnTo>
                    <a:pt x="5409577" y="2304885"/>
                  </a:lnTo>
                  <a:lnTo>
                    <a:pt x="5404040" y="2296947"/>
                  </a:lnTo>
                  <a:lnTo>
                    <a:pt x="5402110" y="2287092"/>
                  </a:lnTo>
                  <a:lnTo>
                    <a:pt x="5404180" y="2277186"/>
                  </a:lnTo>
                  <a:lnTo>
                    <a:pt x="5409793" y="2269401"/>
                  </a:lnTo>
                  <a:lnTo>
                    <a:pt x="5418366" y="2264270"/>
                  </a:lnTo>
                  <a:lnTo>
                    <a:pt x="5429351" y="2262327"/>
                  </a:lnTo>
                  <a:lnTo>
                    <a:pt x="5437276" y="2262289"/>
                  </a:lnTo>
                  <a:lnTo>
                    <a:pt x="5461051" y="2262327"/>
                  </a:lnTo>
                  <a:lnTo>
                    <a:pt x="5461051" y="2232317"/>
                  </a:lnTo>
                  <a:lnTo>
                    <a:pt x="5441239" y="2232088"/>
                  </a:lnTo>
                  <a:lnTo>
                    <a:pt x="5431599" y="2232088"/>
                  </a:lnTo>
                  <a:lnTo>
                    <a:pt x="5384228" y="2252611"/>
                  </a:lnTo>
                  <a:lnTo>
                    <a:pt x="5372443" y="2293975"/>
                  </a:lnTo>
                  <a:lnTo>
                    <a:pt x="5379097" y="2314384"/>
                  </a:lnTo>
                  <a:lnTo>
                    <a:pt x="5391823" y="2329713"/>
                  </a:lnTo>
                  <a:lnTo>
                    <a:pt x="5409895" y="2339352"/>
                  </a:lnTo>
                  <a:lnTo>
                    <a:pt x="5432577" y="2342692"/>
                  </a:lnTo>
                  <a:lnTo>
                    <a:pt x="6115939" y="2342743"/>
                  </a:lnTo>
                  <a:lnTo>
                    <a:pt x="6115939" y="2373312"/>
                  </a:lnTo>
                  <a:lnTo>
                    <a:pt x="5596928" y="2373312"/>
                  </a:lnTo>
                  <a:lnTo>
                    <a:pt x="5596928" y="2403424"/>
                  </a:lnTo>
                  <a:lnTo>
                    <a:pt x="6212725" y="2403424"/>
                  </a:lnTo>
                  <a:lnTo>
                    <a:pt x="6212725" y="2433282"/>
                  </a:lnTo>
                  <a:lnTo>
                    <a:pt x="5374030" y="2433269"/>
                  </a:lnTo>
                  <a:lnTo>
                    <a:pt x="5329987" y="2438908"/>
                  </a:lnTo>
                  <a:lnTo>
                    <a:pt x="5288254" y="2473680"/>
                  </a:lnTo>
                  <a:lnTo>
                    <a:pt x="5275440" y="2522626"/>
                  </a:lnTo>
                  <a:lnTo>
                    <a:pt x="5280774" y="2548382"/>
                  </a:lnTo>
                  <a:lnTo>
                    <a:pt x="5312270" y="2589034"/>
                  </a:lnTo>
                  <a:lnTo>
                    <a:pt x="5362422" y="2604185"/>
                  </a:lnTo>
                  <a:lnTo>
                    <a:pt x="6071044" y="2604236"/>
                  </a:lnTo>
                  <a:lnTo>
                    <a:pt x="6071044" y="2574163"/>
                  </a:lnTo>
                  <a:lnTo>
                    <a:pt x="5619089" y="2574074"/>
                  </a:lnTo>
                  <a:lnTo>
                    <a:pt x="5360835" y="2574023"/>
                  </a:lnTo>
                  <a:lnTo>
                    <a:pt x="5324487" y="2560497"/>
                  </a:lnTo>
                  <a:lnTo>
                    <a:pt x="5305272" y="2522143"/>
                  </a:lnTo>
                  <a:lnTo>
                    <a:pt x="5306479" y="2507691"/>
                  </a:lnTo>
                  <a:lnTo>
                    <a:pt x="5333352" y="2470607"/>
                  </a:lnTo>
                  <a:lnTo>
                    <a:pt x="5363959" y="2463393"/>
                  </a:lnTo>
                  <a:lnTo>
                    <a:pt x="6174232" y="2463444"/>
                  </a:lnTo>
                  <a:lnTo>
                    <a:pt x="6177407" y="2463850"/>
                  </a:lnTo>
                  <a:lnTo>
                    <a:pt x="6180531" y="2463990"/>
                  </a:lnTo>
                  <a:lnTo>
                    <a:pt x="6180531" y="2514142"/>
                  </a:lnTo>
                  <a:lnTo>
                    <a:pt x="5512549" y="2514142"/>
                  </a:lnTo>
                  <a:lnTo>
                    <a:pt x="5512549" y="2544064"/>
                  </a:lnTo>
                  <a:lnTo>
                    <a:pt x="6180442" y="2544064"/>
                  </a:lnTo>
                  <a:lnTo>
                    <a:pt x="6180442" y="2574429"/>
                  </a:lnTo>
                  <a:lnTo>
                    <a:pt x="6102997" y="2574429"/>
                  </a:lnTo>
                  <a:lnTo>
                    <a:pt x="6102997" y="2604833"/>
                  </a:lnTo>
                  <a:lnTo>
                    <a:pt x="6212725" y="2604833"/>
                  </a:lnTo>
                  <a:lnTo>
                    <a:pt x="6212725" y="2634450"/>
                  </a:lnTo>
                  <a:lnTo>
                    <a:pt x="5364010" y="2634450"/>
                  </a:lnTo>
                  <a:lnTo>
                    <a:pt x="5359997" y="2634500"/>
                  </a:lnTo>
                  <a:lnTo>
                    <a:pt x="5309692" y="2622499"/>
                  </a:lnTo>
                  <a:lnTo>
                    <a:pt x="5273027" y="2593683"/>
                  </a:lnTo>
                  <a:lnTo>
                    <a:pt x="5250345" y="2553043"/>
                  </a:lnTo>
                  <a:lnTo>
                    <a:pt x="5246040" y="2505710"/>
                  </a:lnTo>
                  <a:lnTo>
                    <a:pt x="5258905" y="2464397"/>
                  </a:lnTo>
                  <a:lnTo>
                    <a:pt x="5284152" y="2432037"/>
                  </a:lnTo>
                  <a:lnTo>
                    <a:pt x="5319331" y="2410904"/>
                  </a:lnTo>
                  <a:lnTo>
                    <a:pt x="5361978" y="2403221"/>
                  </a:lnTo>
                  <a:lnTo>
                    <a:pt x="5457939" y="2403068"/>
                  </a:lnTo>
                  <a:lnTo>
                    <a:pt x="5565724" y="2403119"/>
                  </a:lnTo>
                  <a:lnTo>
                    <a:pt x="5565724" y="2373033"/>
                  </a:lnTo>
                  <a:lnTo>
                    <a:pt x="5565724" y="2372855"/>
                  </a:lnTo>
                  <a:lnTo>
                    <a:pt x="5554510" y="2372855"/>
                  </a:lnTo>
                  <a:lnTo>
                    <a:pt x="5426875" y="2372766"/>
                  </a:lnTo>
                  <a:lnTo>
                    <a:pt x="5387568" y="2362962"/>
                  </a:lnTo>
                  <a:lnTo>
                    <a:pt x="5358485" y="2338032"/>
                  </a:lnTo>
                  <a:lnTo>
                    <a:pt x="5343207" y="2302967"/>
                  </a:lnTo>
                  <a:lnTo>
                    <a:pt x="5345366" y="2262733"/>
                  </a:lnTo>
                  <a:lnTo>
                    <a:pt x="5357495" y="2237587"/>
                  </a:lnTo>
                  <a:lnTo>
                    <a:pt x="5376735" y="2218423"/>
                  </a:lnTo>
                  <a:lnTo>
                    <a:pt x="5401805" y="2206218"/>
                  </a:lnTo>
                  <a:lnTo>
                    <a:pt x="5431383" y="2201900"/>
                  </a:lnTo>
                  <a:lnTo>
                    <a:pt x="5875286" y="2201900"/>
                  </a:lnTo>
                  <a:lnTo>
                    <a:pt x="5875286" y="2171750"/>
                  </a:lnTo>
                  <a:lnTo>
                    <a:pt x="5586019" y="2171560"/>
                  </a:lnTo>
                  <a:lnTo>
                    <a:pt x="5424741" y="2172195"/>
                  </a:lnTo>
                  <a:lnTo>
                    <a:pt x="5361419" y="2190889"/>
                  </a:lnTo>
                  <a:lnTo>
                    <a:pt x="5320855" y="2243137"/>
                  </a:lnTo>
                  <a:lnTo>
                    <a:pt x="5311813" y="2276437"/>
                  </a:lnTo>
                  <a:lnTo>
                    <a:pt x="5312842" y="2308288"/>
                  </a:lnTo>
                  <a:lnTo>
                    <a:pt x="5323573" y="2338527"/>
                  </a:lnTo>
                  <a:lnTo>
                    <a:pt x="5343677" y="2366962"/>
                  </a:lnTo>
                  <a:lnTo>
                    <a:pt x="5345163" y="2368600"/>
                  </a:lnTo>
                  <a:lnTo>
                    <a:pt x="5346598" y="2370328"/>
                  </a:lnTo>
                  <a:lnTo>
                    <a:pt x="5348681" y="2372664"/>
                  </a:lnTo>
                  <a:lnTo>
                    <a:pt x="5344122" y="2373553"/>
                  </a:lnTo>
                  <a:lnTo>
                    <a:pt x="5340604" y="2374354"/>
                  </a:lnTo>
                  <a:lnTo>
                    <a:pt x="5292293" y="2389886"/>
                  </a:lnTo>
                  <a:lnTo>
                    <a:pt x="5255692" y="2417813"/>
                  </a:lnTo>
                  <a:lnTo>
                    <a:pt x="5229504" y="2455392"/>
                  </a:lnTo>
                  <a:lnTo>
                    <a:pt x="5216042" y="2499322"/>
                  </a:lnTo>
                  <a:lnTo>
                    <a:pt x="5217617" y="2546299"/>
                  </a:lnTo>
                  <a:lnTo>
                    <a:pt x="5236388" y="2594584"/>
                  </a:lnTo>
                  <a:lnTo>
                    <a:pt x="5268798" y="2631935"/>
                  </a:lnTo>
                  <a:lnTo>
                    <a:pt x="5312041" y="2656040"/>
                  </a:lnTo>
                  <a:lnTo>
                    <a:pt x="5363375" y="2664612"/>
                  </a:lnTo>
                  <a:lnTo>
                    <a:pt x="6243840" y="2664612"/>
                  </a:lnTo>
                  <a:lnTo>
                    <a:pt x="6243840" y="2634500"/>
                  </a:lnTo>
                  <a:lnTo>
                    <a:pt x="6243840" y="2574175"/>
                  </a:lnTo>
                  <a:lnTo>
                    <a:pt x="6212141" y="2574175"/>
                  </a:lnTo>
                  <a:lnTo>
                    <a:pt x="6212141" y="2463596"/>
                  </a:lnTo>
                  <a:lnTo>
                    <a:pt x="6243840" y="2463596"/>
                  </a:lnTo>
                  <a:lnTo>
                    <a:pt x="6243840" y="2463393"/>
                  </a:lnTo>
                  <a:lnTo>
                    <a:pt x="6243840" y="2433282"/>
                  </a:lnTo>
                  <a:lnTo>
                    <a:pt x="6243840" y="2373160"/>
                  </a:lnTo>
                  <a:close/>
                </a:path>
                <a:path extrusionOk="0" h="4519930" w="6804025">
                  <a:moveTo>
                    <a:pt x="6323317" y="4361548"/>
                  </a:moveTo>
                  <a:lnTo>
                    <a:pt x="6304064" y="4361548"/>
                  </a:lnTo>
                  <a:lnTo>
                    <a:pt x="6301981" y="4367606"/>
                  </a:lnTo>
                  <a:lnTo>
                    <a:pt x="6298006" y="4371619"/>
                  </a:lnTo>
                  <a:lnTo>
                    <a:pt x="6280302" y="4371619"/>
                  </a:lnTo>
                  <a:lnTo>
                    <a:pt x="6276327" y="4367606"/>
                  </a:lnTo>
                  <a:lnTo>
                    <a:pt x="6274244" y="4361548"/>
                  </a:lnTo>
                  <a:lnTo>
                    <a:pt x="6255004" y="4361548"/>
                  </a:lnTo>
                  <a:lnTo>
                    <a:pt x="6258395" y="4373880"/>
                  </a:lnTo>
                  <a:lnTo>
                    <a:pt x="6265494" y="4382897"/>
                  </a:lnTo>
                  <a:lnTo>
                    <a:pt x="6275895" y="4388447"/>
                  </a:lnTo>
                  <a:lnTo>
                    <a:pt x="6289179" y="4390326"/>
                  </a:lnTo>
                  <a:lnTo>
                    <a:pt x="6302476" y="4388447"/>
                  </a:lnTo>
                  <a:lnTo>
                    <a:pt x="6312928" y="4382897"/>
                  </a:lnTo>
                  <a:lnTo>
                    <a:pt x="6320053" y="4373880"/>
                  </a:lnTo>
                  <a:lnTo>
                    <a:pt x="6320650" y="4371619"/>
                  </a:lnTo>
                  <a:lnTo>
                    <a:pt x="6323317" y="4361548"/>
                  </a:lnTo>
                  <a:close/>
                </a:path>
                <a:path extrusionOk="0" h="4519930" w="6804025">
                  <a:moveTo>
                    <a:pt x="6336652" y="4398162"/>
                  </a:moveTo>
                  <a:lnTo>
                    <a:pt x="6306693" y="4398162"/>
                  </a:lnTo>
                  <a:lnTo>
                    <a:pt x="6274397" y="4443958"/>
                  </a:lnTo>
                  <a:lnTo>
                    <a:pt x="6274397" y="4398162"/>
                  </a:lnTo>
                  <a:lnTo>
                    <a:pt x="6241999" y="4398162"/>
                  </a:lnTo>
                  <a:lnTo>
                    <a:pt x="6241999" y="4491977"/>
                  </a:lnTo>
                  <a:lnTo>
                    <a:pt x="6271323" y="4491977"/>
                  </a:lnTo>
                  <a:lnTo>
                    <a:pt x="6304267" y="4444797"/>
                  </a:lnTo>
                  <a:lnTo>
                    <a:pt x="6304267" y="4491977"/>
                  </a:lnTo>
                  <a:lnTo>
                    <a:pt x="6336652" y="4491977"/>
                  </a:lnTo>
                  <a:lnTo>
                    <a:pt x="6336652" y="4444797"/>
                  </a:lnTo>
                  <a:lnTo>
                    <a:pt x="6336652" y="4443958"/>
                  </a:lnTo>
                  <a:lnTo>
                    <a:pt x="6336652" y="4398162"/>
                  </a:lnTo>
                  <a:close/>
                </a:path>
                <a:path extrusionOk="0" h="4519930" w="6804025">
                  <a:moveTo>
                    <a:pt x="6337694" y="4288028"/>
                  </a:moveTo>
                  <a:lnTo>
                    <a:pt x="6314897" y="4233557"/>
                  </a:lnTo>
                  <a:lnTo>
                    <a:pt x="6298158" y="4193527"/>
                  </a:lnTo>
                  <a:lnTo>
                    <a:pt x="6267653" y="4193527"/>
                  </a:lnTo>
                  <a:lnTo>
                    <a:pt x="6228105" y="4288028"/>
                  </a:lnTo>
                  <a:lnTo>
                    <a:pt x="6262446" y="4288028"/>
                  </a:lnTo>
                  <a:lnTo>
                    <a:pt x="6282728" y="4233557"/>
                  </a:lnTo>
                  <a:lnTo>
                    <a:pt x="6303022" y="4288028"/>
                  </a:lnTo>
                  <a:lnTo>
                    <a:pt x="6337694" y="4288028"/>
                  </a:lnTo>
                  <a:close/>
                </a:path>
                <a:path extrusionOk="0" h="4519930" w="6804025">
                  <a:moveTo>
                    <a:pt x="6437617" y="4252658"/>
                  </a:moveTo>
                  <a:lnTo>
                    <a:pt x="6435534" y="4241889"/>
                  </a:lnTo>
                  <a:lnTo>
                    <a:pt x="6434836" y="4238269"/>
                  </a:lnTo>
                  <a:lnTo>
                    <a:pt x="6426771" y="4227601"/>
                  </a:lnTo>
                  <a:lnTo>
                    <a:pt x="6413741" y="4220959"/>
                  </a:lnTo>
                  <a:lnTo>
                    <a:pt x="6405715" y="4219918"/>
                  </a:lnTo>
                  <a:lnTo>
                    <a:pt x="6405715" y="4246410"/>
                  </a:lnTo>
                  <a:lnTo>
                    <a:pt x="6405715" y="4259758"/>
                  </a:lnTo>
                  <a:lnTo>
                    <a:pt x="6400647" y="4263720"/>
                  </a:lnTo>
                  <a:lnTo>
                    <a:pt x="6380556" y="4263720"/>
                  </a:lnTo>
                  <a:lnTo>
                    <a:pt x="6380556" y="4242041"/>
                  </a:lnTo>
                  <a:lnTo>
                    <a:pt x="6392519" y="4242041"/>
                  </a:lnTo>
                  <a:lnTo>
                    <a:pt x="6401346" y="4241889"/>
                  </a:lnTo>
                  <a:lnTo>
                    <a:pt x="6405715" y="4246410"/>
                  </a:lnTo>
                  <a:lnTo>
                    <a:pt x="6405715" y="4219918"/>
                  </a:lnTo>
                  <a:lnTo>
                    <a:pt x="6396139" y="4218673"/>
                  </a:lnTo>
                  <a:lnTo>
                    <a:pt x="6380708" y="4218673"/>
                  </a:lnTo>
                  <a:lnTo>
                    <a:pt x="6380708" y="4194225"/>
                  </a:lnTo>
                  <a:lnTo>
                    <a:pt x="6348120" y="4194225"/>
                  </a:lnTo>
                  <a:lnTo>
                    <a:pt x="6348120" y="4288028"/>
                  </a:lnTo>
                  <a:lnTo>
                    <a:pt x="6394742" y="4288028"/>
                  </a:lnTo>
                  <a:lnTo>
                    <a:pt x="6413157" y="4285361"/>
                  </a:lnTo>
                  <a:lnTo>
                    <a:pt x="6426594" y="4277982"/>
                  </a:lnTo>
                  <a:lnTo>
                    <a:pt x="6434823" y="4266819"/>
                  </a:lnTo>
                  <a:lnTo>
                    <a:pt x="6435433" y="4263720"/>
                  </a:lnTo>
                  <a:lnTo>
                    <a:pt x="6437617" y="4252811"/>
                  </a:lnTo>
                  <a:lnTo>
                    <a:pt x="6437617" y="4252658"/>
                  </a:lnTo>
                  <a:close/>
                </a:path>
                <a:path extrusionOk="0" h="4519930" w="6804025">
                  <a:moveTo>
                    <a:pt x="6544615" y="4194225"/>
                  </a:moveTo>
                  <a:lnTo>
                    <a:pt x="6511823" y="4194225"/>
                  </a:lnTo>
                  <a:lnTo>
                    <a:pt x="6511823" y="4226611"/>
                  </a:lnTo>
                  <a:lnTo>
                    <a:pt x="6482855" y="4226611"/>
                  </a:lnTo>
                  <a:lnTo>
                    <a:pt x="6482855" y="4194225"/>
                  </a:lnTo>
                  <a:lnTo>
                    <a:pt x="6449911" y="4194225"/>
                  </a:lnTo>
                  <a:lnTo>
                    <a:pt x="6449911" y="4288028"/>
                  </a:lnTo>
                  <a:lnTo>
                    <a:pt x="6482855" y="4288028"/>
                  </a:lnTo>
                  <a:lnTo>
                    <a:pt x="6482855" y="4255084"/>
                  </a:lnTo>
                  <a:lnTo>
                    <a:pt x="6511823" y="4255084"/>
                  </a:lnTo>
                  <a:lnTo>
                    <a:pt x="6511823" y="4288028"/>
                  </a:lnTo>
                  <a:lnTo>
                    <a:pt x="6544615" y="4288028"/>
                  </a:lnTo>
                  <a:lnTo>
                    <a:pt x="6544615" y="4255084"/>
                  </a:lnTo>
                  <a:lnTo>
                    <a:pt x="6544615" y="4226611"/>
                  </a:lnTo>
                  <a:lnTo>
                    <a:pt x="6544615" y="4194225"/>
                  </a:lnTo>
                  <a:close/>
                </a:path>
                <a:path extrusionOk="0" h="4519930" w="6804025">
                  <a:moveTo>
                    <a:pt x="6548882" y="3576675"/>
                  </a:moveTo>
                  <a:lnTo>
                    <a:pt x="6544742" y="3530879"/>
                  </a:lnTo>
                  <a:lnTo>
                    <a:pt x="6532639" y="3488652"/>
                  </a:lnTo>
                  <a:lnTo>
                    <a:pt x="6513042" y="3451263"/>
                  </a:lnTo>
                  <a:lnTo>
                    <a:pt x="6486449" y="3419983"/>
                  </a:lnTo>
                  <a:lnTo>
                    <a:pt x="6453314" y="3396069"/>
                  </a:lnTo>
                  <a:lnTo>
                    <a:pt x="6440487" y="3391077"/>
                  </a:lnTo>
                  <a:lnTo>
                    <a:pt x="6440487" y="3577818"/>
                  </a:lnTo>
                  <a:lnTo>
                    <a:pt x="6440487" y="3578910"/>
                  </a:lnTo>
                  <a:lnTo>
                    <a:pt x="6435458" y="3621468"/>
                  </a:lnTo>
                  <a:lnTo>
                    <a:pt x="6421171" y="3654895"/>
                  </a:lnTo>
                  <a:lnTo>
                    <a:pt x="6398768" y="3676739"/>
                  </a:lnTo>
                  <a:lnTo>
                    <a:pt x="6369342" y="3684587"/>
                  </a:lnTo>
                  <a:lnTo>
                    <a:pt x="6339980" y="3676739"/>
                  </a:lnTo>
                  <a:lnTo>
                    <a:pt x="6317145" y="3654768"/>
                  </a:lnTo>
                  <a:lnTo>
                    <a:pt x="6302337" y="3621011"/>
                  </a:lnTo>
                  <a:lnTo>
                    <a:pt x="6297066" y="3577818"/>
                  </a:lnTo>
                  <a:lnTo>
                    <a:pt x="6297066" y="3576675"/>
                  </a:lnTo>
                  <a:lnTo>
                    <a:pt x="6302159" y="3533825"/>
                  </a:lnTo>
                  <a:lnTo>
                    <a:pt x="6316573" y="3500259"/>
                  </a:lnTo>
                  <a:lnTo>
                    <a:pt x="6339027" y="3478352"/>
                  </a:lnTo>
                  <a:lnTo>
                    <a:pt x="6368212" y="3470516"/>
                  </a:lnTo>
                  <a:lnTo>
                    <a:pt x="6397561" y="3478530"/>
                  </a:lnTo>
                  <a:lnTo>
                    <a:pt x="6420396" y="3500831"/>
                  </a:lnTo>
                  <a:lnTo>
                    <a:pt x="6435204" y="3534791"/>
                  </a:lnTo>
                  <a:lnTo>
                    <a:pt x="6440487" y="3577818"/>
                  </a:lnTo>
                  <a:lnTo>
                    <a:pt x="6440487" y="3391077"/>
                  </a:lnTo>
                  <a:lnTo>
                    <a:pt x="6414109" y="3380790"/>
                  </a:lnTo>
                  <a:lnTo>
                    <a:pt x="6369342" y="3375418"/>
                  </a:lnTo>
                  <a:lnTo>
                    <a:pt x="6324473" y="3380854"/>
                  </a:lnTo>
                  <a:lnTo>
                    <a:pt x="6285115" y="3396297"/>
                  </a:lnTo>
                  <a:lnTo>
                    <a:pt x="6251740" y="3420427"/>
                  </a:lnTo>
                  <a:lnTo>
                    <a:pt x="6224892" y="3451949"/>
                  </a:lnTo>
                  <a:lnTo>
                    <a:pt x="6205080" y="3489553"/>
                  </a:lnTo>
                  <a:lnTo>
                    <a:pt x="6192812" y="3531946"/>
                  </a:lnTo>
                  <a:lnTo>
                    <a:pt x="6188722" y="3576675"/>
                  </a:lnTo>
                  <a:lnTo>
                    <a:pt x="6188621" y="3578910"/>
                  </a:lnTo>
                  <a:lnTo>
                    <a:pt x="6192761" y="3624732"/>
                  </a:lnTo>
                  <a:lnTo>
                    <a:pt x="6204864" y="3666960"/>
                  </a:lnTo>
                  <a:lnTo>
                    <a:pt x="6224460" y="3704348"/>
                  </a:lnTo>
                  <a:lnTo>
                    <a:pt x="6251079" y="3735628"/>
                  </a:lnTo>
                  <a:lnTo>
                    <a:pt x="6284226" y="3759543"/>
                  </a:lnTo>
                  <a:lnTo>
                    <a:pt x="6323419" y="3774821"/>
                  </a:lnTo>
                  <a:lnTo>
                    <a:pt x="6368212" y="3780180"/>
                  </a:lnTo>
                  <a:lnTo>
                    <a:pt x="6413233" y="3774757"/>
                  </a:lnTo>
                  <a:lnTo>
                    <a:pt x="6452654" y="3759327"/>
                  </a:lnTo>
                  <a:lnTo>
                    <a:pt x="6486004" y="3735197"/>
                  </a:lnTo>
                  <a:lnTo>
                    <a:pt x="6512788" y="3703688"/>
                  </a:lnTo>
                  <a:lnTo>
                    <a:pt x="6522796" y="3684587"/>
                  </a:lnTo>
                  <a:lnTo>
                    <a:pt x="6532512" y="3666083"/>
                  </a:lnTo>
                  <a:lnTo>
                    <a:pt x="6544704" y="3623691"/>
                  </a:lnTo>
                  <a:lnTo>
                    <a:pt x="6548780" y="3578910"/>
                  </a:lnTo>
                  <a:lnTo>
                    <a:pt x="6548882" y="3576675"/>
                  </a:lnTo>
                  <a:close/>
                </a:path>
                <a:path extrusionOk="0" h="4519930" w="6804025">
                  <a:moveTo>
                    <a:pt x="6651777" y="4252658"/>
                  </a:moveTo>
                  <a:lnTo>
                    <a:pt x="6649694" y="4241889"/>
                  </a:lnTo>
                  <a:lnTo>
                    <a:pt x="6648996" y="4238269"/>
                  </a:lnTo>
                  <a:lnTo>
                    <a:pt x="6640931" y="4227601"/>
                  </a:lnTo>
                  <a:lnTo>
                    <a:pt x="6627927" y="4220959"/>
                  </a:lnTo>
                  <a:lnTo>
                    <a:pt x="6619875" y="4219918"/>
                  </a:lnTo>
                  <a:lnTo>
                    <a:pt x="6619875" y="4246410"/>
                  </a:lnTo>
                  <a:lnTo>
                    <a:pt x="6619875" y="4259758"/>
                  </a:lnTo>
                  <a:lnTo>
                    <a:pt x="6614871" y="4263720"/>
                  </a:lnTo>
                  <a:lnTo>
                    <a:pt x="6594729" y="4263720"/>
                  </a:lnTo>
                  <a:lnTo>
                    <a:pt x="6594729" y="4242041"/>
                  </a:lnTo>
                  <a:lnTo>
                    <a:pt x="6606680" y="4242041"/>
                  </a:lnTo>
                  <a:lnTo>
                    <a:pt x="6615557" y="4241889"/>
                  </a:lnTo>
                  <a:lnTo>
                    <a:pt x="6619875" y="4246410"/>
                  </a:lnTo>
                  <a:lnTo>
                    <a:pt x="6619875" y="4219918"/>
                  </a:lnTo>
                  <a:lnTo>
                    <a:pt x="6610350" y="4218673"/>
                  </a:lnTo>
                  <a:lnTo>
                    <a:pt x="6594919" y="4218673"/>
                  </a:lnTo>
                  <a:lnTo>
                    <a:pt x="6594919" y="4194225"/>
                  </a:lnTo>
                  <a:lnTo>
                    <a:pt x="6562280" y="4194225"/>
                  </a:lnTo>
                  <a:lnTo>
                    <a:pt x="6562280" y="4288028"/>
                  </a:lnTo>
                  <a:lnTo>
                    <a:pt x="6608966" y="4288028"/>
                  </a:lnTo>
                  <a:lnTo>
                    <a:pt x="6627342" y="4285361"/>
                  </a:lnTo>
                  <a:lnTo>
                    <a:pt x="6640766" y="4277982"/>
                  </a:lnTo>
                  <a:lnTo>
                    <a:pt x="6648983" y="4266819"/>
                  </a:lnTo>
                  <a:lnTo>
                    <a:pt x="6649593" y="4263720"/>
                  </a:lnTo>
                  <a:lnTo>
                    <a:pt x="6651777" y="4252811"/>
                  </a:lnTo>
                  <a:lnTo>
                    <a:pt x="6651777" y="4252658"/>
                  </a:lnTo>
                  <a:close/>
                </a:path>
                <a:path extrusionOk="0" h="4519930" w="6804025">
                  <a:moveTo>
                    <a:pt x="6694284" y="4194225"/>
                  </a:moveTo>
                  <a:lnTo>
                    <a:pt x="6661302" y="4194225"/>
                  </a:lnTo>
                  <a:lnTo>
                    <a:pt x="6661302" y="4288028"/>
                  </a:lnTo>
                  <a:lnTo>
                    <a:pt x="6694284" y="4288028"/>
                  </a:lnTo>
                  <a:lnTo>
                    <a:pt x="6694284" y="4194225"/>
                  </a:lnTo>
                  <a:close/>
                </a:path>
                <a:path extrusionOk="0" h="4519930" w="6804025">
                  <a:moveTo>
                    <a:pt x="6803872" y="4288028"/>
                  </a:moveTo>
                  <a:lnTo>
                    <a:pt x="6787629" y="4263568"/>
                  </a:lnTo>
                  <a:lnTo>
                    <a:pt x="6772326" y="4240504"/>
                  </a:lnTo>
                  <a:lnTo>
                    <a:pt x="6787566" y="4217632"/>
                  </a:lnTo>
                  <a:lnTo>
                    <a:pt x="6803187" y="4194225"/>
                  </a:lnTo>
                  <a:lnTo>
                    <a:pt x="6768503" y="4194225"/>
                  </a:lnTo>
                  <a:lnTo>
                    <a:pt x="6754469" y="4217632"/>
                  </a:lnTo>
                  <a:lnTo>
                    <a:pt x="6740576" y="4194225"/>
                  </a:lnTo>
                  <a:lnTo>
                    <a:pt x="6705206" y="4194225"/>
                  </a:lnTo>
                  <a:lnTo>
                    <a:pt x="6736067" y="4240847"/>
                  </a:lnTo>
                  <a:lnTo>
                    <a:pt x="6704508" y="4288028"/>
                  </a:lnTo>
                  <a:lnTo>
                    <a:pt x="6739191" y="4288028"/>
                  </a:lnTo>
                  <a:lnTo>
                    <a:pt x="6753923" y="4263568"/>
                  </a:lnTo>
                  <a:lnTo>
                    <a:pt x="6768503" y="4288028"/>
                  </a:lnTo>
                  <a:lnTo>
                    <a:pt x="6803872" y="42880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93" name="Google Shape;193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-47383" y="770737"/>
            <a:ext cx="10782602" cy="606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"/>
          <p:cNvGrpSpPr/>
          <p:nvPr/>
        </p:nvGrpSpPr>
        <p:grpSpPr>
          <a:xfrm>
            <a:off x="558800" y="781764"/>
            <a:ext cx="10129036" cy="6000036"/>
            <a:chOff x="558800" y="781764"/>
            <a:chExt cx="10129036" cy="6000036"/>
          </a:xfrm>
        </p:grpSpPr>
        <p:pic>
          <p:nvPicPr>
            <p:cNvPr id="199" name="Google Shape;19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76141" y="781764"/>
              <a:ext cx="4411695" cy="5803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3"/>
            <p:cNvSpPr/>
            <p:nvPr/>
          </p:nvSpPr>
          <p:spPr>
            <a:xfrm>
              <a:off x="8660562" y="1431429"/>
              <a:ext cx="1328420" cy="635000"/>
            </a:xfrm>
            <a:custGeom>
              <a:rect b="b" l="l" r="r" t="t"/>
              <a:pathLst>
                <a:path extrusionOk="0" h="635000" w="1328420">
                  <a:moveTo>
                    <a:pt x="29070" y="58140"/>
                  </a:moveTo>
                  <a:lnTo>
                    <a:pt x="17745" y="55859"/>
                  </a:lnTo>
                  <a:lnTo>
                    <a:pt x="8505" y="49634"/>
                  </a:lnTo>
                  <a:lnTo>
                    <a:pt x="2281" y="40395"/>
                  </a:lnTo>
                  <a:lnTo>
                    <a:pt x="0" y="29070"/>
                  </a:lnTo>
                  <a:lnTo>
                    <a:pt x="2281" y="17766"/>
                  </a:lnTo>
                  <a:lnTo>
                    <a:pt x="8505" y="8524"/>
                  </a:lnTo>
                  <a:lnTo>
                    <a:pt x="17745" y="2288"/>
                  </a:lnTo>
                  <a:lnTo>
                    <a:pt x="29070" y="0"/>
                  </a:lnTo>
                  <a:lnTo>
                    <a:pt x="40360" y="2288"/>
                  </a:lnTo>
                  <a:lnTo>
                    <a:pt x="49585" y="8524"/>
                  </a:lnTo>
                  <a:lnTo>
                    <a:pt x="55807" y="17766"/>
                  </a:lnTo>
                  <a:lnTo>
                    <a:pt x="58089" y="29070"/>
                  </a:lnTo>
                  <a:lnTo>
                    <a:pt x="55807" y="40395"/>
                  </a:lnTo>
                  <a:lnTo>
                    <a:pt x="49585" y="49634"/>
                  </a:lnTo>
                  <a:lnTo>
                    <a:pt x="40360" y="55859"/>
                  </a:lnTo>
                  <a:lnTo>
                    <a:pt x="29070" y="58140"/>
                  </a:lnTo>
                  <a:close/>
                </a:path>
                <a:path extrusionOk="0" h="635000" w="1328420">
                  <a:moveTo>
                    <a:pt x="346519" y="58140"/>
                  </a:moveTo>
                  <a:lnTo>
                    <a:pt x="335194" y="55859"/>
                  </a:lnTo>
                  <a:lnTo>
                    <a:pt x="325955" y="49634"/>
                  </a:lnTo>
                  <a:lnTo>
                    <a:pt x="319730" y="40395"/>
                  </a:lnTo>
                  <a:lnTo>
                    <a:pt x="317449" y="29070"/>
                  </a:lnTo>
                  <a:lnTo>
                    <a:pt x="319730" y="17766"/>
                  </a:lnTo>
                  <a:lnTo>
                    <a:pt x="325955" y="8524"/>
                  </a:lnTo>
                  <a:lnTo>
                    <a:pt x="335194" y="2288"/>
                  </a:lnTo>
                  <a:lnTo>
                    <a:pt x="346519" y="0"/>
                  </a:lnTo>
                  <a:lnTo>
                    <a:pt x="357809" y="2288"/>
                  </a:lnTo>
                  <a:lnTo>
                    <a:pt x="367034" y="8524"/>
                  </a:lnTo>
                  <a:lnTo>
                    <a:pt x="373256" y="17766"/>
                  </a:lnTo>
                  <a:lnTo>
                    <a:pt x="375539" y="29070"/>
                  </a:lnTo>
                  <a:lnTo>
                    <a:pt x="373256" y="40395"/>
                  </a:lnTo>
                  <a:lnTo>
                    <a:pt x="367034" y="49634"/>
                  </a:lnTo>
                  <a:lnTo>
                    <a:pt x="357809" y="55859"/>
                  </a:lnTo>
                  <a:lnTo>
                    <a:pt x="346519" y="58140"/>
                  </a:lnTo>
                  <a:close/>
                </a:path>
                <a:path extrusionOk="0" h="635000" w="1328420">
                  <a:moveTo>
                    <a:pt x="663968" y="58140"/>
                  </a:moveTo>
                  <a:lnTo>
                    <a:pt x="652643" y="55859"/>
                  </a:lnTo>
                  <a:lnTo>
                    <a:pt x="643404" y="49634"/>
                  </a:lnTo>
                  <a:lnTo>
                    <a:pt x="637179" y="40395"/>
                  </a:lnTo>
                  <a:lnTo>
                    <a:pt x="634898" y="29070"/>
                  </a:lnTo>
                  <a:lnTo>
                    <a:pt x="637179" y="17766"/>
                  </a:lnTo>
                  <a:lnTo>
                    <a:pt x="643404" y="8524"/>
                  </a:lnTo>
                  <a:lnTo>
                    <a:pt x="652643" y="2288"/>
                  </a:lnTo>
                  <a:lnTo>
                    <a:pt x="663968" y="0"/>
                  </a:lnTo>
                  <a:lnTo>
                    <a:pt x="675264" y="2288"/>
                  </a:lnTo>
                  <a:lnTo>
                    <a:pt x="684488" y="8524"/>
                  </a:lnTo>
                  <a:lnTo>
                    <a:pt x="690707" y="17766"/>
                  </a:lnTo>
                  <a:lnTo>
                    <a:pt x="692988" y="29070"/>
                  </a:lnTo>
                  <a:lnTo>
                    <a:pt x="690707" y="40395"/>
                  </a:lnTo>
                  <a:lnTo>
                    <a:pt x="684488" y="49634"/>
                  </a:lnTo>
                  <a:lnTo>
                    <a:pt x="675264" y="55859"/>
                  </a:lnTo>
                  <a:lnTo>
                    <a:pt x="663968" y="58140"/>
                  </a:lnTo>
                  <a:close/>
                </a:path>
                <a:path extrusionOk="0" h="635000" w="1328420">
                  <a:moveTo>
                    <a:pt x="981417" y="58140"/>
                  </a:moveTo>
                  <a:lnTo>
                    <a:pt x="970092" y="55859"/>
                  </a:lnTo>
                  <a:lnTo>
                    <a:pt x="960853" y="49634"/>
                  </a:lnTo>
                  <a:lnTo>
                    <a:pt x="954628" y="40395"/>
                  </a:lnTo>
                  <a:lnTo>
                    <a:pt x="952347" y="29070"/>
                  </a:lnTo>
                  <a:lnTo>
                    <a:pt x="954628" y="17766"/>
                  </a:lnTo>
                  <a:lnTo>
                    <a:pt x="960853" y="8524"/>
                  </a:lnTo>
                  <a:lnTo>
                    <a:pt x="970092" y="2288"/>
                  </a:lnTo>
                  <a:lnTo>
                    <a:pt x="981417" y="0"/>
                  </a:lnTo>
                  <a:lnTo>
                    <a:pt x="992721" y="2288"/>
                  </a:lnTo>
                  <a:lnTo>
                    <a:pt x="1001963" y="8524"/>
                  </a:lnTo>
                  <a:lnTo>
                    <a:pt x="1008199" y="17766"/>
                  </a:lnTo>
                  <a:lnTo>
                    <a:pt x="1010488" y="29070"/>
                  </a:lnTo>
                  <a:lnTo>
                    <a:pt x="1008199" y="40395"/>
                  </a:lnTo>
                  <a:lnTo>
                    <a:pt x="1001963" y="49634"/>
                  </a:lnTo>
                  <a:lnTo>
                    <a:pt x="992721" y="55859"/>
                  </a:lnTo>
                  <a:lnTo>
                    <a:pt x="981417" y="58140"/>
                  </a:lnTo>
                  <a:close/>
                </a:path>
                <a:path extrusionOk="0" h="635000" w="1328420">
                  <a:moveTo>
                    <a:pt x="1298867" y="58140"/>
                  </a:moveTo>
                  <a:lnTo>
                    <a:pt x="1287541" y="55859"/>
                  </a:lnTo>
                  <a:lnTo>
                    <a:pt x="1278302" y="49634"/>
                  </a:lnTo>
                  <a:lnTo>
                    <a:pt x="1272078" y="40395"/>
                  </a:lnTo>
                  <a:lnTo>
                    <a:pt x="1269796" y="29070"/>
                  </a:lnTo>
                  <a:lnTo>
                    <a:pt x="1272078" y="17766"/>
                  </a:lnTo>
                  <a:lnTo>
                    <a:pt x="1278302" y="8524"/>
                  </a:lnTo>
                  <a:lnTo>
                    <a:pt x="1287541" y="2288"/>
                  </a:lnTo>
                  <a:lnTo>
                    <a:pt x="1298867" y="0"/>
                  </a:lnTo>
                  <a:lnTo>
                    <a:pt x="1310170" y="2288"/>
                  </a:lnTo>
                  <a:lnTo>
                    <a:pt x="1319412" y="8524"/>
                  </a:lnTo>
                  <a:lnTo>
                    <a:pt x="1325649" y="17766"/>
                  </a:lnTo>
                  <a:lnTo>
                    <a:pt x="1327937" y="29070"/>
                  </a:lnTo>
                  <a:lnTo>
                    <a:pt x="1325649" y="40395"/>
                  </a:lnTo>
                  <a:lnTo>
                    <a:pt x="1319412" y="49634"/>
                  </a:lnTo>
                  <a:lnTo>
                    <a:pt x="1310170" y="55859"/>
                  </a:lnTo>
                  <a:lnTo>
                    <a:pt x="1298867" y="58140"/>
                  </a:lnTo>
                  <a:close/>
                </a:path>
                <a:path extrusionOk="0" h="635000" w="1328420">
                  <a:moveTo>
                    <a:pt x="29070" y="346519"/>
                  </a:moveTo>
                  <a:lnTo>
                    <a:pt x="17745" y="344239"/>
                  </a:lnTo>
                  <a:lnTo>
                    <a:pt x="8505" y="338020"/>
                  </a:lnTo>
                  <a:lnTo>
                    <a:pt x="2281" y="328795"/>
                  </a:lnTo>
                  <a:lnTo>
                    <a:pt x="0" y="317500"/>
                  </a:lnTo>
                  <a:lnTo>
                    <a:pt x="2281" y="306174"/>
                  </a:lnTo>
                  <a:lnTo>
                    <a:pt x="8505" y="296935"/>
                  </a:lnTo>
                  <a:lnTo>
                    <a:pt x="17745" y="290710"/>
                  </a:lnTo>
                  <a:lnTo>
                    <a:pt x="29070" y="288429"/>
                  </a:lnTo>
                  <a:lnTo>
                    <a:pt x="40360" y="290710"/>
                  </a:lnTo>
                  <a:lnTo>
                    <a:pt x="49585" y="296935"/>
                  </a:lnTo>
                  <a:lnTo>
                    <a:pt x="55807" y="306174"/>
                  </a:lnTo>
                  <a:lnTo>
                    <a:pt x="58089" y="317500"/>
                  </a:lnTo>
                  <a:lnTo>
                    <a:pt x="55807" y="328795"/>
                  </a:lnTo>
                  <a:lnTo>
                    <a:pt x="49585" y="338020"/>
                  </a:lnTo>
                  <a:lnTo>
                    <a:pt x="40360" y="344239"/>
                  </a:lnTo>
                  <a:lnTo>
                    <a:pt x="29070" y="346519"/>
                  </a:lnTo>
                  <a:close/>
                </a:path>
                <a:path extrusionOk="0" h="635000" w="1328420">
                  <a:moveTo>
                    <a:pt x="346519" y="346519"/>
                  </a:moveTo>
                  <a:lnTo>
                    <a:pt x="335194" y="344239"/>
                  </a:lnTo>
                  <a:lnTo>
                    <a:pt x="325955" y="338020"/>
                  </a:lnTo>
                  <a:lnTo>
                    <a:pt x="319730" y="328795"/>
                  </a:lnTo>
                  <a:lnTo>
                    <a:pt x="317449" y="317500"/>
                  </a:lnTo>
                  <a:lnTo>
                    <a:pt x="319730" y="306174"/>
                  </a:lnTo>
                  <a:lnTo>
                    <a:pt x="325955" y="296935"/>
                  </a:lnTo>
                  <a:lnTo>
                    <a:pt x="335194" y="290710"/>
                  </a:lnTo>
                  <a:lnTo>
                    <a:pt x="346519" y="288429"/>
                  </a:lnTo>
                  <a:lnTo>
                    <a:pt x="357809" y="290710"/>
                  </a:lnTo>
                  <a:lnTo>
                    <a:pt x="367034" y="296935"/>
                  </a:lnTo>
                  <a:lnTo>
                    <a:pt x="373256" y="306174"/>
                  </a:lnTo>
                  <a:lnTo>
                    <a:pt x="375539" y="317500"/>
                  </a:lnTo>
                  <a:lnTo>
                    <a:pt x="373256" y="328795"/>
                  </a:lnTo>
                  <a:lnTo>
                    <a:pt x="367034" y="338020"/>
                  </a:lnTo>
                  <a:lnTo>
                    <a:pt x="357809" y="344239"/>
                  </a:lnTo>
                  <a:lnTo>
                    <a:pt x="346519" y="346519"/>
                  </a:lnTo>
                  <a:close/>
                </a:path>
                <a:path extrusionOk="0" h="635000" w="1328420">
                  <a:moveTo>
                    <a:pt x="663968" y="346519"/>
                  </a:moveTo>
                  <a:lnTo>
                    <a:pt x="652643" y="344239"/>
                  </a:lnTo>
                  <a:lnTo>
                    <a:pt x="643404" y="338020"/>
                  </a:lnTo>
                  <a:lnTo>
                    <a:pt x="637179" y="328795"/>
                  </a:lnTo>
                  <a:lnTo>
                    <a:pt x="634898" y="317500"/>
                  </a:lnTo>
                  <a:lnTo>
                    <a:pt x="637179" y="306174"/>
                  </a:lnTo>
                  <a:lnTo>
                    <a:pt x="643404" y="296935"/>
                  </a:lnTo>
                  <a:lnTo>
                    <a:pt x="652643" y="290710"/>
                  </a:lnTo>
                  <a:lnTo>
                    <a:pt x="663968" y="288429"/>
                  </a:lnTo>
                  <a:lnTo>
                    <a:pt x="675264" y="290710"/>
                  </a:lnTo>
                  <a:lnTo>
                    <a:pt x="684488" y="296935"/>
                  </a:lnTo>
                  <a:lnTo>
                    <a:pt x="690707" y="306174"/>
                  </a:lnTo>
                  <a:lnTo>
                    <a:pt x="692988" y="317500"/>
                  </a:lnTo>
                  <a:lnTo>
                    <a:pt x="690707" y="328795"/>
                  </a:lnTo>
                  <a:lnTo>
                    <a:pt x="684488" y="338020"/>
                  </a:lnTo>
                  <a:lnTo>
                    <a:pt x="675264" y="344239"/>
                  </a:lnTo>
                  <a:lnTo>
                    <a:pt x="663968" y="346519"/>
                  </a:lnTo>
                  <a:close/>
                </a:path>
                <a:path extrusionOk="0" h="635000" w="1328420">
                  <a:moveTo>
                    <a:pt x="981417" y="346519"/>
                  </a:moveTo>
                  <a:lnTo>
                    <a:pt x="970092" y="344239"/>
                  </a:lnTo>
                  <a:lnTo>
                    <a:pt x="960853" y="338020"/>
                  </a:lnTo>
                  <a:lnTo>
                    <a:pt x="954628" y="328795"/>
                  </a:lnTo>
                  <a:lnTo>
                    <a:pt x="952347" y="317500"/>
                  </a:lnTo>
                  <a:lnTo>
                    <a:pt x="954628" y="306174"/>
                  </a:lnTo>
                  <a:lnTo>
                    <a:pt x="960853" y="296935"/>
                  </a:lnTo>
                  <a:lnTo>
                    <a:pt x="970092" y="290710"/>
                  </a:lnTo>
                  <a:lnTo>
                    <a:pt x="981417" y="288429"/>
                  </a:lnTo>
                  <a:lnTo>
                    <a:pt x="992721" y="290710"/>
                  </a:lnTo>
                  <a:lnTo>
                    <a:pt x="1001963" y="296935"/>
                  </a:lnTo>
                  <a:lnTo>
                    <a:pt x="1008199" y="306174"/>
                  </a:lnTo>
                  <a:lnTo>
                    <a:pt x="1010488" y="317500"/>
                  </a:lnTo>
                  <a:lnTo>
                    <a:pt x="1008199" y="328795"/>
                  </a:lnTo>
                  <a:lnTo>
                    <a:pt x="1001963" y="338020"/>
                  </a:lnTo>
                  <a:lnTo>
                    <a:pt x="992721" y="344239"/>
                  </a:lnTo>
                  <a:lnTo>
                    <a:pt x="981417" y="346519"/>
                  </a:lnTo>
                  <a:close/>
                </a:path>
                <a:path extrusionOk="0" h="635000" w="1328420">
                  <a:moveTo>
                    <a:pt x="1298867" y="346519"/>
                  </a:moveTo>
                  <a:lnTo>
                    <a:pt x="1287541" y="344239"/>
                  </a:lnTo>
                  <a:lnTo>
                    <a:pt x="1278302" y="338020"/>
                  </a:lnTo>
                  <a:lnTo>
                    <a:pt x="1272078" y="328795"/>
                  </a:lnTo>
                  <a:lnTo>
                    <a:pt x="1269796" y="317500"/>
                  </a:lnTo>
                  <a:lnTo>
                    <a:pt x="1272078" y="306174"/>
                  </a:lnTo>
                  <a:lnTo>
                    <a:pt x="1278302" y="296935"/>
                  </a:lnTo>
                  <a:lnTo>
                    <a:pt x="1287541" y="290710"/>
                  </a:lnTo>
                  <a:lnTo>
                    <a:pt x="1298867" y="288429"/>
                  </a:lnTo>
                  <a:lnTo>
                    <a:pt x="1310170" y="290710"/>
                  </a:lnTo>
                  <a:lnTo>
                    <a:pt x="1319412" y="296935"/>
                  </a:lnTo>
                  <a:lnTo>
                    <a:pt x="1325649" y="306174"/>
                  </a:lnTo>
                  <a:lnTo>
                    <a:pt x="1327937" y="317500"/>
                  </a:lnTo>
                  <a:lnTo>
                    <a:pt x="1325649" y="328795"/>
                  </a:lnTo>
                  <a:lnTo>
                    <a:pt x="1319412" y="338020"/>
                  </a:lnTo>
                  <a:lnTo>
                    <a:pt x="1310170" y="344239"/>
                  </a:lnTo>
                  <a:lnTo>
                    <a:pt x="1298867" y="346519"/>
                  </a:lnTo>
                  <a:close/>
                </a:path>
                <a:path extrusionOk="0" h="635000" w="1328420">
                  <a:moveTo>
                    <a:pt x="29070" y="634949"/>
                  </a:moveTo>
                  <a:lnTo>
                    <a:pt x="17745" y="632660"/>
                  </a:lnTo>
                  <a:lnTo>
                    <a:pt x="8505" y="626424"/>
                  </a:lnTo>
                  <a:lnTo>
                    <a:pt x="2281" y="617182"/>
                  </a:lnTo>
                  <a:lnTo>
                    <a:pt x="0" y="605878"/>
                  </a:lnTo>
                  <a:lnTo>
                    <a:pt x="2281" y="594553"/>
                  </a:lnTo>
                  <a:lnTo>
                    <a:pt x="8505" y="585314"/>
                  </a:lnTo>
                  <a:lnTo>
                    <a:pt x="17745" y="579089"/>
                  </a:lnTo>
                  <a:lnTo>
                    <a:pt x="29070" y="576808"/>
                  </a:lnTo>
                  <a:lnTo>
                    <a:pt x="40360" y="579089"/>
                  </a:lnTo>
                  <a:lnTo>
                    <a:pt x="49585" y="585314"/>
                  </a:lnTo>
                  <a:lnTo>
                    <a:pt x="55807" y="594553"/>
                  </a:lnTo>
                  <a:lnTo>
                    <a:pt x="58089" y="605878"/>
                  </a:lnTo>
                  <a:lnTo>
                    <a:pt x="55807" y="617182"/>
                  </a:lnTo>
                  <a:lnTo>
                    <a:pt x="49585" y="626424"/>
                  </a:lnTo>
                  <a:lnTo>
                    <a:pt x="40360" y="632660"/>
                  </a:lnTo>
                  <a:lnTo>
                    <a:pt x="29070" y="634949"/>
                  </a:lnTo>
                  <a:close/>
                </a:path>
                <a:path extrusionOk="0" h="635000" w="1328420">
                  <a:moveTo>
                    <a:pt x="346519" y="634949"/>
                  </a:moveTo>
                  <a:lnTo>
                    <a:pt x="335194" y="632660"/>
                  </a:lnTo>
                  <a:lnTo>
                    <a:pt x="325955" y="626424"/>
                  </a:lnTo>
                  <a:lnTo>
                    <a:pt x="319730" y="617182"/>
                  </a:lnTo>
                  <a:lnTo>
                    <a:pt x="317449" y="605878"/>
                  </a:lnTo>
                  <a:lnTo>
                    <a:pt x="319730" y="594553"/>
                  </a:lnTo>
                  <a:lnTo>
                    <a:pt x="325955" y="585314"/>
                  </a:lnTo>
                  <a:lnTo>
                    <a:pt x="335194" y="579089"/>
                  </a:lnTo>
                  <a:lnTo>
                    <a:pt x="346519" y="576808"/>
                  </a:lnTo>
                  <a:lnTo>
                    <a:pt x="357809" y="579089"/>
                  </a:lnTo>
                  <a:lnTo>
                    <a:pt x="367034" y="585314"/>
                  </a:lnTo>
                  <a:lnTo>
                    <a:pt x="373256" y="594553"/>
                  </a:lnTo>
                  <a:lnTo>
                    <a:pt x="375539" y="605878"/>
                  </a:lnTo>
                  <a:lnTo>
                    <a:pt x="373256" y="617182"/>
                  </a:lnTo>
                  <a:lnTo>
                    <a:pt x="367034" y="626424"/>
                  </a:lnTo>
                  <a:lnTo>
                    <a:pt x="357809" y="632660"/>
                  </a:lnTo>
                  <a:lnTo>
                    <a:pt x="346519" y="634949"/>
                  </a:lnTo>
                  <a:close/>
                </a:path>
                <a:path extrusionOk="0" h="635000" w="1328420">
                  <a:moveTo>
                    <a:pt x="663968" y="634949"/>
                  </a:moveTo>
                  <a:lnTo>
                    <a:pt x="652643" y="632660"/>
                  </a:lnTo>
                  <a:lnTo>
                    <a:pt x="643404" y="626424"/>
                  </a:lnTo>
                  <a:lnTo>
                    <a:pt x="637179" y="617182"/>
                  </a:lnTo>
                  <a:lnTo>
                    <a:pt x="634898" y="605878"/>
                  </a:lnTo>
                  <a:lnTo>
                    <a:pt x="637179" y="594553"/>
                  </a:lnTo>
                  <a:lnTo>
                    <a:pt x="643404" y="585314"/>
                  </a:lnTo>
                  <a:lnTo>
                    <a:pt x="652643" y="579089"/>
                  </a:lnTo>
                  <a:lnTo>
                    <a:pt x="663968" y="576808"/>
                  </a:lnTo>
                  <a:lnTo>
                    <a:pt x="675264" y="579089"/>
                  </a:lnTo>
                  <a:lnTo>
                    <a:pt x="684488" y="585314"/>
                  </a:lnTo>
                  <a:lnTo>
                    <a:pt x="690707" y="594553"/>
                  </a:lnTo>
                  <a:lnTo>
                    <a:pt x="692988" y="605878"/>
                  </a:lnTo>
                  <a:lnTo>
                    <a:pt x="690707" y="617182"/>
                  </a:lnTo>
                  <a:lnTo>
                    <a:pt x="684488" y="626424"/>
                  </a:lnTo>
                  <a:lnTo>
                    <a:pt x="675264" y="632660"/>
                  </a:lnTo>
                  <a:lnTo>
                    <a:pt x="663968" y="634949"/>
                  </a:lnTo>
                  <a:close/>
                </a:path>
                <a:path extrusionOk="0" h="635000" w="1328420">
                  <a:moveTo>
                    <a:pt x="981417" y="634949"/>
                  </a:moveTo>
                  <a:lnTo>
                    <a:pt x="970092" y="632660"/>
                  </a:lnTo>
                  <a:lnTo>
                    <a:pt x="960853" y="626424"/>
                  </a:lnTo>
                  <a:lnTo>
                    <a:pt x="954628" y="617182"/>
                  </a:lnTo>
                  <a:lnTo>
                    <a:pt x="952347" y="605878"/>
                  </a:lnTo>
                  <a:lnTo>
                    <a:pt x="954628" y="594553"/>
                  </a:lnTo>
                  <a:lnTo>
                    <a:pt x="960853" y="585314"/>
                  </a:lnTo>
                  <a:lnTo>
                    <a:pt x="970092" y="579089"/>
                  </a:lnTo>
                  <a:lnTo>
                    <a:pt x="981417" y="576808"/>
                  </a:lnTo>
                  <a:lnTo>
                    <a:pt x="992721" y="579089"/>
                  </a:lnTo>
                  <a:lnTo>
                    <a:pt x="1001963" y="585314"/>
                  </a:lnTo>
                  <a:lnTo>
                    <a:pt x="1008199" y="594553"/>
                  </a:lnTo>
                  <a:lnTo>
                    <a:pt x="1010488" y="605878"/>
                  </a:lnTo>
                  <a:lnTo>
                    <a:pt x="1008199" y="617182"/>
                  </a:lnTo>
                  <a:lnTo>
                    <a:pt x="1001963" y="626424"/>
                  </a:lnTo>
                  <a:lnTo>
                    <a:pt x="992721" y="632660"/>
                  </a:lnTo>
                  <a:lnTo>
                    <a:pt x="981417" y="634949"/>
                  </a:lnTo>
                  <a:close/>
                </a:path>
                <a:path extrusionOk="0" h="635000" w="1328420">
                  <a:moveTo>
                    <a:pt x="1298867" y="634949"/>
                  </a:moveTo>
                  <a:lnTo>
                    <a:pt x="1287541" y="632660"/>
                  </a:lnTo>
                  <a:lnTo>
                    <a:pt x="1278302" y="626424"/>
                  </a:lnTo>
                  <a:lnTo>
                    <a:pt x="1272078" y="617182"/>
                  </a:lnTo>
                  <a:lnTo>
                    <a:pt x="1269796" y="605878"/>
                  </a:lnTo>
                  <a:lnTo>
                    <a:pt x="1272078" y="594553"/>
                  </a:lnTo>
                  <a:lnTo>
                    <a:pt x="1278302" y="585314"/>
                  </a:lnTo>
                  <a:lnTo>
                    <a:pt x="1287541" y="579089"/>
                  </a:lnTo>
                  <a:lnTo>
                    <a:pt x="1298867" y="576808"/>
                  </a:lnTo>
                  <a:lnTo>
                    <a:pt x="1310170" y="579089"/>
                  </a:lnTo>
                  <a:lnTo>
                    <a:pt x="1319412" y="585314"/>
                  </a:lnTo>
                  <a:lnTo>
                    <a:pt x="1325649" y="594553"/>
                  </a:lnTo>
                  <a:lnTo>
                    <a:pt x="1327937" y="605878"/>
                  </a:lnTo>
                  <a:lnTo>
                    <a:pt x="1325649" y="617182"/>
                  </a:lnTo>
                  <a:lnTo>
                    <a:pt x="1319412" y="626424"/>
                  </a:lnTo>
                  <a:lnTo>
                    <a:pt x="1310170" y="632660"/>
                  </a:lnTo>
                  <a:lnTo>
                    <a:pt x="1298867" y="634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1" name="Google Shape;20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92260" y="977900"/>
              <a:ext cx="4609039" cy="580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65716" y="6006007"/>
              <a:ext cx="614731" cy="61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09221" y="2096249"/>
              <a:ext cx="342404" cy="3424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3"/>
            <p:cNvSpPr/>
            <p:nvPr/>
          </p:nvSpPr>
          <p:spPr>
            <a:xfrm>
              <a:off x="1478762" y="2355557"/>
              <a:ext cx="1939289" cy="625475"/>
            </a:xfrm>
            <a:custGeom>
              <a:rect b="b" l="l" r="r" t="t"/>
              <a:pathLst>
                <a:path extrusionOk="0" h="625475" w="1939289">
                  <a:moveTo>
                    <a:pt x="115341" y="559142"/>
                  </a:moveTo>
                  <a:lnTo>
                    <a:pt x="92710" y="532904"/>
                  </a:lnTo>
                  <a:lnTo>
                    <a:pt x="101587" y="528586"/>
                  </a:lnTo>
                  <a:lnTo>
                    <a:pt x="107937" y="522909"/>
                  </a:lnTo>
                  <a:lnTo>
                    <a:pt x="111734" y="515874"/>
                  </a:lnTo>
                  <a:lnTo>
                    <a:pt x="113004" y="507504"/>
                  </a:lnTo>
                  <a:lnTo>
                    <a:pt x="112966" y="507161"/>
                  </a:lnTo>
                  <a:lnTo>
                    <a:pt x="81749" y="476211"/>
                  </a:lnTo>
                  <a:lnTo>
                    <a:pt x="59029" y="473811"/>
                  </a:lnTo>
                  <a:lnTo>
                    <a:pt x="42621" y="474891"/>
                  </a:lnTo>
                  <a:lnTo>
                    <a:pt x="28333" y="477964"/>
                  </a:lnTo>
                  <a:lnTo>
                    <a:pt x="15748" y="482777"/>
                  </a:lnTo>
                  <a:lnTo>
                    <a:pt x="4457" y="489089"/>
                  </a:lnTo>
                  <a:lnTo>
                    <a:pt x="18846" y="514896"/>
                  </a:lnTo>
                  <a:lnTo>
                    <a:pt x="27533" y="510489"/>
                  </a:lnTo>
                  <a:lnTo>
                    <a:pt x="36804" y="507161"/>
                  </a:lnTo>
                  <a:lnTo>
                    <a:pt x="46659" y="505066"/>
                  </a:lnTo>
                  <a:lnTo>
                    <a:pt x="57150" y="504329"/>
                  </a:lnTo>
                  <a:lnTo>
                    <a:pt x="67957" y="504075"/>
                  </a:lnTo>
                  <a:lnTo>
                    <a:pt x="73469" y="507504"/>
                  </a:lnTo>
                  <a:lnTo>
                    <a:pt x="73469" y="518515"/>
                  </a:lnTo>
                  <a:lnTo>
                    <a:pt x="69646" y="521246"/>
                  </a:lnTo>
                  <a:lnTo>
                    <a:pt x="32791" y="521246"/>
                  </a:lnTo>
                  <a:lnTo>
                    <a:pt x="32791" y="545795"/>
                  </a:lnTo>
                  <a:lnTo>
                    <a:pt x="60121" y="545795"/>
                  </a:lnTo>
                  <a:lnTo>
                    <a:pt x="71132" y="545604"/>
                  </a:lnTo>
                  <a:lnTo>
                    <a:pt x="75742" y="548970"/>
                  </a:lnTo>
                  <a:lnTo>
                    <a:pt x="75742" y="559739"/>
                  </a:lnTo>
                  <a:lnTo>
                    <a:pt x="70688" y="563156"/>
                  </a:lnTo>
                  <a:lnTo>
                    <a:pt x="57340" y="563156"/>
                  </a:lnTo>
                  <a:lnTo>
                    <a:pt x="46672" y="562470"/>
                  </a:lnTo>
                  <a:lnTo>
                    <a:pt x="36169" y="560438"/>
                  </a:lnTo>
                  <a:lnTo>
                    <a:pt x="26149" y="557187"/>
                  </a:lnTo>
                  <a:lnTo>
                    <a:pt x="16916" y="552792"/>
                  </a:lnTo>
                  <a:lnTo>
                    <a:pt x="3175" y="579437"/>
                  </a:lnTo>
                  <a:lnTo>
                    <a:pt x="14490" y="585241"/>
                  </a:lnTo>
                  <a:lnTo>
                    <a:pt x="27330" y="589711"/>
                  </a:lnTo>
                  <a:lnTo>
                    <a:pt x="41960" y="592607"/>
                  </a:lnTo>
                  <a:lnTo>
                    <a:pt x="58635" y="593623"/>
                  </a:lnTo>
                  <a:lnTo>
                    <a:pt x="82384" y="591134"/>
                  </a:lnTo>
                  <a:lnTo>
                    <a:pt x="100228" y="584111"/>
                  </a:lnTo>
                  <a:lnTo>
                    <a:pt x="111442" y="573290"/>
                  </a:lnTo>
                  <a:lnTo>
                    <a:pt x="114274" y="563156"/>
                  </a:lnTo>
                  <a:lnTo>
                    <a:pt x="115227" y="559739"/>
                  </a:lnTo>
                  <a:lnTo>
                    <a:pt x="115341" y="559142"/>
                  </a:lnTo>
                  <a:close/>
                </a:path>
                <a:path extrusionOk="0" h="625475" w="1939289">
                  <a:moveTo>
                    <a:pt x="124866" y="259257"/>
                  </a:moveTo>
                  <a:lnTo>
                    <a:pt x="88252" y="259257"/>
                  </a:lnTo>
                  <a:lnTo>
                    <a:pt x="48907" y="315112"/>
                  </a:lnTo>
                  <a:lnTo>
                    <a:pt x="48907" y="259257"/>
                  </a:lnTo>
                  <a:lnTo>
                    <a:pt x="9321" y="259257"/>
                  </a:lnTo>
                  <a:lnTo>
                    <a:pt x="9321" y="373748"/>
                  </a:lnTo>
                  <a:lnTo>
                    <a:pt x="45085" y="373748"/>
                  </a:lnTo>
                  <a:lnTo>
                    <a:pt x="85267" y="316153"/>
                  </a:lnTo>
                  <a:lnTo>
                    <a:pt x="85267" y="373748"/>
                  </a:lnTo>
                  <a:lnTo>
                    <a:pt x="124866" y="373748"/>
                  </a:lnTo>
                  <a:lnTo>
                    <a:pt x="124866" y="316153"/>
                  </a:lnTo>
                  <a:lnTo>
                    <a:pt x="124866" y="315112"/>
                  </a:lnTo>
                  <a:lnTo>
                    <a:pt x="124866" y="259257"/>
                  </a:lnTo>
                  <a:close/>
                </a:path>
                <a:path extrusionOk="0" h="625475" w="1939289">
                  <a:moveTo>
                    <a:pt x="161455" y="156616"/>
                  </a:moveTo>
                  <a:lnTo>
                    <a:pt x="123012" y="64084"/>
                  </a:lnTo>
                  <a:lnTo>
                    <a:pt x="99466" y="7391"/>
                  </a:lnTo>
                  <a:lnTo>
                    <a:pt x="61810" y="7391"/>
                  </a:lnTo>
                  <a:lnTo>
                    <a:pt x="0" y="156616"/>
                  </a:lnTo>
                  <a:lnTo>
                    <a:pt x="44450" y="156616"/>
                  </a:lnTo>
                  <a:lnTo>
                    <a:pt x="80213" y="64084"/>
                  </a:lnTo>
                  <a:lnTo>
                    <a:pt x="115976" y="156616"/>
                  </a:lnTo>
                  <a:lnTo>
                    <a:pt x="161455" y="156616"/>
                  </a:lnTo>
                  <a:close/>
                </a:path>
                <a:path extrusionOk="0" h="625475" w="1939289">
                  <a:moveTo>
                    <a:pt x="238315" y="526097"/>
                  </a:moveTo>
                  <a:lnTo>
                    <a:pt x="226009" y="488645"/>
                  </a:lnTo>
                  <a:lnTo>
                    <a:pt x="199377" y="476199"/>
                  </a:lnTo>
                  <a:lnTo>
                    <a:pt x="199377" y="544106"/>
                  </a:lnTo>
                  <a:lnTo>
                    <a:pt x="199377" y="549363"/>
                  </a:lnTo>
                  <a:lnTo>
                    <a:pt x="197891" y="557237"/>
                  </a:lnTo>
                  <a:lnTo>
                    <a:pt x="193751" y="563168"/>
                  </a:lnTo>
                  <a:lnTo>
                    <a:pt x="187401" y="566928"/>
                  </a:lnTo>
                  <a:lnTo>
                    <a:pt x="179285" y="568223"/>
                  </a:lnTo>
                  <a:lnTo>
                    <a:pt x="170980" y="568223"/>
                  </a:lnTo>
                  <a:lnTo>
                    <a:pt x="165087" y="563562"/>
                  </a:lnTo>
                  <a:lnTo>
                    <a:pt x="165087" y="546646"/>
                  </a:lnTo>
                  <a:lnTo>
                    <a:pt x="171640" y="541134"/>
                  </a:lnTo>
                  <a:lnTo>
                    <a:pt x="189407" y="541134"/>
                  </a:lnTo>
                  <a:lnTo>
                    <a:pt x="195110" y="542429"/>
                  </a:lnTo>
                  <a:lnTo>
                    <a:pt x="199377" y="544106"/>
                  </a:lnTo>
                  <a:lnTo>
                    <a:pt x="199377" y="476199"/>
                  </a:lnTo>
                  <a:lnTo>
                    <a:pt x="196621" y="475576"/>
                  </a:lnTo>
                  <a:lnTo>
                    <a:pt x="182460" y="474662"/>
                  </a:lnTo>
                  <a:lnTo>
                    <a:pt x="168706" y="475322"/>
                  </a:lnTo>
                  <a:lnTo>
                    <a:pt x="156705" y="477139"/>
                  </a:lnTo>
                  <a:lnTo>
                    <a:pt x="145986" y="479958"/>
                  </a:lnTo>
                  <a:lnTo>
                    <a:pt x="136067" y="483590"/>
                  </a:lnTo>
                  <a:lnTo>
                    <a:pt x="144360" y="511721"/>
                  </a:lnTo>
                  <a:lnTo>
                    <a:pt x="151980" y="509041"/>
                  </a:lnTo>
                  <a:lnTo>
                    <a:pt x="159575" y="507047"/>
                  </a:lnTo>
                  <a:lnTo>
                    <a:pt x="167500" y="505802"/>
                  </a:lnTo>
                  <a:lnTo>
                    <a:pt x="176110" y="505371"/>
                  </a:lnTo>
                  <a:lnTo>
                    <a:pt x="186182" y="506628"/>
                  </a:lnTo>
                  <a:lnTo>
                    <a:pt x="193306" y="510286"/>
                  </a:lnTo>
                  <a:lnTo>
                    <a:pt x="197535" y="516191"/>
                  </a:lnTo>
                  <a:lnTo>
                    <a:pt x="198882" y="523951"/>
                  </a:lnTo>
                  <a:lnTo>
                    <a:pt x="198932" y="526097"/>
                  </a:lnTo>
                  <a:lnTo>
                    <a:pt x="193382" y="524344"/>
                  </a:lnTo>
                  <a:lnTo>
                    <a:pt x="186766" y="522947"/>
                  </a:lnTo>
                  <a:lnTo>
                    <a:pt x="179349" y="522033"/>
                  </a:lnTo>
                  <a:lnTo>
                    <a:pt x="171437" y="521690"/>
                  </a:lnTo>
                  <a:lnTo>
                    <a:pt x="153073" y="523951"/>
                  </a:lnTo>
                  <a:lnTo>
                    <a:pt x="138899" y="530707"/>
                  </a:lnTo>
                  <a:lnTo>
                    <a:pt x="129768" y="541959"/>
                  </a:lnTo>
                  <a:lnTo>
                    <a:pt x="126619" y="557237"/>
                  </a:lnTo>
                  <a:lnTo>
                    <a:pt x="126542" y="558050"/>
                  </a:lnTo>
                  <a:lnTo>
                    <a:pt x="129463" y="573151"/>
                  </a:lnTo>
                  <a:lnTo>
                    <a:pt x="137515" y="584238"/>
                  </a:lnTo>
                  <a:lnTo>
                    <a:pt x="149669" y="591083"/>
                  </a:lnTo>
                  <a:lnTo>
                    <a:pt x="164846" y="593420"/>
                  </a:lnTo>
                  <a:lnTo>
                    <a:pt x="175425" y="592366"/>
                  </a:lnTo>
                  <a:lnTo>
                    <a:pt x="184429" y="589368"/>
                  </a:lnTo>
                  <a:lnTo>
                    <a:pt x="192100" y="584746"/>
                  </a:lnTo>
                  <a:lnTo>
                    <a:pt x="198729" y="578789"/>
                  </a:lnTo>
                  <a:lnTo>
                    <a:pt x="198729" y="590892"/>
                  </a:lnTo>
                  <a:lnTo>
                    <a:pt x="238315" y="590892"/>
                  </a:lnTo>
                  <a:lnTo>
                    <a:pt x="238315" y="578789"/>
                  </a:lnTo>
                  <a:lnTo>
                    <a:pt x="238315" y="568223"/>
                  </a:lnTo>
                  <a:lnTo>
                    <a:pt x="238315" y="541134"/>
                  </a:lnTo>
                  <a:lnTo>
                    <a:pt x="238315" y="526097"/>
                  </a:lnTo>
                  <a:close/>
                </a:path>
                <a:path extrusionOk="0" h="625475" w="1939289">
                  <a:moveTo>
                    <a:pt x="303060" y="259257"/>
                  </a:moveTo>
                  <a:lnTo>
                    <a:pt x="209943" y="259257"/>
                  </a:lnTo>
                  <a:lnTo>
                    <a:pt x="209943" y="373748"/>
                  </a:lnTo>
                  <a:lnTo>
                    <a:pt x="250177" y="373748"/>
                  </a:lnTo>
                  <a:lnTo>
                    <a:pt x="250177" y="293535"/>
                  </a:lnTo>
                  <a:lnTo>
                    <a:pt x="303060" y="293535"/>
                  </a:lnTo>
                  <a:lnTo>
                    <a:pt x="303060" y="259257"/>
                  </a:lnTo>
                  <a:close/>
                </a:path>
                <a:path extrusionOk="0" h="625475" w="1939289">
                  <a:moveTo>
                    <a:pt x="349199" y="99009"/>
                  </a:moveTo>
                  <a:lnTo>
                    <a:pt x="344639" y="75971"/>
                  </a:lnTo>
                  <a:lnTo>
                    <a:pt x="342925" y="73418"/>
                  </a:lnTo>
                  <a:lnTo>
                    <a:pt x="331939" y="57061"/>
                  </a:lnTo>
                  <a:lnTo>
                    <a:pt x="312585" y="44246"/>
                  </a:lnTo>
                  <a:lnTo>
                    <a:pt x="310692" y="43891"/>
                  </a:lnTo>
                  <a:lnTo>
                    <a:pt x="310692" y="99860"/>
                  </a:lnTo>
                  <a:lnTo>
                    <a:pt x="309118" y="109626"/>
                  </a:lnTo>
                  <a:lnTo>
                    <a:pt x="304596" y="117716"/>
                  </a:lnTo>
                  <a:lnTo>
                    <a:pt x="297459" y="123228"/>
                  </a:lnTo>
                  <a:lnTo>
                    <a:pt x="288023" y="125260"/>
                  </a:lnTo>
                  <a:lnTo>
                    <a:pt x="278701" y="123190"/>
                  </a:lnTo>
                  <a:lnTo>
                    <a:pt x="271411" y="117589"/>
                  </a:lnTo>
                  <a:lnTo>
                    <a:pt x="270713" y="116382"/>
                  </a:lnTo>
                  <a:lnTo>
                    <a:pt x="266649" y="109385"/>
                  </a:lnTo>
                  <a:lnTo>
                    <a:pt x="265023" y="99860"/>
                  </a:lnTo>
                  <a:lnTo>
                    <a:pt x="264960" y="99009"/>
                  </a:lnTo>
                  <a:lnTo>
                    <a:pt x="266522" y="89027"/>
                  </a:lnTo>
                  <a:lnTo>
                    <a:pt x="270624" y="81648"/>
                  </a:lnTo>
                  <a:lnTo>
                    <a:pt x="271043" y="80899"/>
                  </a:lnTo>
                  <a:lnTo>
                    <a:pt x="278180" y="75425"/>
                  </a:lnTo>
                  <a:lnTo>
                    <a:pt x="287629" y="73418"/>
                  </a:lnTo>
                  <a:lnTo>
                    <a:pt x="296938" y="75501"/>
                  </a:lnTo>
                  <a:lnTo>
                    <a:pt x="304228" y="81127"/>
                  </a:lnTo>
                  <a:lnTo>
                    <a:pt x="308991" y="89408"/>
                  </a:lnTo>
                  <a:lnTo>
                    <a:pt x="310603" y="99009"/>
                  </a:lnTo>
                  <a:lnTo>
                    <a:pt x="310692" y="99860"/>
                  </a:lnTo>
                  <a:lnTo>
                    <a:pt x="310692" y="43891"/>
                  </a:lnTo>
                  <a:lnTo>
                    <a:pt x="288023" y="39535"/>
                  </a:lnTo>
                  <a:lnTo>
                    <a:pt x="267779" y="42697"/>
                  </a:lnTo>
                  <a:lnTo>
                    <a:pt x="250558" y="51485"/>
                  </a:lnTo>
                  <a:lnTo>
                    <a:pt x="237312" y="64820"/>
                  </a:lnTo>
                  <a:lnTo>
                    <a:pt x="228993" y="81648"/>
                  </a:lnTo>
                  <a:lnTo>
                    <a:pt x="213766" y="81648"/>
                  </a:lnTo>
                  <a:lnTo>
                    <a:pt x="213766" y="42113"/>
                  </a:lnTo>
                  <a:lnTo>
                    <a:pt x="173532" y="42113"/>
                  </a:lnTo>
                  <a:lnTo>
                    <a:pt x="173532" y="156616"/>
                  </a:lnTo>
                  <a:lnTo>
                    <a:pt x="213766" y="156616"/>
                  </a:lnTo>
                  <a:lnTo>
                    <a:pt x="213766" y="116382"/>
                  </a:lnTo>
                  <a:lnTo>
                    <a:pt x="228790" y="116382"/>
                  </a:lnTo>
                  <a:lnTo>
                    <a:pt x="236778" y="133451"/>
                  </a:lnTo>
                  <a:lnTo>
                    <a:pt x="249936" y="147066"/>
                  </a:lnTo>
                  <a:lnTo>
                    <a:pt x="267233" y="156083"/>
                  </a:lnTo>
                  <a:lnTo>
                    <a:pt x="287629" y="159334"/>
                  </a:lnTo>
                  <a:lnTo>
                    <a:pt x="312254" y="154597"/>
                  </a:lnTo>
                  <a:lnTo>
                    <a:pt x="331749" y="141706"/>
                  </a:lnTo>
                  <a:lnTo>
                    <a:pt x="342823" y="125260"/>
                  </a:lnTo>
                  <a:lnTo>
                    <a:pt x="344576" y="122656"/>
                  </a:lnTo>
                  <a:lnTo>
                    <a:pt x="349110" y="99860"/>
                  </a:lnTo>
                  <a:lnTo>
                    <a:pt x="349199" y="99009"/>
                  </a:lnTo>
                  <a:close/>
                </a:path>
                <a:path extrusionOk="0" h="625475" w="1939289">
                  <a:moveTo>
                    <a:pt x="435762" y="316153"/>
                  </a:moveTo>
                  <a:lnTo>
                    <a:pt x="431050" y="293116"/>
                  </a:lnTo>
                  <a:lnTo>
                    <a:pt x="429272" y="290550"/>
                  </a:lnTo>
                  <a:lnTo>
                    <a:pt x="417957" y="274205"/>
                  </a:lnTo>
                  <a:lnTo>
                    <a:pt x="398005" y="261391"/>
                  </a:lnTo>
                  <a:lnTo>
                    <a:pt x="396824" y="261175"/>
                  </a:lnTo>
                  <a:lnTo>
                    <a:pt x="396824" y="317004"/>
                  </a:lnTo>
                  <a:lnTo>
                    <a:pt x="395097" y="326796"/>
                  </a:lnTo>
                  <a:lnTo>
                    <a:pt x="390232" y="334873"/>
                  </a:lnTo>
                  <a:lnTo>
                    <a:pt x="382625" y="340385"/>
                  </a:lnTo>
                  <a:lnTo>
                    <a:pt x="372706" y="342404"/>
                  </a:lnTo>
                  <a:lnTo>
                    <a:pt x="362915" y="340334"/>
                  </a:lnTo>
                  <a:lnTo>
                    <a:pt x="355206" y="334733"/>
                  </a:lnTo>
                  <a:lnTo>
                    <a:pt x="350151" y="326517"/>
                  </a:lnTo>
                  <a:lnTo>
                    <a:pt x="348411" y="317004"/>
                  </a:lnTo>
                  <a:lnTo>
                    <a:pt x="348348" y="316153"/>
                  </a:lnTo>
                  <a:lnTo>
                    <a:pt x="350024" y="306171"/>
                  </a:lnTo>
                  <a:lnTo>
                    <a:pt x="354838" y="298043"/>
                  </a:lnTo>
                  <a:lnTo>
                    <a:pt x="362369" y="292557"/>
                  </a:lnTo>
                  <a:lnTo>
                    <a:pt x="372262" y="290550"/>
                  </a:lnTo>
                  <a:lnTo>
                    <a:pt x="382168" y="292633"/>
                  </a:lnTo>
                  <a:lnTo>
                    <a:pt x="389928" y="298259"/>
                  </a:lnTo>
                  <a:lnTo>
                    <a:pt x="395008" y="306552"/>
                  </a:lnTo>
                  <a:lnTo>
                    <a:pt x="396735" y="316153"/>
                  </a:lnTo>
                  <a:lnTo>
                    <a:pt x="396824" y="317004"/>
                  </a:lnTo>
                  <a:lnTo>
                    <a:pt x="396824" y="261175"/>
                  </a:lnTo>
                  <a:lnTo>
                    <a:pt x="347357" y="261429"/>
                  </a:lnTo>
                  <a:lnTo>
                    <a:pt x="314147" y="293382"/>
                  </a:lnTo>
                  <a:lnTo>
                    <a:pt x="309410" y="317004"/>
                  </a:lnTo>
                  <a:lnTo>
                    <a:pt x="314109" y="340131"/>
                  </a:lnTo>
                  <a:lnTo>
                    <a:pt x="327190" y="359041"/>
                  </a:lnTo>
                  <a:lnTo>
                    <a:pt x="347091" y="371805"/>
                  </a:lnTo>
                  <a:lnTo>
                    <a:pt x="372262" y="376478"/>
                  </a:lnTo>
                  <a:lnTo>
                    <a:pt x="397624" y="371741"/>
                  </a:lnTo>
                  <a:lnTo>
                    <a:pt x="417741" y="358838"/>
                  </a:lnTo>
                  <a:lnTo>
                    <a:pt x="429158" y="342404"/>
                  </a:lnTo>
                  <a:lnTo>
                    <a:pt x="430987" y="339788"/>
                  </a:lnTo>
                  <a:lnTo>
                    <a:pt x="435673" y="317004"/>
                  </a:lnTo>
                  <a:lnTo>
                    <a:pt x="435762" y="316153"/>
                  </a:lnTo>
                  <a:close/>
                </a:path>
                <a:path extrusionOk="0" h="625475" w="1939289">
                  <a:moveTo>
                    <a:pt x="457149" y="549617"/>
                  </a:moveTo>
                  <a:lnTo>
                    <a:pt x="427723" y="513397"/>
                  </a:lnTo>
                  <a:lnTo>
                    <a:pt x="436918" y="508254"/>
                  </a:lnTo>
                  <a:lnTo>
                    <a:pt x="443534" y="501789"/>
                  </a:lnTo>
                  <a:lnTo>
                    <a:pt x="444157" y="501192"/>
                  </a:lnTo>
                  <a:lnTo>
                    <a:pt x="448894" y="491985"/>
                  </a:lnTo>
                  <a:lnTo>
                    <a:pt x="450596" y="480415"/>
                  </a:lnTo>
                  <a:lnTo>
                    <a:pt x="450596" y="479971"/>
                  </a:lnTo>
                  <a:lnTo>
                    <a:pt x="450202" y="475754"/>
                  </a:lnTo>
                  <a:lnTo>
                    <a:pt x="449935" y="472782"/>
                  </a:lnTo>
                  <a:lnTo>
                    <a:pt x="416064" y="444157"/>
                  </a:lnTo>
                  <a:lnTo>
                    <a:pt x="416064" y="535622"/>
                  </a:lnTo>
                  <a:lnTo>
                    <a:pt x="416064" y="552996"/>
                  </a:lnTo>
                  <a:lnTo>
                    <a:pt x="409117" y="557847"/>
                  </a:lnTo>
                  <a:lnTo>
                    <a:pt x="364667" y="557847"/>
                  </a:lnTo>
                  <a:lnTo>
                    <a:pt x="364667" y="530567"/>
                  </a:lnTo>
                  <a:lnTo>
                    <a:pt x="409714" y="530567"/>
                  </a:lnTo>
                  <a:lnTo>
                    <a:pt x="416064" y="535622"/>
                  </a:lnTo>
                  <a:lnTo>
                    <a:pt x="416064" y="444157"/>
                  </a:lnTo>
                  <a:lnTo>
                    <a:pt x="413575" y="443572"/>
                  </a:lnTo>
                  <a:lnTo>
                    <a:pt x="410159" y="443357"/>
                  </a:lnTo>
                  <a:lnTo>
                    <a:pt x="410159" y="479971"/>
                  </a:lnTo>
                  <a:lnTo>
                    <a:pt x="410159" y="497522"/>
                  </a:lnTo>
                  <a:lnTo>
                    <a:pt x="403174" y="501789"/>
                  </a:lnTo>
                  <a:lnTo>
                    <a:pt x="364667" y="501789"/>
                  </a:lnTo>
                  <a:lnTo>
                    <a:pt x="364667" y="475754"/>
                  </a:lnTo>
                  <a:lnTo>
                    <a:pt x="404012" y="475754"/>
                  </a:lnTo>
                  <a:lnTo>
                    <a:pt x="410159" y="479971"/>
                  </a:lnTo>
                  <a:lnTo>
                    <a:pt x="410159" y="443357"/>
                  </a:lnTo>
                  <a:lnTo>
                    <a:pt x="400634" y="442709"/>
                  </a:lnTo>
                  <a:lnTo>
                    <a:pt x="324637" y="442709"/>
                  </a:lnTo>
                  <a:lnTo>
                    <a:pt x="324637" y="590892"/>
                  </a:lnTo>
                  <a:lnTo>
                    <a:pt x="401040" y="590892"/>
                  </a:lnTo>
                  <a:lnTo>
                    <a:pt x="424802" y="588111"/>
                  </a:lnTo>
                  <a:lnTo>
                    <a:pt x="442429" y="580059"/>
                  </a:lnTo>
                  <a:lnTo>
                    <a:pt x="453377" y="567207"/>
                  </a:lnTo>
                  <a:lnTo>
                    <a:pt x="455422" y="557847"/>
                  </a:lnTo>
                  <a:lnTo>
                    <a:pt x="457149" y="550011"/>
                  </a:lnTo>
                  <a:lnTo>
                    <a:pt x="457149" y="549617"/>
                  </a:lnTo>
                  <a:close/>
                </a:path>
                <a:path extrusionOk="0" h="625475" w="1939289">
                  <a:moveTo>
                    <a:pt x="488848" y="103225"/>
                  </a:moveTo>
                  <a:lnTo>
                    <a:pt x="488784" y="102184"/>
                  </a:lnTo>
                  <a:lnTo>
                    <a:pt x="485495" y="82562"/>
                  </a:lnTo>
                  <a:lnTo>
                    <a:pt x="483298" y="79121"/>
                  </a:lnTo>
                  <a:lnTo>
                    <a:pt x="476148" y="67906"/>
                  </a:lnTo>
                  <a:lnTo>
                    <a:pt x="475475" y="66852"/>
                  </a:lnTo>
                  <a:lnTo>
                    <a:pt x="459143" y="56692"/>
                  </a:lnTo>
                  <a:lnTo>
                    <a:pt x="450151" y="55245"/>
                  </a:lnTo>
                  <a:lnTo>
                    <a:pt x="450151" y="101993"/>
                  </a:lnTo>
                  <a:lnTo>
                    <a:pt x="450024" y="102831"/>
                  </a:lnTo>
                  <a:lnTo>
                    <a:pt x="448475" y="111645"/>
                  </a:lnTo>
                  <a:lnTo>
                    <a:pt x="443699" y="119227"/>
                  </a:lnTo>
                  <a:lnTo>
                    <a:pt x="436219" y="124269"/>
                  </a:lnTo>
                  <a:lnTo>
                    <a:pt x="426440" y="126098"/>
                  </a:lnTo>
                  <a:lnTo>
                    <a:pt x="416725" y="124396"/>
                  </a:lnTo>
                  <a:lnTo>
                    <a:pt x="409409" y="119507"/>
                  </a:lnTo>
                  <a:lnTo>
                    <a:pt x="404774" y="112191"/>
                  </a:lnTo>
                  <a:lnTo>
                    <a:pt x="403174" y="103225"/>
                  </a:lnTo>
                  <a:lnTo>
                    <a:pt x="403199" y="102831"/>
                  </a:lnTo>
                  <a:lnTo>
                    <a:pt x="404825" y="93675"/>
                  </a:lnTo>
                  <a:lnTo>
                    <a:pt x="409625" y="86080"/>
                  </a:lnTo>
                  <a:lnTo>
                    <a:pt x="417296" y="80987"/>
                  </a:lnTo>
                  <a:lnTo>
                    <a:pt x="427532" y="79121"/>
                  </a:lnTo>
                  <a:lnTo>
                    <a:pt x="437045" y="80886"/>
                  </a:lnTo>
                  <a:lnTo>
                    <a:pt x="444157" y="85725"/>
                  </a:lnTo>
                  <a:lnTo>
                    <a:pt x="448602" y="92976"/>
                  </a:lnTo>
                  <a:lnTo>
                    <a:pt x="450151" y="101993"/>
                  </a:lnTo>
                  <a:lnTo>
                    <a:pt x="450151" y="55245"/>
                  </a:lnTo>
                  <a:lnTo>
                    <a:pt x="436803" y="53073"/>
                  </a:lnTo>
                  <a:lnTo>
                    <a:pt x="423913" y="54241"/>
                  </a:lnTo>
                  <a:lnTo>
                    <a:pt x="413029" y="57404"/>
                  </a:lnTo>
                  <a:lnTo>
                    <a:pt x="403936" y="62128"/>
                  </a:lnTo>
                  <a:lnTo>
                    <a:pt x="396417" y="67906"/>
                  </a:lnTo>
                  <a:lnTo>
                    <a:pt x="399872" y="56794"/>
                  </a:lnTo>
                  <a:lnTo>
                    <a:pt x="406920" y="48399"/>
                  </a:lnTo>
                  <a:lnTo>
                    <a:pt x="417804" y="42621"/>
                  </a:lnTo>
                  <a:lnTo>
                    <a:pt x="432790" y="39331"/>
                  </a:lnTo>
                  <a:lnTo>
                    <a:pt x="477037" y="34023"/>
                  </a:lnTo>
                  <a:lnTo>
                    <a:pt x="472567" y="0"/>
                  </a:lnTo>
                  <a:lnTo>
                    <a:pt x="428574" y="5257"/>
                  </a:lnTo>
                  <a:lnTo>
                    <a:pt x="378079" y="29794"/>
                  </a:lnTo>
                  <a:lnTo>
                    <a:pt x="362356" y="85725"/>
                  </a:lnTo>
                  <a:lnTo>
                    <a:pt x="362343" y="86118"/>
                  </a:lnTo>
                  <a:lnTo>
                    <a:pt x="363626" y="104597"/>
                  </a:lnTo>
                  <a:lnTo>
                    <a:pt x="382041" y="142621"/>
                  </a:lnTo>
                  <a:lnTo>
                    <a:pt x="426034" y="159334"/>
                  </a:lnTo>
                  <a:lnTo>
                    <a:pt x="451573" y="155067"/>
                  </a:lnTo>
                  <a:lnTo>
                    <a:pt x="471436" y="143268"/>
                  </a:lnTo>
                  <a:lnTo>
                    <a:pt x="483819" y="126098"/>
                  </a:lnTo>
                  <a:lnTo>
                    <a:pt x="484314" y="125425"/>
                  </a:lnTo>
                  <a:lnTo>
                    <a:pt x="488848" y="103225"/>
                  </a:lnTo>
                  <a:close/>
                </a:path>
                <a:path extrusionOk="0" h="625475" w="1939289">
                  <a:moveTo>
                    <a:pt x="578383" y="315950"/>
                  </a:moveTo>
                  <a:lnTo>
                    <a:pt x="564286" y="274485"/>
                  </a:lnTo>
                  <a:lnTo>
                    <a:pt x="539051" y="259118"/>
                  </a:lnTo>
                  <a:lnTo>
                    <a:pt x="539051" y="316598"/>
                  </a:lnTo>
                  <a:lnTo>
                    <a:pt x="537159" y="327177"/>
                  </a:lnTo>
                  <a:lnTo>
                    <a:pt x="532053" y="335394"/>
                  </a:lnTo>
                  <a:lnTo>
                    <a:pt x="524560" y="340715"/>
                  </a:lnTo>
                  <a:lnTo>
                    <a:pt x="515531" y="342595"/>
                  </a:lnTo>
                  <a:lnTo>
                    <a:pt x="506336" y="340677"/>
                  </a:lnTo>
                  <a:lnTo>
                    <a:pt x="498881" y="335318"/>
                  </a:lnTo>
                  <a:lnTo>
                    <a:pt x="493890" y="327088"/>
                  </a:lnTo>
                  <a:lnTo>
                    <a:pt x="492074" y="316598"/>
                  </a:lnTo>
                  <a:lnTo>
                    <a:pt x="492099" y="315950"/>
                  </a:lnTo>
                  <a:lnTo>
                    <a:pt x="493890" y="305663"/>
                  </a:lnTo>
                  <a:lnTo>
                    <a:pt x="498881" y="297421"/>
                  </a:lnTo>
                  <a:lnTo>
                    <a:pt x="506336" y="292036"/>
                  </a:lnTo>
                  <a:lnTo>
                    <a:pt x="515531" y="290106"/>
                  </a:lnTo>
                  <a:lnTo>
                    <a:pt x="524560" y="292036"/>
                  </a:lnTo>
                  <a:lnTo>
                    <a:pt x="532053" y="297421"/>
                  </a:lnTo>
                  <a:lnTo>
                    <a:pt x="537159" y="305663"/>
                  </a:lnTo>
                  <a:lnTo>
                    <a:pt x="539013" y="315950"/>
                  </a:lnTo>
                  <a:lnTo>
                    <a:pt x="539051" y="316598"/>
                  </a:lnTo>
                  <a:lnTo>
                    <a:pt x="539051" y="259118"/>
                  </a:lnTo>
                  <a:lnTo>
                    <a:pt x="527634" y="256679"/>
                  </a:lnTo>
                  <a:lnTo>
                    <a:pt x="516064" y="258127"/>
                  </a:lnTo>
                  <a:lnTo>
                    <a:pt x="506768" y="262013"/>
                  </a:lnTo>
                  <a:lnTo>
                    <a:pt x="499224" y="267690"/>
                  </a:lnTo>
                  <a:lnTo>
                    <a:pt x="492912" y="274485"/>
                  </a:lnTo>
                  <a:lnTo>
                    <a:pt x="492912" y="259257"/>
                  </a:lnTo>
                  <a:lnTo>
                    <a:pt x="452678" y="259257"/>
                  </a:lnTo>
                  <a:lnTo>
                    <a:pt x="452678" y="407581"/>
                  </a:lnTo>
                  <a:lnTo>
                    <a:pt x="492912" y="407581"/>
                  </a:lnTo>
                  <a:lnTo>
                    <a:pt x="492912" y="359765"/>
                  </a:lnTo>
                  <a:lnTo>
                    <a:pt x="499148" y="366014"/>
                  </a:lnTo>
                  <a:lnTo>
                    <a:pt x="506730" y="371284"/>
                  </a:lnTo>
                  <a:lnTo>
                    <a:pt x="516128" y="374916"/>
                  </a:lnTo>
                  <a:lnTo>
                    <a:pt x="527837" y="376275"/>
                  </a:lnTo>
                  <a:lnTo>
                    <a:pt x="547154" y="372160"/>
                  </a:lnTo>
                  <a:lnTo>
                    <a:pt x="563257" y="360286"/>
                  </a:lnTo>
                  <a:lnTo>
                    <a:pt x="563562" y="359765"/>
                  </a:lnTo>
                  <a:lnTo>
                    <a:pt x="573608" y="342595"/>
                  </a:lnTo>
                  <a:lnTo>
                    <a:pt x="574294" y="341439"/>
                  </a:lnTo>
                  <a:lnTo>
                    <a:pt x="578332" y="316598"/>
                  </a:lnTo>
                  <a:lnTo>
                    <a:pt x="578383" y="315950"/>
                  </a:lnTo>
                  <a:close/>
                </a:path>
                <a:path extrusionOk="0" h="625475" w="1939289">
                  <a:moveTo>
                    <a:pt x="584542" y="536473"/>
                  </a:moveTo>
                  <a:lnTo>
                    <a:pt x="582764" y="524217"/>
                  </a:lnTo>
                  <a:lnTo>
                    <a:pt x="581075" y="512495"/>
                  </a:lnTo>
                  <a:lnTo>
                    <a:pt x="576313" y="503478"/>
                  </a:lnTo>
                  <a:lnTo>
                    <a:pt x="570509" y="492531"/>
                  </a:lnTo>
                  <a:lnTo>
                    <a:pt x="552577" y="478878"/>
                  </a:lnTo>
                  <a:lnTo>
                    <a:pt x="547090" y="477799"/>
                  </a:lnTo>
                  <a:lnTo>
                    <a:pt x="547090" y="524217"/>
                  </a:lnTo>
                  <a:lnTo>
                    <a:pt x="507098" y="524217"/>
                  </a:lnTo>
                  <a:lnTo>
                    <a:pt x="509663" y="515620"/>
                  </a:lnTo>
                  <a:lnTo>
                    <a:pt x="513854" y="509092"/>
                  </a:lnTo>
                  <a:lnTo>
                    <a:pt x="519645" y="504939"/>
                  </a:lnTo>
                  <a:lnTo>
                    <a:pt x="526999" y="503478"/>
                  </a:lnTo>
                  <a:lnTo>
                    <a:pt x="534568" y="504939"/>
                  </a:lnTo>
                  <a:lnTo>
                    <a:pt x="540600" y="509092"/>
                  </a:lnTo>
                  <a:lnTo>
                    <a:pt x="544855" y="515620"/>
                  </a:lnTo>
                  <a:lnTo>
                    <a:pt x="547090" y="524217"/>
                  </a:lnTo>
                  <a:lnTo>
                    <a:pt x="547090" y="477799"/>
                  </a:lnTo>
                  <a:lnTo>
                    <a:pt x="503669" y="478510"/>
                  </a:lnTo>
                  <a:lnTo>
                    <a:pt x="473456" y="510362"/>
                  </a:lnTo>
                  <a:lnTo>
                    <a:pt x="469201" y="533742"/>
                  </a:lnTo>
                  <a:lnTo>
                    <a:pt x="469201" y="534136"/>
                  </a:lnTo>
                  <a:lnTo>
                    <a:pt x="473722" y="558355"/>
                  </a:lnTo>
                  <a:lnTo>
                    <a:pt x="486397" y="577151"/>
                  </a:lnTo>
                  <a:lnTo>
                    <a:pt x="505802" y="589305"/>
                  </a:lnTo>
                  <a:lnTo>
                    <a:pt x="530567" y="593623"/>
                  </a:lnTo>
                  <a:lnTo>
                    <a:pt x="546404" y="591985"/>
                  </a:lnTo>
                  <a:lnTo>
                    <a:pt x="559790" y="587311"/>
                  </a:lnTo>
                  <a:lnTo>
                    <a:pt x="570941" y="579983"/>
                  </a:lnTo>
                  <a:lnTo>
                    <a:pt x="580123" y="570357"/>
                  </a:lnTo>
                  <a:lnTo>
                    <a:pt x="571906" y="563562"/>
                  </a:lnTo>
                  <a:lnTo>
                    <a:pt x="557898" y="551954"/>
                  </a:lnTo>
                  <a:lnTo>
                    <a:pt x="551827" y="557250"/>
                  </a:lnTo>
                  <a:lnTo>
                    <a:pt x="545807" y="560844"/>
                  </a:lnTo>
                  <a:lnTo>
                    <a:pt x="539483" y="562914"/>
                  </a:lnTo>
                  <a:lnTo>
                    <a:pt x="532498" y="563562"/>
                  </a:lnTo>
                  <a:lnTo>
                    <a:pt x="523709" y="562419"/>
                  </a:lnTo>
                  <a:lnTo>
                    <a:pt x="516547" y="558927"/>
                  </a:lnTo>
                  <a:lnTo>
                    <a:pt x="511162" y="553059"/>
                  </a:lnTo>
                  <a:lnTo>
                    <a:pt x="507746" y="544753"/>
                  </a:lnTo>
                  <a:lnTo>
                    <a:pt x="584339" y="544753"/>
                  </a:lnTo>
                  <a:lnTo>
                    <a:pt x="584542" y="541972"/>
                  </a:lnTo>
                  <a:lnTo>
                    <a:pt x="584542" y="536473"/>
                  </a:lnTo>
                  <a:close/>
                </a:path>
                <a:path extrusionOk="0" h="625475" w="1939289">
                  <a:moveTo>
                    <a:pt x="627951" y="99009"/>
                  </a:moveTo>
                  <a:lnTo>
                    <a:pt x="610146" y="57061"/>
                  </a:lnTo>
                  <a:lnTo>
                    <a:pt x="589000" y="44030"/>
                  </a:lnTo>
                  <a:lnTo>
                    <a:pt x="589000" y="99860"/>
                  </a:lnTo>
                  <a:lnTo>
                    <a:pt x="587273" y="109626"/>
                  </a:lnTo>
                  <a:lnTo>
                    <a:pt x="582409" y="117716"/>
                  </a:lnTo>
                  <a:lnTo>
                    <a:pt x="574789" y="123228"/>
                  </a:lnTo>
                  <a:lnTo>
                    <a:pt x="564845" y="125260"/>
                  </a:lnTo>
                  <a:lnTo>
                    <a:pt x="555078" y="123190"/>
                  </a:lnTo>
                  <a:lnTo>
                    <a:pt x="547382" y="117589"/>
                  </a:lnTo>
                  <a:lnTo>
                    <a:pt x="542340" y="109385"/>
                  </a:lnTo>
                  <a:lnTo>
                    <a:pt x="540600" y="99860"/>
                  </a:lnTo>
                  <a:lnTo>
                    <a:pt x="540537" y="99009"/>
                  </a:lnTo>
                  <a:lnTo>
                    <a:pt x="542213" y="89027"/>
                  </a:lnTo>
                  <a:lnTo>
                    <a:pt x="547014" y="80899"/>
                  </a:lnTo>
                  <a:lnTo>
                    <a:pt x="554558" y="75425"/>
                  </a:lnTo>
                  <a:lnTo>
                    <a:pt x="564451" y="73418"/>
                  </a:lnTo>
                  <a:lnTo>
                    <a:pt x="574357" y="75501"/>
                  </a:lnTo>
                  <a:lnTo>
                    <a:pt x="582117" y="81127"/>
                  </a:lnTo>
                  <a:lnTo>
                    <a:pt x="587184" y="89408"/>
                  </a:lnTo>
                  <a:lnTo>
                    <a:pt x="588911" y="99009"/>
                  </a:lnTo>
                  <a:lnTo>
                    <a:pt x="589000" y="99860"/>
                  </a:lnTo>
                  <a:lnTo>
                    <a:pt x="589000" y="44030"/>
                  </a:lnTo>
                  <a:lnTo>
                    <a:pt x="539508" y="44284"/>
                  </a:lnTo>
                  <a:lnTo>
                    <a:pt x="506323" y="76250"/>
                  </a:lnTo>
                  <a:lnTo>
                    <a:pt x="501599" y="99860"/>
                  </a:lnTo>
                  <a:lnTo>
                    <a:pt x="506298" y="122986"/>
                  </a:lnTo>
                  <a:lnTo>
                    <a:pt x="519366" y="141897"/>
                  </a:lnTo>
                  <a:lnTo>
                    <a:pt x="539267" y="154660"/>
                  </a:lnTo>
                  <a:lnTo>
                    <a:pt x="564451" y="159334"/>
                  </a:lnTo>
                  <a:lnTo>
                    <a:pt x="589813" y="154597"/>
                  </a:lnTo>
                  <a:lnTo>
                    <a:pt x="609930" y="141706"/>
                  </a:lnTo>
                  <a:lnTo>
                    <a:pt x="621360" y="125260"/>
                  </a:lnTo>
                  <a:lnTo>
                    <a:pt x="623176" y="122656"/>
                  </a:lnTo>
                  <a:lnTo>
                    <a:pt x="627862" y="99860"/>
                  </a:lnTo>
                  <a:lnTo>
                    <a:pt x="627951" y="99009"/>
                  </a:lnTo>
                  <a:close/>
                </a:path>
                <a:path extrusionOk="0" h="625475" w="1939289">
                  <a:moveTo>
                    <a:pt x="722553" y="590892"/>
                  </a:moveTo>
                  <a:lnTo>
                    <a:pt x="694728" y="524421"/>
                  </a:lnTo>
                  <a:lnTo>
                    <a:pt x="674281" y="475551"/>
                  </a:lnTo>
                  <a:lnTo>
                    <a:pt x="637032" y="475551"/>
                  </a:lnTo>
                  <a:lnTo>
                    <a:pt x="588810" y="590892"/>
                  </a:lnTo>
                  <a:lnTo>
                    <a:pt x="630682" y="590892"/>
                  </a:lnTo>
                  <a:lnTo>
                    <a:pt x="655434" y="524421"/>
                  </a:lnTo>
                  <a:lnTo>
                    <a:pt x="680237" y="590892"/>
                  </a:lnTo>
                  <a:lnTo>
                    <a:pt x="722553" y="590892"/>
                  </a:lnTo>
                  <a:close/>
                </a:path>
                <a:path extrusionOk="0" h="625475" w="1939289">
                  <a:moveTo>
                    <a:pt x="730986" y="339229"/>
                  </a:moveTo>
                  <a:lnTo>
                    <a:pt x="716597" y="339229"/>
                  </a:lnTo>
                  <a:lnTo>
                    <a:pt x="696874" y="294373"/>
                  </a:lnTo>
                  <a:lnTo>
                    <a:pt x="681075" y="258406"/>
                  </a:lnTo>
                  <a:lnTo>
                    <a:pt x="675970" y="258406"/>
                  </a:lnTo>
                  <a:lnTo>
                    <a:pt x="675970" y="340715"/>
                  </a:lnTo>
                  <a:lnTo>
                    <a:pt x="639165" y="340715"/>
                  </a:lnTo>
                  <a:lnTo>
                    <a:pt x="657567" y="294373"/>
                  </a:lnTo>
                  <a:lnTo>
                    <a:pt x="675970" y="340715"/>
                  </a:lnTo>
                  <a:lnTo>
                    <a:pt x="675970" y="258406"/>
                  </a:lnTo>
                  <a:lnTo>
                    <a:pt x="634695" y="258406"/>
                  </a:lnTo>
                  <a:lnTo>
                    <a:pt x="599173" y="339229"/>
                  </a:lnTo>
                  <a:lnTo>
                    <a:pt x="584784" y="339229"/>
                  </a:lnTo>
                  <a:lnTo>
                    <a:pt x="584784" y="402729"/>
                  </a:lnTo>
                  <a:lnTo>
                    <a:pt x="621157" y="402729"/>
                  </a:lnTo>
                  <a:lnTo>
                    <a:pt x="621157" y="373100"/>
                  </a:lnTo>
                  <a:lnTo>
                    <a:pt x="694626" y="373100"/>
                  </a:lnTo>
                  <a:lnTo>
                    <a:pt x="694626" y="402729"/>
                  </a:lnTo>
                  <a:lnTo>
                    <a:pt x="730986" y="402729"/>
                  </a:lnTo>
                  <a:lnTo>
                    <a:pt x="730986" y="373100"/>
                  </a:lnTo>
                  <a:lnTo>
                    <a:pt x="730986" y="340715"/>
                  </a:lnTo>
                  <a:lnTo>
                    <a:pt x="730986" y="339229"/>
                  </a:lnTo>
                  <a:close/>
                </a:path>
                <a:path extrusionOk="0" h="625475" w="1939289">
                  <a:moveTo>
                    <a:pt x="758317" y="124612"/>
                  </a:moveTo>
                  <a:lnTo>
                    <a:pt x="734161" y="97523"/>
                  </a:lnTo>
                  <a:lnTo>
                    <a:pt x="742442" y="93713"/>
                  </a:lnTo>
                  <a:lnTo>
                    <a:pt x="748868" y="88341"/>
                  </a:lnTo>
                  <a:lnTo>
                    <a:pt x="749173" y="87807"/>
                  </a:lnTo>
                  <a:lnTo>
                    <a:pt x="753021" y="81076"/>
                  </a:lnTo>
                  <a:lnTo>
                    <a:pt x="754443" y="71932"/>
                  </a:lnTo>
                  <a:lnTo>
                    <a:pt x="754507" y="71285"/>
                  </a:lnTo>
                  <a:lnTo>
                    <a:pt x="753706" y="67716"/>
                  </a:lnTo>
                  <a:lnTo>
                    <a:pt x="751801" y="59156"/>
                  </a:lnTo>
                  <a:lnTo>
                    <a:pt x="743889" y="49974"/>
                  </a:lnTo>
                  <a:lnTo>
                    <a:pt x="731012" y="44157"/>
                  </a:lnTo>
                  <a:lnTo>
                    <a:pt x="718934" y="42760"/>
                  </a:lnTo>
                  <a:lnTo>
                    <a:pt x="718934" y="113842"/>
                  </a:lnTo>
                  <a:lnTo>
                    <a:pt x="718934" y="127190"/>
                  </a:lnTo>
                  <a:lnTo>
                    <a:pt x="714514" y="130568"/>
                  </a:lnTo>
                  <a:lnTo>
                    <a:pt x="684009" y="130568"/>
                  </a:lnTo>
                  <a:lnTo>
                    <a:pt x="684009" y="109829"/>
                  </a:lnTo>
                  <a:lnTo>
                    <a:pt x="705192" y="109829"/>
                  </a:lnTo>
                  <a:lnTo>
                    <a:pt x="714514" y="109575"/>
                  </a:lnTo>
                  <a:lnTo>
                    <a:pt x="718934" y="113842"/>
                  </a:lnTo>
                  <a:lnTo>
                    <a:pt x="718934" y="42760"/>
                  </a:lnTo>
                  <a:lnTo>
                    <a:pt x="715556" y="42367"/>
                  </a:lnTo>
                  <a:lnTo>
                    <a:pt x="715556" y="71932"/>
                  </a:lnTo>
                  <a:lnTo>
                    <a:pt x="715556" y="83985"/>
                  </a:lnTo>
                  <a:lnTo>
                    <a:pt x="711542" y="87807"/>
                  </a:lnTo>
                  <a:lnTo>
                    <a:pt x="684009" y="87807"/>
                  </a:lnTo>
                  <a:lnTo>
                    <a:pt x="684009" y="67906"/>
                  </a:lnTo>
                  <a:lnTo>
                    <a:pt x="702411" y="67906"/>
                  </a:lnTo>
                  <a:lnTo>
                    <a:pt x="711542" y="67716"/>
                  </a:lnTo>
                  <a:lnTo>
                    <a:pt x="715556" y="71932"/>
                  </a:lnTo>
                  <a:lnTo>
                    <a:pt x="715556" y="42367"/>
                  </a:lnTo>
                  <a:lnTo>
                    <a:pt x="713422" y="42113"/>
                  </a:lnTo>
                  <a:lnTo>
                    <a:pt x="644867" y="42113"/>
                  </a:lnTo>
                  <a:lnTo>
                    <a:pt x="644867" y="156616"/>
                  </a:lnTo>
                  <a:lnTo>
                    <a:pt x="712825" y="156616"/>
                  </a:lnTo>
                  <a:lnTo>
                    <a:pt x="732066" y="154571"/>
                  </a:lnTo>
                  <a:lnTo>
                    <a:pt x="746353" y="148348"/>
                  </a:lnTo>
                  <a:lnTo>
                    <a:pt x="755243" y="138341"/>
                  </a:lnTo>
                  <a:lnTo>
                    <a:pt x="757008" y="130568"/>
                  </a:lnTo>
                  <a:lnTo>
                    <a:pt x="758317" y="124866"/>
                  </a:lnTo>
                  <a:lnTo>
                    <a:pt x="758317" y="124612"/>
                  </a:lnTo>
                  <a:close/>
                </a:path>
                <a:path extrusionOk="0" h="625475" w="1939289">
                  <a:moveTo>
                    <a:pt x="850798" y="476389"/>
                  </a:moveTo>
                  <a:lnTo>
                    <a:pt x="814184" y="476389"/>
                  </a:lnTo>
                  <a:lnTo>
                    <a:pt x="774839" y="532257"/>
                  </a:lnTo>
                  <a:lnTo>
                    <a:pt x="774839" y="476389"/>
                  </a:lnTo>
                  <a:lnTo>
                    <a:pt x="735253" y="476389"/>
                  </a:lnTo>
                  <a:lnTo>
                    <a:pt x="735253" y="590892"/>
                  </a:lnTo>
                  <a:lnTo>
                    <a:pt x="771017" y="590892"/>
                  </a:lnTo>
                  <a:lnTo>
                    <a:pt x="811199" y="533298"/>
                  </a:lnTo>
                  <a:lnTo>
                    <a:pt x="811199" y="590892"/>
                  </a:lnTo>
                  <a:lnTo>
                    <a:pt x="850798" y="590892"/>
                  </a:lnTo>
                  <a:lnTo>
                    <a:pt x="850798" y="533298"/>
                  </a:lnTo>
                  <a:lnTo>
                    <a:pt x="850798" y="532257"/>
                  </a:lnTo>
                  <a:lnTo>
                    <a:pt x="850798" y="476389"/>
                  </a:lnTo>
                  <a:close/>
                </a:path>
                <a:path extrusionOk="0" h="625475" w="1939289">
                  <a:moveTo>
                    <a:pt x="863295" y="316153"/>
                  </a:moveTo>
                  <a:lnTo>
                    <a:pt x="845464" y="274205"/>
                  </a:lnTo>
                  <a:lnTo>
                    <a:pt x="824357" y="261188"/>
                  </a:lnTo>
                  <a:lnTo>
                    <a:pt x="824357" y="317004"/>
                  </a:lnTo>
                  <a:lnTo>
                    <a:pt x="822629" y="326796"/>
                  </a:lnTo>
                  <a:lnTo>
                    <a:pt x="817753" y="334873"/>
                  </a:lnTo>
                  <a:lnTo>
                    <a:pt x="810133" y="340385"/>
                  </a:lnTo>
                  <a:lnTo>
                    <a:pt x="800188" y="342404"/>
                  </a:lnTo>
                  <a:lnTo>
                    <a:pt x="790422" y="340334"/>
                  </a:lnTo>
                  <a:lnTo>
                    <a:pt x="782726" y="334733"/>
                  </a:lnTo>
                  <a:lnTo>
                    <a:pt x="777684" y="326517"/>
                  </a:lnTo>
                  <a:lnTo>
                    <a:pt x="775944" y="317004"/>
                  </a:lnTo>
                  <a:lnTo>
                    <a:pt x="775881" y="316153"/>
                  </a:lnTo>
                  <a:lnTo>
                    <a:pt x="777557" y="306171"/>
                  </a:lnTo>
                  <a:lnTo>
                    <a:pt x="782345" y="298043"/>
                  </a:lnTo>
                  <a:lnTo>
                    <a:pt x="789876" y="292557"/>
                  </a:lnTo>
                  <a:lnTo>
                    <a:pt x="799795" y="290550"/>
                  </a:lnTo>
                  <a:lnTo>
                    <a:pt x="809701" y="292633"/>
                  </a:lnTo>
                  <a:lnTo>
                    <a:pt x="817460" y="298259"/>
                  </a:lnTo>
                  <a:lnTo>
                    <a:pt x="822540" y="306552"/>
                  </a:lnTo>
                  <a:lnTo>
                    <a:pt x="824268" y="316153"/>
                  </a:lnTo>
                  <a:lnTo>
                    <a:pt x="824357" y="317004"/>
                  </a:lnTo>
                  <a:lnTo>
                    <a:pt x="824357" y="261188"/>
                  </a:lnTo>
                  <a:lnTo>
                    <a:pt x="774852" y="261429"/>
                  </a:lnTo>
                  <a:lnTo>
                    <a:pt x="741667" y="293382"/>
                  </a:lnTo>
                  <a:lnTo>
                    <a:pt x="736942" y="317004"/>
                  </a:lnTo>
                  <a:lnTo>
                    <a:pt x="741641" y="340131"/>
                  </a:lnTo>
                  <a:lnTo>
                    <a:pt x="754710" y="359041"/>
                  </a:lnTo>
                  <a:lnTo>
                    <a:pt x="774611" y="371805"/>
                  </a:lnTo>
                  <a:lnTo>
                    <a:pt x="799795" y="376478"/>
                  </a:lnTo>
                  <a:lnTo>
                    <a:pt x="825157" y="371741"/>
                  </a:lnTo>
                  <a:lnTo>
                    <a:pt x="845273" y="358838"/>
                  </a:lnTo>
                  <a:lnTo>
                    <a:pt x="856691" y="342404"/>
                  </a:lnTo>
                  <a:lnTo>
                    <a:pt x="858520" y="339788"/>
                  </a:lnTo>
                  <a:lnTo>
                    <a:pt x="863206" y="317004"/>
                  </a:lnTo>
                  <a:lnTo>
                    <a:pt x="863295" y="316153"/>
                  </a:lnTo>
                  <a:close/>
                </a:path>
                <a:path extrusionOk="0" h="625475" w="1939289">
                  <a:moveTo>
                    <a:pt x="884224" y="113398"/>
                  </a:moveTo>
                  <a:lnTo>
                    <a:pt x="855103" y="74726"/>
                  </a:lnTo>
                  <a:lnTo>
                    <a:pt x="845286" y="73456"/>
                  </a:lnTo>
                  <a:lnTo>
                    <a:pt x="845286" y="105816"/>
                  </a:lnTo>
                  <a:lnTo>
                    <a:pt x="845286" y="122085"/>
                  </a:lnTo>
                  <a:lnTo>
                    <a:pt x="839139" y="126949"/>
                  </a:lnTo>
                  <a:lnTo>
                    <a:pt x="814578" y="126949"/>
                  </a:lnTo>
                  <a:lnTo>
                    <a:pt x="814578" y="100507"/>
                  </a:lnTo>
                  <a:lnTo>
                    <a:pt x="829208" y="100507"/>
                  </a:lnTo>
                  <a:lnTo>
                    <a:pt x="839978" y="100304"/>
                  </a:lnTo>
                  <a:lnTo>
                    <a:pt x="845286" y="105816"/>
                  </a:lnTo>
                  <a:lnTo>
                    <a:pt x="845286" y="73456"/>
                  </a:lnTo>
                  <a:lnTo>
                    <a:pt x="833628" y="71932"/>
                  </a:lnTo>
                  <a:lnTo>
                    <a:pt x="814832" y="71932"/>
                  </a:lnTo>
                  <a:lnTo>
                    <a:pt x="814832" y="42113"/>
                  </a:lnTo>
                  <a:lnTo>
                    <a:pt x="775042" y="42113"/>
                  </a:lnTo>
                  <a:lnTo>
                    <a:pt x="775042" y="156616"/>
                  </a:lnTo>
                  <a:lnTo>
                    <a:pt x="831938" y="156616"/>
                  </a:lnTo>
                  <a:lnTo>
                    <a:pt x="854392" y="153352"/>
                  </a:lnTo>
                  <a:lnTo>
                    <a:pt x="870788" y="144322"/>
                  </a:lnTo>
                  <a:lnTo>
                    <a:pt x="880808" y="130683"/>
                  </a:lnTo>
                  <a:lnTo>
                    <a:pt x="881557" y="126949"/>
                  </a:lnTo>
                  <a:lnTo>
                    <a:pt x="884224" y="113601"/>
                  </a:lnTo>
                  <a:lnTo>
                    <a:pt x="884224" y="113398"/>
                  </a:lnTo>
                  <a:close/>
                </a:path>
                <a:path extrusionOk="0" h="625475" w="1939289">
                  <a:moveTo>
                    <a:pt x="986472" y="350240"/>
                  </a:moveTo>
                  <a:lnTo>
                    <a:pt x="975906" y="342595"/>
                  </a:lnTo>
                  <a:lnTo>
                    <a:pt x="959586" y="330784"/>
                  </a:lnTo>
                  <a:lnTo>
                    <a:pt x="953439" y="338175"/>
                  </a:lnTo>
                  <a:lnTo>
                    <a:pt x="947534" y="342595"/>
                  </a:lnTo>
                  <a:lnTo>
                    <a:pt x="937564" y="342595"/>
                  </a:lnTo>
                  <a:lnTo>
                    <a:pt x="914692" y="316153"/>
                  </a:lnTo>
                  <a:lnTo>
                    <a:pt x="916381" y="306171"/>
                  </a:lnTo>
                  <a:lnTo>
                    <a:pt x="921092" y="298043"/>
                  </a:lnTo>
                  <a:lnTo>
                    <a:pt x="928268" y="292557"/>
                  </a:lnTo>
                  <a:lnTo>
                    <a:pt x="937361" y="290550"/>
                  </a:lnTo>
                  <a:lnTo>
                    <a:pt x="946886" y="290550"/>
                  </a:lnTo>
                  <a:lnTo>
                    <a:pt x="953033" y="295224"/>
                  </a:lnTo>
                  <a:lnTo>
                    <a:pt x="958748" y="302615"/>
                  </a:lnTo>
                  <a:lnTo>
                    <a:pt x="974839" y="290550"/>
                  </a:lnTo>
                  <a:lnTo>
                    <a:pt x="953147" y="258749"/>
                  </a:lnTo>
                  <a:lnTo>
                    <a:pt x="936917" y="256921"/>
                  </a:lnTo>
                  <a:lnTo>
                    <a:pt x="912101" y="261696"/>
                  </a:lnTo>
                  <a:lnTo>
                    <a:pt x="892771" y="274612"/>
                  </a:lnTo>
                  <a:lnTo>
                    <a:pt x="880224" y="293611"/>
                  </a:lnTo>
                  <a:lnTo>
                    <a:pt x="875830" y="316153"/>
                  </a:lnTo>
                  <a:lnTo>
                    <a:pt x="875753" y="317004"/>
                  </a:lnTo>
                  <a:lnTo>
                    <a:pt x="880224" y="339966"/>
                  </a:lnTo>
                  <a:lnTo>
                    <a:pt x="892683" y="358889"/>
                  </a:lnTo>
                  <a:lnTo>
                    <a:pt x="911656" y="371741"/>
                  </a:lnTo>
                  <a:lnTo>
                    <a:pt x="935672" y="376478"/>
                  </a:lnTo>
                  <a:lnTo>
                    <a:pt x="952703" y="374611"/>
                  </a:lnTo>
                  <a:lnTo>
                    <a:pt x="966444" y="369316"/>
                  </a:lnTo>
                  <a:lnTo>
                    <a:pt x="977506" y="361048"/>
                  </a:lnTo>
                  <a:lnTo>
                    <a:pt x="986472" y="350240"/>
                  </a:lnTo>
                  <a:close/>
                </a:path>
                <a:path extrusionOk="0" h="625475" w="1939289">
                  <a:moveTo>
                    <a:pt x="1084249" y="156616"/>
                  </a:moveTo>
                  <a:lnTo>
                    <a:pt x="1053820" y="115925"/>
                  </a:lnTo>
                  <a:lnTo>
                    <a:pt x="1040396" y="97967"/>
                  </a:lnTo>
                  <a:lnTo>
                    <a:pt x="1052283" y="82499"/>
                  </a:lnTo>
                  <a:lnTo>
                    <a:pt x="1083360" y="42113"/>
                  </a:lnTo>
                  <a:lnTo>
                    <a:pt x="1036828" y="42113"/>
                  </a:lnTo>
                  <a:lnTo>
                    <a:pt x="1009103" y="82499"/>
                  </a:lnTo>
                  <a:lnTo>
                    <a:pt x="1002944" y="82499"/>
                  </a:lnTo>
                  <a:lnTo>
                    <a:pt x="1002944" y="42113"/>
                  </a:lnTo>
                  <a:lnTo>
                    <a:pt x="962761" y="42113"/>
                  </a:lnTo>
                  <a:lnTo>
                    <a:pt x="962761" y="156616"/>
                  </a:lnTo>
                  <a:lnTo>
                    <a:pt x="1002944" y="156616"/>
                  </a:lnTo>
                  <a:lnTo>
                    <a:pt x="1002944" y="115925"/>
                  </a:lnTo>
                  <a:lnTo>
                    <a:pt x="1009294" y="115925"/>
                  </a:lnTo>
                  <a:lnTo>
                    <a:pt x="1037869" y="156616"/>
                  </a:lnTo>
                  <a:lnTo>
                    <a:pt x="1084249" y="156616"/>
                  </a:lnTo>
                  <a:close/>
                </a:path>
                <a:path extrusionOk="0" h="625475" w="1939289">
                  <a:moveTo>
                    <a:pt x="1105192" y="259257"/>
                  </a:moveTo>
                  <a:lnTo>
                    <a:pt x="993228" y="259257"/>
                  </a:lnTo>
                  <a:lnTo>
                    <a:pt x="993228" y="293281"/>
                  </a:lnTo>
                  <a:lnTo>
                    <a:pt x="1029195" y="293281"/>
                  </a:lnTo>
                  <a:lnTo>
                    <a:pt x="1029195" y="373748"/>
                  </a:lnTo>
                  <a:lnTo>
                    <a:pt x="1069225" y="373748"/>
                  </a:lnTo>
                  <a:lnTo>
                    <a:pt x="1069225" y="293281"/>
                  </a:lnTo>
                  <a:lnTo>
                    <a:pt x="1105192" y="293281"/>
                  </a:lnTo>
                  <a:lnTo>
                    <a:pt x="1105192" y="259257"/>
                  </a:lnTo>
                  <a:close/>
                </a:path>
                <a:path extrusionOk="0" h="625475" w="1939289">
                  <a:moveTo>
                    <a:pt x="1120025" y="476389"/>
                  </a:moveTo>
                  <a:lnTo>
                    <a:pt x="1078750" y="476389"/>
                  </a:lnTo>
                  <a:lnTo>
                    <a:pt x="1057173" y="545350"/>
                  </a:lnTo>
                  <a:lnTo>
                    <a:pt x="1034300" y="476389"/>
                  </a:lnTo>
                  <a:lnTo>
                    <a:pt x="993025" y="476389"/>
                  </a:lnTo>
                  <a:lnTo>
                    <a:pt x="992378" y="476389"/>
                  </a:lnTo>
                  <a:lnTo>
                    <a:pt x="946442" y="476389"/>
                  </a:lnTo>
                  <a:lnTo>
                    <a:pt x="918705" y="516775"/>
                  </a:lnTo>
                  <a:lnTo>
                    <a:pt x="912609" y="516775"/>
                  </a:lnTo>
                  <a:lnTo>
                    <a:pt x="912609" y="476389"/>
                  </a:lnTo>
                  <a:lnTo>
                    <a:pt x="872375" y="476389"/>
                  </a:lnTo>
                  <a:lnTo>
                    <a:pt x="872375" y="590892"/>
                  </a:lnTo>
                  <a:lnTo>
                    <a:pt x="912609" y="590892"/>
                  </a:lnTo>
                  <a:lnTo>
                    <a:pt x="912609" y="550265"/>
                  </a:lnTo>
                  <a:lnTo>
                    <a:pt x="918959" y="550265"/>
                  </a:lnTo>
                  <a:lnTo>
                    <a:pt x="947534" y="590892"/>
                  </a:lnTo>
                  <a:lnTo>
                    <a:pt x="993863" y="590892"/>
                  </a:lnTo>
                  <a:lnTo>
                    <a:pt x="963510" y="550265"/>
                  </a:lnTo>
                  <a:lnTo>
                    <a:pt x="950061" y="532257"/>
                  </a:lnTo>
                  <a:lnTo>
                    <a:pt x="961961" y="516775"/>
                  </a:lnTo>
                  <a:lnTo>
                    <a:pt x="992593" y="476948"/>
                  </a:lnTo>
                  <a:lnTo>
                    <a:pt x="1037221" y="588759"/>
                  </a:lnTo>
                  <a:lnTo>
                    <a:pt x="1034503" y="592328"/>
                  </a:lnTo>
                  <a:lnTo>
                    <a:pt x="1031773" y="593420"/>
                  </a:lnTo>
                  <a:lnTo>
                    <a:pt x="1023289" y="593420"/>
                  </a:lnTo>
                  <a:lnTo>
                    <a:pt x="1016736" y="591286"/>
                  </a:lnTo>
                  <a:lnTo>
                    <a:pt x="1010145" y="587273"/>
                  </a:lnTo>
                  <a:lnTo>
                    <a:pt x="997889" y="615403"/>
                  </a:lnTo>
                  <a:lnTo>
                    <a:pt x="1006144" y="619556"/>
                  </a:lnTo>
                  <a:lnTo>
                    <a:pt x="1014844" y="622693"/>
                  </a:lnTo>
                  <a:lnTo>
                    <a:pt x="1024229" y="624687"/>
                  </a:lnTo>
                  <a:lnTo>
                    <a:pt x="1034503" y="625373"/>
                  </a:lnTo>
                  <a:lnTo>
                    <a:pt x="1049604" y="623366"/>
                  </a:lnTo>
                  <a:lnTo>
                    <a:pt x="1061135" y="616902"/>
                  </a:lnTo>
                  <a:lnTo>
                    <a:pt x="1070241" y="605370"/>
                  </a:lnTo>
                  <a:lnTo>
                    <a:pt x="1075677" y="593420"/>
                  </a:lnTo>
                  <a:lnTo>
                    <a:pt x="1078103" y="588111"/>
                  </a:lnTo>
                  <a:lnTo>
                    <a:pt x="1094143" y="545350"/>
                  </a:lnTo>
                  <a:lnTo>
                    <a:pt x="1120025" y="476389"/>
                  </a:lnTo>
                  <a:close/>
                </a:path>
                <a:path extrusionOk="0" h="625475" w="1939289">
                  <a:moveTo>
                    <a:pt x="1230261" y="330542"/>
                  </a:moveTo>
                  <a:lnTo>
                    <a:pt x="1201153" y="291858"/>
                  </a:lnTo>
                  <a:lnTo>
                    <a:pt x="1191310" y="290588"/>
                  </a:lnTo>
                  <a:lnTo>
                    <a:pt x="1191310" y="322948"/>
                  </a:lnTo>
                  <a:lnTo>
                    <a:pt x="1191310" y="339229"/>
                  </a:lnTo>
                  <a:lnTo>
                    <a:pt x="1185164" y="344081"/>
                  </a:lnTo>
                  <a:lnTo>
                    <a:pt x="1160653" y="344081"/>
                  </a:lnTo>
                  <a:lnTo>
                    <a:pt x="1160653" y="317639"/>
                  </a:lnTo>
                  <a:lnTo>
                    <a:pt x="1175245" y="317639"/>
                  </a:lnTo>
                  <a:lnTo>
                    <a:pt x="1186053" y="317449"/>
                  </a:lnTo>
                  <a:lnTo>
                    <a:pt x="1191310" y="322948"/>
                  </a:lnTo>
                  <a:lnTo>
                    <a:pt x="1191310" y="290588"/>
                  </a:lnTo>
                  <a:lnTo>
                    <a:pt x="1179703" y="289064"/>
                  </a:lnTo>
                  <a:lnTo>
                    <a:pt x="1160856" y="289064"/>
                  </a:lnTo>
                  <a:lnTo>
                    <a:pt x="1160856" y="259257"/>
                  </a:lnTo>
                  <a:lnTo>
                    <a:pt x="1121067" y="259257"/>
                  </a:lnTo>
                  <a:lnTo>
                    <a:pt x="1121067" y="373748"/>
                  </a:lnTo>
                  <a:lnTo>
                    <a:pt x="1177963" y="373748"/>
                  </a:lnTo>
                  <a:lnTo>
                    <a:pt x="1200429" y="370484"/>
                  </a:lnTo>
                  <a:lnTo>
                    <a:pt x="1216812" y="361467"/>
                  </a:lnTo>
                  <a:lnTo>
                    <a:pt x="1226845" y="347840"/>
                  </a:lnTo>
                  <a:lnTo>
                    <a:pt x="1227594" y="344081"/>
                  </a:lnTo>
                  <a:lnTo>
                    <a:pt x="1230261" y="330784"/>
                  </a:lnTo>
                  <a:lnTo>
                    <a:pt x="1230261" y="330542"/>
                  </a:lnTo>
                  <a:close/>
                </a:path>
                <a:path extrusionOk="0" h="625475" w="1939289">
                  <a:moveTo>
                    <a:pt x="1263497" y="133096"/>
                  </a:moveTo>
                  <a:lnTo>
                    <a:pt x="1252943" y="125450"/>
                  </a:lnTo>
                  <a:lnTo>
                    <a:pt x="1236611" y="113601"/>
                  </a:lnTo>
                  <a:lnTo>
                    <a:pt x="1230452" y="121043"/>
                  </a:lnTo>
                  <a:lnTo>
                    <a:pt x="1224546" y="125450"/>
                  </a:lnTo>
                  <a:lnTo>
                    <a:pt x="1214628" y="125450"/>
                  </a:lnTo>
                  <a:lnTo>
                    <a:pt x="1191755" y="99009"/>
                  </a:lnTo>
                  <a:lnTo>
                    <a:pt x="1193444" y="89027"/>
                  </a:lnTo>
                  <a:lnTo>
                    <a:pt x="1198143" y="80899"/>
                  </a:lnTo>
                  <a:lnTo>
                    <a:pt x="1205318" y="75425"/>
                  </a:lnTo>
                  <a:lnTo>
                    <a:pt x="1214386" y="73418"/>
                  </a:lnTo>
                  <a:lnTo>
                    <a:pt x="1223911" y="73418"/>
                  </a:lnTo>
                  <a:lnTo>
                    <a:pt x="1230058" y="78079"/>
                  </a:lnTo>
                  <a:lnTo>
                    <a:pt x="1235760" y="85471"/>
                  </a:lnTo>
                  <a:lnTo>
                    <a:pt x="1251839" y="73418"/>
                  </a:lnTo>
                  <a:lnTo>
                    <a:pt x="1230223" y="41605"/>
                  </a:lnTo>
                  <a:lnTo>
                    <a:pt x="1213980" y="39776"/>
                  </a:lnTo>
                  <a:lnTo>
                    <a:pt x="1189139" y="44551"/>
                  </a:lnTo>
                  <a:lnTo>
                    <a:pt x="1169809" y="57480"/>
                  </a:lnTo>
                  <a:lnTo>
                    <a:pt x="1157274" y="76479"/>
                  </a:lnTo>
                  <a:lnTo>
                    <a:pt x="1152893" y="99009"/>
                  </a:lnTo>
                  <a:lnTo>
                    <a:pt x="1152817" y="99860"/>
                  </a:lnTo>
                  <a:lnTo>
                    <a:pt x="1157287" y="122821"/>
                  </a:lnTo>
                  <a:lnTo>
                    <a:pt x="1169720" y="141757"/>
                  </a:lnTo>
                  <a:lnTo>
                    <a:pt x="1188681" y="154609"/>
                  </a:lnTo>
                  <a:lnTo>
                    <a:pt x="1212697" y="159334"/>
                  </a:lnTo>
                  <a:lnTo>
                    <a:pt x="1229741" y="157467"/>
                  </a:lnTo>
                  <a:lnTo>
                    <a:pt x="1243482" y="152171"/>
                  </a:lnTo>
                  <a:lnTo>
                    <a:pt x="1254531" y="143903"/>
                  </a:lnTo>
                  <a:lnTo>
                    <a:pt x="1263497" y="133096"/>
                  </a:lnTo>
                  <a:close/>
                </a:path>
                <a:path extrusionOk="0" h="625475" w="1939289">
                  <a:moveTo>
                    <a:pt x="1308785" y="533298"/>
                  </a:moveTo>
                  <a:lnTo>
                    <a:pt x="1291539" y="491337"/>
                  </a:lnTo>
                  <a:lnTo>
                    <a:pt x="1270292" y="478167"/>
                  </a:lnTo>
                  <a:lnTo>
                    <a:pt x="1270292" y="534136"/>
                  </a:lnTo>
                  <a:lnTo>
                    <a:pt x="1268704" y="543928"/>
                  </a:lnTo>
                  <a:lnTo>
                    <a:pt x="1264196" y="552018"/>
                  </a:lnTo>
                  <a:lnTo>
                    <a:pt x="1257058" y="557517"/>
                  </a:lnTo>
                  <a:lnTo>
                    <a:pt x="1247622" y="559536"/>
                  </a:lnTo>
                  <a:lnTo>
                    <a:pt x="1238288" y="557479"/>
                  </a:lnTo>
                  <a:lnTo>
                    <a:pt x="1230998" y="551878"/>
                  </a:lnTo>
                  <a:lnTo>
                    <a:pt x="1230299" y="550659"/>
                  </a:lnTo>
                  <a:lnTo>
                    <a:pt x="1226235" y="543661"/>
                  </a:lnTo>
                  <a:lnTo>
                    <a:pt x="1224610" y="534136"/>
                  </a:lnTo>
                  <a:lnTo>
                    <a:pt x="1224546" y="533298"/>
                  </a:lnTo>
                  <a:lnTo>
                    <a:pt x="1226121" y="523316"/>
                  </a:lnTo>
                  <a:lnTo>
                    <a:pt x="1230210" y="515937"/>
                  </a:lnTo>
                  <a:lnTo>
                    <a:pt x="1230630" y="515188"/>
                  </a:lnTo>
                  <a:lnTo>
                    <a:pt x="1237780" y="509701"/>
                  </a:lnTo>
                  <a:lnTo>
                    <a:pt x="1247228" y="507695"/>
                  </a:lnTo>
                  <a:lnTo>
                    <a:pt x="1256538" y="509778"/>
                  </a:lnTo>
                  <a:lnTo>
                    <a:pt x="1263827" y="515404"/>
                  </a:lnTo>
                  <a:lnTo>
                    <a:pt x="1268590" y="523697"/>
                  </a:lnTo>
                  <a:lnTo>
                    <a:pt x="1270215" y="533298"/>
                  </a:lnTo>
                  <a:lnTo>
                    <a:pt x="1270292" y="534136"/>
                  </a:lnTo>
                  <a:lnTo>
                    <a:pt x="1270292" y="478167"/>
                  </a:lnTo>
                  <a:lnTo>
                    <a:pt x="1247622" y="473811"/>
                  </a:lnTo>
                  <a:lnTo>
                    <a:pt x="1227378" y="476986"/>
                  </a:lnTo>
                  <a:lnTo>
                    <a:pt x="1210157" y="485762"/>
                  </a:lnTo>
                  <a:lnTo>
                    <a:pt x="1196898" y="499110"/>
                  </a:lnTo>
                  <a:lnTo>
                    <a:pt x="1188580" y="515937"/>
                  </a:lnTo>
                  <a:lnTo>
                    <a:pt x="1173353" y="515937"/>
                  </a:lnTo>
                  <a:lnTo>
                    <a:pt x="1173353" y="476389"/>
                  </a:lnTo>
                  <a:lnTo>
                    <a:pt x="1133119" y="476389"/>
                  </a:lnTo>
                  <a:lnTo>
                    <a:pt x="1133119" y="590892"/>
                  </a:lnTo>
                  <a:lnTo>
                    <a:pt x="1173353" y="590892"/>
                  </a:lnTo>
                  <a:lnTo>
                    <a:pt x="1173353" y="550659"/>
                  </a:lnTo>
                  <a:lnTo>
                    <a:pt x="1188389" y="550659"/>
                  </a:lnTo>
                  <a:lnTo>
                    <a:pt x="1196365" y="567740"/>
                  </a:lnTo>
                  <a:lnTo>
                    <a:pt x="1209522" y="581355"/>
                  </a:lnTo>
                  <a:lnTo>
                    <a:pt x="1226820" y="590372"/>
                  </a:lnTo>
                  <a:lnTo>
                    <a:pt x="1247228" y="593623"/>
                  </a:lnTo>
                  <a:lnTo>
                    <a:pt x="1271816" y="588886"/>
                  </a:lnTo>
                  <a:lnTo>
                    <a:pt x="1291323" y="575983"/>
                  </a:lnTo>
                  <a:lnTo>
                    <a:pt x="1302397" y="559536"/>
                  </a:lnTo>
                  <a:lnTo>
                    <a:pt x="1304150" y="556933"/>
                  </a:lnTo>
                  <a:lnTo>
                    <a:pt x="1308696" y="534136"/>
                  </a:lnTo>
                  <a:lnTo>
                    <a:pt x="1308785" y="533298"/>
                  </a:lnTo>
                  <a:close/>
                </a:path>
                <a:path extrusionOk="0" h="625475" w="1939289">
                  <a:moveTo>
                    <a:pt x="1382204" y="42113"/>
                  </a:moveTo>
                  <a:lnTo>
                    <a:pt x="1270292" y="42113"/>
                  </a:lnTo>
                  <a:lnTo>
                    <a:pt x="1270292" y="76149"/>
                  </a:lnTo>
                  <a:lnTo>
                    <a:pt x="1306258" y="76149"/>
                  </a:lnTo>
                  <a:lnTo>
                    <a:pt x="1306258" y="156616"/>
                  </a:lnTo>
                  <a:lnTo>
                    <a:pt x="1346238" y="156616"/>
                  </a:lnTo>
                  <a:lnTo>
                    <a:pt x="1346238" y="76149"/>
                  </a:lnTo>
                  <a:lnTo>
                    <a:pt x="1382204" y="76149"/>
                  </a:lnTo>
                  <a:lnTo>
                    <a:pt x="1382204" y="42113"/>
                  </a:lnTo>
                  <a:close/>
                </a:path>
                <a:path extrusionOk="0" h="625475" w="1939289">
                  <a:moveTo>
                    <a:pt x="1523796" y="98818"/>
                  </a:moveTo>
                  <a:lnTo>
                    <a:pt x="1509699" y="57340"/>
                  </a:lnTo>
                  <a:lnTo>
                    <a:pt x="1484452" y="41960"/>
                  </a:lnTo>
                  <a:lnTo>
                    <a:pt x="1484452" y="99466"/>
                  </a:lnTo>
                  <a:lnTo>
                    <a:pt x="1482559" y="110032"/>
                  </a:lnTo>
                  <a:lnTo>
                    <a:pt x="1477454" y="118249"/>
                  </a:lnTo>
                  <a:lnTo>
                    <a:pt x="1469974" y="123571"/>
                  </a:lnTo>
                  <a:lnTo>
                    <a:pt x="1460944" y="125450"/>
                  </a:lnTo>
                  <a:lnTo>
                    <a:pt x="1451737" y="123532"/>
                  </a:lnTo>
                  <a:lnTo>
                    <a:pt x="1444294" y="118173"/>
                  </a:lnTo>
                  <a:lnTo>
                    <a:pt x="1439291" y="109956"/>
                  </a:lnTo>
                  <a:lnTo>
                    <a:pt x="1437474" y="99466"/>
                  </a:lnTo>
                  <a:lnTo>
                    <a:pt x="1437500" y="98818"/>
                  </a:lnTo>
                  <a:lnTo>
                    <a:pt x="1439291" y="88519"/>
                  </a:lnTo>
                  <a:lnTo>
                    <a:pt x="1444294" y="80289"/>
                  </a:lnTo>
                  <a:lnTo>
                    <a:pt x="1451737" y="74904"/>
                  </a:lnTo>
                  <a:lnTo>
                    <a:pt x="1460944" y="72974"/>
                  </a:lnTo>
                  <a:lnTo>
                    <a:pt x="1469974" y="74904"/>
                  </a:lnTo>
                  <a:lnTo>
                    <a:pt x="1477454" y="80289"/>
                  </a:lnTo>
                  <a:lnTo>
                    <a:pt x="1482559" y="88519"/>
                  </a:lnTo>
                  <a:lnTo>
                    <a:pt x="1484414" y="98818"/>
                  </a:lnTo>
                  <a:lnTo>
                    <a:pt x="1484452" y="99466"/>
                  </a:lnTo>
                  <a:lnTo>
                    <a:pt x="1484452" y="41960"/>
                  </a:lnTo>
                  <a:lnTo>
                    <a:pt x="1473047" y="39535"/>
                  </a:lnTo>
                  <a:lnTo>
                    <a:pt x="1461477" y="40982"/>
                  </a:lnTo>
                  <a:lnTo>
                    <a:pt x="1452181" y="44869"/>
                  </a:lnTo>
                  <a:lnTo>
                    <a:pt x="1444625" y="50546"/>
                  </a:lnTo>
                  <a:lnTo>
                    <a:pt x="1438313" y="57340"/>
                  </a:lnTo>
                  <a:lnTo>
                    <a:pt x="1438313" y="42113"/>
                  </a:lnTo>
                  <a:lnTo>
                    <a:pt x="1398079" y="42113"/>
                  </a:lnTo>
                  <a:lnTo>
                    <a:pt x="1398079" y="190449"/>
                  </a:lnTo>
                  <a:lnTo>
                    <a:pt x="1438313" y="190449"/>
                  </a:lnTo>
                  <a:lnTo>
                    <a:pt x="1438313" y="142621"/>
                  </a:lnTo>
                  <a:lnTo>
                    <a:pt x="1444523" y="148869"/>
                  </a:lnTo>
                  <a:lnTo>
                    <a:pt x="1452105" y="154139"/>
                  </a:lnTo>
                  <a:lnTo>
                    <a:pt x="1461516" y="157784"/>
                  </a:lnTo>
                  <a:lnTo>
                    <a:pt x="1473238" y="159143"/>
                  </a:lnTo>
                  <a:lnTo>
                    <a:pt x="1492554" y="155028"/>
                  </a:lnTo>
                  <a:lnTo>
                    <a:pt x="1508671" y="143154"/>
                  </a:lnTo>
                  <a:lnTo>
                    <a:pt x="1508975" y="142621"/>
                  </a:lnTo>
                  <a:lnTo>
                    <a:pt x="1519021" y="125450"/>
                  </a:lnTo>
                  <a:lnTo>
                    <a:pt x="1519694" y="124307"/>
                  </a:lnTo>
                  <a:lnTo>
                    <a:pt x="1523746" y="99466"/>
                  </a:lnTo>
                  <a:lnTo>
                    <a:pt x="1523796" y="98818"/>
                  </a:lnTo>
                  <a:close/>
                </a:path>
                <a:path extrusionOk="0" h="625475" w="1939289">
                  <a:moveTo>
                    <a:pt x="1525536" y="442709"/>
                  </a:moveTo>
                  <a:lnTo>
                    <a:pt x="1391539" y="442709"/>
                  </a:lnTo>
                  <a:lnTo>
                    <a:pt x="1391539" y="590892"/>
                  </a:lnTo>
                  <a:lnTo>
                    <a:pt x="1432610" y="590892"/>
                  </a:lnTo>
                  <a:lnTo>
                    <a:pt x="1432610" y="479120"/>
                  </a:lnTo>
                  <a:lnTo>
                    <a:pt x="1484452" y="479120"/>
                  </a:lnTo>
                  <a:lnTo>
                    <a:pt x="1484452" y="590892"/>
                  </a:lnTo>
                  <a:lnTo>
                    <a:pt x="1525536" y="590892"/>
                  </a:lnTo>
                  <a:lnTo>
                    <a:pt x="1525536" y="479120"/>
                  </a:lnTo>
                  <a:lnTo>
                    <a:pt x="1525536" y="442709"/>
                  </a:lnTo>
                  <a:close/>
                </a:path>
                <a:path extrusionOk="0" h="625475" w="1939289">
                  <a:moveTo>
                    <a:pt x="1647418" y="91821"/>
                  </a:moveTo>
                  <a:lnTo>
                    <a:pt x="1635125" y="54368"/>
                  </a:lnTo>
                  <a:lnTo>
                    <a:pt x="1608480" y="41910"/>
                  </a:lnTo>
                  <a:lnTo>
                    <a:pt x="1608480" y="109829"/>
                  </a:lnTo>
                  <a:lnTo>
                    <a:pt x="1608480" y="115087"/>
                  </a:lnTo>
                  <a:lnTo>
                    <a:pt x="1606994" y="122961"/>
                  </a:lnTo>
                  <a:lnTo>
                    <a:pt x="1602854" y="128892"/>
                  </a:lnTo>
                  <a:lnTo>
                    <a:pt x="1596504" y="132638"/>
                  </a:lnTo>
                  <a:lnTo>
                    <a:pt x="1588389" y="133934"/>
                  </a:lnTo>
                  <a:lnTo>
                    <a:pt x="1580095" y="133934"/>
                  </a:lnTo>
                  <a:lnTo>
                    <a:pt x="1574203" y="129273"/>
                  </a:lnTo>
                  <a:lnTo>
                    <a:pt x="1574203" y="112356"/>
                  </a:lnTo>
                  <a:lnTo>
                    <a:pt x="1580743" y="106857"/>
                  </a:lnTo>
                  <a:lnTo>
                    <a:pt x="1598510" y="106857"/>
                  </a:lnTo>
                  <a:lnTo>
                    <a:pt x="1604264" y="108140"/>
                  </a:lnTo>
                  <a:lnTo>
                    <a:pt x="1608480" y="109829"/>
                  </a:lnTo>
                  <a:lnTo>
                    <a:pt x="1608480" y="41910"/>
                  </a:lnTo>
                  <a:lnTo>
                    <a:pt x="1605724" y="41287"/>
                  </a:lnTo>
                  <a:lnTo>
                    <a:pt x="1591564" y="40373"/>
                  </a:lnTo>
                  <a:lnTo>
                    <a:pt x="1577822" y="41033"/>
                  </a:lnTo>
                  <a:lnTo>
                    <a:pt x="1565833" y="42849"/>
                  </a:lnTo>
                  <a:lnTo>
                    <a:pt x="1555102" y="45669"/>
                  </a:lnTo>
                  <a:lnTo>
                    <a:pt x="1545170" y="49301"/>
                  </a:lnTo>
                  <a:lnTo>
                    <a:pt x="1553464" y="77431"/>
                  </a:lnTo>
                  <a:lnTo>
                    <a:pt x="1561084" y="74752"/>
                  </a:lnTo>
                  <a:lnTo>
                    <a:pt x="1568678" y="72758"/>
                  </a:lnTo>
                  <a:lnTo>
                    <a:pt x="1576603" y="71513"/>
                  </a:lnTo>
                  <a:lnTo>
                    <a:pt x="1585214" y="71081"/>
                  </a:lnTo>
                  <a:lnTo>
                    <a:pt x="1595285" y="72326"/>
                  </a:lnTo>
                  <a:lnTo>
                    <a:pt x="1602409" y="75971"/>
                  </a:lnTo>
                  <a:lnTo>
                    <a:pt x="1606638" y="81889"/>
                  </a:lnTo>
                  <a:lnTo>
                    <a:pt x="1607972" y="89623"/>
                  </a:lnTo>
                  <a:lnTo>
                    <a:pt x="1608035" y="91821"/>
                  </a:lnTo>
                  <a:lnTo>
                    <a:pt x="1602486" y="90068"/>
                  </a:lnTo>
                  <a:lnTo>
                    <a:pt x="1595869" y="88646"/>
                  </a:lnTo>
                  <a:lnTo>
                    <a:pt x="1588452" y="87706"/>
                  </a:lnTo>
                  <a:lnTo>
                    <a:pt x="1580553" y="87350"/>
                  </a:lnTo>
                  <a:lnTo>
                    <a:pt x="1562176" y="89623"/>
                  </a:lnTo>
                  <a:lnTo>
                    <a:pt x="1548003" y="96405"/>
                  </a:lnTo>
                  <a:lnTo>
                    <a:pt x="1538871" y="107657"/>
                  </a:lnTo>
                  <a:lnTo>
                    <a:pt x="1535722" y="122961"/>
                  </a:lnTo>
                  <a:lnTo>
                    <a:pt x="1535645" y="123774"/>
                  </a:lnTo>
                  <a:lnTo>
                    <a:pt x="1538566" y="138874"/>
                  </a:lnTo>
                  <a:lnTo>
                    <a:pt x="1546618" y="149961"/>
                  </a:lnTo>
                  <a:lnTo>
                    <a:pt x="1558772" y="156806"/>
                  </a:lnTo>
                  <a:lnTo>
                    <a:pt x="1573949" y="159143"/>
                  </a:lnTo>
                  <a:lnTo>
                    <a:pt x="1584528" y="158089"/>
                  </a:lnTo>
                  <a:lnTo>
                    <a:pt x="1593532" y="155079"/>
                  </a:lnTo>
                  <a:lnTo>
                    <a:pt x="1601203" y="150456"/>
                  </a:lnTo>
                  <a:lnTo>
                    <a:pt x="1607832" y="144500"/>
                  </a:lnTo>
                  <a:lnTo>
                    <a:pt x="1607832" y="156616"/>
                  </a:lnTo>
                  <a:lnTo>
                    <a:pt x="1647418" y="156616"/>
                  </a:lnTo>
                  <a:lnTo>
                    <a:pt x="1647418" y="144500"/>
                  </a:lnTo>
                  <a:lnTo>
                    <a:pt x="1647418" y="133934"/>
                  </a:lnTo>
                  <a:lnTo>
                    <a:pt x="1647418" y="106857"/>
                  </a:lnTo>
                  <a:lnTo>
                    <a:pt x="1647418" y="91821"/>
                  </a:lnTo>
                  <a:close/>
                </a:path>
                <a:path extrusionOk="0" h="625475" w="1939289">
                  <a:moveTo>
                    <a:pt x="1671332" y="533298"/>
                  </a:moveTo>
                  <a:lnTo>
                    <a:pt x="1653527" y="491337"/>
                  </a:lnTo>
                  <a:lnTo>
                    <a:pt x="1632394" y="478307"/>
                  </a:lnTo>
                  <a:lnTo>
                    <a:pt x="1632394" y="534136"/>
                  </a:lnTo>
                  <a:lnTo>
                    <a:pt x="1630667" y="543928"/>
                  </a:lnTo>
                  <a:lnTo>
                    <a:pt x="1625803" y="552018"/>
                  </a:lnTo>
                  <a:lnTo>
                    <a:pt x="1618195" y="557517"/>
                  </a:lnTo>
                  <a:lnTo>
                    <a:pt x="1608277" y="559536"/>
                  </a:lnTo>
                  <a:lnTo>
                    <a:pt x="1598485" y="557479"/>
                  </a:lnTo>
                  <a:lnTo>
                    <a:pt x="1590776" y="551878"/>
                  </a:lnTo>
                  <a:lnTo>
                    <a:pt x="1585722" y="543661"/>
                  </a:lnTo>
                  <a:lnTo>
                    <a:pt x="1583982" y="534136"/>
                  </a:lnTo>
                  <a:lnTo>
                    <a:pt x="1583918" y="533298"/>
                  </a:lnTo>
                  <a:lnTo>
                    <a:pt x="1585595" y="523316"/>
                  </a:lnTo>
                  <a:lnTo>
                    <a:pt x="1590408" y="515188"/>
                  </a:lnTo>
                  <a:lnTo>
                    <a:pt x="1597939" y="509701"/>
                  </a:lnTo>
                  <a:lnTo>
                    <a:pt x="1607832" y="507695"/>
                  </a:lnTo>
                  <a:lnTo>
                    <a:pt x="1617738" y="509778"/>
                  </a:lnTo>
                  <a:lnTo>
                    <a:pt x="1625498" y="515404"/>
                  </a:lnTo>
                  <a:lnTo>
                    <a:pt x="1630578" y="523697"/>
                  </a:lnTo>
                  <a:lnTo>
                    <a:pt x="1632305" y="533298"/>
                  </a:lnTo>
                  <a:lnTo>
                    <a:pt x="1632394" y="534136"/>
                  </a:lnTo>
                  <a:lnTo>
                    <a:pt x="1632394" y="478307"/>
                  </a:lnTo>
                  <a:lnTo>
                    <a:pt x="1582928" y="478561"/>
                  </a:lnTo>
                  <a:lnTo>
                    <a:pt x="1549717" y="510527"/>
                  </a:lnTo>
                  <a:lnTo>
                    <a:pt x="1544980" y="534136"/>
                  </a:lnTo>
                  <a:lnTo>
                    <a:pt x="1549679" y="557288"/>
                  </a:lnTo>
                  <a:lnTo>
                    <a:pt x="1562747" y="576199"/>
                  </a:lnTo>
                  <a:lnTo>
                    <a:pt x="1582648" y="588949"/>
                  </a:lnTo>
                  <a:lnTo>
                    <a:pt x="1607832" y="593623"/>
                  </a:lnTo>
                  <a:lnTo>
                    <a:pt x="1633194" y="588886"/>
                  </a:lnTo>
                  <a:lnTo>
                    <a:pt x="1653311" y="575983"/>
                  </a:lnTo>
                  <a:lnTo>
                    <a:pt x="1664741" y="559536"/>
                  </a:lnTo>
                  <a:lnTo>
                    <a:pt x="1666557" y="556933"/>
                  </a:lnTo>
                  <a:lnTo>
                    <a:pt x="1671243" y="534136"/>
                  </a:lnTo>
                  <a:lnTo>
                    <a:pt x="1671332" y="533298"/>
                  </a:lnTo>
                  <a:close/>
                </a:path>
                <a:path extrusionOk="0" h="625475" w="1939289">
                  <a:moveTo>
                    <a:pt x="1783486" y="42113"/>
                  </a:moveTo>
                  <a:lnTo>
                    <a:pt x="1743519" y="42113"/>
                  </a:lnTo>
                  <a:lnTo>
                    <a:pt x="1743519" y="81648"/>
                  </a:lnTo>
                  <a:lnTo>
                    <a:pt x="1708150" y="81648"/>
                  </a:lnTo>
                  <a:lnTo>
                    <a:pt x="1708150" y="42113"/>
                  </a:lnTo>
                  <a:lnTo>
                    <a:pt x="1667954" y="42113"/>
                  </a:lnTo>
                  <a:lnTo>
                    <a:pt x="1667954" y="156616"/>
                  </a:lnTo>
                  <a:lnTo>
                    <a:pt x="1708150" y="156616"/>
                  </a:lnTo>
                  <a:lnTo>
                    <a:pt x="1708150" y="116382"/>
                  </a:lnTo>
                  <a:lnTo>
                    <a:pt x="1743519" y="116382"/>
                  </a:lnTo>
                  <a:lnTo>
                    <a:pt x="1743519" y="156616"/>
                  </a:lnTo>
                  <a:lnTo>
                    <a:pt x="1783486" y="156616"/>
                  </a:lnTo>
                  <a:lnTo>
                    <a:pt x="1783486" y="116382"/>
                  </a:lnTo>
                  <a:lnTo>
                    <a:pt x="1783486" y="81648"/>
                  </a:lnTo>
                  <a:lnTo>
                    <a:pt x="1783486" y="42113"/>
                  </a:lnTo>
                  <a:close/>
                </a:path>
                <a:path extrusionOk="0" h="625475" w="1939289">
                  <a:moveTo>
                    <a:pt x="1810918" y="537565"/>
                  </a:moveTo>
                  <a:lnTo>
                    <a:pt x="1797570" y="501142"/>
                  </a:lnTo>
                  <a:lnTo>
                    <a:pt x="1772285" y="489534"/>
                  </a:lnTo>
                  <a:lnTo>
                    <a:pt x="1772285" y="536270"/>
                  </a:lnTo>
                  <a:lnTo>
                    <a:pt x="1772158" y="537121"/>
                  </a:lnTo>
                  <a:lnTo>
                    <a:pt x="1770595" y="545922"/>
                  </a:lnTo>
                  <a:lnTo>
                    <a:pt x="1765820" y="553516"/>
                  </a:lnTo>
                  <a:lnTo>
                    <a:pt x="1758340" y="558558"/>
                  </a:lnTo>
                  <a:lnTo>
                    <a:pt x="1748574" y="560387"/>
                  </a:lnTo>
                  <a:lnTo>
                    <a:pt x="1738858" y="558711"/>
                  </a:lnTo>
                  <a:lnTo>
                    <a:pt x="1731543" y="553834"/>
                  </a:lnTo>
                  <a:lnTo>
                    <a:pt x="1726907" y="546531"/>
                  </a:lnTo>
                  <a:lnTo>
                    <a:pt x="1725307" y="537565"/>
                  </a:lnTo>
                  <a:lnTo>
                    <a:pt x="1725333" y="537121"/>
                  </a:lnTo>
                  <a:lnTo>
                    <a:pt x="1726958" y="527951"/>
                  </a:lnTo>
                  <a:lnTo>
                    <a:pt x="1731746" y="520357"/>
                  </a:lnTo>
                  <a:lnTo>
                    <a:pt x="1739392" y="515264"/>
                  </a:lnTo>
                  <a:lnTo>
                    <a:pt x="1749615" y="513397"/>
                  </a:lnTo>
                  <a:lnTo>
                    <a:pt x="1759140" y="515162"/>
                  </a:lnTo>
                  <a:lnTo>
                    <a:pt x="1766265" y="520001"/>
                  </a:lnTo>
                  <a:lnTo>
                    <a:pt x="1770735" y="527265"/>
                  </a:lnTo>
                  <a:lnTo>
                    <a:pt x="1772285" y="536270"/>
                  </a:lnTo>
                  <a:lnTo>
                    <a:pt x="1772285" y="489534"/>
                  </a:lnTo>
                  <a:lnTo>
                    <a:pt x="1758950" y="487362"/>
                  </a:lnTo>
                  <a:lnTo>
                    <a:pt x="1746059" y="488530"/>
                  </a:lnTo>
                  <a:lnTo>
                    <a:pt x="1735175" y="491693"/>
                  </a:lnTo>
                  <a:lnTo>
                    <a:pt x="1726057" y="496404"/>
                  </a:lnTo>
                  <a:lnTo>
                    <a:pt x="1718513" y="502196"/>
                  </a:lnTo>
                  <a:lnTo>
                    <a:pt x="1721967" y="491070"/>
                  </a:lnTo>
                  <a:lnTo>
                    <a:pt x="1729016" y="482676"/>
                  </a:lnTo>
                  <a:lnTo>
                    <a:pt x="1739912" y="476910"/>
                  </a:lnTo>
                  <a:lnTo>
                    <a:pt x="1754924" y="473621"/>
                  </a:lnTo>
                  <a:lnTo>
                    <a:pt x="1799170" y="468350"/>
                  </a:lnTo>
                  <a:lnTo>
                    <a:pt x="1794713" y="434276"/>
                  </a:lnTo>
                  <a:lnTo>
                    <a:pt x="1750707" y="439534"/>
                  </a:lnTo>
                  <a:lnTo>
                    <a:pt x="1700174" y="464083"/>
                  </a:lnTo>
                  <a:lnTo>
                    <a:pt x="1684439" y="520001"/>
                  </a:lnTo>
                  <a:lnTo>
                    <a:pt x="1684426" y="520395"/>
                  </a:lnTo>
                  <a:lnTo>
                    <a:pt x="1685709" y="538873"/>
                  </a:lnTo>
                  <a:lnTo>
                    <a:pt x="1704124" y="576897"/>
                  </a:lnTo>
                  <a:lnTo>
                    <a:pt x="1748129" y="593623"/>
                  </a:lnTo>
                  <a:lnTo>
                    <a:pt x="1773669" y="589356"/>
                  </a:lnTo>
                  <a:lnTo>
                    <a:pt x="1793519" y="577545"/>
                  </a:lnTo>
                  <a:lnTo>
                    <a:pt x="1805889" y="560387"/>
                  </a:lnTo>
                  <a:lnTo>
                    <a:pt x="1806397" y="559701"/>
                  </a:lnTo>
                  <a:lnTo>
                    <a:pt x="1810918" y="537565"/>
                  </a:lnTo>
                  <a:close/>
                </a:path>
                <a:path extrusionOk="0" h="625475" w="1939289">
                  <a:moveTo>
                    <a:pt x="1916010" y="102184"/>
                  </a:moveTo>
                  <a:lnTo>
                    <a:pt x="1914232" y="89941"/>
                  </a:lnTo>
                  <a:lnTo>
                    <a:pt x="1912543" y="78219"/>
                  </a:lnTo>
                  <a:lnTo>
                    <a:pt x="1907781" y="69202"/>
                  </a:lnTo>
                  <a:lnTo>
                    <a:pt x="1901977" y="58254"/>
                  </a:lnTo>
                  <a:lnTo>
                    <a:pt x="1884019" y="44602"/>
                  </a:lnTo>
                  <a:lnTo>
                    <a:pt x="1878507" y="43522"/>
                  </a:lnTo>
                  <a:lnTo>
                    <a:pt x="1878507" y="89941"/>
                  </a:lnTo>
                  <a:lnTo>
                    <a:pt x="1838502" y="89941"/>
                  </a:lnTo>
                  <a:lnTo>
                    <a:pt x="1841093" y="81343"/>
                  </a:lnTo>
                  <a:lnTo>
                    <a:pt x="1845297" y="74815"/>
                  </a:lnTo>
                  <a:lnTo>
                    <a:pt x="1851088" y="70662"/>
                  </a:lnTo>
                  <a:lnTo>
                    <a:pt x="1858416" y="69202"/>
                  </a:lnTo>
                  <a:lnTo>
                    <a:pt x="1865985" y="70662"/>
                  </a:lnTo>
                  <a:lnTo>
                    <a:pt x="1872043" y="74815"/>
                  </a:lnTo>
                  <a:lnTo>
                    <a:pt x="1876298" y="81343"/>
                  </a:lnTo>
                  <a:lnTo>
                    <a:pt x="1878507" y="89941"/>
                  </a:lnTo>
                  <a:lnTo>
                    <a:pt x="1878507" y="43522"/>
                  </a:lnTo>
                  <a:lnTo>
                    <a:pt x="1835111" y="44234"/>
                  </a:lnTo>
                  <a:lnTo>
                    <a:pt x="1804924" y="76085"/>
                  </a:lnTo>
                  <a:lnTo>
                    <a:pt x="1800669" y="99466"/>
                  </a:lnTo>
                  <a:lnTo>
                    <a:pt x="1800669" y="99860"/>
                  </a:lnTo>
                  <a:lnTo>
                    <a:pt x="1805190" y="124079"/>
                  </a:lnTo>
                  <a:lnTo>
                    <a:pt x="1817839" y="142862"/>
                  </a:lnTo>
                  <a:lnTo>
                    <a:pt x="1837245" y="155016"/>
                  </a:lnTo>
                  <a:lnTo>
                    <a:pt x="1862035" y="159334"/>
                  </a:lnTo>
                  <a:lnTo>
                    <a:pt x="1877847" y="157695"/>
                  </a:lnTo>
                  <a:lnTo>
                    <a:pt x="1891207" y="153035"/>
                  </a:lnTo>
                  <a:lnTo>
                    <a:pt x="1902358" y="145694"/>
                  </a:lnTo>
                  <a:lnTo>
                    <a:pt x="1911540" y="136067"/>
                  </a:lnTo>
                  <a:lnTo>
                    <a:pt x="1903323" y="129273"/>
                  </a:lnTo>
                  <a:lnTo>
                    <a:pt x="1889315" y="117665"/>
                  </a:lnTo>
                  <a:lnTo>
                    <a:pt x="1883270" y="122961"/>
                  </a:lnTo>
                  <a:lnTo>
                    <a:pt x="1877263" y="126568"/>
                  </a:lnTo>
                  <a:lnTo>
                    <a:pt x="1870925" y="128625"/>
                  </a:lnTo>
                  <a:lnTo>
                    <a:pt x="1863915" y="129273"/>
                  </a:lnTo>
                  <a:lnTo>
                    <a:pt x="1855127" y="128117"/>
                  </a:lnTo>
                  <a:lnTo>
                    <a:pt x="1847964" y="124612"/>
                  </a:lnTo>
                  <a:lnTo>
                    <a:pt x="1842579" y="118732"/>
                  </a:lnTo>
                  <a:lnTo>
                    <a:pt x="1839163" y="110426"/>
                  </a:lnTo>
                  <a:lnTo>
                    <a:pt x="1915756" y="110426"/>
                  </a:lnTo>
                  <a:lnTo>
                    <a:pt x="1916010" y="107696"/>
                  </a:lnTo>
                  <a:lnTo>
                    <a:pt x="1916010" y="102184"/>
                  </a:lnTo>
                  <a:close/>
                </a:path>
                <a:path extrusionOk="0" h="625475" w="1939289">
                  <a:moveTo>
                    <a:pt x="1939074" y="536473"/>
                  </a:moveTo>
                  <a:lnTo>
                    <a:pt x="1937296" y="524217"/>
                  </a:lnTo>
                  <a:lnTo>
                    <a:pt x="1935607" y="512495"/>
                  </a:lnTo>
                  <a:lnTo>
                    <a:pt x="1930844" y="503478"/>
                  </a:lnTo>
                  <a:lnTo>
                    <a:pt x="1925040" y="492531"/>
                  </a:lnTo>
                  <a:lnTo>
                    <a:pt x="1907095" y="478878"/>
                  </a:lnTo>
                  <a:lnTo>
                    <a:pt x="1901571" y="477786"/>
                  </a:lnTo>
                  <a:lnTo>
                    <a:pt x="1901571" y="524217"/>
                  </a:lnTo>
                  <a:lnTo>
                    <a:pt x="1861591" y="524217"/>
                  </a:lnTo>
                  <a:lnTo>
                    <a:pt x="1864156" y="515620"/>
                  </a:lnTo>
                  <a:lnTo>
                    <a:pt x="1868360" y="509092"/>
                  </a:lnTo>
                  <a:lnTo>
                    <a:pt x="1874151" y="504939"/>
                  </a:lnTo>
                  <a:lnTo>
                    <a:pt x="1881479" y="503478"/>
                  </a:lnTo>
                  <a:lnTo>
                    <a:pt x="1889061" y="504939"/>
                  </a:lnTo>
                  <a:lnTo>
                    <a:pt x="1895106" y="509092"/>
                  </a:lnTo>
                  <a:lnTo>
                    <a:pt x="1899373" y="515620"/>
                  </a:lnTo>
                  <a:lnTo>
                    <a:pt x="1901571" y="524217"/>
                  </a:lnTo>
                  <a:lnTo>
                    <a:pt x="1901571" y="477786"/>
                  </a:lnTo>
                  <a:lnTo>
                    <a:pt x="1858175" y="478510"/>
                  </a:lnTo>
                  <a:lnTo>
                    <a:pt x="1827949" y="510362"/>
                  </a:lnTo>
                  <a:lnTo>
                    <a:pt x="1823681" y="533742"/>
                  </a:lnTo>
                  <a:lnTo>
                    <a:pt x="1823681" y="534136"/>
                  </a:lnTo>
                  <a:lnTo>
                    <a:pt x="1828203" y="558355"/>
                  </a:lnTo>
                  <a:lnTo>
                    <a:pt x="1840877" y="577151"/>
                  </a:lnTo>
                  <a:lnTo>
                    <a:pt x="1860296" y="589305"/>
                  </a:lnTo>
                  <a:lnTo>
                    <a:pt x="1885099" y="593623"/>
                  </a:lnTo>
                  <a:lnTo>
                    <a:pt x="1900910" y="591985"/>
                  </a:lnTo>
                  <a:lnTo>
                    <a:pt x="1914271" y="587311"/>
                  </a:lnTo>
                  <a:lnTo>
                    <a:pt x="1925434" y="579983"/>
                  </a:lnTo>
                  <a:lnTo>
                    <a:pt x="1934616" y="570357"/>
                  </a:lnTo>
                  <a:lnTo>
                    <a:pt x="1926399" y="563562"/>
                  </a:lnTo>
                  <a:lnTo>
                    <a:pt x="1912391" y="551954"/>
                  </a:lnTo>
                  <a:lnTo>
                    <a:pt x="1906346" y="557250"/>
                  </a:lnTo>
                  <a:lnTo>
                    <a:pt x="1900339" y="560844"/>
                  </a:lnTo>
                  <a:lnTo>
                    <a:pt x="1894001" y="562914"/>
                  </a:lnTo>
                  <a:lnTo>
                    <a:pt x="1886991" y="563562"/>
                  </a:lnTo>
                  <a:lnTo>
                    <a:pt x="1878203" y="562419"/>
                  </a:lnTo>
                  <a:lnTo>
                    <a:pt x="1871027" y="558927"/>
                  </a:lnTo>
                  <a:lnTo>
                    <a:pt x="1865642" y="553059"/>
                  </a:lnTo>
                  <a:lnTo>
                    <a:pt x="1862226" y="544753"/>
                  </a:lnTo>
                  <a:lnTo>
                    <a:pt x="1938832" y="544753"/>
                  </a:lnTo>
                  <a:lnTo>
                    <a:pt x="1939074" y="541972"/>
                  </a:lnTo>
                  <a:lnTo>
                    <a:pt x="1939074" y="536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5" name="Google Shape;205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24580" y="2831109"/>
              <a:ext cx="273456" cy="149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3"/>
            <p:cNvSpPr/>
            <p:nvPr/>
          </p:nvSpPr>
          <p:spPr>
            <a:xfrm>
              <a:off x="4703965" y="4561433"/>
              <a:ext cx="403225" cy="151130"/>
            </a:xfrm>
            <a:custGeom>
              <a:rect b="b" l="l" r="r" t="t"/>
              <a:pathLst>
                <a:path extrusionOk="0" h="151129" w="403225">
                  <a:moveTo>
                    <a:pt x="41020" y="148183"/>
                  </a:moveTo>
                  <a:lnTo>
                    <a:pt x="0" y="148183"/>
                  </a:lnTo>
                  <a:lnTo>
                    <a:pt x="0" y="0"/>
                  </a:lnTo>
                  <a:lnTo>
                    <a:pt x="133946" y="0"/>
                  </a:lnTo>
                  <a:lnTo>
                    <a:pt x="133946" y="36410"/>
                  </a:lnTo>
                  <a:lnTo>
                    <a:pt x="41020" y="36410"/>
                  </a:lnTo>
                  <a:lnTo>
                    <a:pt x="41020" y="148183"/>
                  </a:lnTo>
                  <a:close/>
                </a:path>
                <a:path extrusionOk="0" h="151129" w="403225">
                  <a:moveTo>
                    <a:pt x="133946" y="148183"/>
                  </a:moveTo>
                  <a:lnTo>
                    <a:pt x="92913" y="148183"/>
                  </a:lnTo>
                  <a:lnTo>
                    <a:pt x="92913" y="36410"/>
                  </a:lnTo>
                  <a:lnTo>
                    <a:pt x="133946" y="36410"/>
                  </a:lnTo>
                  <a:lnTo>
                    <a:pt x="133946" y="148183"/>
                  </a:lnTo>
                  <a:close/>
                </a:path>
                <a:path extrusionOk="0" h="151129" w="403225">
                  <a:moveTo>
                    <a:pt x="216293" y="150914"/>
                  </a:moveTo>
                  <a:lnTo>
                    <a:pt x="191112" y="146237"/>
                  </a:lnTo>
                  <a:lnTo>
                    <a:pt x="171213" y="133486"/>
                  </a:lnTo>
                  <a:lnTo>
                    <a:pt x="158141" y="114577"/>
                  </a:lnTo>
                  <a:lnTo>
                    <a:pt x="153441" y="91427"/>
                  </a:lnTo>
                  <a:lnTo>
                    <a:pt x="153532" y="90589"/>
                  </a:lnTo>
                  <a:lnTo>
                    <a:pt x="158174" y="67843"/>
                  </a:lnTo>
                  <a:lnTo>
                    <a:pt x="171334" y="48796"/>
                  </a:lnTo>
                  <a:lnTo>
                    <a:pt x="191358" y="35898"/>
                  </a:lnTo>
                  <a:lnTo>
                    <a:pt x="216687" y="31153"/>
                  </a:lnTo>
                  <a:lnTo>
                    <a:pt x="241994" y="35855"/>
                  </a:lnTo>
                  <a:lnTo>
                    <a:pt x="261970" y="48645"/>
                  </a:lnTo>
                  <a:lnTo>
                    <a:pt x="273304" y="64985"/>
                  </a:lnTo>
                  <a:lnTo>
                    <a:pt x="216293" y="64985"/>
                  </a:lnTo>
                  <a:lnTo>
                    <a:pt x="206384" y="66998"/>
                  </a:lnTo>
                  <a:lnTo>
                    <a:pt x="198850" y="72486"/>
                  </a:lnTo>
                  <a:lnTo>
                    <a:pt x="194058" y="80625"/>
                  </a:lnTo>
                  <a:lnTo>
                    <a:pt x="192379" y="90589"/>
                  </a:lnTo>
                  <a:lnTo>
                    <a:pt x="192451" y="91427"/>
                  </a:lnTo>
                  <a:lnTo>
                    <a:pt x="194182" y="100946"/>
                  </a:lnTo>
                  <a:lnTo>
                    <a:pt x="199213" y="109159"/>
                  </a:lnTo>
                  <a:lnTo>
                    <a:pt x="206904" y="114757"/>
                  </a:lnTo>
                  <a:lnTo>
                    <a:pt x="216687" y="116827"/>
                  </a:lnTo>
                  <a:lnTo>
                    <a:pt x="273209" y="116827"/>
                  </a:lnTo>
                  <a:lnTo>
                    <a:pt x="261773" y="133270"/>
                  </a:lnTo>
                  <a:lnTo>
                    <a:pt x="241662" y="146169"/>
                  </a:lnTo>
                  <a:lnTo>
                    <a:pt x="216293" y="150914"/>
                  </a:lnTo>
                  <a:close/>
                </a:path>
                <a:path extrusionOk="0" h="151129" w="403225">
                  <a:moveTo>
                    <a:pt x="273209" y="116827"/>
                  </a:moveTo>
                  <a:lnTo>
                    <a:pt x="216687" y="116827"/>
                  </a:lnTo>
                  <a:lnTo>
                    <a:pt x="226633" y="114798"/>
                  </a:lnTo>
                  <a:lnTo>
                    <a:pt x="234251" y="109299"/>
                  </a:lnTo>
                  <a:lnTo>
                    <a:pt x="239125" y="101214"/>
                  </a:lnTo>
                  <a:lnTo>
                    <a:pt x="240842" y="91427"/>
                  </a:lnTo>
                  <a:lnTo>
                    <a:pt x="240762" y="90589"/>
                  </a:lnTo>
                  <a:lnTo>
                    <a:pt x="239030" y="80978"/>
                  </a:lnTo>
                  <a:lnTo>
                    <a:pt x="233964" y="72690"/>
                  </a:lnTo>
                  <a:lnTo>
                    <a:pt x="226199" y="67060"/>
                  </a:lnTo>
                  <a:lnTo>
                    <a:pt x="216293" y="64985"/>
                  </a:lnTo>
                  <a:lnTo>
                    <a:pt x="273304" y="64985"/>
                  </a:lnTo>
                  <a:lnTo>
                    <a:pt x="275082" y="67548"/>
                  </a:lnTo>
                  <a:lnTo>
                    <a:pt x="279793" y="90589"/>
                  </a:lnTo>
                  <a:lnTo>
                    <a:pt x="279712" y="91427"/>
                  </a:lnTo>
                  <a:lnTo>
                    <a:pt x="275020" y="114223"/>
                  </a:lnTo>
                  <a:lnTo>
                    <a:pt x="273209" y="116827"/>
                  </a:lnTo>
                  <a:close/>
                </a:path>
                <a:path extrusionOk="0" h="151129" w="403225">
                  <a:moveTo>
                    <a:pt x="352170" y="150914"/>
                  </a:moveTo>
                  <a:lnTo>
                    <a:pt x="328158" y="146175"/>
                  </a:lnTo>
                  <a:lnTo>
                    <a:pt x="309184" y="133319"/>
                  </a:lnTo>
                  <a:lnTo>
                    <a:pt x="296721" y="114389"/>
                  </a:lnTo>
                  <a:lnTo>
                    <a:pt x="292239" y="91427"/>
                  </a:lnTo>
                  <a:lnTo>
                    <a:pt x="292326" y="90589"/>
                  </a:lnTo>
                  <a:lnTo>
                    <a:pt x="296712" y="68041"/>
                  </a:lnTo>
                  <a:lnTo>
                    <a:pt x="309264" y="49045"/>
                  </a:lnTo>
                  <a:lnTo>
                    <a:pt x="328597" y="36124"/>
                  </a:lnTo>
                  <a:lnTo>
                    <a:pt x="353415" y="31356"/>
                  </a:lnTo>
                  <a:lnTo>
                    <a:pt x="369658" y="33183"/>
                  </a:lnTo>
                  <a:lnTo>
                    <a:pt x="383022" y="38346"/>
                  </a:lnTo>
                  <a:lnTo>
                    <a:pt x="393809" y="46363"/>
                  </a:lnTo>
                  <a:lnTo>
                    <a:pt x="402323" y="56756"/>
                  </a:lnTo>
                  <a:lnTo>
                    <a:pt x="391336" y="64985"/>
                  </a:lnTo>
                  <a:lnTo>
                    <a:pt x="353860" y="64985"/>
                  </a:lnTo>
                  <a:lnTo>
                    <a:pt x="344772" y="66998"/>
                  </a:lnTo>
                  <a:lnTo>
                    <a:pt x="337596" y="72486"/>
                  </a:lnTo>
                  <a:lnTo>
                    <a:pt x="332884" y="80625"/>
                  </a:lnTo>
                  <a:lnTo>
                    <a:pt x="331190" y="90589"/>
                  </a:lnTo>
                  <a:lnTo>
                    <a:pt x="331254" y="91427"/>
                  </a:lnTo>
                  <a:lnTo>
                    <a:pt x="332858" y="101254"/>
                  </a:lnTo>
                  <a:lnTo>
                    <a:pt x="337545" y="109524"/>
                  </a:lnTo>
                  <a:lnTo>
                    <a:pt x="344772" y="115061"/>
                  </a:lnTo>
                  <a:lnTo>
                    <a:pt x="354063" y="117081"/>
                  </a:lnTo>
                  <a:lnTo>
                    <a:pt x="392456" y="117081"/>
                  </a:lnTo>
                  <a:lnTo>
                    <a:pt x="402920" y="124663"/>
                  </a:lnTo>
                  <a:lnTo>
                    <a:pt x="393990" y="135462"/>
                  </a:lnTo>
                  <a:lnTo>
                    <a:pt x="382946" y="143741"/>
                  </a:lnTo>
                  <a:lnTo>
                    <a:pt x="369201" y="149044"/>
                  </a:lnTo>
                  <a:lnTo>
                    <a:pt x="352170" y="150914"/>
                  </a:lnTo>
                  <a:close/>
                </a:path>
                <a:path extrusionOk="0" h="151129" w="403225">
                  <a:moveTo>
                    <a:pt x="375246" y="77038"/>
                  </a:moveTo>
                  <a:lnTo>
                    <a:pt x="369481" y="69646"/>
                  </a:lnTo>
                  <a:lnTo>
                    <a:pt x="363385" y="64985"/>
                  </a:lnTo>
                  <a:lnTo>
                    <a:pt x="391336" y="64985"/>
                  </a:lnTo>
                  <a:lnTo>
                    <a:pt x="375246" y="77038"/>
                  </a:lnTo>
                  <a:close/>
                </a:path>
                <a:path extrusionOk="0" h="151129" w="403225">
                  <a:moveTo>
                    <a:pt x="392456" y="117081"/>
                  </a:moveTo>
                  <a:lnTo>
                    <a:pt x="363981" y="117081"/>
                  </a:lnTo>
                  <a:lnTo>
                    <a:pt x="369938" y="112610"/>
                  </a:lnTo>
                  <a:lnTo>
                    <a:pt x="376085" y="105219"/>
                  </a:lnTo>
                  <a:lnTo>
                    <a:pt x="392456" y="1170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7" name="Google Shape;207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13680" y="4592586"/>
              <a:ext cx="245516" cy="119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3"/>
            <p:cNvSpPr/>
            <p:nvPr/>
          </p:nvSpPr>
          <p:spPr>
            <a:xfrm>
              <a:off x="4695926" y="3494582"/>
              <a:ext cx="1334770" cy="1466215"/>
            </a:xfrm>
            <a:custGeom>
              <a:rect b="b" l="l" r="r" t="t"/>
              <a:pathLst>
                <a:path extrusionOk="0" h="1466214" w="1334770">
                  <a:moveTo>
                    <a:pt x="131406" y="1374381"/>
                  </a:moveTo>
                  <a:lnTo>
                    <a:pt x="117271" y="1332903"/>
                  </a:lnTo>
                  <a:lnTo>
                    <a:pt x="92024" y="1317586"/>
                  </a:lnTo>
                  <a:lnTo>
                    <a:pt x="92024" y="1375029"/>
                  </a:lnTo>
                  <a:lnTo>
                    <a:pt x="90131" y="1385608"/>
                  </a:lnTo>
                  <a:lnTo>
                    <a:pt x="85051" y="1393837"/>
                  </a:lnTo>
                  <a:lnTo>
                    <a:pt x="77571" y="1399171"/>
                  </a:lnTo>
                  <a:lnTo>
                    <a:pt x="68554" y="1401064"/>
                  </a:lnTo>
                  <a:lnTo>
                    <a:pt x="59334" y="1399146"/>
                  </a:lnTo>
                  <a:lnTo>
                    <a:pt x="51866" y="1393761"/>
                  </a:lnTo>
                  <a:lnTo>
                    <a:pt x="46863" y="1385531"/>
                  </a:lnTo>
                  <a:lnTo>
                    <a:pt x="45046" y="1375029"/>
                  </a:lnTo>
                  <a:lnTo>
                    <a:pt x="45072" y="1374381"/>
                  </a:lnTo>
                  <a:lnTo>
                    <a:pt x="46863" y="1364094"/>
                  </a:lnTo>
                  <a:lnTo>
                    <a:pt x="51866" y="1355877"/>
                  </a:lnTo>
                  <a:lnTo>
                    <a:pt x="59334" y="1350518"/>
                  </a:lnTo>
                  <a:lnTo>
                    <a:pt x="68554" y="1348587"/>
                  </a:lnTo>
                  <a:lnTo>
                    <a:pt x="77571" y="1350518"/>
                  </a:lnTo>
                  <a:lnTo>
                    <a:pt x="85039" y="1355877"/>
                  </a:lnTo>
                  <a:lnTo>
                    <a:pt x="90131" y="1364094"/>
                  </a:lnTo>
                  <a:lnTo>
                    <a:pt x="91986" y="1374381"/>
                  </a:lnTo>
                  <a:lnTo>
                    <a:pt x="92024" y="1375029"/>
                  </a:lnTo>
                  <a:lnTo>
                    <a:pt x="92024" y="1317586"/>
                  </a:lnTo>
                  <a:lnTo>
                    <a:pt x="80606" y="1315148"/>
                  </a:lnTo>
                  <a:lnTo>
                    <a:pt x="69037" y="1316583"/>
                  </a:lnTo>
                  <a:lnTo>
                    <a:pt x="59740" y="1320457"/>
                  </a:lnTo>
                  <a:lnTo>
                    <a:pt x="52197" y="1326121"/>
                  </a:lnTo>
                  <a:lnTo>
                    <a:pt x="45885" y="1332903"/>
                  </a:lnTo>
                  <a:lnTo>
                    <a:pt x="45885" y="1317675"/>
                  </a:lnTo>
                  <a:lnTo>
                    <a:pt x="5702" y="1317675"/>
                  </a:lnTo>
                  <a:lnTo>
                    <a:pt x="5702" y="1466011"/>
                  </a:lnTo>
                  <a:lnTo>
                    <a:pt x="45885" y="1466011"/>
                  </a:lnTo>
                  <a:lnTo>
                    <a:pt x="45885" y="1418183"/>
                  </a:lnTo>
                  <a:lnTo>
                    <a:pt x="52120" y="1424432"/>
                  </a:lnTo>
                  <a:lnTo>
                    <a:pt x="59702" y="1429702"/>
                  </a:lnTo>
                  <a:lnTo>
                    <a:pt x="69100" y="1433347"/>
                  </a:lnTo>
                  <a:lnTo>
                    <a:pt x="80810" y="1434706"/>
                  </a:lnTo>
                  <a:lnTo>
                    <a:pt x="100139" y="1430591"/>
                  </a:lnTo>
                  <a:lnTo>
                    <a:pt x="116255" y="1418742"/>
                  </a:lnTo>
                  <a:lnTo>
                    <a:pt x="116586" y="1418183"/>
                  </a:lnTo>
                  <a:lnTo>
                    <a:pt x="126619" y="1401064"/>
                  </a:lnTo>
                  <a:lnTo>
                    <a:pt x="127304" y="1399908"/>
                  </a:lnTo>
                  <a:lnTo>
                    <a:pt x="131368" y="1375029"/>
                  </a:lnTo>
                  <a:lnTo>
                    <a:pt x="131406" y="1374381"/>
                  </a:lnTo>
                  <a:close/>
                </a:path>
                <a:path extrusionOk="0" h="1466214" w="1334770">
                  <a:moveTo>
                    <a:pt x="131813" y="109194"/>
                  </a:moveTo>
                  <a:lnTo>
                    <a:pt x="129717" y="96113"/>
                  </a:lnTo>
                  <a:lnTo>
                    <a:pt x="123825" y="86537"/>
                  </a:lnTo>
                  <a:lnTo>
                    <a:pt x="114681" y="79768"/>
                  </a:lnTo>
                  <a:lnTo>
                    <a:pt x="102831" y="75107"/>
                  </a:lnTo>
                  <a:lnTo>
                    <a:pt x="113906" y="69367"/>
                  </a:lnTo>
                  <a:lnTo>
                    <a:pt x="121780" y="62153"/>
                  </a:lnTo>
                  <a:lnTo>
                    <a:pt x="126479" y="52920"/>
                  </a:lnTo>
                  <a:lnTo>
                    <a:pt x="128041" y="41071"/>
                  </a:lnTo>
                  <a:lnTo>
                    <a:pt x="128041" y="40830"/>
                  </a:lnTo>
                  <a:lnTo>
                    <a:pt x="126593" y="34721"/>
                  </a:lnTo>
                  <a:lnTo>
                    <a:pt x="124117" y="24206"/>
                  </a:lnTo>
                  <a:lnTo>
                    <a:pt x="112572" y="11303"/>
                  </a:lnTo>
                  <a:lnTo>
                    <a:pt x="93726" y="2971"/>
                  </a:lnTo>
                  <a:lnTo>
                    <a:pt x="67906" y="0"/>
                  </a:lnTo>
                  <a:lnTo>
                    <a:pt x="47802" y="1587"/>
                  </a:lnTo>
                  <a:lnTo>
                    <a:pt x="30556" y="6032"/>
                  </a:lnTo>
                  <a:lnTo>
                    <a:pt x="15532" y="12852"/>
                  </a:lnTo>
                  <a:lnTo>
                    <a:pt x="2082" y="21577"/>
                  </a:lnTo>
                  <a:lnTo>
                    <a:pt x="21577" y="50152"/>
                  </a:lnTo>
                  <a:lnTo>
                    <a:pt x="31610" y="43916"/>
                  </a:lnTo>
                  <a:lnTo>
                    <a:pt x="42519" y="39039"/>
                  </a:lnTo>
                  <a:lnTo>
                    <a:pt x="54063" y="35864"/>
                  </a:lnTo>
                  <a:lnTo>
                    <a:pt x="66027" y="34721"/>
                  </a:lnTo>
                  <a:lnTo>
                    <a:pt x="79565" y="34721"/>
                  </a:lnTo>
                  <a:lnTo>
                    <a:pt x="86956" y="39344"/>
                  </a:lnTo>
                  <a:lnTo>
                    <a:pt x="86956" y="56057"/>
                  </a:lnTo>
                  <a:lnTo>
                    <a:pt x="80416" y="61366"/>
                  </a:lnTo>
                  <a:lnTo>
                    <a:pt x="36156" y="61366"/>
                  </a:lnTo>
                  <a:lnTo>
                    <a:pt x="36156" y="91630"/>
                  </a:lnTo>
                  <a:lnTo>
                    <a:pt x="66624" y="91630"/>
                  </a:lnTo>
                  <a:lnTo>
                    <a:pt x="77089" y="92532"/>
                  </a:lnTo>
                  <a:lnTo>
                    <a:pt x="84416" y="95123"/>
                  </a:lnTo>
                  <a:lnTo>
                    <a:pt x="88722" y="99314"/>
                  </a:lnTo>
                  <a:lnTo>
                    <a:pt x="90131" y="104978"/>
                  </a:lnTo>
                  <a:lnTo>
                    <a:pt x="90131" y="105168"/>
                  </a:lnTo>
                  <a:lnTo>
                    <a:pt x="88430" y="111213"/>
                  </a:lnTo>
                  <a:lnTo>
                    <a:pt x="83540" y="115595"/>
                  </a:lnTo>
                  <a:lnTo>
                    <a:pt x="75755" y="118262"/>
                  </a:lnTo>
                  <a:lnTo>
                    <a:pt x="65379" y="119164"/>
                  </a:lnTo>
                  <a:lnTo>
                    <a:pt x="53365" y="118122"/>
                  </a:lnTo>
                  <a:lnTo>
                    <a:pt x="41783" y="115074"/>
                  </a:lnTo>
                  <a:lnTo>
                    <a:pt x="30556" y="110147"/>
                  </a:lnTo>
                  <a:lnTo>
                    <a:pt x="19646" y="103479"/>
                  </a:lnTo>
                  <a:lnTo>
                    <a:pt x="0" y="133350"/>
                  </a:lnTo>
                  <a:lnTo>
                    <a:pt x="13055" y="141681"/>
                  </a:lnTo>
                  <a:lnTo>
                    <a:pt x="28092" y="148247"/>
                  </a:lnTo>
                  <a:lnTo>
                    <a:pt x="45478" y="152552"/>
                  </a:lnTo>
                  <a:lnTo>
                    <a:pt x="65582" y="154089"/>
                  </a:lnTo>
                  <a:lnTo>
                    <a:pt x="94234" y="150596"/>
                  </a:lnTo>
                  <a:lnTo>
                    <a:pt x="114973" y="141046"/>
                  </a:lnTo>
                  <a:lnTo>
                    <a:pt x="127558" y="126860"/>
                  </a:lnTo>
                  <a:lnTo>
                    <a:pt x="129438" y="119164"/>
                  </a:lnTo>
                  <a:lnTo>
                    <a:pt x="131813" y="109435"/>
                  </a:lnTo>
                  <a:lnTo>
                    <a:pt x="131813" y="109194"/>
                  </a:lnTo>
                  <a:close/>
                </a:path>
                <a:path extrusionOk="0" h="1466214" w="1334770">
                  <a:moveTo>
                    <a:pt x="254990" y="1367383"/>
                  </a:moveTo>
                  <a:lnTo>
                    <a:pt x="254939" y="1365631"/>
                  </a:lnTo>
                  <a:lnTo>
                    <a:pt x="254292" y="1355064"/>
                  </a:lnTo>
                  <a:lnTo>
                    <a:pt x="252412" y="1346644"/>
                  </a:lnTo>
                  <a:lnTo>
                    <a:pt x="252120" y="1345298"/>
                  </a:lnTo>
                  <a:lnTo>
                    <a:pt x="216052" y="1317523"/>
                  </a:lnTo>
                  <a:lnTo>
                    <a:pt x="216052" y="1385392"/>
                  </a:lnTo>
                  <a:lnTo>
                    <a:pt x="216052" y="1390700"/>
                  </a:lnTo>
                  <a:lnTo>
                    <a:pt x="214579" y="1398536"/>
                  </a:lnTo>
                  <a:lnTo>
                    <a:pt x="210439" y="1404454"/>
                  </a:lnTo>
                  <a:lnTo>
                    <a:pt x="204089" y="1408201"/>
                  </a:lnTo>
                  <a:lnTo>
                    <a:pt x="195961" y="1409496"/>
                  </a:lnTo>
                  <a:lnTo>
                    <a:pt x="187718" y="1409496"/>
                  </a:lnTo>
                  <a:lnTo>
                    <a:pt x="181762" y="1404886"/>
                  </a:lnTo>
                  <a:lnTo>
                    <a:pt x="181762" y="1387919"/>
                  </a:lnTo>
                  <a:lnTo>
                    <a:pt x="188315" y="1382420"/>
                  </a:lnTo>
                  <a:lnTo>
                    <a:pt x="206121" y="1382420"/>
                  </a:lnTo>
                  <a:lnTo>
                    <a:pt x="211836" y="1383703"/>
                  </a:lnTo>
                  <a:lnTo>
                    <a:pt x="216052" y="1385392"/>
                  </a:lnTo>
                  <a:lnTo>
                    <a:pt x="216052" y="1317523"/>
                  </a:lnTo>
                  <a:lnTo>
                    <a:pt x="213321" y="1316901"/>
                  </a:lnTo>
                  <a:lnTo>
                    <a:pt x="199136" y="1315986"/>
                  </a:lnTo>
                  <a:lnTo>
                    <a:pt x="185394" y="1316634"/>
                  </a:lnTo>
                  <a:lnTo>
                    <a:pt x="173405" y="1318437"/>
                  </a:lnTo>
                  <a:lnTo>
                    <a:pt x="162699" y="1321244"/>
                  </a:lnTo>
                  <a:lnTo>
                    <a:pt x="152793" y="1324864"/>
                  </a:lnTo>
                  <a:lnTo>
                    <a:pt x="161036" y="1352994"/>
                  </a:lnTo>
                  <a:lnTo>
                    <a:pt x="168668" y="1350314"/>
                  </a:lnTo>
                  <a:lnTo>
                    <a:pt x="176263" y="1348320"/>
                  </a:lnTo>
                  <a:lnTo>
                    <a:pt x="184188" y="1347076"/>
                  </a:lnTo>
                  <a:lnTo>
                    <a:pt x="192786" y="1346644"/>
                  </a:lnTo>
                  <a:lnTo>
                    <a:pt x="202882" y="1347901"/>
                  </a:lnTo>
                  <a:lnTo>
                    <a:pt x="210007" y="1351559"/>
                  </a:lnTo>
                  <a:lnTo>
                    <a:pt x="214249" y="1357477"/>
                  </a:lnTo>
                  <a:lnTo>
                    <a:pt x="215595" y="1365224"/>
                  </a:lnTo>
                  <a:lnTo>
                    <a:pt x="215646" y="1367383"/>
                  </a:lnTo>
                  <a:lnTo>
                    <a:pt x="210096" y="1365631"/>
                  </a:lnTo>
                  <a:lnTo>
                    <a:pt x="203479" y="1364234"/>
                  </a:lnTo>
                  <a:lnTo>
                    <a:pt x="196049" y="1363306"/>
                  </a:lnTo>
                  <a:lnTo>
                    <a:pt x="188112" y="1362964"/>
                  </a:lnTo>
                  <a:lnTo>
                    <a:pt x="169760" y="1365224"/>
                  </a:lnTo>
                  <a:lnTo>
                    <a:pt x="155600" y="1371993"/>
                  </a:lnTo>
                  <a:lnTo>
                    <a:pt x="146494" y="1383233"/>
                  </a:lnTo>
                  <a:lnTo>
                    <a:pt x="143344" y="1398536"/>
                  </a:lnTo>
                  <a:lnTo>
                    <a:pt x="143268" y="1399387"/>
                  </a:lnTo>
                  <a:lnTo>
                    <a:pt x="146189" y="1414449"/>
                  </a:lnTo>
                  <a:lnTo>
                    <a:pt x="154241" y="1425536"/>
                  </a:lnTo>
                  <a:lnTo>
                    <a:pt x="166395" y="1432369"/>
                  </a:lnTo>
                  <a:lnTo>
                    <a:pt x="181571" y="1434706"/>
                  </a:lnTo>
                  <a:lnTo>
                    <a:pt x="192112" y="1433652"/>
                  </a:lnTo>
                  <a:lnTo>
                    <a:pt x="201104" y="1430667"/>
                  </a:lnTo>
                  <a:lnTo>
                    <a:pt x="208800" y="1426070"/>
                  </a:lnTo>
                  <a:lnTo>
                    <a:pt x="215455" y="1420114"/>
                  </a:lnTo>
                  <a:lnTo>
                    <a:pt x="215455" y="1432179"/>
                  </a:lnTo>
                  <a:lnTo>
                    <a:pt x="254990" y="1432179"/>
                  </a:lnTo>
                  <a:lnTo>
                    <a:pt x="254990" y="1420114"/>
                  </a:lnTo>
                  <a:lnTo>
                    <a:pt x="254990" y="1409496"/>
                  </a:lnTo>
                  <a:lnTo>
                    <a:pt x="254990" y="1382420"/>
                  </a:lnTo>
                  <a:lnTo>
                    <a:pt x="254990" y="1367383"/>
                  </a:lnTo>
                  <a:close/>
                </a:path>
                <a:path extrusionOk="0" h="1466214" w="1334770">
                  <a:moveTo>
                    <a:pt x="264756" y="36614"/>
                  </a:moveTo>
                  <a:lnTo>
                    <a:pt x="224726" y="36614"/>
                  </a:lnTo>
                  <a:lnTo>
                    <a:pt x="224726" y="76200"/>
                  </a:lnTo>
                  <a:lnTo>
                    <a:pt x="189407" y="76200"/>
                  </a:lnTo>
                  <a:lnTo>
                    <a:pt x="189407" y="36614"/>
                  </a:lnTo>
                  <a:lnTo>
                    <a:pt x="149174" y="36614"/>
                  </a:lnTo>
                  <a:lnTo>
                    <a:pt x="149174" y="151104"/>
                  </a:lnTo>
                  <a:lnTo>
                    <a:pt x="189407" y="151104"/>
                  </a:lnTo>
                  <a:lnTo>
                    <a:pt x="189407" y="110883"/>
                  </a:lnTo>
                  <a:lnTo>
                    <a:pt x="224726" y="110883"/>
                  </a:lnTo>
                  <a:lnTo>
                    <a:pt x="224726" y="151104"/>
                  </a:lnTo>
                  <a:lnTo>
                    <a:pt x="264756" y="151104"/>
                  </a:lnTo>
                  <a:lnTo>
                    <a:pt x="264756" y="110883"/>
                  </a:lnTo>
                  <a:lnTo>
                    <a:pt x="264756" y="76200"/>
                  </a:lnTo>
                  <a:lnTo>
                    <a:pt x="264756" y="36614"/>
                  </a:lnTo>
                  <a:close/>
                </a:path>
                <a:path extrusionOk="0" h="1466214" w="1334770">
                  <a:moveTo>
                    <a:pt x="381546" y="1400429"/>
                  </a:moveTo>
                  <a:lnTo>
                    <a:pt x="358927" y="1374178"/>
                  </a:lnTo>
                  <a:lnTo>
                    <a:pt x="367804" y="1369860"/>
                  </a:lnTo>
                  <a:lnTo>
                    <a:pt x="374167" y="1364183"/>
                  </a:lnTo>
                  <a:lnTo>
                    <a:pt x="377977" y="1357147"/>
                  </a:lnTo>
                  <a:lnTo>
                    <a:pt x="379260" y="1348778"/>
                  </a:lnTo>
                  <a:lnTo>
                    <a:pt x="379209" y="1348435"/>
                  </a:lnTo>
                  <a:lnTo>
                    <a:pt x="347980" y="1317548"/>
                  </a:lnTo>
                  <a:lnTo>
                    <a:pt x="325285" y="1315148"/>
                  </a:lnTo>
                  <a:lnTo>
                    <a:pt x="308851" y="1316228"/>
                  </a:lnTo>
                  <a:lnTo>
                    <a:pt x="294551" y="1319276"/>
                  </a:lnTo>
                  <a:lnTo>
                    <a:pt x="281952" y="1324076"/>
                  </a:lnTo>
                  <a:lnTo>
                    <a:pt x="270662" y="1330375"/>
                  </a:lnTo>
                  <a:lnTo>
                    <a:pt x="285051" y="1356169"/>
                  </a:lnTo>
                  <a:lnTo>
                    <a:pt x="293738" y="1351762"/>
                  </a:lnTo>
                  <a:lnTo>
                    <a:pt x="303009" y="1348435"/>
                  </a:lnTo>
                  <a:lnTo>
                    <a:pt x="312864" y="1346339"/>
                  </a:lnTo>
                  <a:lnTo>
                    <a:pt x="323354" y="1345603"/>
                  </a:lnTo>
                  <a:lnTo>
                    <a:pt x="334162" y="1345412"/>
                  </a:lnTo>
                  <a:lnTo>
                    <a:pt x="339674" y="1348778"/>
                  </a:lnTo>
                  <a:lnTo>
                    <a:pt x="339674" y="1359789"/>
                  </a:lnTo>
                  <a:lnTo>
                    <a:pt x="335851" y="1362519"/>
                  </a:lnTo>
                  <a:lnTo>
                    <a:pt x="299046" y="1362519"/>
                  </a:lnTo>
                  <a:lnTo>
                    <a:pt x="299046" y="1387081"/>
                  </a:lnTo>
                  <a:lnTo>
                    <a:pt x="326326" y="1387081"/>
                  </a:lnTo>
                  <a:lnTo>
                    <a:pt x="337337" y="1386878"/>
                  </a:lnTo>
                  <a:lnTo>
                    <a:pt x="342011" y="1390256"/>
                  </a:lnTo>
                  <a:lnTo>
                    <a:pt x="342011" y="1401064"/>
                  </a:lnTo>
                  <a:lnTo>
                    <a:pt x="336892" y="1404442"/>
                  </a:lnTo>
                  <a:lnTo>
                    <a:pt x="323596" y="1404442"/>
                  </a:lnTo>
                  <a:lnTo>
                    <a:pt x="312915" y="1403743"/>
                  </a:lnTo>
                  <a:lnTo>
                    <a:pt x="302412" y="1401724"/>
                  </a:lnTo>
                  <a:lnTo>
                    <a:pt x="292379" y="1398460"/>
                  </a:lnTo>
                  <a:lnTo>
                    <a:pt x="283171" y="1394079"/>
                  </a:lnTo>
                  <a:lnTo>
                    <a:pt x="269379" y="1420710"/>
                  </a:lnTo>
                  <a:lnTo>
                    <a:pt x="280695" y="1426514"/>
                  </a:lnTo>
                  <a:lnTo>
                    <a:pt x="293535" y="1430997"/>
                  </a:lnTo>
                  <a:lnTo>
                    <a:pt x="308165" y="1433880"/>
                  </a:lnTo>
                  <a:lnTo>
                    <a:pt x="324840" y="1434896"/>
                  </a:lnTo>
                  <a:lnTo>
                    <a:pt x="348615" y="1432407"/>
                  </a:lnTo>
                  <a:lnTo>
                    <a:pt x="366445" y="1425397"/>
                  </a:lnTo>
                  <a:lnTo>
                    <a:pt x="377647" y="1414564"/>
                  </a:lnTo>
                  <a:lnTo>
                    <a:pt x="380479" y="1404442"/>
                  </a:lnTo>
                  <a:lnTo>
                    <a:pt x="381419" y="1401064"/>
                  </a:lnTo>
                  <a:lnTo>
                    <a:pt x="381546" y="1400429"/>
                  </a:lnTo>
                  <a:close/>
                </a:path>
                <a:path extrusionOk="0" h="1466214" w="1334770">
                  <a:moveTo>
                    <a:pt x="392557" y="86321"/>
                  </a:moveTo>
                  <a:lnTo>
                    <a:pt x="392506" y="84569"/>
                  </a:lnTo>
                  <a:lnTo>
                    <a:pt x="391858" y="74002"/>
                  </a:lnTo>
                  <a:lnTo>
                    <a:pt x="389978" y="65582"/>
                  </a:lnTo>
                  <a:lnTo>
                    <a:pt x="389686" y="64236"/>
                  </a:lnTo>
                  <a:lnTo>
                    <a:pt x="353618" y="36461"/>
                  </a:lnTo>
                  <a:lnTo>
                    <a:pt x="353618" y="104330"/>
                  </a:lnTo>
                  <a:lnTo>
                    <a:pt x="353618" y="109639"/>
                  </a:lnTo>
                  <a:lnTo>
                    <a:pt x="352145" y="117475"/>
                  </a:lnTo>
                  <a:lnTo>
                    <a:pt x="348005" y="123393"/>
                  </a:lnTo>
                  <a:lnTo>
                    <a:pt x="341655" y="127139"/>
                  </a:lnTo>
                  <a:lnTo>
                    <a:pt x="333527" y="128435"/>
                  </a:lnTo>
                  <a:lnTo>
                    <a:pt x="325285" y="128435"/>
                  </a:lnTo>
                  <a:lnTo>
                    <a:pt x="319328" y="123825"/>
                  </a:lnTo>
                  <a:lnTo>
                    <a:pt x="319328" y="106857"/>
                  </a:lnTo>
                  <a:lnTo>
                    <a:pt x="325882" y="101358"/>
                  </a:lnTo>
                  <a:lnTo>
                    <a:pt x="343687" y="101358"/>
                  </a:lnTo>
                  <a:lnTo>
                    <a:pt x="349402" y="102641"/>
                  </a:lnTo>
                  <a:lnTo>
                    <a:pt x="353618" y="104330"/>
                  </a:lnTo>
                  <a:lnTo>
                    <a:pt x="353618" y="36461"/>
                  </a:lnTo>
                  <a:lnTo>
                    <a:pt x="350888" y="35839"/>
                  </a:lnTo>
                  <a:lnTo>
                    <a:pt x="336702" y="34925"/>
                  </a:lnTo>
                  <a:lnTo>
                    <a:pt x="322961" y="35572"/>
                  </a:lnTo>
                  <a:lnTo>
                    <a:pt x="310972" y="37376"/>
                  </a:lnTo>
                  <a:lnTo>
                    <a:pt x="300266" y="40182"/>
                  </a:lnTo>
                  <a:lnTo>
                    <a:pt x="290360" y="43802"/>
                  </a:lnTo>
                  <a:lnTo>
                    <a:pt x="298602" y="71932"/>
                  </a:lnTo>
                  <a:lnTo>
                    <a:pt x="306235" y="69253"/>
                  </a:lnTo>
                  <a:lnTo>
                    <a:pt x="313829" y="67259"/>
                  </a:lnTo>
                  <a:lnTo>
                    <a:pt x="321754" y="66014"/>
                  </a:lnTo>
                  <a:lnTo>
                    <a:pt x="330352" y="65582"/>
                  </a:lnTo>
                  <a:lnTo>
                    <a:pt x="340423" y="66840"/>
                  </a:lnTo>
                  <a:lnTo>
                    <a:pt x="347560" y="70497"/>
                  </a:lnTo>
                  <a:lnTo>
                    <a:pt x="351802" y="76403"/>
                  </a:lnTo>
                  <a:lnTo>
                    <a:pt x="353161" y="84162"/>
                  </a:lnTo>
                  <a:lnTo>
                    <a:pt x="353212" y="86321"/>
                  </a:lnTo>
                  <a:lnTo>
                    <a:pt x="347662" y="84569"/>
                  </a:lnTo>
                  <a:lnTo>
                    <a:pt x="341045" y="83172"/>
                  </a:lnTo>
                  <a:lnTo>
                    <a:pt x="333616" y="82245"/>
                  </a:lnTo>
                  <a:lnTo>
                    <a:pt x="325678" y="81902"/>
                  </a:lnTo>
                  <a:lnTo>
                    <a:pt x="307327" y="84162"/>
                  </a:lnTo>
                  <a:lnTo>
                    <a:pt x="293166" y="90919"/>
                  </a:lnTo>
                  <a:lnTo>
                    <a:pt x="284060" y="102171"/>
                  </a:lnTo>
                  <a:lnTo>
                    <a:pt x="280911" y="117475"/>
                  </a:lnTo>
                  <a:lnTo>
                    <a:pt x="280835" y="118313"/>
                  </a:lnTo>
                  <a:lnTo>
                    <a:pt x="283756" y="133388"/>
                  </a:lnTo>
                  <a:lnTo>
                    <a:pt x="291807" y="144475"/>
                  </a:lnTo>
                  <a:lnTo>
                    <a:pt x="303961" y="151307"/>
                  </a:lnTo>
                  <a:lnTo>
                    <a:pt x="319138" y="153644"/>
                  </a:lnTo>
                  <a:lnTo>
                    <a:pt x="329679" y="152590"/>
                  </a:lnTo>
                  <a:lnTo>
                    <a:pt x="338670" y="149606"/>
                  </a:lnTo>
                  <a:lnTo>
                    <a:pt x="346367" y="145008"/>
                  </a:lnTo>
                  <a:lnTo>
                    <a:pt x="353021" y="139052"/>
                  </a:lnTo>
                  <a:lnTo>
                    <a:pt x="353021" y="151104"/>
                  </a:lnTo>
                  <a:lnTo>
                    <a:pt x="392557" y="151104"/>
                  </a:lnTo>
                  <a:lnTo>
                    <a:pt x="392557" y="139052"/>
                  </a:lnTo>
                  <a:lnTo>
                    <a:pt x="392557" y="128435"/>
                  </a:lnTo>
                  <a:lnTo>
                    <a:pt x="392557" y="101358"/>
                  </a:lnTo>
                  <a:lnTo>
                    <a:pt x="392557" y="86321"/>
                  </a:lnTo>
                  <a:close/>
                </a:path>
                <a:path extrusionOk="0" h="1466214" w="1334770">
                  <a:moveTo>
                    <a:pt x="511721" y="1400225"/>
                  </a:moveTo>
                  <a:lnTo>
                    <a:pt x="487603" y="1373136"/>
                  </a:lnTo>
                  <a:lnTo>
                    <a:pt x="495858" y="1369301"/>
                  </a:lnTo>
                  <a:lnTo>
                    <a:pt x="502272" y="1363916"/>
                  </a:lnTo>
                  <a:lnTo>
                    <a:pt x="502577" y="1363370"/>
                  </a:lnTo>
                  <a:lnTo>
                    <a:pt x="506412" y="1356639"/>
                  </a:lnTo>
                  <a:lnTo>
                    <a:pt x="507834" y="1347495"/>
                  </a:lnTo>
                  <a:lnTo>
                    <a:pt x="507898" y="1346898"/>
                  </a:lnTo>
                  <a:lnTo>
                    <a:pt x="507085" y="1343279"/>
                  </a:lnTo>
                  <a:lnTo>
                    <a:pt x="505206" y="1334744"/>
                  </a:lnTo>
                  <a:lnTo>
                    <a:pt x="497293" y="1325537"/>
                  </a:lnTo>
                  <a:lnTo>
                    <a:pt x="484441" y="1319720"/>
                  </a:lnTo>
                  <a:lnTo>
                    <a:pt x="472376" y="1318323"/>
                  </a:lnTo>
                  <a:lnTo>
                    <a:pt x="472376" y="1389405"/>
                  </a:lnTo>
                  <a:lnTo>
                    <a:pt x="472376" y="1402753"/>
                  </a:lnTo>
                  <a:lnTo>
                    <a:pt x="467918" y="1406131"/>
                  </a:lnTo>
                  <a:lnTo>
                    <a:pt x="437451" y="1406131"/>
                  </a:lnTo>
                  <a:lnTo>
                    <a:pt x="437451" y="1385392"/>
                  </a:lnTo>
                  <a:lnTo>
                    <a:pt x="458584" y="1385392"/>
                  </a:lnTo>
                  <a:lnTo>
                    <a:pt x="467918" y="1385189"/>
                  </a:lnTo>
                  <a:lnTo>
                    <a:pt x="472376" y="1389405"/>
                  </a:lnTo>
                  <a:lnTo>
                    <a:pt x="472376" y="1318323"/>
                  </a:lnTo>
                  <a:lnTo>
                    <a:pt x="468960" y="1317929"/>
                  </a:lnTo>
                  <a:lnTo>
                    <a:pt x="468960" y="1347495"/>
                  </a:lnTo>
                  <a:lnTo>
                    <a:pt x="468960" y="1359598"/>
                  </a:lnTo>
                  <a:lnTo>
                    <a:pt x="464934" y="1363370"/>
                  </a:lnTo>
                  <a:lnTo>
                    <a:pt x="437451" y="1363370"/>
                  </a:lnTo>
                  <a:lnTo>
                    <a:pt x="437451" y="1343469"/>
                  </a:lnTo>
                  <a:lnTo>
                    <a:pt x="455853" y="1343469"/>
                  </a:lnTo>
                  <a:lnTo>
                    <a:pt x="464934" y="1343279"/>
                  </a:lnTo>
                  <a:lnTo>
                    <a:pt x="468960" y="1347495"/>
                  </a:lnTo>
                  <a:lnTo>
                    <a:pt x="468960" y="1317929"/>
                  </a:lnTo>
                  <a:lnTo>
                    <a:pt x="466877" y="1317675"/>
                  </a:lnTo>
                  <a:lnTo>
                    <a:pt x="398259" y="1317675"/>
                  </a:lnTo>
                  <a:lnTo>
                    <a:pt x="398259" y="1432179"/>
                  </a:lnTo>
                  <a:lnTo>
                    <a:pt x="466229" y="1432179"/>
                  </a:lnTo>
                  <a:lnTo>
                    <a:pt x="485470" y="1430134"/>
                  </a:lnTo>
                  <a:lnTo>
                    <a:pt x="499757" y="1423911"/>
                  </a:lnTo>
                  <a:lnTo>
                    <a:pt x="508647" y="1413903"/>
                  </a:lnTo>
                  <a:lnTo>
                    <a:pt x="510413" y="1406131"/>
                  </a:lnTo>
                  <a:lnTo>
                    <a:pt x="511721" y="1400429"/>
                  </a:lnTo>
                  <a:lnTo>
                    <a:pt x="511721" y="1400225"/>
                  </a:lnTo>
                  <a:close/>
                </a:path>
                <a:path extrusionOk="0" h="1466214" w="1334770">
                  <a:moveTo>
                    <a:pt x="528637" y="36614"/>
                  </a:moveTo>
                  <a:lnTo>
                    <a:pt x="488645" y="36614"/>
                  </a:lnTo>
                  <a:lnTo>
                    <a:pt x="488645" y="76200"/>
                  </a:lnTo>
                  <a:lnTo>
                    <a:pt x="453326" y="76200"/>
                  </a:lnTo>
                  <a:lnTo>
                    <a:pt x="453326" y="36614"/>
                  </a:lnTo>
                  <a:lnTo>
                    <a:pt x="413092" y="36614"/>
                  </a:lnTo>
                  <a:lnTo>
                    <a:pt x="413092" y="151104"/>
                  </a:lnTo>
                  <a:lnTo>
                    <a:pt x="453326" y="151104"/>
                  </a:lnTo>
                  <a:lnTo>
                    <a:pt x="453326" y="110883"/>
                  </a:lnTo>
                  <a:lnTo>
                    <a:pt x="488645" y="110883"/>
                  </a:lnTo>
                  <a:lnTo>
                    <a:pt x="488645" y="151104"/>
                  </a:lnTo>
                  <a:lnTo>
                    <a:pt x="528637" y="151104"/>
                  </a:lnTo>
                  <a:lnTo>
                    <a:pt x="528637" y="110883"/>
                  </a:lnTo>
                  <a:lnTo>
                    <a:pt x="528637" y="76200"/>
                  </a:lnTo>
                  <a:lnTo>
                    <a:pt x="528637" y="36614"/>
                  </a:lnTo>
                  <a:close/>
                </a:path>
                <a:path extrusionOk="0" h="1466214" w="1334770">
                  <a:moveTo>
                    <a:pt x="643978" y="1317675"/>
                  </a:moveTo>
                  <a:lnTo>
                    <a:pt x="607364" y="1317675"/>
                  </a:lnTo>
                  <a:lnTo>
                    <a:pt x="568020" y="1373530"/>
                  </a:lnTo>
                  <a:lnTo>
                    <a:pt x="568020" y="1317675"/>
                  </a:lnTo>
                  <a:lnTo>
                    <a:pt x="528434" y="1317675"/>
                  </a:lnTo>
                  <a:lnTo>
                    <a:pt x="528434" y="1432179"/>
                  </a:lnTo>
                  <a:lnTo>
                    <a:pt x="564210" y="1432179"/>
                  </a:lnTo>
                  <a:lnTo>
                    <a:pt x="604443" y="1374571"/>
                  </a:lnTo>
                  <a:lnTo>
                    <a:pt x="604443" y="1432179"/>
                  </a:lnTo>
                  <a:lnTo>
                    <a:pt x="643978" y="1432179"/>
                  </a:lnTo>
                  <a:lnTo>
                    <a:pt x="643978" y="1374571"/>
                  </a:lnTo>
                  <a:lnTo>
                    <a:pt x="643978" y="1373530"/>
                  </a:lnTo>
                  <a:lnTo>
                    <a:pt x="643978" y="1317675"/>
                  </a:lnTo>
                  <a:close/>
                </a:path>
                <a:path extrusionOk="0" h="1466214" w="1334770">
                  <a:moveTo>
                    <a:pt x="665810" y="36614"/>
                  </a:moveTo>
                  <a:lnTo>
                    <a:pt x="629196" y="36614"/>
                  </a:lnTo>
                  <a:lnTo>
                    <a:pt x="589800" y="92468"/>
                  </a:lnTo>
                  <a:lnTo>
                    <a:pt x="589800" y="36614"/>
                  </a:lnTo>
                  <a:lnTo>
                    <a:pt x="550265" y="36614"/>
                  </a:lnTo>
                  <a:lnTo>
                    <a:pt x="550265" y="151104"/>
                  </a:lnTo>
                  <a:lnTo>
                    <a:pt x="586028" y="151104"/>
                  </a:lnTo>
                  <a:lnTo>
                    <a:pt x="626211" y="93560"/>
                  </a:lnTo>
                  <a:lnTo>
                    <a:pt x="626211" y="151104"/>
                  </a:lnTo>
                  <a:lnTo>
                    <a:pt x="665810" y="151104"/>
                  </a:lnTo>
                  <a:lnTo>
                    <a:pt x="665810" y="93560"/>
                  </a:lnTo>
                  <a:lnTo>
                    <a:pt x="665810" y="92468"/>
                  </a:lnTo>
                  <a:lnTo>
                    <a:pt x="665810" y="36614"/>
                  </a:lnTo>
                  <a:close/>
                </a:path>
                <a:path extrusionOk="0" h="1466214" w="1334770">
                  <a:moveTo>
                    <a:pt x="771817" y="1317675"/>
                  </a:moveTo>
                  <a:lnTo>
                    <a:pt x="659853" y="1317675"/>
                  </a:lnTo>
                  <a:lnTo>
                    <a:pt x="659853" y="1351762"/>
                  </a:lnTo>
                  <a:lnTo>
                    <a:pt x="695871" y="1351762"/>
                  </a:lnTo>
                  <a:lnTo>
                    <a:pt x="695871" y="1432179"/>
                  </a:lnTo>
                  <a:lnTo>
                    <a:pt x="735850" y="1432179"/>
                  </a:lnTo>
                  <a:lnTo>
                    <a:pt x="735850" y="1351762"/>
                  </a:lnTo>
                  <a:lnTo>
                    <a:pt x="771817" y="1351762"/>
                  </a:lnTo>
                  <a:lnTo>
                    <a:pt x="771817" y="1317675"/>
                  </a:lnTo>
                  <a:close/>
                </a:path>
                <a:path extrusionOk="0" h="1466214" w="1334770">
                  <a:moveTo>
                    <a:pt x="788543" y="1100531"/>
                  </a:moveTo>
                  <a:lnTo>
                    <a:pt x="749198" y="1100531"/>
                  </a:lnTo>
                  <a:lnTo>
                    <a:pt x="749198" y="1128864"/>
                  </a:lnTo>
                  <a:lnTo>
                    <a:pt x="749198" y="1153871"/>
                  </a:lnTo>
                  <a:lnTo>
                    <a:pt x="729894" y="1153871"/>
                  </a:lnTo>
                  <a:lnTo>
                    <a:pt x="720369" y="1154061"/>
                  </a:lnTo>
                  <a:lnTo>
                    <a:pt x="715111" y="1148753"/>
                  </a:lnTo>
                  <a:lnTo>
                    <a:pt x="715111" y="1133779"/>
                  </a:lnTo>
                  <a:lnTo>
                    <a:pt x="720826" y="1128864"/>
                  </a:lnTo>
                  <a:lnTo>
                    <a:pt x="749198" y="1128864"/>
                  </a:lnTo>
                  <a:lnTo>
                    <a:pt x="749198" y="1100531"/>
                  </a:lnTo>
                  <a:lnTo>
                    <a:pt x="726973" y="1100531"/>
                  </a:lnTo>
                  <a:lnTo>
                    <a:pt x="705942" y="1103045"/>
                  </a:lnTo>
                  <a:lnTo>
                    <a:pt x="690003" y="1110691"/>
                  </a:lnTo>
                  <a:lnTo>
                    <a:pt x="679907" y="1123264"/>
                  </a:lnTo>
                  <a:lnTo>
                    <a:pt x="676376" y="1140523"/>
                  </a:lnTo>
                  <a:lnTo>
                    <a:pt x="676376" y="1140714"/>
                  </a:lnTo>
                  <a:lnTo>
                    <a:pt x="677926" y="1152080"/>
                  </a:lnTo>
                  <a:lnTo>
                    <a:pt x="682485" y="1161643"/>
                  </a:lnTo>
                  <a:lnTo>
                    <a:pt x="689864" y="1169377"/>
                  </a:lnTo>
                  <a:lnTo>
                    <a:pt x="699884" y="1175245"/>
                  </a:lnTo>
                  <a:lnTo>
                    <a:pt x="671957" y="1215034"/>
                  </a:lnTo>
                  <a:lnTo>
                    <a:pt x="715518" y="1215034"/>
                  </a:lnTo>
                  <a:lnTo>
                    <a:pt x="738581" y="1180947"/>
                  </a:lnTo>
                  <a:lnTo>
                    <a:pt x="748944" y="1180947"/>
                  </a:lnTo>
                  <a:lnTo>
                    <a:pt x="748944" y="1215034"/>
                  </a:lnTo>
                  <a:lnTo>
                    <a:pt x="788543" y="1215034"/>
                  </a:lnTo>
                  <a:lnTo>
                    <a:pt x="788543" y="1180947"/>
                  </a:lnTo>
                  <a:lnTo>
                    <a:pt x="788543" y="1154061"/>
                  </a:lnTo>
                  <a:lnTo>
                    <a:pt x="788543" y="1128864"/>
                  </a:lnTo>
                  <a:lnTo>
                    <a:pt x="788543" y="1100531"/>
                  </a:lnTo>
                  <a:close/>
                </a:path>
                <a:path extrusionOk="0" h="1466214" w="1334770">
                  <a:moveTo>
                    <a:pt x="798258" y="96735"/>
                  </a:moveTo>
                  <a:lnTo>
                    <a:pt x="796480" y="84429"/>
                  </a:lnTo>
                  <a:lnTo>
                    <a:pt x="794804" y="72745"/>
                  </a:lnTo>
                  <a:lnTo>
                    <a:pt x="790028" y="63703"/>
                  </a:lnTo>
                  <a:lnTo>
                    <a:pt x="784250" y="52781"/>
                  </a:lnTo>
                  <a:lnTo>
                    <a:pt x="766318" y="39141"/>
                  </a:lnTo>
                  <a:lnTo>
                    <a:pt x="760806" y="38061"/>
                  </a:lnTo>
                  <a:lnTo>
                    <a:pt x="760806" y="84429"/>
                  </a:lnTo>
                  <a:lnTo>
                    <a:pt x="720826" y="84429"/>
                  </a:lnTo>
                  <a:lnTo>
                    <a:pt x="723392" y="75844"/>
                  </a:lnTo>
                  <a:lnTo>
                    <a:pt x="727595" y="69303"/>
                  </a:lnTo>
                  <a:lnTo>
                    <a:pt x="733386" y="65163"/>
                  </a:lnTo>
                  <a:lnTo>
                    <a:pt x="740714" y="63703"/>
                  </a:lnTo>
                  <a:lnTo>
                    <a:pt x="748296" y="65163"/>
                  </a:lnTo>
                  <a:lnTo>
                    <a:pt x="754341" y="69303"/>
                  </a:lnTo>
                  <a:lnTo>
                    <a:pt x="758609" y="75844"/>
                  </a:lnTo>
                  <a:lnTo>
                    <a:pt x="760806" y="84429"/>
                  </a:lnTo>
                  <a:lnTo>
                    <a:pt x="760806" y="38061"/>
                  </a:lnTo>
                  <a:lnTo>
                    <a:pt x="717410" y="38773"/>
                  </a:lnTo>
                  <a:lnTo>
                    <a:pt x="687184" y="70586"/>
                  </a:lnTo>
                  <a:lnTo>
                    <a:pt x="682917" y="93954"/>
                  </a:lnTo>
                  <a:lnTo>
                    <a:pt x="682917" y="94411"/>
                  </a:lnTo>
                  <a:lnTo>
                    <a:pt x="687438" y="118605"/>
                  </a:lnTo>
                  <a:lnTo>
                    <a:pt x="700112" y="137375"/>
                  </a:lnTo>
                  <a:lnTo>
                    <a:pt x="719531" y="149517"/>
                  </a:lnTo>
                  <a:lnTo>
                    <a:pt x="744334" y="153835"/>
                  </a:lnTo>
                  <a:lnTo>
                    <a:pt x="760145" y="152196"/>
                  </a:lnTo>
                  <a:lnTo>
                    <a:pt x="773506" y="147523"/>
                  </a:lnTo>
                  <a:lnTo>
                    <a:pt x="784669" y="140195"/>
                  </a:lnTo>
                  <a:lnTo>
                    <a:pt x="793851" y="130568"/>
                  </a:lnTo>
                  <a:lnTo>
                    <a:pt x="785698" y="123825"/>
                  </a:lnTo>
                  <a:lnTo>
                    <a:pt x="771626" y="112166"/>
                  </a:lnTo>
                  <a:lnTo>
                    <a:pt x="765581" y="117475"/>
                  </a:lnTo>
                  <a:lnTo>
                    <a:pt x="759574" y="121094"/>
                  </a:lnTo>
                  <a:lnTo>
                    <a:pt x="753237" y="123164"/>
                  </a:lnTo>
                  <a:lnTo>
                    <a:pt x="746226" y="123825"/>
                  </a:lnTo>
                  <a:lnTo>
                    <a:pt x="737438" y="122669"/>
                  </a:lnTo>
                  <a:lnTo>
                    <a:pt x="730262" y="119164"/>
                  </a:lnTo>
                  <a:lnTo>
                    <a:pt x="724877" y="113284"/>
                  </a:lnTo>
                  <a:lnTo>
                    <a:pt x="721461" y="104978"/>
                  </a:lnTo>
                  <a:lnTo>
                    <a:pt x="798068" y="104978"/>
                  </a:lnTo>
                  <a:lnTo>
                    <a:pt x="798258" y="102196"/>
                  </a:lnTo>
                  <a:lnTo>
                    <a:pt x="798258" y="96735"/>
                  </a:lnTo>
                  <a:close/>
                </a:path>
                <a:path extrusionOk="0" h="1466214" w="1334770">
                  <a:moveTo>
                    <a:pt x="903236" y="1317675"/>
                  </a:moveTo>
                  <a:lnTo>
                    <a:pt x="866622" y="1317675"/>
                  </a:lnTo>
                  <a:lnTo>
                    <a:pt x="827278" y="1373530"/>
                  </a:lnTo>
                  <a:lnTo>
                    <a:pt x="827278" y="1317675"/>
                  </a:lnTo>
                  <a:lnTo>
                    <a:pt x="787692" y="1317675"/>
                  </a:lnTo>
                  <a:lnTo>
                    <a:pt x="787692" y="1432179"/>
                  </a:lnTo>
                  <a:lnTo>
                    <a:pt x="823468" y="1432179"/>
                  </a:lnTo>
                  <a:lnTo>
                    <a:pt x="863701" y="1374571"/>
                  </a:lnTo>
                  <a:lnTo>
                    <a:pt x="863701" y="1432179"/>
                  </a:lnTo>
                  <a:lnTo>
                    <a:pt x="903236" y="1432179"/>
                  </a:lnTo>
                  <a:lnTo>
                    <a:pt x="903236" y="1374571"/>
                  </a:lnTo>
                  <a:lnTo>
                    <a:pt x="903236" y="1373530"/>
                  </a:lnTo>
                  <a:lnTo>
                    <a:pt x="903236" y="1317675"/>
                  </a:lnTo>
                  <a:close/>
                </a:path>
                <a:path extrusionOk="0" h="1466214" w="1334770">
                  <a:moveTo>
                    <a:pt x="925703" y="1100531"/>
                  </a:moveTo>
                  <a:lnTo>
                    <a:pt x="885672" y="1100531"/>
                  </a:lnTo>
                  <a:lnTo>
                    <a:pt x="885672" y="1140129"/>
                  </a:lnTo>
                  <a:lnTo>
                    <a:pt x="850353" y="1140129"/>
                  </a:lnTo>
                  <a:lnTo>
                    <a:pt x="850353" y="1100531"/>
                  </a:lnTo>
                  <a:lnTo>
                    <a:pt x="810120" y="1100531"/>
                  </a:lnTo>
                  <a:lnTo>
                    <a:pt x="810120" y="1215034"/>
                  </a:lnTo>
                  <a:lnTo>
                    <a:pt x="850353" y="1215034"/>
                  </a:lnTo>
                  <a:lnTo>
                    <a:pt x="850353" y="1174800"/>
                  </a:lnTo>
                  <a:lnTo>
                    <a:pt x="885672" y="1174800"/>
                  </a:lnTo>
                  <a:lnTo>
                    <a:pt x="885672" y="1215034"/>
                  </a:lnTo>
                  <a:lnTo>
                    <a:pt x="925703" y="1215034"/>
                  </a:lnTo>
                  <a:lnTo>
                    <a:pt x="925703" y="1174800"/>
                  </a:lnTo>
                  <a:lnTo>
                    <a:pt x="925703" y="1140129"/>
                  </a:lnTo>
                  <a:lnTo>
                    <a:pt x="925703" y="1100531"/>
                  </a:lnTo>
                  <a:close/>
                </a:path>
                <a:path extrusionOk="0" h="1466214" w="1334770">
                  <a:moveTo>
                    <a:pt x="1035735" y="1377746"/>
                  </a:moveTo>
                  <a:lnTo>
                    <a:pt x="1033957" y="1365504"/>
                  </a:lnTo>
                  <a:lnTo>
                    <a:pt x="1032268" y="1353781"/>
                  </a:lnTo>
                  <a:lnTo>
                    <a:pt x="1027493" y="1344764"/>
                  </a:lnTo>
                  <a:lnTo>
                    <a:pt x="1021715" y="1333842"/>
                  </a:lnTo>
                  <a:lnTo>
                    <a:pt x="1003769" y="1320203"/>
                  </a:lnTo>
                  <a:lnTo>
                    <a:pt x="998283" y="1319123"/>
                  </a:lnTo>
                  <a:lnTo>
                    <a:pt x="998283" y="1365504"/>
                  </a:lnTo>
                  <a:lnTo>
                    <a:pt x="958303" y="1365504"/>
                  </a:lnTo>
                  <a:lnTo>
                    <a:pt x="960869" y="1356906"/>
                  </a:lnTo>
                  <a:lnTo>
                    <a:pt x="965060" y="1350378"/>
                  </a:lnTo>
                  <a:lnTo>
                    <a:pt x="970851" y="1346225"/>
                  </a:lnTo>
                  <a:lnTo>
                    <a:pt x="978192" y="1344764"/>
                  </a:lnTo>
                  <a:lnTo>
                    <a:pt x="985761" y="1346225"/>
                  </a:lnTo>
                  <a:lnTo>
                    <a:pt x="991806" y="1350378"/>
                  </a:lnTo>
                  <a:lnTo>
                    <a:pt x="996061" y="1356906"/>
                  </a:lnTo>
                  <a:lnTo>
                    <a:pt x="998283" y="1365504"/>
                  </a:lnTo>
                  <a:lnTo>
                    <a:pt x="998283" y="1319123"/>
                  </a:lnTo>
                  <a:lnTo>
                    <a:pt x="954862" y="1319834"/>
                  </a:lnTo>
                  <a:lnTo>
                    <a:pt x="924648" y="1351648"/>
                  </a:lnTo>
                  <a:lnTo>
                    <a:pt x="920394" y="1375029"/>
                  </a:lnTo>
                  <a:lnTo>
                    <a:pt x="920394" y="1375422"/>
                  </a:lnTo>
                  <a:lnTo>
                    <a:pt x="924915" y="1399641"/>
                  </a:lnTo>
                  <a:lnTo>
                    <a:pt x="937590" y="1418424"/>
                  </a:lnTo>
                  <a:lnTo>
                    <a:pt x="956995" y="1430578"/>
                  </a:lnTo>
                  <a:lnTo>
                    <a:pt x="981760" y="1434896"/>
                  </a:lnTo>
                  <a:lnTo>
                    <a:pt x="997597" y="1433258"/>
                  </a:lnTo>
                  <a:lnTo>
                    <a:pt x="1010983" y="1428597"/>
                  </a:lnTo>
                  <a:lnTo>
                    <a:pt x="1022121" y="1421257"/>
                  </a:lnTo>
                  <a:lnTo>
                    <a:pt x="1031278" y="1411630"/>
                  </a:lnTo>
                  <a:lnTo>
                    <a:pt x="1023150" y="1404886"/>
                  </a:lnTo>
                  <a:lnTo>
                    <a:pt x="1009103" y="1393228"/>
                  </a:lnTo>
                  <a:lnTo>
                    <a:pt x="1003020" y="1398536"/>
                  </a:lnTo>
                  <a:lnTo>
                    <a:pt x="997013" y="1402156"/>
                  </a:lnTo>
                  <a:lnTo>
                    <a:pt x="990688" y="1404226"/>
                  </a:lnTo>
                  <a:lnTo>
                    <a:pt x="983703" y="1404886"/>
                  </a:lnTo>
                  <a:lnTo>
                    <a:pt x="974915" y="1403731"/>
                  </a:lnTo>
                  <a:lnTo>
                    <a:pt x="967727" y="1400225"/>
                  </a:lnTo>
                  <a:lnTo>
                    <a:pt x="962329" y="1394345"/>
                  </a:lnTo>
                  <a:lnTo>
                    <a:pt x="958900" y="1386039"/>
                  </a:lnTo>
                  <a:lnTo>
                    <a:pt x="1035545" y="1386039"/>
                  </a:lnTo>
                  <a:lnTo>
                    <a:pt x="1035735" y="1383258"/>
                  </a:lnTo>
                  <a:lnTo>
                    <a:pt x="1035735" y="1377746"/>
                  </a:lnTo>
                  <a:close/>
                </a:path>
                <a:path extrusionOk="0" h="1466214" w="1334770">
                  <a:moveTo>
                    <a:pt x="1062824" y="1100531"/>
                  </a:moveTo>
                  <a:lnTo>
                    <a:pt x="1022845" y="1100531"/>
                  </a:lnTo>
                  <a:lnTo>
                    <a:pt x="1022845" y="1140129"/>
                  </a:lnTo>
                  <a:lnTo>
                    <a:pt x="987475" y="1140129"/>
                  </a:lnTo>
                  <a:lnTo>
                    <a:pt x="987475" y="1100531"/>
                  </a:lnTo>
                  <a:lnTo>
                    <a:pt x="947293" y="1100531"/>
                  </a:lnTo>
                  <a:lnTo>
                    <a:pt x="947293" y="1215034"/>
                  </a:lnTo>
                  <a:lnTo>
                    <a:pt x="987475" y="1215034"/>
                  </a:lnTo>
                  <a:lnTo>
                    <a:pt x="987475" y="1174800"/>
                  </a:lnTo>
                  <a:lnTo>
                    <a:pt x="1022845" y="1174800"/>
                  </a:lnTo>
                  <a:lnTo>
                    <a:pt x="1022845" y="1215034"/>
                  </a:lnTo>
                  <a:lnTo>
                    <a:pt x="1062824" y="1215034"/>
                  </a:lnTo>
                  <a:lnTo>
                    <a:pt x="1062824" y="1174800"/>
                  </a:lnTo>
                  <a:lnTo>
                    <a:pt x="1062824" y="1140129"/>
                  </a:lnTo>
                  <a:lnTo>
                    <a:pt x="1062824" y="1100531"/>
                  </a:lnTo>
                  <a:close/>
                </a:path>
                <a:path extrusionOk="0" h="1466214" w="1334770">
                  <a:moveTo>
                    <a:pt x="1206296" y="1157439"/>
                  </a:moveTo>
                  <a:lnTo>
                    <a:pt x="1201585" y="1134402"/>
                  </a:lnTo>
                  <a:lnTo>
                    <a:pt x="1199807" y="1131836"/>
                  </a:lnTo>
                  <a:lnTo>
                    <a:pt x="1188491" y="1115504"/>
                  </a:lnTo>
                  <a:lnTo>
                    <a:pt x="1168539" y="1102715"/>
                  </a:lnTo>
                  <a:lnTo>
                    <a:pt x="1167409" y="1102512"/>
                  </a:lnTo>
                  <a:lnTo>
                    <a:pt x="1167409" y="1158278"/>
                  </a:lnTo>
                  <a:lnTo>
                    <a:pt x="1165682" y="1168069"/>
                  </a:lnTo>
                  <a:lnTo>
                    <a:pt x="1160805" y="1176159"/>
                  </a:lnTo>
                  <a:lnTo>
                    <a:pt x="1153185" y="1181658"/>
                  </a:lnTo>
                  <a:lnTo>
                    <a:pt x="1143241" y="1183678"/>
                  </a:lnTo>
                  <a:lnTo>
                    <a:pt x="1133449" y="1181620"/>
                  </a:lnTo>
                  <a:lnTo>
                    <a:pt x="1125766" y="1176020"/>
                  </a:lnTo>
                  <a:lnTo>
                    <a:pt x="1120724" y="1167803"/>
                  </a:lnTo>
                  <a:lnTo>
                    <a:pt x="1118997" y="1158278"/>
                  </a:lnTo>
                  <a:lnTo>
                    <a:pt x="1118933" y="1157439"/>
                  </a:lnTo>
                  <a:lnTo>
                    <a:pt x="1120609" y="1147483"/>
                  </a:lnTo>
                  <a:lnTo>
                    <a:pt x="1125397" y="1139342"/>
                  </a:lnTo>
                  <a:lnTo>
                    <a:pt x="1132928" y="1133856"/>
                  </a:lnTo>
                  <a:lnTo>
                    <a:pt x="1142847" y="1131836"/>
                  </a:lnTo>
                  <a:lnTo>
                    <a:pt x="1152753" y="1133919"/>
                  </a:lnTo>
                  <a:lnTo>
                    <a:pt x="1160513" y="1139545"/>
                  </a:lnTo>
                  <a:lnTo>
                    <a:pt x="1165593" y="1147838"/>
                  </a:lnTo>
                  <a:lnTo>
                    <a:pt x="1167320" y="1157439"/>
                  </a:lnTo>
                  <a:lnTo>
                    <a:pt x="1167409" y="1158278"/>
                  </a:lnTo>
                  <a:lnTo>
                    <a:pt x="1167409" y="1102512"/>
                  </a:lnTo>
                  <a:lnTo>
                    <a:pt x="1117917" y="1102753"/>
                  </a:lnTo>
                  <a:lnTo>
                    <a:pt x="1084719" y="1134694"/>
                  </a:lnTo>
                  <a:lnTo>
                    <a:pt x="1079995" y="1158278"/>
                  </a:lnTo>
                  <a:lnTo>
                    <a:pt x="1084694" y="1181430"/>
                  </a:lnTo>
                  <a:lnTo>
                    <a:pt x="1097762" y="1200340"/>
                  </a:lnTo>
                  <a:lnTo>
                    <a:pt x="1117663" y="1213091"/>
                  </a:lnTo>
                  <a:lnTo>
                    <a:pt x="1142847" y="1217764"/>
                  </a:lnTo>
                  <a:lnTo>
                    <a:pt x="1168196" y="1213027"/>
                  </a:lnTo>
                  <a:lnTo>
                    <a:pt x="1188300" y="1200124"/>
                  </a:lnTo>
                  <a:lnTo>
                    <a:pt x="1199718" y="1183678"/>
                  </a:lnTo>
                  <a:lnTo>
                    <a:pt x="1201521" y="1181074"/>
                  </a:lnTo>
                  <a:lnTo>
                    <a:pt x="1206207" y="1158278"/>
                  </a:lnTo>
                  <a:lnTo>
                    <a:pt x="1206296" y="1157439"/>
                  </a:lnTo>
                  <a:close/>
                </a:path>
                <a:path extrusionOk="0" h="1466214" w="1334770">
                  <a:moveTo>
                    <a:pt x="1334147" y="1160614"/>
                  </a:moveTo>
                  <a:lnTo>
                    <a:pt x="1332369" y="1148359"/>
                  </a:lnTo>
                  <a:lnTo>
                    <a:pt x="1330680" y="1136650"/>
                  </a:lnTo>
                  <a:lnTo>
                    <a:pt x="1325905" y="1127620"/>
                  </a:lnTo>
                  <a:lnTo>
                    <a:pt x="1320114" y="1116698"/>
                  </a:lnTo>
                  <a:lnTo>
                    <a:pt x="1302181" y="1103058"/>
                  </a:lnTo>
                  <a:lnTo>
                    <a:pt x="1296682" y="1101979"/>
                  </a:lnTo>
                  <a:lnTo>
                    <a:pt x="1296682" y="1148359"/>
                  </a:lnTo>
                  <a:lnTo>
                    <a:pt x="1256703" y="1148359"/>
                  </a:lnTo>
                  <a:lnTo>
                    <a:pt x="1259268" y="1139761"/>
                  </a:lnTo>
                  <a:lnTo>
                    <a:pt x="1263459" y="1133233"/>
                  </a:lnTo>
                  <a:lnTo>
                    <a:pt x="1269250" y="1129080"/>
                  </a:lnTo>
                  <a:lnTo>
                    <a:pt x="1276591" y="1127620"/>
                  </a:lnTo>
                  <a:lnTo>
                    <a:pt x="1284160" y="1129080"/>
                  </a:lnTo>
                  <a:lnTo>
                    <a:pt x="1290205" y="1133233"/>
                  </a:lnTo>
                  <a:lnTo>
                    <a:pt x="1294460" y="1139761"/>
                  </a:lnTo>
                  <a:lnTo>
                    <a:pt x="1296682" y="1148359"/>
                  </a:lnTo>
                  <a:lnTo>
                    <a:pt x="1296682" y="1101979"/>
                  </a:lnTo>
                  <a:lnTo>
                    <a:pt x="1253261" y="1102690"/>
                  </a:lnTo>
                  <a:lnTo>
                    <a:pt x="1223060" y="1134516"/>
                  </a:lnTo>
                  <a:lnTo>
                    <a:pt x="1218806" y="1157884"/>
                  </a:lnTo>
                  <a:lnTo>
                    <a:pt x="1218806" y="1158278"/>
                  </a:lnTo>
                  <a:lnTo>
                    <a:pt x="1223327" y="1182497"/>
                  </a:lnTo>
                  <a:lnTo>
                    <a:pt x="1235989" y="1201293"/>
                  </a:lnTo>
                  <a:lnTo>
                    <a:pt x="1255407" y="1213446"/>
                  </a:lnTo>
                  <a:lnTo>
                    <a:pt x="1280172" y="1217764"/>
                  </a:lnTo>
                  <a:lnTo>
                    <a:pt x="1296009" y="1216126"/>
                  </a:lnTo>
                  <a:lnTo>
                    <a:pt x="1309382" y="1211453"/>
                  </a:lnTo>
                  <a:lnTo>
                    <a:pt x="1320546" y="1204125"/>
                  </a:lnTo>
                  <a:lnTo>
                    <a:pt x="1329728" y="1194498"/>
                  </a:lnTo>
                  <a:lnTo>
                    <a:pt x="1321511" y="1187704"/>
                  </a:lnTo>
                  <a:lnTo>
                    <a:pt x="1307503" y="1176096"/>
                  </a:lnTo>
                  <a:lnTo>
                    <a:pt x="1301432" y="1181392"/>
                  </a:lnTo>
                  <a:lnTo>
                    <a:pt x="1295412" y="1184986"/>
                  </a:lnTo>
                  <a:lnTo>
                    <a:pt x="1289088" y="1187056"/>
                  </a:lnTo>
                  <a:lnTo>
                    <a:pt x="1282103" y="1187704"/>
                  </a:lnTo>
                  <a:lnTo>
                    <a:pt x="1273314" y="1186561"/>
                  </a:lnTo>
                  <a:lnTo>
                    <a:pt x="1266151" y="1183068"/>
                  </a:lnTo>
                  <a:lnTo>
                    <a:pt x="1260767" y="1177201"/>
                  </a:lnTo>
                  <a:lnTo>
                    <a:pt x="1257350" y="1168895"/>
                  </a:lnTo>
                  <a:lnTo>
                    <a:pt x="1333944" y="1168895"/>
                  </a:lnTo>
                  <a:lnTo>
                    <a:pt x="1334147" y="1166114"/>
                  </a:lnTo>
                  <a:lnTo>
                    <a:pt x="1334147" y="11606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9" name="Google Shape;209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01628" y="3746004"/>
              <a:ext cx="362102" cy="119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3"/>
            <p:cNvSpPr/>
            <p:nvPr/>
          </p:nvSpPr>
          <p:spPr>
            <a:xfrm>
              <a:off x="5070919" y="3745801"/>
              <a:ext cx="539115" cy="151130"/>
            </a:xfrm>
            <a:custGeom>
              <a:rect b="b" l="l" r="r" t="t"/>
              <a:pathLst>
                <a:path extrusionOk="0" h="151129" w="539114">
                  <a:moveTo>
                    <a:pt x="62852" y="119761"/>
                  </a:moveTo>
                  <a:lnTo>
                    <a:pt x="37670" y="115085"/>
                  </a:lnTo>
                  <a:lnTo>
                    <a:pt x="17772" y="102339"/>
                  </a:lnTo>
                  <a:lnTo>
                    <a:pt x="4700" y="83445"/>
                  </a:lnTo>
                  <a:lnTo>
                    <a:pt x="0" y="60325"/>
                  </a:lnTo>
                  <a:lnTo>
                    <a:pt x="80" y="59486"/>
                  </a:lnTo>
                  <a:lnTo>
                    <a:pt x="4743" y="36690"/>
                  </a:lnTo>
                  <a:lnTo>
                    <a:pt x="17924" y="17643"/>
                  </a:lnTo>
                  <a:lnTo>
                    <a:pt x="37970" y="4745"/>
                  </a:lnTo>
                  <a:lnTo>
                    <a:pt x="63309" y="0"/>
                  </a:lnTo>
                  <a:lnTo>
                    <a:pt x="88601" y="4710"/>
                  </a:lnTo>
                  <a:lnTo>
                    <a:pt x="108556" y="17518"/>
                  </a:lnTo>
                  <a:lnTo>
                    <a:pt x="119845" y="33832"/>
                  </a:lnTo>
                  <a:lnTo>
                    <a:pt x="62852" y="33832"/>
                  </a:lnTo>
                  <a:lnTo>
                    <a:pt x="52966" y="35846"/>
                  </a:lnTo>
                  <a:lnTo>
                    <a:pt x="45434" y="41340"/>
                  </a:lnTo>
                  <a:lnTo>
                    <a:pt x="40635" y="49493"/>
                  </a:lnTo>
                  <a:lnTo>
                    <a:pt x="38950" y="59486"/>
                  </a:lnTo>
                  <a:lnTo>
                    <a:pt x="39031" y="60325"/>
                  </a:lnTo>
                  <a:lnTo>
                    <a:pt x="40760" y="69823"/>
                  </a:lnTo>
                  <a:lnTo>
                    <a:pt x="45805" y="78051"/>
                  </a:lnTo>
                  <a:lnTo>
                    <a:pt x="53513" y="83654"/>
                  </a:lnTo>
                  <a:lnTo>
                    <a:pt x="63309" y="85725"/>
                  </a:lnTo>
                  <a:lnTo>
                    <a:pt x="119733" y="85725"/>
                  </a:lnTo>
                  <a:lnTo>
                    <a:pt x="108332" y="102117"/>
                  </a:lnTo>
                  <a:lnTo>
                    <a:pt x="88220" y="115015"/>
                  </a:lnTo>
                  <a:lnTo>
                    <a:pt x="62852" y="119761"/>
                  </a:lnTo>
                  <a:close/>
                </a:path>
                <a:path extrusionOk="0" h="151129" w="539114">
                  <a:moveTo>
                    <a:pt x="119733" y="85725"/>
                  </a:moveTo>
                  <a:lnTo>
                    <a:pt x="63309" y="85725"/>
                  </a:lnTo>
                  <a:lnTo>
                    <a:pt x="73226" y="83688"/>
                  </a:lnTo>
                  <a:lnTo>
                    <a:pt x="80829" y="78178"/>
                  </a:lnTo>
                  <a:lnTo>
                    <a:pt x="85698" y="70090"/>
                  </a:lnTo>
                  <a:lnTo>
                    <a:pt x="87414" y="60325"/>
                  </a:lnTo>
                  <a:lnTo>
                    <a:pt x="87343" y="59486"/>
                  </a:lnTo>
                  <a:lnTo>
                    <a:pt x="85599" y="49825"/>
                  </a:lnTo>
                  <a:lnTo>
                    <a:pt x="80529" y="41536"/>
                  </a:lnTo>
                  <a:lnTo>
                    <a:pt x="72760" y="35907"/>
                  </a:lnTo>
                  <a:lnTo>
                    <a:pt x="62852" y="33832"/>
                  </a:lnTo>
                  <a:lnTo>
                    <a:pt x="119845" y="33832"/>
                  </a:lnTo>
                  <a:lnTo>
                    <a:pt x="121648" y="36438"/>
                  </a:lnTo>
                  <a:lnTo>
                    <a:pt x="126352" y="59486"/>
                  </a:lnTo>
                  <a:lnTo>
                    <a:pt x="126260" y="60325"/>
                  </a:lnTo>
                  <a:lnTo>
                    <a:pt x="121579" y="83070"/>
                  </a:lnTo>
                  <a:lnTo>
                    <a:pt x="119733" y="85725"/>
                  </a:lnTo>
                  <a:close/>
                </a:path>
                <a:path extrusionOk="0" h="151129" w="539114">
                  <a:moveTo>
                    <a:pt x="254886" y="17767"/>
                  </a:moveTo>
                  <a:lnTo>
                    <a:pt x="183502" y="17767"/>
                  </a:lnTo>
                  <a:lnTo>
                    <a:pt x="189826" y="10972"/>
                  </a:lnTo>
                  <a:lnTo>
                    <a:pt x="197373" y="5311"/>
                  </a:lnTo>
                  <a:lnTo>
                    <a:pt x="206669" y="1436"/>
                  </a:lnTo>
                  <a:lnTo>
                    <a:pt x="218236" y="0"/>
                  </a:lnTo>
                  <a:lnTo>
                    <a:pt x="237594" y="4108"/>
                  </a:lnTo>
                  <a:lnTo>
                    <a:pt x="253769" y="15890"/>
                  </a:lnTo>
                  <a:lnTo>
                    <a:pt x="254886" y="17767"/>
                  </a:lnTo>
                  <a:close/>
                </a:path>
                <a:path extrusionOk="0" h="151129" w="539114">
                  <a:moveTo>
                    <a:pt x="183502" y="150914"/>
                  </a:moveTo>
                  <a:lnTo>
                    <a:pt x="143268" y="150914"/>
                  </a:lnTo>
                  <a:lnTo>
                    <a:pt x="143268" y="2539"/>
                  </a:lnTo>
                  <a:lnTo>
                    <a:pt x="183502" y="2539"/>
                  </a:lnTo>
                  <a:lnTo>
                    <a:pt x="183502" y="17767"/>
                  </a:lnTo>
                  <a:lnTo>
                    <a:pt x="254886" y="17767"/>
                  </a:lnTo>
                  <a:lnTo>
                    <a:pt x="264212" y="33439"/>
                  </a:lnTo>
                  <a:lnTo>
                    <a:pt x="206133" y="33439"/>
                  </a:lnTo>
                  <a:lnTo>
                    <a:pt x="196937" y="35360"/>
                  </a:lnTo>
                  <a:lnTo>
                    <a:pt x="189483" y="40733"/>
                  </a:lnTo>
                  <a:lnTo>
                    <a:pt x="184488" y="48971"/>
                  </a:lnTo>
                  <a:lnTo>
                    <a:pt x="182708" y="59232"/>
                  </a:lnTo>
                  <a:lnTo>
                    <a:pt x="182664" y="59880"/>
                  </a:lnTo>
                  <a:lnTo>
                    <a:pt x="184488" y="70374"/>
                  </a:lnTo>
                  <a:lnTo>
                    <a:pt x="189483" y="78614"/>
                  </a:lnTo>
                  <a:lnTo>
                    <a:pt x="196937" y="83999"/>
                  </a:lnTo>
                  <a:lnTo>
                    <a:pt x="206133" y="85928"/>
                  </a:lnTo>
                  <a:lnTo>
                    <a:pt x="264210" y="85928"/>
                  </a:lnTo>
                  <a:lnTo>
                    <a:pt x="254183" y="103047"/>
                  </a:lnTo>
                  <a:lnTo>
                    <a:pt x="183502" y="103047"/>
                  </a:lnTo>
                  <a:lnTo>
                    <a:pt x="183502" y="150914"/>
                  </a:lnTo>
                  <a:close/>
                </a:path>
                <a:path extrusionOk="0" h="151129" w="539114">
                  <a:moveTo>
                    <a:pt x="264210" y="85928"/>
                  </a:moveTo>
                  <a:lnTo>
                    <a:pt x="206133" y="85928"/>
                  </a:lnTo>
                  <a:lnTo>
                    <a:pt x="215164" y="84035"/>
                  </a:lnTo>
                  <a:lnTo>
                    <a:pt x="222650" y="78709"/>
                  </a:lnTo>
                  <a:lnTo>
                    <a:pt x="227754" y="70481"/>
                  </a:lnTo>
                  <a:lnTo>
                    <a:pt x="229641" y="59880"/>
                  </a:lnTo>
                  <a:lnTo>
                    <a:pt x="229595" y="59232"/>
                  </a:lnTo>
                  <a:lnTo>
                    <a:pt x="227754" y="48971"/>
                  </a:lnTo>
                  <a:lnTo>
                    <a:pt x="222650" y="40733"/>
                  </a:lnTo>
                  <a:lnTo>
                    <a:pt x="215164" y="35360"/>
                  </a:lnTo>
                  <a:lnTo>
                    <a:pt x="206133" y="33439"/>
                  </a:lnTo>
                  <a:lnTo>
                    <a:pt x="264212" y="33439"/>
                  </a:lnTo>
                  <a:lnTo>
                    <a:pt x="264865" y="34536"/>
                  </a:lnTo>
                  <a:lnTo>
                    <a:pt x="268985" y="59232"/>
                  </a:lnTo>
                  <a:lnTo>
                    <a:pt x="268954" y="59880"/>
                  </a:lnTo>
                  <a:lnTo>
                    <a:pt x="264895" y="84758"/>
                  </a:lnTo>
                  <a:lnTo>
                    <a:pt x="264210" y="85928"/>
                  </a:lnTo>
                  <a:close/>
                </a:path>
                <a:path extrusionOk="0" h="151129" w="539114">
                  <a:moveTo>
                    <a:pt x="218427" y="119557"/>
                  </a:moveTo>
                  <a:lnTo>
                    <a:pt x="206714" y="118197"/>
                  </a:lnTo>
                  <a:lnTo>
                    <a:pt x="197302" y="114555"/>
                  </a:lnTo>
                  <a:lnTo>
                    <a:pt x="189721" y="109286"/>
                  </a:lnTo>
                  <a:lnTo>
                    <a:pt x="183502" y="103047"/>
                  </a:lnTo>
                  <a:lnTo>
                    <a:pt x="254183" y="103047"/>
                  </a:lnTo>
                  <a:lnTo>
                    <a:pt x="253865" y="103592"/>
                  </a:lnTo>
                  <a:lnTo>
                    <a:pt x="237755" y="115441"/>
                  </a:lnTo>
                  <a:lnTo>
                    <a:pt x="218427" y="119557"/>
                  </a:lnTo>
                  <a:close/>
                </a:path>
                <a:path extrusionOk="0" h="151129" w="539114">
                  <a:moveTo>
                    <a:pt x="322110" y="117030"/>
                  </a:moveTo>
                  <a:lnTo>
                    <a:pt x="286346" y="117030"/>
                  </a:lnTo>
                  <a:lnTo>
                    <a:pt x="286346" y="2539"/>
                  </a:lnTo>
                  <a:lnTo>
                    <a:pt x="325932" y="2539"/>
                  </a:lnTo>
                  <a:lnTo>
                    <a:pt x="325932" y="58394"/>
                  </a:lnTo>
                  <a:lnTo>
                    <a:pt x="401942" y="58394"/>
                  </a:lnTo>
                  <a:lnTo>
                    <a:pt x="401942" y="59486"/>
                  </a:lnTo>
                  <a:lnTo>
                    <a:pt x="362343" y="59486"/>
                  </a:lnTo>
                  <a:lnTo>
                    <a:pt x="322110" y="117030"/>
                  </a:lnTo>
                  <a:close/>
                </a:path>
                <a:path extrusionOk="0" h="151129" w="539114">
                  <a:moveTo>
                    <a:pt x="401942" y="58394"/>
                  </a:moveTo>
                  <a:lnTo>
                    <a:pt x="325932" y="58394"/>
                  </a:lnTo>
                  <a:lnTo>
                    <a:pt x="365328" y="2539"/>
                  </a:lnTo>
                  <a:lnTo>
                    <a:pt x="401942" y="2539"/>
                  </a:lnTo>
                  <a:lnTo>
                    <a:pt x="401942" y="58394"/>
                  </a:lnTo>
                  <a:close/>
                </a:path>
                <a:path extrusionOk="0" h="151129" w="539114">
                  <a:moveTo>
                    <a:pt x="401942" y="117030"/>
                  </a:moveTo>
                  <a:lnTo>
                    <a:pt x="362343" y="117030"/>
                  </a:lnTo>
                  <a:lnTo>
                    <a:pt x="362343" y="59486"/>
                  </a:lnTo>
                  <a:lnTo>
                    <a:pt x="401942" y="59486"/>
                  </a:lnTo>
                  <a:lnTo>
                    <a:pt x="401942" y="117030"/>
                  </a:lnTo>
                  <a:close/>
                </a:path>
                <a:path extrusionOk="0" h="151129" w="539114">
                  <a:moveTo>
                    <a:pt x="459282" y="117030"/>
                  </a:moveTo>
                  <a:lnTo>
                    <a:pt x="423519" y="117030"/>
                  </a:lnTo>
                  <a:lnTo>
                    <a:pt x="423519" y="2539"/>
                  </a:lnTo>
                  <a:lnTo>
                    <a:pt x="463054" y="2539"/>
                  </a:lnTo>
                  <a:lnTo>
                    <a:pt x="463054" y="58394"/>
                  </a:lnTo>
                  <a:lnTo>
                    <a:pt x="539051" y="58394"/>
                  </a:lnTo>
                  <a:lnTo>
                    <a:pt x="539051" y="59486"/>
                  </a:lnTo>
                  <a:lnTo>
                    <a:pt x="499465" y="59486"/>
                  </a:lnTo>
                  <a:lnTo>
                    <a:pt x="459282" y="117030"/>
                  </a:lnTo>
                  <a:close/>
                </a:path>
                <a:path extrusionOk="0" h="151129" w="539114">
                  <a:moveTo>
                    <a:pt x="539051" y="58394"/>
                  </a:moveTo>
                  <a:lnTo>
                    <a:pt x="463054" y="58394"/>
                  </a:lnTo>
                  <a:lnTo>
                    <a:pt x="502450" y="2539"/>
                  </a:lnTo>
                  <a:lnTo>
                    <a:pt x="539051" y="2539"/>
                  </a:lnTo>
                  <a:lnTo>
                    <a:pt x="539051" y="58394"/>
                  </a:lnTo>
                  <a:close/>
                </a:path>
                <a:path extrusionOk="0" h="151129" w="539114">
                  <a:moveTo>
                    <a:pt x="539051" y="117030"/>
                  </a:moveTo>
                  <a:lnTo>
                    <a:pt x="499465" y="117030"/>
                  </a:lnTo>
                  <a:lnTo>
                    <a:pt x="499465" y="59486"/>
                  </a:lnTo>
                  <a:lnTo>
                    <a:pt x="539051" y="59486"/>
                  </a:lnTo>
                  <a:lnTo>
                    <a:pt x="539051" y="117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1" name="Google Shape;211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512392" y="3488626"/>
              <a:ext cx="156616" cy="148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3"/>
            <p:cNvSpPr/>
            <p:nvPr/>
          </p:nvSpPr>
          <p:spPr>
            <a:xfrm>
              <a:off x="1521523" y="3519779"/>
              <a:ext cx="1176655" cy="368300"/>
            </a:xfrm>
            <a:custGeom>
              <a:rect b="b" l="l" r="r" t="t"/>
              <a:pathLst>
                <a:path extrusionOk="0" h="368300" w="1176655">
                  <a:moveTo>
                    <a:pt x="121488" y="334175"/>
                  </a:moveTo>
                  <a:lnTo>
                    <a:pt x="91135" y="293547"/>
                  </a:lnTo>
                  <a:lnTo>
                    <a:pt x="77685" y="275539"/>
                  </a:lnTo>
                  <a:lnTo>
                    <a:pt x="89547" y="260108"/>
                  </a:lnTo>
                  <a:lnTo>
                    <a:pt x="120650" y="219671"/>
                  </a:lnTo>
                  <a:lnTo>
                    <a:pt x="74066" y="219671"/>
                  </a:lnTo>
                  <a:lnTo>
                    <a:pt x="46329" y="260108"/>
                  </a:lnTo>
                  <a:lnTo>
                    <a:pt x="40182" y="260108"/>
                  </a:lnTo>
                  <a:lnTo>
                    <a:pt x="40182" y="219671"/>
                  </a:lnTo>
                  <a:lnTo>
                    <a:pt x="0" y="219671"/>
                  </a:lnTo>
                  <a:lnTo>
                    <a:pt x="0" y="334175"/>
                  </a:lnTo>
                  <a:lnTo>
                    <a:pt x="40182" y="334175"/>
                  </a:lnTo>
                  <a:lnTo>
                    <a:pt x="40182" y="293547"/>
                  </a:lnTo>
                  <a:lnTo>
                    <a:pt x="46532" y="293547"/>
                  </a:lnTo>
                  <a:lnTo>
                    <a:pt x="75107" y="334175"/>
                  </a:lnTo>
                  <a:lnTo>
                    <a:pt x="121488" y="334175"/>
                  </a:lnTo>
                  <a:close/>
                </a:path>
                <a:path extrusionOk="0" h="368300" w="1176655">
                  <a:moveTo>
                    <a:pt x="258610" y="85090"/>
                  </a:moveTo>
                  <a:lnTo>
                    <a:pt x="234505" y="58000"/>
                  </a:lnTo>
                  <a:lnTo>
                    <a:pt x="242747" y="54165"/>
                  </a:lnTo>
                  <a:lnTo>
                    <a:pt x="249161" y="48780"/>
                  </a:lnTo>
                  <a:lnTo>
                    <a:pt x="249478" y="48221"/>
                  </a:lnTo>
                  <a:lnTo>
                    <a:pt x="253301" y="41503"/>
                  </a:lnTo>
                  <a:lnTo>
                    <a:pt x="254723" y="32346"/>
                  </a:lnTo>
                  <a:lnTo>
                    <a:pt x="254787" y="31750"/>
                  </a:lnTo>
                  <a:lnTo>
                    <a:pt x="253974" y="28130"/>
                  </a:lnTo>
                  <a:lnTo>
                    <a:pt x="252095" y="19596"/>
                  </a:lnTo>
                  <a:lnTo>
                    <a:pt x="244182" y="10401"/>
                  </a:lnTo>
                  <a:lnTo>
                    <a:pt x="231330" y="4572"/>
                  </a:lnTo>
                  <a:lnTo>
                    <a:pt x="219265" y="3187"/>
                  </a:lnTo>
                  <a:lnTo>
                    <a:pt x="219265" y="74269"/>
                  </a:lnTo>
                  <a:lnTo>
                    <a:pt x="219265" y="87617"/>
                  </a:lnTo>
                  <a:lnTo>
                    <a:pt x="214807" y="90982"/>
                  </a:lnTo>
                  <a:lnTo>
                    <a:pt x="184340" y="90982"/>
                  </a:lnTo>
                  <a:lnTo>
                    <a:pt x="184340" y="70256"/>
                  </a:lnTo>
                  <a:lnTo>
                    <a:pt x="205473" y="70256"/>
                  </a:lnTo>
                  <a:lnTo>
                    <a:pt x="214807" y="70053"/>
                  </a:lnTo>
                  <a:lnTo>
                    <a:pt x="219265" y="74269"/>
                  </a:lnTo>
                  <a:lnTo>
                    <a:pt x="219265" y="3187"/>
                  </a:lnTo>
                  <a:lnTo>
                    <a:pt x="215849" y="2781"/>
                  </a:lnTo>
                  <a:lnTo>
                    <a:pt x="215849" y="32346"/>
                  </a:lnTo>
                  <a:lnTo>
                    <a:pt x="215849" y="44411"/>
                  </a:lnTo>
                  <a:lnTo>
                    <a:pt x="211823" y="48221"/>
                  </a:lnTo>
                  <a:lnTo>
                    <a:pt x="184340" y="48221"/>
                  </a:lnTo>
                  <a:lnTo>
                    <a:pt x="184340" y="28333"/>
                  </a:lnTo>
                  <a:lnTo>
                    <a:pt x="202755" y="28333"/>
                  </a:lnTo>
                  <a:lnTo>
                    <a:pt x="211823" y="28130"/>
                  </a:lnTo>
                  <a:lnTo>
                    <a:pt x="215849" y="32346"/>
                  </a:lnTo>
                  <a:lnTo>
                    <a:pt x="215849" y="2781"/>
                  </a:lnTo>
                  <a:lnTo>
                    <a:pt x="213766" y="2540"/>
                  </a:lnTo>
                  <a:lnTo>
                    <a:pt x="145148" y="2540"/>
                  </a:lnTo>
                  <a:lnTo>
                    <a:pt x="145148" y="117030"/>
                  </a:lnTo>
                  <a:lnTo>
                    <a:pt x="213118" y="117030"/>
                  </a:lnTo>
                  <a:lnTo>
                    <a:pt x="232359" y="114985"/>
                  </a:lnTo>
                  <a:lnTo>
                    <a:pt x="246646" y="108775"/>
                  </a:lnTo>
                  <a:lnTo>
                    <a:pt x="255536" y="98755"/>
                  </a:lnTo>
                  <a:lnTo>
                    <a:pt x="257302" y="90982"/>
                  </a:lnTo>
                  <a:lnTo>
                    <a:pt x="258610" y="85280"/>
                  </a:lnTo>
                  <a:lnTo>
                    <a:pt x="258610" y="85090"/>
                  </a:lnTo>
                  <a:close/>
                </a:path>
                <a:path extrusionOk="0" h="368300" w="1176655">
                  <a:moveTo>
                    <a:pt x="300723" y="310654"/>
                  </a:moveTo>
                  <a:lnTo>
                    <a:pt x="290233" y="303072"/>
                  </a:lnTo>
                  <a:lnTo>
                    <a:pt x="273837" y="291211"/>
                  </a:lnTo>
                  <a:lnTo>
                    <a:pt x="267741" y="298602"/>
                  </a:lnTo>
                  <a:lnTo>
                    <a:pt x="261785" y="303072"/>
                  </a:lnTo>
                  <a:lnTo>
                    <a:pt x="251866" y="303072"/>
                  </a:lnTo>
                  <a:lnTo>
                    <a:pt x="228993" y="276580"/>
                  </a:lnTo>
                  <a:lnTo>
                    <a:pt x="230682" y="266623"/>
                  </a:lnTo>
                  <a:lnTo>
                    <a:pt x="235381" y="258483"/>
                  </a:lnTo>
                  <a:lnTo>
                    <a:pt x="242544" y="252996"/>
                  </a:lnTo>
                  <a:lnTo>
                    <a:pt x="251612" y="250977"/>
                  </a:lnTo>
                  <a:lnTo>
                    <a:pt x="261137" y="250977"/>
                  </a:lnTo>
                  <a:lnTo>
                    <a:pt x="267296" y="255638"/>
                  </a:lnTo>
                  <a:lnTo>
                    <a:pt x="272999" y="263029"/>
                  </a:lnTo>
                  <a:lnTo>
                    <a:pt x="289090" y="250977"/>
                  </a:lnTo>
                  <a:lnTo>
                    <a:pt x="267449" y="219176"/>
                  </a:lnTo>
                  <a:lnTo>
                    <a:pt x="251218" y="217347"/>
                  </a:lnTo>
                  <a:lnTo>
                    <a:pt x="226377" y="222123"/>
                  </a:lnTo>
                  <a:lnTo>
                    <a:pt x="207048" y="235038"/>
                  </a:lnTo>
                  <a:lnTo>
                    <a:pt x="194513" y="254038"/>
                  </a:lnTo>
                  <a:lnTo>
                    <a:pt x="190131" y="276580"/>
                  </a:lnTo>
                  <a:lnTo>
                    <a:pt x="190055" y="277418"/>
                  </a:lnTo>
                  <a:lnTo>
                    <a:pt x="194525" y="300393"/>
                  </a:lnTo>
                  <a:lnTo>
                    <a:pt x="206984" y="319316"/>
                  </a:lnTo>
                  <a:lnTo>
                    <a:pt x="225933" y="332168"/>
                  </a:lnTo>
                  <a:lnTo>
                    <a:pt x="249923" y="336905"/>
                  </a:lnTo>
                  <a:lnTo>
                    <a:pt x="266979" y="335038"/>
                  </a:lnTo>
                  <a:lnTo>
                    <a:pt x="280733" y="329742"/>
                  </a:lnTo>
                  <a:lnTo>
                    <a:pt x="291782" y="321462"/>
                  </a:lnTo>
                  <a:lnTo>
                    <a:pt x="300723" y="310654"/>
                  </a:lnTo>
                  <a:close/>
                </a:path>
                <a:path extrusionOk="0" h="368300" w="1176655">
                  <a:moveTo>
                    <a:pt x="381596" y="52247"/>
                  </a:moveTo>
                  <a:lnTo>
                    <a:pt x="381546" y="50495"/>
                  </a:lnTo>
                  <a:lnTo>
                    <a:pt x="380885" y="39928"/>
                  </a:lnTo>
                  <a:lnTo>
                    <a:pt x="378993" y="31508"/>
                  </a:lnTo>
                  <a:lnTo>
                    <a:pt x="378688" y="30149"/>
                  </a:lnTo>
                  <a:lnTo>
                    <a:pt x="342646" y="2374"/>
                  </a:lnTo>
                  <a:lnTo>
                    <a:pt x="342646" y="70256"/>
                  </a:lnTo>
                  <a:lnTo>
                    <a:pt x="342646" y="75565"/>
                  </a:lnTo>
                  <a:lnTo>
                    <a:pt x="341160" y="83400"/>
                  </a:lnTo>
                  <a:lnTo>
                    <a:pt x="337019" y="89319"/>
                  </a:lnTo>
                  <a:lnTo>
                    <a:pt x="330644" y="93065"/>
                  </a:lnTo>
                  <a:lnTo>
                    <a:pt x="322503" y="94361"/>
                  </a:lnTo>
                  <a:lnTo>
                    <a:pt x="314274" y="94361"/>
                  </a:lnTo>
                  <a:lnTo>
                    <a:pt x="308368" y="89700"/>
                  </a:lnTo>
                  <a:lnTo>
                    <a:pt x="308368" y="72783"/>
                  </a:lnTo>
                  <a:lnTo>
                    <a:pt x="314921" y="67271"/>
                  </a:lnTo>
                  <a:lnTo>
                    <a:pt x="332676" y="67271"/>
                  </a:lnTo>
                  <a:lnTo>
                    <a:pt x="338378" y="68567"/>
                  </a:lnTo>
                  <a:lnTo>
                    <a:pt x="342646" y="70256"/>
                  </a:lnTo>
                  <a:lnTo>
                    <a:pt x="342646" y="2374"/>
                  </a:lnTo>
                  <a:lnTo>
                    <a:pt x="339877" y="1752"/>
                  </a:lnTo>
                  <a:lnTo>
                    <a:pt x="325678" y="850"/>
                  </a:lnTo>
                  <a:lnTo>
                    <a:pt x="311962" y="1498"/>
                  </a:lnTo>
                  <a:lnTo>
                    <a:pt x="299974" y="3302"/>
                  </a:lnTo>
                  <a:lnTo>
                    <a:pt x="289255" y="6108"/>
                  </a:lnTo>
                  <a:lnTo>
                    <a:pt x="279349" y="9728"/>
                  </a:lnTo>
                  <a:lnTo>
                    <a:pt x="287629" y="37858"/>
                  </a:lnTo>
                  <a:lnTo>
                    <a:pt x="295262" y="35179"/>
                  </a:lnTo>
                  <a:lnTo>
                    <a:pt x="302844" y="33185"/>
                  </a:lnTo>
                  <a:lnTo>
                    <a:pt x="310743" y="31940"/>
                  </a:lnTo>
                  <a:lnTo>
                    <a:pt x="319328" y="31508"/>
                  </a:lnTo>
                  <a:lnTo>
                    <a:pt x="329425" y="32766"/>
                  </a:lnTo>
                  <a:lnTo>
                    <a:pt x="336562" y="36423"/>
                  </a:lnTo>
                  <a:lnTo>
                    <a:pt x="340804" y="42329"/>
                  </a:lnTo>
                  <a:lnTo>
                    <a:pt x="342150" y="50088"/>
                  </a:lnTo>
                  <a:lnTo>
                    <a:pt x="342201" y="52247"/>
                  </a:lnTo>
                  <a:lnTo>
                    <a:pt x="336651" y="50495"/>
                  </a:lnTo>
                  <a:lnTo>
                    <a:pt x="330034" y="49085"/>
                  </a:lnTo>
                  <a:lnTo>
                    <a:pt x="322630" y="48171"/>
                  </a:lnTo>
                  <a:lnTo>
                    <a:pt x="314718" y="47828"/>
                  </a:lnTo>
                  <a:lnTo>
                    <a:pt x="296354" y="50088"/>
                  </a:lnTo>
                  <a:lnTo>
                    <a:pt x="282181" y="56845"/>
                  </a:lnTo>
                  <a:lnTo>
                    <a:pt x="273050" y="68097"/>
                  </a:lnTo>
                  <a:lnTo>
                    <a:pt x="269900" y="83400"/>
                  </a:lnTo>
                  <a:lnTo>
                    <a:pt x="269824" y="84239"/>
                  </a:lnTo>
                  <a:lnTo>
                    <a:pt x="272745" y="99301"/>
                  </a:lnTo>
                  <a:lnTo>
                    <a:pt x="280797" y="110388"/>
                  </a:lnTo>
                  <a:lnTo>
                    <a:pt x="292938" y="117221"/>
                  </a:lnTo>
                  <a:lnTo>
                    <a:pt x="308114" y="119557"/>
                  </a:lnTo>
                  <a:lnTo>
                    <a:pt x="318693" y="118503"/>
                  </a:lnTo>
                  <a:lnTo>
                    <a:pt x="327698" y="115531"/>
                  </a:lnTo>
                  <a:lnTo>
                    <a:pt x="335381" y="110921"/>
                  </a:lnTo>
                  <a:lnTo>
                    <a:pt x="341998" y="104978"/>
                  </a:lnTo>
                  <a:lnTo>
                    <a:pt x="341998" y="117030"/>
                  </a:lnTo>
                  <a:lnTo>
                    <a:pt x="381596" y="117030"/>
                  </a:lnTo>
                  <a:lnTo>
                    <a:pt x="381596" y="104978"/>
                  </a:lnTo>
                  <a:lnTo>
                    <a:pt x="381596" y="94361"/>
                  </a:lnTo>
                  <a:lnTo>
                    <a:pt x="381596" y="67271"/>
                  </a:lnTo>
                  <a:lnTo>
                    <a:pt x="381596" y="52247"/>
                  </a:lnTo>
                  <a:close/>
                </a:path>
                <a:path extrusionOk="0" h="368300" w="1176655">
                  <a:moveTo>
                    <a:pt x="419442" y="219671"/>
                  </a:moveTo>
                  <a:lnTo>
                    <a:pt x="307530" y="219671"/>
                  </a:lnTo>
                  <a:lnTo>
                    <a:pt x="307530" y="253758"/>
                  </a:lnTo>
                  <a:lnTo>
                    <a:pt x="343496" y="253758"/>
                  </a:lnTo>
                  <a:lnTo>
                    <a:pt x="343496" y="334175"/>
                  </a:lnTo>
                  <a:lnTo>
                    <a:pt x="383476" y="334175"/>
                  </a:lnTo>
                  <a:lnTo>
                    <a:pt x="383476" y="253758"/>
                  </a:lnTo>
                  <a:lnTo>
                    <a:pt x="419442" y="253758"/>
                  </a:lnTo>
                  <a:lnTo>
                    <a:pt x="419442" y="219671"/>
                  </a:lnTo>
                  <a:close/>
                </a:path>
                <a:path extrusionOk="0" h="368300" w="1176655">
                  <a:moveTo>
                    <a:pt x="535228" y="269379"/>
                  </a:moveTo>
                  <a:lnTo>
                    <a:pt x="522973" y="231927"/>
                  </a:lnTo>
                  <a:lnTo>
                    <a:pt x="496290" y="219519"/>
                  </a:lnTo>
                  <a:lnTo>
                    <a:pt x="496290" y="287388"/>
                  </a:lnTo>
                  <a:lnTo>
                    <a:pt x="496290" y="292696"/>
                  </a:lnTo>
                  <a:lnTo>
                    <a:pt x="494817" y="300532"/>
                  </a:lnTo>
                  <a:lnTo>
                    <a:pt x="490677" y="306463"/>
                  </a:lnTo>
                  <a:lnTo>
                    <a:pt x="484327" y="310210"/>
                  </a:lnTo>
                  <a:lnTo>
                    <a:pt x="476199" y="311505"/>
                  </a:lnTo>
                  <a:lnTo>
                    <a:pt x="467906" y="311505"/>
                  </a:lnTo>
                  <a:lnTo>
                    <a:pt x="462013" y="306844"/>
                  </a:lnTo>
                  <a:lnTo>
                    <a:pt x="462013" y="289928"/>
                  </a:lnTo>
                  <a:lnTo>
                    <a:pt x="468553" y="284416"/>
                  </a:lnTo>
                  <a:lnTo>
                    <a:pt x="486321" y="284416"/>
                  </a:lnTo>
                  <a:lnTo>
                    <a:pt x="492074" y="285711"/>
                  </a:lnTo>
                  <a:lnTo>
                    <a:pt x="496290" y="287388"/>
                  </a:lnTo>
                  <a:lnTo>
                    <a:pt x="496290" y="219519"/>
                  </a:lnTo>
                  <a:lnTo>
                    <a:pt x="493534" y="218897"/>
                  </a:lnTo>
                  <a:lnTo>
                    <a:pt x="479374" y="217982"/>
                  </a:lnTo>
                  <a:lnTo>
                    <a:pt x="465632" y="218630"/>
                  </a:lnTo>
                  <a:lnTo>
                    <a:pt x="453644" y="220446"/>
                  </a:lnTo>
                  <a:lnTo>
                    <a:pt x="442912" y="223253"/>
                  </a:lnTo>
                  <a:lnTo>
                    <a:pt x="432981" y="226872"/>
                  </a:lnTo>
                  <a:lnTo>
                    <a:pt x="441274" y="255003"/>
                  </a:lnTo>
                  <a:lnTo>
                    <a:pt x="448906" y="252323"/>
                  </a:lnTo>
                  <a:lnTo>
                    <a:pt x="456514" y="250329"/>
                  </a:lnTo>
                  <a:lnTo>
                    <a:pt x="464426" y="249085"/>
                  </a:lnTo>
                  <a:lnTo>
                    <a:pt x="473024" y="248653"/>
                  </a:lnTo>
                  <a:lnTo>
                    <a:pt x="483095" y="249910"/>
                  </a:lnTo>
                  <a:lnTo>
                    <a:pt x="490220" y="253568"/>
                  </a:lnTo>
                  <a:lnTo>
                    <a:pt x="494449" y="259473"/>
                  </a:lnTo>
                  <a:lnTo>
                    <a:pt x="495795" y="267233"/>
                  </a:lnTo>
                  <a:lnTo>
                    <a:pt x="495846" y="269379"/>
                  </a:lnTo>
                  <a:lnTo>
                    <a:pt x="490296" y="267627"/>
                  </a:lnTo>
                  <a:lnTo>
                    <a:pt x="483679" y="266230"/>
                  </a:lnTo>
                  <a:lnTo>
                    <a:pt x="476262" y="265315"/>
                  </a:lnTo>
                  <a:lnTo>
                    <a:pt x="468363" y="264972"/>
                  </a:lnTo>
                  <a:lnTo>
                    <a:pt x="449986" y="267233"/>
                  </a:lnTo>
                  <a:lnTo>
                    <a:pt x="435813" y="273989"/>
                  </a:lnTo>
                  <a:lnTo>
                    <a:pt x="426681" y="285242"/>
                  </a:lnTo>
                  <a:lnTo>
                    <a:pt x="423532" y="300532"/>
                  </a:lnTo>
                  <a:lnTo>
                    <a:pt x="423456" y="301383"/>
                  </a:lnTo>
                  <a:lnTo>
                    <a:pt x="426377" y="316445"/>
                  </a:lnTo>
                  <a:lnTo>
                    <a:pt x="434441" y="327533"/>
                  </a:lnTo>
                  <a:lnTo>
                    <a:pt x="446595" y="334365"/>
                  </a:lnTo>
                  <a:lnTo>
                    <a:pt x="461810" y="336702"/>
                  </a:lnTo>
                  <a:lnTo>
                    <a:pt x="472351" y="335648"/>
                  </a:lnTo>
                  <a:lnTo>
                    <a:pt x="481342" y="332676"/>
                  </a:lnTo>
                  <a:lnTo>
                    <a:pt x="489013" y="328066"/>
                  </a:lnTo>
                  <a:lnTo>
                    <a:pt x="495642" y="322122"/>
                  </a:lnTo>
                  <a:lnTo>
                    <a:pt x="495642" y="334175"/>
                  </a:lnTo>
                  <a:lnTo>
                    <a:pt x="535228" y="334175"/>
                  </a:lnTo>
                  <a:lnTo>
                    <a:pt x="535228" y="322122"/>
                  </a:lnTo>
                  <a:lnTo>
                    <a:pt x="535228" y="311505"/>
                  </a:lnTo>
                  <a:lnTo>
                    <a:pt x="535228" y="284416"/>
                  </a:lnTo>
                  <a:lnTo>
                    <a:pt x="535228" y="269379"/>
                  </a:lnTo>
                  <a:close/>
                </a:path>
                <a:path extrusionOk="0" h="368300" w="1176655">
                  <a:moveTo>
                    <a:pt x="589407" y="117030"/>
                  </a:moveTo>
                  <a:lnTo>
                    <a:pt x="559346" y="76161"/>
                  </a:lnTo>
                  <a:lnTo>
                    <a:pt x="546442" y="58597"/>
                  </a:lnTo>
                  <a:lnTo>
                    <a:pt x="557911" y="43167"/>
                  </a:lnTo>
                  <a:lnTo>
                    <a:pt x="588111" y="2540"/>
                  </a:lnTo>
                  <a:lnTo>
                    <a:pt x="543471" y="2540"/>
                  </a:lnTo>
                  <a:lnTo>
                    <a:pt x="515137" y="43167"/>
                  </a:lnTo>
                  <a:lnTo>
                    <a:pt x="509181" y="43167"/>
                  </a:lnTo>
                  <a:lnTo>
                    <a:pt x="509828" y="2540"/>
                  </a:lnTo>
                  <a:lnTo>
                    <a:pt x="470242" y="2540"/>
                  </a:lnTo>
                  <a:lnTo>
                    <a:pt x="470890" y="43167"/>
                  </a:lnTo>
                  <a:lnTo>
                    <a:pt x="464985" y="43167"/>
                  </a:lnTo>
                  <a:lnTo>
                    <a:pt x="437248" y="2540"/>
                  </a:lnTo>
                  <a:lnTo>
                    <a:pt x="391960" y="2540"/>
                  </a:lnTo>
                  <a:lnTo>
                    <a:pt x="433438" y="60921"/>
                  </a:lnTo>
                  <a:lnTo>
                    <a:pt x="390474" y="117030"/>
                  </a:lnTo>
                  <a:lnTo>
                    <a:pt x="435571" y="117030"/>
                  </a:lnTo>
                  <a:lnTo>
                    <a:pt x="464540" y="76161"/>
                  </a:lnTo>
                  <a:lnTo>
                    <a:pt x="470890" y="76161"/>
                  </a:lnTo>
                  <a:lnTo>
                    <a:pt x="470242" y="117030"/>
                  </a:lnTo>
                  <a:lnTo>
                    <a:pt x="509828" y="117030"/>
                  </a:lnTo>
                  <a:lnTo>
                    <a:pt x="509181" y="76161"/>
                  </a:lnTo>
                  <a:lnTo>
                    <a:pt x="515340" y="76161"/>
                  </a:lnTo>
                  <a:lnTo>
                    <a:pt x="544106" y="117030"/>
                  </a:lnTo>
                  <a:lnTo>
                    <a:pt x="589407" y="117030"/>
                  </a:lnTo>
                  <a:close/>
                </a:path>
                <a:path extrusionOk="0" h="368300" w="1176655">
                  <a:moveTo>
                    <a:pt x="681482" y="276377"/>
                  </a:moveTo>
                  <a:lnTo>
                    <a:pt x="667359" y="234911"/>
                  </a:lnTo>
                  <a:lnTo>
                    <a:pt x="642086" y="219570"/>
                  </a:lnTo>
                  <a:lnTo>
                    <a:pt x="642086" y="277025"/>
                  </a:lnTo>
                  <a:lnTo>
                    <a:pt x="640207" y="287616"/>
                  </a:lnTo>
                  <a:lnTo>
                    <a:pt x="635114" y="295846"/>
                  </a:lnTo>
                  <a:lnTo>
                    <a:pt x="627646" y="301180"/>
                  </a:lnTo>
                  <a:lnTo>
                    <a:pt x="618629" y="303072"/>
                  </a:lnTo>
                  <a:lnTo>
                    <a:pt x="609396" y="301155"/>
                  </a:lnTo>
                  <a:lnTo>
                    <a:pt x="601929" y="295770"/>
                  </a:lnTo>
                  <a:lnTo>
                    <a:pt x="596925" y="287528"/>
                  </a:lnTo>
                  <a:lnTo>
                    <a:pt x="595109" y="277025"/>
                  </a:lnTo>
                  <a:lnTo>
                    <a:pt x="595134" y="276377"/>
                  </a:lnTo>
                  <a:lnTo>
                    <a:pt x="596925" y="266103"/>
                  </a:lnTo>
                  <a:lnTo>
                    <a:pt x="601929" y="257873"/>
                  </a:lnTo>
                  <a:lnTo>
                    <a:pt x="609396" y="252514"/>
                  </a:lnTo>
                  <a:lnTo>
                    <a:pt x="618629" y="250583"/>
                  </a:lnTo>
                  <a:lnTo>
                    <a:pt x="627646" y="252514"/>
                  </a:lnTo>
                  <a:lnTo>
                    <a:pt x="635114" y="257873"/>
                  </a:lnTo>
                  <a:lnTo>
                    <a:pt x="640207" y="266103"/>
                  </a:lnTo>
                  <a:lnTo>
                    <a:pt x="642048" y="276377"/>
                  </a:lnTo>
                  <a:lnTo>
                    <a:pt x="642086" y="277025"/>
                  </a:lnTo>
                  <a:lnTo>
                    <a:pt x="642086" y="219570"/>
                  </a:lnTo>
                  <a:lnTo>
                    <a:pt x="630682" y="217144"/>
                  </a:lnTo>
                  <a:lnTo>
                    <a:pt x="619112" y="218592"/>
                  </a:lnTo>
                  <a:lnTo>
                    <a:pt x="609815" y="222465"/>
                  </a:lnTo>
                  <a:lnTo>
                    <a:pt x="602259" y="228117"/>
                  </a:lnTo>
                  <a:lnTo>
                    <a:pt x="595947" y="234911"/>
                  </a:lnTo>
                  <a:lnTo>
                    <a:pt x="595947" y="219671"/>
                  </a:lnTo>
                  <a:lnTo>
                    <a:pt x="555764" y="219671"/>
                  </a:lnTo>
                  <a:lnTo>
                    <a:pt x="555764" y="368007"/>
                  </a:lnTo>
                  <a:lnTo>
                    <a:pt x="595947" y="368007"/>
                  </a:lnTo>
                  <a:lnTo>
                    <a:pt x="595947" y="320179"/>
                  </a:lnTo>
                  <a:lnTo>
                    <a:pt x="602183" y="326428"/>
                  </a:lnTo>
                  <a:lnTo>
                    <a:pt x="609765" y="331698"/>
                  </a:lnTo>
                  <a:lnTo>
                    <a:pt x="619163" y="335343"/>
                  </a:lnTo>
                  <a:lnTo>
                    <a:pt x="630872" y="336702"/>
                  </a:lnTo>
                  <a:lnTo>
                    <a:pt x="650201" y="332587"/>
                  </a:lnTo>
                  <a:lnTo>
                    <a:pt x="666330" y="320738"/>
                  </a:lnTo>
                  <a:lnTo>
                    <a:pt x="666661" y="320179"/>
                  </a:lnTo>
                  <a:lnTo>
                    <a:pt x="676694" y="303072"/>
                  </a:lnTo>
                  <a:lnTo>
                    <a:pt x="677379" y="301904"/>
                  </a:lnTo>
                  <a:lnTo>
                    <a:pt x="681443" y="277025"/>
                  </a:lnTo>
                  <a:lnTo>
                    <a:pt x="681482" y="276377"/>
                  </a:lnTo>
                  <a:close/>
                </a:path>
                <a:path extrusionOk="0" h="368300" w="1176655">
                  <a:moveTo>
                    <a:pt x="704100" y="62611"/>
                  </a:moveTo>
                  <a:lnTo>
                    <a:pt x="702322" y="50355"/>
                  </a:lnTo>
                  <a:lnTo>
                    <a:pt x="700633" y="38646"/>
                  </a:lnTo>
                  <a:lnTo>
                    <a:pt x="695858" y="29616"/>
                  </a:lnTo>
                  <a:lnTo>
                    <a:pt x="690067" y="18694"/>
                  </a:lnTo>
                  <a:lnTo>
                    <a:pt x="672134" y="5054"/>
                  </a:lnTo>
                  <a:lnTo>
                    <a:pt x="666648" y="3975"/>
                  </a:lnTo>
                  <a:lnTo>
                    <a:pt x="666648" y="50355"/>
                  </a:lnTo>
                  <a:lnTo>
                    <a:pt x="626656" y="50355"/>
                  </a:lnTo>
                  <a:lnTo>
                    <a:pt x="629221" y="41757"/>
                  </a:lnTo>
                  <a:lnTo>
                    <a:pt x="633425" y="35229"/>
                  </a:lnTo>
                  <a:lnTo>
                    <a:pt x="639203" y="31076"/>
                  </a:lnTo>
                  <a:lnTo>
                    <a:pt x="646557" y="29616"/>
                  </a:lnTo>
                  <a:lnTo>
                    <a:pt x="654126" y="31076"/>
                  </a:lnTo>
                  <a:lnTo>
                    <a:pt x="660171" y="35229"/>
                  </a:lnTo>
                  <a:lnTo>
                    <a:pt x="664425" y="41757"/>
                  </a:lnTo>
                  <a:lnTo>
                    <a:pt x="666648" y="50355"/>
                  </a:lnTo>
                  <a:lnTo>
                    <a:pt x="666648" y="3975"/>
                  </a:lnTo>
                  <a:lnTo>
                    <a:pt x="623227" y="4686"/>
                  </a:lnTo>
                  <a:lnTo>
                    <a:pt x="593013" y="36512"/>
                  </a:lnTo>
                  <a:lnTo>
                    <a:pt x="588759" y="59880"/>
                  </a:lnTo>
                  <a:lnTo>
                    <a:pt x="588759" y="60286"/>
                  </a:lnTo>
                  <a:lnTo>
                    <a:pt x="593280" y="84505"/>
                  </a:lnTo>
                  <a:lnTo>
                    <a:pt x="605955" y="103289"/>
                  </a:lnTo>
                  <a:lnTo>
                    <a:pt x="625360" y="115443"/>
                  </a:lnTo>
                  <a:lnTo>
                    <a:pt x="650125" y="119761"/>
                  </a:lnTo>
                  <a:lnTo>
                    <a:pt x="665962" y="118122"/>
                  </a:lnTo>
                  <a:lnTo>
                    <a:pt x="679348" y="113449"/>
                  </a:lnTo>
                  <a:lnTo>
                    <a:pt x="690499" y="106121"/>
                  </a:lnTo>
                  <a:lnTo>
                    <a:pt x="699681" y="96494"/>
                  </a:lnTo>
                  <a:lnTo>
                    <a:pt x="691464" y="89700"/>
                  </a:lnTo>
                  <a:lnTo>
                    <a:pt x="677456" y="78092"/>
                  </a:lnTo>
                  <a:lnTo>
                    <a:pt x="671385" y="83388"/>
                  </a:lnTo>
                  <a:lnTo>
                    <a:pt x="665365" y="86982"/>
                  </a:lnTo>
                  <a:lnTo>
                    <a:pt x="659041" y="89052"/>
                  </a:lnTo>
                  <a:lnTo>
                    <a:pt x="652056" y="89700"/>
                  </a:lnTo>
                  <a:lnTo>
                    <a:pt x="643267" y="88557"/>
                  </a:lnTo>
                  <a:lnTo>
                    <a:pt x="636104" y="85064"/>
                  </a:lnTo>
                  <a:lnTo>
                    <a:pt x="630720" y="79197"/>
                  </a:lnTo>
                  <a:lnTo>
                    <a:pt x="627303" y="70891"/>
                  </a:lnTo>
                  <a:lnTo>
                    <a:pt x="703897" y="70891"/>
                  </a:lnTo>
                  <a:lnTo>
                    <a:pt x="704100" y="68122"/>
                  </a:lnTo>
                  <a:lnTo>
                    <a:pt x="704100" y="62611"/>
                  </a:lnTo>
                  <a:close/>
                </a:path>
                <a:path extrusionOk="0" h="368300" w="1176655">
                  <a:moveTo>
                    <a:pt x="837006" y="2540"/>
                  </a:moveTo>
                  <a:lnTo>
                    <a:pt x="797013" y="2540"/>
                  </a:lnTo>
                  <a:lnTo>
                    <a:pt x="797013" y="42125"/>
                  </a:lnTo>
                  <a:lnTo>
                    <a:pt x="761695" y="42125"/>
                  </a:lnTo>
                  <a:lnTo>
                    <a:pt x="761695" y="2540"/>
                  </a:lnTo>
                  <a:lnTo>
                    <a:pt x="721461" y="2540"/>
                  </a:lnTo>
                  <a:lnTo>
                    <a:pt x="721461" y="117030"/>
                  </a:lnTo>
                  <a:lnTo>
                    <a:pt x="761695" y="117030"/>
                  </a:lnTo>
                  <a:lnTo>
                    <a:pt x="761695" y="76796"/>
                  </a:lnTo>
                  <a:lnTo>
                    <a:pt x="797013" y="76796"/>
                  </a:lnTo>
                  <a:lnTo>
                    <a:pt x="797013" y="117030"/>
                  </a:lnTo>
                  <a:lnTo>
                    <a:pt x="837006" y="117030"/>
                  </a:lnTo>
                  <a:lnTo>
                    <a:pt x="837006" y="76796"/>
                  </a:lnTo>
                  <a:lnTo>
                    <a:pt x="837006" y="42125"/>
                  </a:lnTo>
                  <a:lnTo>
                    <a:pt x="837006" y="2540"/>
                  </a:lnTo>
                  <a:close/>
                </a:path>
                <a:path extrusionOk="0" h="368300" w="1176655">
                  <a:moveTo>
                    <a:pt x="884034" y="219671"/>
                  </a:moveTo>
                  <a:lnTo>
                    <a:pt x="843800" y="219671"/>
                  </a:lnTo>
                  <a:lnTo>
                    <a:pt x="843800" y="299643"/>
                  </a:lnTo>
                  <a:lnTo>
                    <a:pt x="811403" y="299643"/>
                  </a:lnTo>
                  <a:lnTo>
                    <a:pt x="811403" y="219671"/>
                  </a:lnTo>
                  <a:lnTo>
                    <a:pt x="771423" y="219671"/>
                  </a:lnTo>
                  <a:lnTo>
                    <a:pt x="771423" y="299643"/>
                  </a:lnTo>
                  <a:lnTo>
                    <a:pt x="739025" y="299643"/>
                  </a:lnTo>
                  <a:lnTo>
                    <a:pt x="739025" y="219671"/>
                  </a:lnTo>
                  <a:lnTo>
                    <a:pt x="698842" y="219671"/>
                  </a:lnTo>
                  <a:lnTo>
                    <a:pt x="698842" y="334175"/>
                  </a:lnTo>
                  <a:lnTo>
                    <a:pt x="884034" y="334175"/>
                  </a:lnTo>
                  <a:lnTo>
                    <a:pt x="884034" y="299643"/>
                  </a:lnTo>
                  <a:lnTo>
                    <a:pt x="884034" y="219671"/>
                  </a:lnTo>
                  <a:close/>
                </a:path>
                <a:path extrusionOk="0" h="368300" w="1176655">
                  <a:moveTo>
                    <a:pt x="974178" y="2540"/>
                  </a:moveTo>
                  <a:lnTo>
                    <a:pt x="937564" y="2540"/>
                  </a:lnTo>
                  <a:lnTo>
                    <a:pt x="898169" y="58394"/>
                  </a:lnTo>
                  <a:lnTo>
                    <a:pt x="898169" y="2540"/>
                  </a:lnTo>
                  <a:lnTo>
                    <a:pt x="858634" y="2540"/>
                  </a:lnTo>
                  <a:lnTo>
                    <a:pt x="858634" y="117030"/>
                  </a:lnTo>
                  <a:lnTo>
                    <a:pt x="894397" y="117030"/>
                  </a:lnTo>
                  <a:lnTo>
                    <a:pt x="934593" y="59436"/>
                  </a:lnTo>
                  <a:lnTo>
                    <a:pt x="934593" y="117030"/>
                  </a:lnTo>
                  <a:lnTo>
                    <a:pt x="974178" y="117030"/>
                  </a:lnTo>
                  <a:lnTo>
                    <a:pt x="974178" y="59436"/>
                  </a:lnTo>
                  <a:lnTo>
                    <a:pt x="974178" y="58394"/>
                  </a:lnTo>
                  <a:lnTo>
                    <a:pt x="974178" y="2540"/>
                  </a:lnTo>
                  <a:close/>
                </a:path>
                <a:path extrusionOk="0" h="368300" w="1176655">
                  <a:moveTo>
                    <a:pt x="1021156" y="219671"/>
                  </a:moveTo>
                  <a:lnTo>
                    <a:pt x="984542" y="219671"/>
                  </a:lnTo>
                  <a:lnTo>
                    <a:pt x="945159" y="275539"/>
                  </a:lnTo>
                  <a:lnTo>
                    <a:pt x="945159" y="219671"/>
                  </a:lnTo>
                  <a:lnTo>
                    <a:pt x="905611" y="219671"/>
                  </a:lnTo>
                  <a:lnTo>
                    <a:pt x="905611" y="334175"/>
                  </a:lnTo>
                  <a:lnTo>
                    <a:pt x="941387" y="334175"/>
                  </a:lnTo>
                  <a:lnTo>
                    <a:pt x="981570" y="276580"/>
                  </a:lnTo>
                  <a:lnTo>
                    <a:pt x="981570" y="334175"/>
                  </a:lnTo>
                  <a:lnTo>
                    <a:pt x="1021156" y="334175"/>
                  </a:lnTo>
                  <a:lnTo>
                    <a:pt x="1021156" y="276580"/>
                  </a:lnTo>
                  <a:lnTo>
                    <a:pt x="1021156" y="275539"/>
                  </a:lnTo>
                  <a:lnTo>
                    <a:pt x="1021156" y="219671"/>
                  </a:lnTo>
                  <a:close/>
                </a:path>
                <a:path extrusionOk="0" h="368300" w="1176655">
                  <a:moveTo>
                    <a:pt x="1106678" y="62611"/>
                  </a:moveTo>
                  <a:lnTo>
                    <a:pt x="1104900" y="50355"/>
                  </a:lnTo>
                  <a:lnTo>
                    <a:pt x="1103210" y="38646"/>
                  </a:lnTo>
                  <a:lnTo>
                    <a:pt x="1098435" y="29616"/>
                  </a:lnTo>
                  <a:lnTo>
                    <a:pt x="1092644" y="18694"/>
                  </a:lnTo>
                  <a:lnTo>
                    <a:pt x="1074699" y="5054"/>
                  </a:lnTo>
                  <a:lnTo>
                    <a:pt x="1069174" y="3975"/>
                  </a:lnTo>
                  <a:lnTo>
                    <a:pt x="1069174" y="50355"/>
                  </a:lnTo>
                  <a:lnTo>
                    <a:pt x="1029195" y="50355"/>
                  </a:lnTo>
                  <a:lnTo>
                    <a:pt x="1031760" y="41757"/>
                  </a:lnTo>
                  <a:lnTo>
                    <a:pt x="1035964" y="35229"/>
                  </a:lnTo>
                  <a:lnTo>
                    <a:pt x="1041755" y="31076"/>
                  </a:lnTo>
                  <a:lnTo>
                    <a:pt x="1049083" y="29616"/>
                  </a:lnTo>
                  <a:lnTo>
                    <a:pt x="1056665" y="31076"/>
                  </a:lnTo>
                  <a:lnTo>
                    <a:pt x="1062710" y="35229"/>
                  </a:lnTo>
                  <a:lnTo>
                    <a:pt x="1066977" y="41757"/>
                  </a:lnTo>
                  <a:lnTo>
                    <a:pt x="1069174" y="50355"/>
                  </a:lnTo>
                  <a:lnTo>
                    <a:pt x="1069174" y="3975"/>
                  </a:lnTo>
                  <a:lnTo>
                    <a:pt x="1025779" y="4686"/>
                  </a:lnTo>
                  <a:lnTo>
                    <a:pt x="995591" y="36512"/>
                  </a:lnTo>
                  <a:lnTo>
                    <a:pt x="991336" y="59880"/>
                  </a:lnTo>
                  <a:lnTo>
                    <a:pt x="991336" y="60286"/>
                  </a:lnTo>
                  <a:lnTo>
                    <a:pt x="995857" y="84505"/>
                  </a:lnTo>
                  <a:lnTo>
                    <a:pt x="1008507" y="103289"/>
                  </a:lnTo>
                  <a:lnTo>
                    <a:pt x="1027912" y="115443"/>
                  </a:lnTo>
                  <a:lnTo>
                    <a:pt x="1052703" y="119761"/>
                  </a:lnTo>
                  <a:lnTo>
                    <a:pt x="1068514" y="118122"/>
                  </a:lnTo>
                  <a:lnTo>
                    <a:pt x="1081887" y="113449"/>
                  </a:lnTo>
                  <a:lnTo>
                    <a:pt x="1093038" y="106121"/>
                  </a:lnTo>
                  <a:lnTo>
                    <a:pt x="1102220" y="96494"/>
                  </a:lnTo>
                  <a:lnTo>
                    <a:pt x="1094003" y="89700"/>
                  </a:lnTo>
                  <a:lnTo>
                    <a:pt x="1079995" y="78092"/>
                  </a:lnTo>
                  <a:lnTo>
                    <a:pt x="1073950" y="83388"/>
                  </a:lnTo>
                  <a:lnTo>
                    <a:pt x="1067930" y="86982"/>
                  </a:lnTo>
                  <a:lnTo>
                    <a:pt x="1061605" y="89052"/>
                  </a:lnTo>
                  <a:lnTo>
                    <a:pt x="1054595" y="89700"/>
                  </a:lnTo>
                  <a:lnTo>
                    <a:pt x="1045806" y="88557"/>
                  </a:lnTo>
                  <a:lnTo>
                    <a:pt x="1038644" y="85064"/>
                  </a:lnTo>
                  <a:lnTo>
                    <a:pt x="1033259" y="79197"/>
                  </a:lnTo>
                  <a:lnTo>
                    <a:pt x="1029843" y="70891"/>
                  </a:lnTo>
                  <a:lnTo>
                    <a:pt x="1106436" y="70891"/>
                  </a:lnTo>
                  <a:lnTo>
                    <a:pt x="1106678" y="68122"/>
                  </a:lnTo>
                  <a:lnTo>
                    <a:pt x="1106678" y="62611"/>
                  </a:lnTo>
                  <a:close/>
                </a:path>
                <a:path extrusionOk="0" h="368300" w="1176655">
                  <a:moveTo>
                    <a:pt x="1176083" y="219671"/>
                  </a:moveTo>
                  <a:lnTo>
                    <a:pt x="1136700" y="219671"/>
                  </a:lnTo>
                  <a:lnTo>
                    <a:pt x="1109408" y="261594"/>
                  </a:lnTo>
                  <a:lnTo>
                    <a:pt x="1082319" y="219671"/>
                  </a:lnTo>
                  <a:lnTo>
                    <a:pt x="1042733" y="219671"/>
                  </a:lnTo>
                  <a:lnTo>
                    <a:pt x="1042733" y="334175"/>
                  </a:lnTo>
                  <a:lnTo>
                    <a:pt x="1080833" y="334175"/>
                  </a:lnTo>
                  <a:lnTo>
                    <a:pt x="1080833" y="274891"/>
                  </a:lnTo>
                  <a:lnTo>
                    <a:pt x="1108964" y="317258"/>
                  </a:lnTo>
                  <a:lnTo>
                    <a:pt x="1109611" y="317258"/>
                  </a:lnTo>
                  <a:lnTo>
                    <a:pt x="1137551" y="274891"/>
                  </a:lnTo>
                  <a:lnTo>
                    <a:pt x="1137983" y="274243"/>
                  </a:lnTo>
                  <a:lnTo>
                    <a:pt x="1137983" y="334175"/>
                  </a:lnTo>
                  <a:lnTo>
                    <a:pt x="1176083" y="334175"/>
                  </a:lnTo>
                  <a:lnTo>
                    <a:pt x="1176083" y="274243"/>
                  </a:lnTo>
                  <a:lnTo>
                    <a:pt x="1176083" y="261594"/>
                  </a:lnTo>
                  <a:lnTo>
                    <a:pt x="1176083" y="219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3" name="Google Shape;213;p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20678" y="5649518"/>
              <a:ext cx="145161" cy="148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"/>
            <p:cNvSpPr/>
            <p:nvPr/>
          </p:nvSpPr>
          <p:spPr>
            <a:xfrm>
              <a:off x="1551584" y="5602541"/>
              <a:ext cx="4131945" cy="224154"/>
            </a:xfrm>
            <a:custGeom>
              <a:rect b="b" l="l" r="r" t="t"/>
              <a:pathLst>
                <a:path extrusionOk="0" h="224154" w="4131945">
                  <a:moveTo>
                    <a:pt x="134785" y="0"/>
                  </a:moveTo>
                  <a:lnTo>
                    <a:pt x="93764" y="0"/>
                  </a:lnTo>
                  <a:lnTo>
                    <a:pt x="93764" y="55410"/>
                  </a:lnTo>
                  <a:lnTo>
                    <a:pt x="41021" y="5541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148132"/>
                  </a:lnTo>
                  <a:lnTo>
                    <a:pt x="41021" y="148132"/>
                  </a:lnTo>
                  <a:lnTo>
                    <a:pt x="41021" y="91821"/>
                  </a:lnTo>
                  <a:lnTo>
                    <a:pt x="93764" y="91821"/>
                  </a:lnTo>
                  <a:lnTo>
                    <a:pt x="93764" y="148132"/>
                  </a:lnTo>
                  <a:lnTo>
                    <a:pt x="134785" y="148132"/>
                  </a:lnTo>
                  <a:lnTo>
                    <a:pt x="134785" y="91821"/>
                  </a:lnTo>
                  <a:lnTo>
                    <a:pt x="134785" y="55410"/>
                  </a:lnTo>
                  <a:lnTo>
                    <a:pt x="134785" y="0"/>
                  </a:lnTo>
                  <a:close/>
                </a:path>
                <a:path extrusionOk="0" h="224154" w="4131945">
                  <a:moveTo>
                    <a:pt x="269621" y="93751"/>
                  </a:moveTo>
                  <a:lnTo>
                    <a:pt x="267843" y="81457"/>
                  </a:lnTo>
                  <a:lnTo>
                    <a:pt x="266153" y="69761"/>
                  </a:lnTo>
                  <a:lnTo>
                    <a:pt x="261378" y="60718"/>
                  </a:lnTo>
                  <a:lnTo>
                    <a:pt x="255587" y="49796"/>
                  </a:lnTo>
                  <a:lnTo>
                    <a:pt x="237642" y="36156"/>
                  </a:lnTo>
                  <a:lnTo>
                    <a:pt x="232168" y="35077"/>
                  </a:lnTo>
                  <a:lnTo>
                    <a:pt x="232168" y="81457"/>
                  </a:lnTo>
                  <a:lnTo>
                    <a:pt x="192138" y="81457"/>
                  </a:lnTo>
                  <a:lnTo>
                    <a:pt x="194703" y="72859"/>
                  </a:lnTo>
                  <a:lnTo>
                    <a:pt x="198920" y="66332"/>
                  </a:lnTo>
                  <a:lnTo>
                    <a:pt x="204698" y="62179"/>
                  </a:lnTo>
                  <a:lnTo>
                    <a:pt x="212026" y="60718"/>
                  </a:lnTo>
                  <a:lnTo>
                    <a:pt x="219608" y="62179"/>
                  </a:lnTo>
                  <a:lnTo>
                    <a:pt x="225666" y="66332"/>
                  </a:lnTo>
                  <a:lnTo>
                    <a:pt x="229933" y="72859"/>
                  </a:lnTo>
                  <a:lnTo>
                    <a:pt x="232168" y="81457"/>
                  </a:lnTo>
                  <a:lnTo>
                    <a:pt x="232168" y="35077"/>
                  </a:lnTo>
                  <a:lnTo>
                    <a:pt x="188722" y="35788"/>
                  </a:lnTo>
                  <a:lnTo>
                    <a:pt x="158534" y="67602"/>
                  </a:lnTo>
                  <a:lnTo>
                    <a:pt x="154279" y="90982"/>
                  </a:lnTo>
                  <a:lnTo>
                    <a:pt x="154279" y="91427"/>
                  </a:lnTo>
                  <a:lnTo>
                    <a:pt x="158800" y="115620"/>
                  </a:lnTo>
                  <a:lnTo>
                    <a:pt x="171475" y="134391"/>
                  </a:lnTo>
                  <a:lnTo>
                    <a:pt x="190881" y="146532"/>
                  </a:lnTo>
                  <a:lnTo>
                    <a:pt x="215646" y="150850"/>
                  </a:lnTo>
                  <a:lnTo>
                    <a:pt x="231482" y="149212"/>
                  </a:lnTo>
                  <a:lnTo>
                    <a:pt x="244843" y="144551"/>
                  </a:lnTo>
                  <a:lnTo>
                    <a:pt x="255993" y="137210"/>
                  </a:lnTo>
                  <a:lnTo>
                    <a:pt x="265163" y="127584"/>
                  </a:lnTo>
                  <a:lnTo>
                    <a:pt x="257009" y="120840"/>
                  </a:lnTo>
                  <a:lnTo>
                    <a:pt x="242938" y="109181"/>
                  </a:lnTo>
                  <a:lnTo>
                    <a:pt x="236893" y="114490"/>
                  </a:lnTo>
                  <a:lnTo>
                    <a:pt x="230873" y="118110"/>
                  </a:lnTo>
                  <a:lnTo>
                    <a:pt x="224548" y="120180"/>
                  </a:lnTo>
                  <a:lnTo>
                    <a:pt x="217538" y="120840"/>
                  </a:lnTo>
                  <a:lnTo>
                    <a:pt x="208749" y="119684"/>
                  </a:lnTo>
                  <a:lnTo>
                    <a:pt x="201587" y="116179"/>
                  </a:lnTo>
                  <a:lnTo>
                    <a:pt x="196202" y="110299"/>
                  </a:lnTo>
                  <a:lnTo>
                    <a:pt x="192786" y="101993"/>
                  </a:lnTo>
                  <a:lnTo>
                    <a:pt x="269379" y="101993"/>
                  </a:lnTo>
                  <a:lnTo>
                    <a:pt x="269621" y="99212"/>
                  </a:lnTo>
                  <a:lnTo>
                    <a:pt x="269621" y="93751"/>
                  </a:lnTo>
                  <a:close/>
                </a:path>
                <a:path extrusionOk="0" h="224154" w="4131945">
                  <a:moveTo>
                    <a:pt x="412699" y="90335"/>
                  </a:moveTo>
                  <a:lnTo>
                    <a:pt x="398564" y="48856"/>
                  </a:lnTo>
                  <a:lnTo>
                    <a:pt x="373303" y="33528"/>
                  </a:lnTo>
                  <a:lnTo>
                    <a:pt x="373303" y="90982"/>
                  </a:lnTo>
                  <a:lnTo>
                    <a:pt x="371424" y="101561"/>
                  </a:lnTo>
                  <a:lnTo>
                    <a:pt x="366331" y="109791"/>
                  </a:lnTo>
                  <a:lnTo>
                    <a:pt x="358863" y="115125"/>
                  </a:lnTo>
                  <a:lnTo>
                    <a:pt x="349846" y="117017"/>
                  </a:lnTo>
                  <a:lnTo>
                    <a:pt x="340614" y="115100"/>
                  </a:lnTo>
                  <a:lnTo>
                    <a:pt x="333146" y="109715"/>
                  </a:lnTo>
                  <a:lnTo>
                    <a:pt x="328142" y="101485"/>
                  </a:lnTo>
                  <a:lnTo>
                    <a:pt x="326326" y="90982"/>
                  </a:lnTo>
                  <a:lnTo>
                    <a:pt x="326364" y="90335"/>
                  </a:lnTo>
                  <a:lnTo>
                    <a:pt x="328142" y="80073"/>
                  </a:lnTo>
                  <a:lnTo>
                    <a:pt x="333146" y="71831"/>
                  </a:lnTo>
                  <a:lnTo>
                    <a:pt x="340614" y="66471"/>
                  </a:lnTo>
                  <a:lnTo>
                    <a:pt x="349846" y="64541"/>
                  </a:lnTo>
                  <a:lnTo>
                    <a:pt x="358863" y="66471"/>
                  </a:lnTo>
                  <a:lnTo>
                    <a:pt x="366331" y="71831"/>
                  </a:lnTo>
                  <a:lnTo>
                    <a:pt x="371424" y="80073"/>
                  </a:lnTo>
                  <a:lnTo>
                    <a:pt x="373253" y="90335"/>
                  </a:lnTo>
                  <a:lnTo>
                    <a:pt x="373303" y="90982"/>
                  </a:lnTo>
                  <a:lnTo>
                    <a:pt x="373303" y="33528"/>
                  </a:lnTo>
                  <a:lnTo>
                    <a:pt x="361899" y="31102"/>
                  </a:lnTo>
                  <a:lnTo>
                    <a:pt x="350329" y="32537"/>
                  </a:lnTo>
                  <a:lnTo>
                    <a:pt x="341033" y="36410"/>
                  </a:lnTo>
                  <a:lnTo>
                    <a:pt x="333489" y="42075"/>
                  </a:lnTo>
                  <a:lnTo>
                    <a:pt x="327177" y="48856"/>
                  </a:lnTo>
                  <a:lnTo>
                    <a:pt x="327177" y="33629"/>
                  </a:lnTo>
                  <a:lnTo>
                    <a:pt x="286994" y="33629"/>
                  </a:lnTo>
                  <a:lnTo>
                    <a:pt x="286994" y="181965"/>
                  </a:lnTo>
                  <a:lnTo>
                    <a:pt x="327177" y="181965"/>
                  </a:lnTo>
                  <a:lnTo>
                    <a:pt x="327177" y="134137"/>
                  </a:lnTo>
                  <a:lnTo>
                    <a:pt x="333400" y="140385"/>
                  </a:lnTo>
                  <a:lnTo>
                    <a:pt x="340982" y="145656"/>
                  </a:lnTo>
                  <a:lnTo>
                    <a:pt x="350380" y="149301"/>
                  </a:lnTo>
                  <a:lnTo>
                    <a:pt x="362102" y="150660"/>
                  </a:lnTo>
                  <a:lnTo>
                    <a:pt x="381419" y="146545"/>
                  </a:lnTo>
                  <a:lnTo>
                    <a:pt x="397548" y="134696"/>
                  </a:lnTo>
                  <a:lnTo>
                    <a:pt x="397878" y="134137"/>
                  </a:lnTo>
                  <a:lnTo>
                    <a:pt x="407911" y="117017"/>
                  </a:lnTo>
                  <a:lnTo>
                    <a:pt x="408597" y="115862"/>
                  </a:lnTo>
                  <a:lnTo>
                    <a:pt x="412661" y="90982"/>
                  </a:lnTo>
                  <a:lnTo>
                    <a:pt x="412699" y="90335"/>
                  </a:lnTo>
                  <a:close/>
                </a:path>
                <a:path extrusionOk="0" h="224154" w="4131945">
                  <a:moveTo>
                    <a:pt x="536270" y="83337"/>
                  </a:moveTo>
                  <a:lnTo>
                    <a:pt x="536219" y="81584"/>
                  </a:lnTo>
                  <a:lnTo>
                    <a:pt x="535571" y="71018"/>
                  </a:lnTo>
                  <a:lnTo>
                    <a:pt x="533692" y="62598"/>
                  </a:lnTo>
                  <a:lnTo>
                    <a:pt x="533400" y="61252"/>
                  </a:lnTo>
                  <a:lnTo>
                    <a:pt x="497332" y="33477"/>
                  </a:lnTo>
                  <a:lnTo>
                    <a:pt x="497332" y="101346"/>
                  </a:lnTo>
                  <a:lnTo>
                    <a:pt x="497332" y="106654"/>
                  </a:lnTo>
                  <a:lnTo>
                    <a:pt x="495858" y="114490"/>
                  </a:lnTo>
                  <a:lnTo>
                    <a:pt x="491731" y="120408"/>
                  </a:lnTo>
                  <a:lnTo>
                    <a:pt x="485381" y="124155"/>
                  </a:lnTo>
                  <a:lnTo>
                    <a:pt x="477240" y="125450"/>
                  </a:lnTo>
                  <a:lnTo>
                    <a:pt x="468960" y="125450"/>
                  </a:lnTo>
                  <a:lnTo>
                    <a:pt x="463054" y="120840"/>
                  </a:lnTo>
                  <a:lnTo>
                    <a:pt x="463054" y="103873"/>
                  </a:lnTo>
                  <a:lnTo>
                    <a:pt x="469595" y="98374"/>
                  </a:lnTo>
                  <a:lnTo>
                    <a:pt x="487413" y="98374"/>
                  </a:lnTo>
                  <a:lnTo>
                    <a:pt x="493115" y="99656"/>
                  </a:lnTo>
                  <a:lnTo>
                    <a:pt x="497332" y="101346"/>
                  </a:lnTo>
                  <a:lnTo>
                    <a:pt x="497332" y="33477"/>
                  </a:lnTo>
                  <a:lnTo>
                    <a:pt x="494601" y="32854"/>
                  </a:lnTo>
                  <a:lnTo>
                    <a:pt x="480415" y="31940"/>
                  </a:lnTo>
                  <a:lnTo>
                    <a:pt x="466674" y="32588"/>
                  </a:lnTo>
                  <a:lnTo>
                    <a:pt x="454698" y="34391"/>
                  </a:lnTo>
                  <a:lnTo>
                    <a:pt x="443992" y="37198"/>
                  </a:lnTo>
                  <a:lnTo>
                    <a:pt x="434086" y="40817"/>
                  </a:lnTo>
                  <a:lnTo>
                    <a:pt x="442315" y="68948"/>
                  </a:lnTo>
                  <a:lnTo>
                    <a:pt x="449948" y="66268"/>
                  </a:lnTo>
                  <a:lnTo>
                    <a:pt x="457555" y="64274"/>
                  </a:lnTo>
                  <a:lnTo>
                    <a:pt x="465467" y="63030"/>
                  </a:lnTo>
                  <a:lnTo>
                    <a:pt x="474065" y="62598"/>
                  </a:lnTo>
                  <a:lnTo>
                    <a:pt x="484136" y="63855"/>
                  </a:lnTo>
                  <a:lnTo>
                    <a:pt x="491286" y="67513"/>
                  </a:lnTo>
                  <a:lnTo>
                    <a:pt x="495528" y="73431"/>
                  </a:lnTo>
                  <a:lnTo>
                    <a:pt x="496887" y="81178"/>
                  </a:lnTo>
                  <a:lnTo>
                    <a:pt x="496938" y="83337"/>
                  </a:lnTo>
                  <a:lnTo>
                    <a:pt x="491363" y="81584"/>
                  </a:lnTo>
                  <a:lnTo>
                    <a:pt x="484746" y="80187"/>
                  </a:lnTo>
                  <a:lnTo>
                    <a:pt x="477329" y="79260"/>
                  </a:lnTo>
                  <a:lnTo>
                    <a:pt x="469404" y="78917"/>
                  </a:lnTo>
                  <a:lnTo>
                    <a:pt x="451053" y="81178"/>
                  </a:lnTo>
                  <a:lnTo>
                    <a:pt x="436892" y="87947"/>
                  </a:lnTo>
                  <a:lnTo>
                    <a:pt x="427786" y="99187"/>
                  </a:lnTo>
                  <a:lnTo>
                    <a:pt x="424637" y="114490"/>
                  </a:lnTo>
                  <a:lnTo>
                    <a:pt x="424561" y="115341"/>
                  </a:lnTo>
                  <a:lnTo>
                    <a:pt x="427469" y="130403"/>
                  </a:lnTo>
                  <a:lnTo>
                    <a:pt x="435508" y="141490"/>
                  </a:lnTo>
                  <a:lnTo>
                    <a:pt x="447649" y="148323"/>
                  </a:lnTo>
                  <a:lnTo>
                    <a:pt x="462851" y="150660"/>
                  </a:lnTo>
                  <a:lnTo>
                    <a:pt x="473392" y="149606"/>
                  </a:lnTo>
                  <a:lnTo>
                    <a:pt x="482384" y="146621"/>
                  </a:lnTo>
                  <a:lnTo>
                    <a:pt x="490054" y="142024"/>
                  </a:lnTo>
                  <a:lnTo>
                    <a:pt x="496684" y="136067"/>
                  </a:lnTo>
                  <a:lnTo>
                    <a:pt x="496684" y="148132"/>
                  </a:lnTo>
                  <a:lnTo>
                    <a:pt x="536270" y="148132"/>
                  </a:lnTo>
                  <a:lnTo>
                    <a:pt x="536270" y="136067"/>
                  </a:lnTo>
                  <a:lnTo>
                    <a:pt x="536270" y="125450"/>
                  </a:lnTo>
                  <a:lnTo>
                    <a:pt x="536270" y="98374"/>
                  </a:lnTo>
                  <a:lnTo>
                    <a:pt x="536270" y="83337"/>
                  </a:lnTo>
                  <a:close/>
                </a:path>
                <a:path extrusionOk="0" h="224154" w="4131945">
                  <a:moveTo>
                    <a:pt x="670267" y="116179"/>
                  </a:moveTo>
                  <a:lnTo>
                    <a:pt x="646112" y="89090"/>
                  </a:lnTo>
                  <a:lnTo>
                    <a:pt x="654367" y="85255"/>
                  </a:lnTo>
                  <a:lnTo>
                    <a:pt x="660793" y="79870"/>
                  </a:lnTo>
                  <a:lnTo>
                    <a:pt x="661098" y="79324"/>
                  </a:lnTo>
                  <a:lnTo>
                    <a:pt x="664959" y="72593"/>
                  </a:lnTo>
                  <a:lnTo>
                    <a:pt x="666381" y="63449"/>
                  </a:lnTo>
                  <a:lnTo>
                    <a:pt x="666445" y="62852"/>
                  </a:lnTo>
                  <a:lnTo>
                    <a:pt x="665632" y="59232"/>
                  </a:lnTo>
                  <a:lnTo>
                    <a:pt x="663740" y="50698"/>
                  </a:lnTo>
                  <a:lnTo>
                    <a:pt x="655815" y="41490"/>
                  </a:lnTo>
                  <a:lnTo>
                    <a:pt x="642937" y="35674"/>
                  </a:lnTo>
                  <a:lnTo>
                    <a:pt x="630885" y="34277"/>
                  </a:lnTo>
                  <a:lnTo>
                    <a:pt x="630885" y="105359"/>
                  </a:lnTo>
                  <a:lnTo>
                    <a:pt x="630885" y="118706"/>
                  </a:lnTo>
                  <a:lnTo>
                    <a:pt x="626414" y="122085"/>
                  </a:lnTo>
                  <a:lnTo>
                    <a:pt x="595960" y="122085"/>
                  </a:lnTo>
                  <a:lnTo>
                    <a:pt x="595960" y="101346"/>
                  </a:lnTo>
                  <a:lnTo>
                    <a:pt x="617143" y="101346"/>
                  </a:lnTo>
                  <a:lnTo>
                    <a:pt x="626414" y="101142"/>
                  </a:lnTo>
                  <a:lnTo>
                    <a:pt x="630885" y="105359"/>
                  </a:lnTo>
                  <a:lnTo>
                    <a:pt x="630885" y="34277"/>
                  </a:lnTo>
                  <a:lnTo>
                    <a:pt x="627507" y="33883"/>
                  </a:lnTo>
                  <a:lnTo>
                    <a:pt x="627507" y="63449"/>
                  </a:lnTo>
                  <a:lnTo>
                    <a:pt x="627507" y="75552"/>
                  </a:lnTo>
                  <a:lnTo>
                    <a:pt x="623493" y="79324"/>
                  </a:lnTo>
                  <a:lnTo>
                    <a:pt x="595960" y="79324"/>
                  </a:lnTo>
                  <a:lnTo>
                    <a:pt x="595960" y="59423"/>
                  </a:lnTo>
                  <a:lnTo>
                    <a:pt x="614362" y="59423"/>
                  </a:lnTo>
                  <a:lnTo>
                    <a:pt x="623493" y="59232"/>
                  </a:lnTo>
                  <a:lnTo>
                    <a:pt x="627507" y="63449"/>
                  </a:lnTo>
                  <a:lnTo>
                    <a:pt x="627507" y="33883"/>
                  </a:lnTo>
                  <a:lnTo>
                    <a:pt x="625373" y="33629"/>
                  </a:lnTo>
                  <a:lnTo>
                    <a:pt x="556818" y="33629"/>
                  </a:lnTo>
                  <a:lnTo>
                    <a:pt x="556818" y="148132"/>
                  </a:lnTo>
                  <a:lnTo>
                    <a:pt x="624725" y="148132"/>
                  </a:lnTo>
                  <a:lnTo>
                    <a:pt x="643991" y="146088"/>
                  </a:lnTo>
                  <a:lnTo>
                    <a:pt x="658304" y="139865"/>
                  </a:lnTo>
                  <a:lnTo>
                    <a:pt x="667194" y="129857"/>
                  </a:lnTo>
                  <a:lnTo>
                    <a:pt x="668959" y="122085"/>
                  </a:lnTo>
                  <a:lnTo>
                    <a:pt x="670267" y="116382"/>
                  </a:lnTo>
                  <a:lnTo>
                    <a:pt x="670267" y="116179"/>
                  </a:lnTo>
                  <a:close/>
                </a:path>
                <a:path extrusionOk="0" h="224154" w="4131945">
                  <a:moveTo>
                    <a:pt x="802525" y="33629"/>
                  </a:moveTo>
                  <a:lnTo>
                    <a:pt x="762546" y="33629"/>
                  </a:lnTo>
                  <a:lnTo>
                    <a:pt x="762546" y="73215"/>
                  </a:lnTo>
                  <a:lnTo>
                    <a:pt x="727176" y="73215"/>
                  </a:lnTo>
                  <a:lnTo>
                    <a:pt x="727176" y="33629"/>
                  </a:lnTo>
                  <a:lnTo>
                    <a:pt x="686993" y="33629"/>
                  </a:lnTo>
                  <a:lnTo>
                    <a:pt x="686993" y="148132"/>
                  </a:lnTo>
                  <a:lnTo>
                    <a:pt x="727176" y="148132"/>
                  </a:lnTo>
                  <a:lnTo>
                    <a:pt x="727176" y="107899"/>
                  </a:lnTo>
                  <a:lnTo>
                    <a:pt x="762546" y="107899"/>
                  </a:lnTo>
                  <a:lnTo>
                    <a:pt x="762546" y="148132"/>
                  </a:lnTo>
                  <a:lnTo>
                    <a:pt x="802525" y="148132"/>
                  </a:lnTo>
                  <a:lnTo>
                    <a:pt x="802525" y="107899"/>
                  </a:lnTo>
                  <a:lnTo>
                    <a:pt x="802525" y="73215"/>
                  </a:lnTo>
                  <a:lnTo>
                    <a:pt x="802525" y="33629"/>
                  </a:lnTo>
                  <a:close/>
                </a:path>
                <a:path extrusionOk="0" h="224154" w="4131945">
                  <a:moveTo>
                    <a:pt x="945997" y="90576"/>
                  </a:moveTo>
                  <a:lnTo>
                    <a:pt x="941285" y="67538"/>
                  </a:lnTo>
                  <a:lnTo>
                    <a:pt x="939482" y="64935"/>
                  </a:lnTo>
                  <a:lnTo>
                    <a:pt x="928192" y="48628"/>
                  </a:lnTo>
                  <a:lnTo>
                    <a:pt x="908240" y="35814"/>
                  </a:lnTo>
                  <a:lnTo>
                    <a:pt x="907059" y="35598"/>
                  </a:lnTo>
                  <a:lnTo>
                    <a:pt x="907059" y="91427"/>
                  </a:lnTo>
                  <a:lnTo>
                    <a:pt x="905332" y="101193"/>
                  </a:lnTo>
                  <a:lnTo>
                    <a:pt x="900468" y="109283"/>
                  </a:lnTo>
                  <a:lnTo>
                    <a:pt x="892860" y="114795"/>
                  </a:lnTo>
                  <a:lnTo>
                    <a:pt x="882942" y="116827"/>
                  </a:lnTo>
                  <a:lnTo>
                    <a:pt x="873150" y="114757"/>
                  </a:lnTo>
                  <a:lnTo>
                    <a:pt x="865441" y="109156"/>
                  </a:lnTo>
                  <a:lnTo>
                    <a:pt x="860386" y="100926"/>
                  </a:lnTo>
                  <a:lnTo>
                    <a:pt x="858659" y="91427"/>
                  </a:lnTo>
                  <a:lnTo>
                    <a:pt x="858583" y="90576"/>
                  </a:lnTo>
                  <a:lnTo>
                    <a:pt x="860259" y="80594"/>
                  </a:lnTo>
                  <a:lnTo>
                    <a:pt x="865060" y="72440"/>
                  </a:lnTo>
                  <a:lnTo>
                    <a:pt x="872604" y="66954"/>
                  </a:lnTo>
                  <a:lnTo>
                    <a:pt x="882497" y="64935"/>
                  </a:lnTo>
                  <a:lnTo>
                    <a:pt x="892416" y="67017"/>
                  </a:lnTo>
                  <a:lnTo>
                    <a:pt x="900188" y="72644"/>
                  </a:lnTo>
                  <a:lnTo>
                    <a:pt x="905243" y="80924"/>
                  </a:lnTo>
                  <a:lnTo>
                    <a:pt x="906983" y="90576"/>
                  </a:lnTo>
                  <a:lnTo>
                    <a:pt x="907059" y="91427"/>
                  </a:lnTo>
                  <a:lnTo>
                    <a:pt x="907059" y="35598"/>
                  </a:lnTo>
                  <a:lnTo>
                    <a:pt x="857592" y="35852"/>
                  </a:lnTo>
                  <a:lnTo>
                    <a:pt x="824382" y="67792"/>
                  </a:lnTo>
                  <a:lnTo>
                    <a:pt x="819645" y="91427"/>
                  </a:lnTo>
                  <a:lnTo>
                    <a:pt x="824344" y="114554"/>
                  </a:lnTo>
                  <a:lnTo>
                    <a:pt x="837425" y="133438"/>
                  </a:lnTo>
                  <a:lnTo>
                    <a:pt x="857326" y="146189"/>
                  </a:lnTo>
                  <a:lnTo>
                    <a:pt x="882497" y="150850"/>
                  </a:lnTo>
                  <a:lnTo>
                    <a:pt x="907884" y="146113"/>
                  </a:lnTo>
                  <a:lnTo>
                    <a:pt x="927989" y="133223"/>
                  </a:lnTo>
                  <a:lnTo>
                    <a:pt x="939380" y="116827"/>
                  </a:lnTo>
                  <a:lnTo>
                    <a:pt x="941222" y="114173"/>
                  </a:lnTo>
                  <a:lnTo>
                    <a:pt x="945896" y="91427"/>
                  </a:lnTo>
                  <a:lnTo>
                    <a:pt x="945997" y="90576"/>
                  </a:lnTo>
                  <a:close/>
                </a:path>
                <a:path extrusionOk="0" h="224154" w="4131945">
                  <a:moveTo>
                    <a:pt x="3436785" y="137566"/>
                  </a:moveTo>
                  <a:lnTo>
                    <a:pt x="3418979" y="95605"/>
                  </a:lnTo>
                  <a:lnTo>
                    <a:pt x="3397847" y="82575"/>
                  </a:lnTo>
                  <a:lnTo>
                    <a:pt x="3397847" y="138404"/>
                  </a:lnTo>
                  <a:lnTo>
                    <a:pt x="3396119" y="148170"/>
                  </a:lnTo>
                  <a:lnTo>
                    <a:pt x="3391255" y="156260"/>
                  </a:lnTo>
                  <a:lnTo>
                    <a:pt x="3383648" y="161772"/>
                  </a:lnTo>
                  <a:lnTo>
                    <a:pt x="3373729" y="163804"/>
                  </a:lnTo>
                  <a:lnTo>
                    <a:pt x="3363938" y="161734"/>
                  </a:lnTo>
                  <a:lnTo>
                    <a:pt x="3356254" y="156133"/>
                  </a:lnTo>
                  <a:lnTo>
                    <a:pt x="3351212" y="147904"/>
                  </a:lnTo>
                  <a:lnTo>
                    <a:pt x="3349498" y="138404"/>
                  </a:lnTo>
                  <a:lnTo>
                    <a:pt x="3349421" y="137566"/>
                  </a:lnTo>
                  <a:lnTo>
                    <a:pt x="3351098" y="127571"/>
                  </a:lnTo>
                  <a:lnTo>
                    <a:pt x="3355886" y="119418"/>
                  </a:lnTo>
                  <a:lnTo>
                    <a:pt x="3363417" y="113931"/>
                  </a:lnTo>
                  <a:lnTo>
                    <a:pt x="3373336" y="111912"/>
                  </a:lnTo>
                  <a:lnTo>
                    <a:pt x="3383229" y="113995"/>
                  </a:lnTo>
                  <a:lnTo>
                    <a:pt x="3390976" y="119621"/>
                  </a:lnTo>
                  <a:lnTo>
                    <a:pt x="3396030" y="127914"/>
                  </a:lnTo>
                  <a:lnTo>
                    <a:pt x="3397770" y="137566"/>
                  </a:lnTo>
                  <a:lnTo>
                    <a:pt x="3397847" y="138404"/>
                  </a:lnTo>
                  <a:lnTo>
                    <a:pt x="3397847" y="82575"/>
                  </a:lnTo>
                  <a:lnTo>
                    <a:pt x="3348405" y="82829"/>
                  </a:lnTo>
                  <a:lnTo>
                    <a:pt x="3315208" y="114769"/>
                  </a:lnTo>
                  <a:lnTo>
                    <a:pt x="3310483" y="138404"/>
                  </a:lnTo>
                  <a:lnTo>
                    <a:pt x="3315182" y="161531"/>
                  </a:lnTo>
                  <a:lnTo>
                    <a:pt x="3328251" y="180428"/>
                  </a:lnTo>
                  <a:lnTo>
                    <a:pt x="3348151" y="193167"/>
                  </a:lnTo>
                  <a:lnTo>
                    <a:pt x="3373336" y="197840"/>
                  </a:lnTo>
                  <a:lnTo>
                    <a:pt x="3398685" y="193103"/>
                  </a:lnTo>
                  <a:lnTo>
                    <a:pt x="3418789" y="180200"/>
                  </a:lnTo>
                  <a:lnTo>
                    <a:pt x="3430168" y="163804"/>
                  </a:lnTo>
                  <a:lnTo>
                    <a:pt x="3432010" y="161150"/>
                  </a:lnTo>
                  <a:lnTo>
                    <a:pt x="3436683" y="138404"/>
                  </a:lnTo>
                  <a:lnTo>
                    <a:pt x="3436785" y="137566"/>
                  </a:lnTo>
                  <a:close/>
                </a:path>
                <a:path extrusionOk="0" h="224154" w="4131945">
                  <a:moveTo>
                    <a:pt x="3587051" y="80606"/>
                  </a:moveTo>
                  <a:lnTo>
                    <a:pt x="3547719" y="80606"/>
                  </a:lnTo>
                  <a:lnTo>
                    <a:pt x="3520427" y="122529"/>
                  </a:lnTo>
                  <a:lnTo>
                    <a:pt x="3493287" y="80606"/>
                  </a:lnTo>
                  <a:lnTo>
                    <a:pt x="3453752" y="80606"/>
                  </a:lnTo>
                  <a:lnTo>
                    <a:pt x="3453752" y="195110"/>
                  </a:lnTo>
                  <a:lnTo>
                    <a:pt x="3491852" y="195110"/>
                  </a:lnTo>
                  <a:lnTo>
                    <a:pt x="3491852" y="135826"/>
                  </a:lnTo>
                  <a:lnTo>
                    <a:pt x="3519982" y="178193"/>
                  </a:lnTo>
                  <a:lnTo>
                    <a:pt x="3520630" y="178193"/>
                  </a:lnTo>
                  <a:lnTo>
                    <a:pt x="3548557" y="135826"/>
                  </a:lnTo>
                  <a:lnTo>
                    <a:pt x="3548951" y="135229"/>
                  </a:lnTo>
                  <a:lnTo>
                    <a:pt x="3548951" y="195110"/>
                  </a:lnTo>
                  <a:lnTo>
                    <a:pt x="3587051" y="195110"/>
                  </a:lnTo>
                  <a:lnTo>
                    <a:pt x="3587051" y="135229"/>
                  </a:lnTo>
                  <a:lnTo>
                    <a:pt x="3587051" y="122529"/>
                  </a:lnTo>
                  <a:lnTo>
                    <a:pt x="3587051" y="80606"/>
                  </a:lnTo>
                  <a:close/>
                </a:path>
                <a:path extrusionOk="0" h="224154" w="4131945">
                  <a:moveTo>
                    <a:pt x="3714902" y="130365"/>
                  </a:moveTo>
                  <a:lnTo>
                    <a:pt x="3702647" y="92862"/>
                  </a:lnTo>
                  <a:lnTo>
                    <a:pt x="3675951" y="80454"/>
                  </a:lnTo>
                  <a:lnTo>
                    <a:pt x="3675951" y="148323"/>
                  </a:lnTo>
                  <a:lnTo>
                    <a:pt x="3675951" y="153631"/>
                  </a:lnTo>
                  <a:lnTo>
                    <a:pt x="3674478" y="161480"/>
                  </a:lnTo>
                  <a:lnTo>
                    <a:pt x="3670350" y="167398"/>
                  </a:lnTo>
                  <a:lnTo>
                    <a:pt x="3664000" y="171145"/>
                  </a:lnTo>
                  <a:lnTo>
                    <a:pt x="3655860" y="172440"/>
                  </a:lnTo>
                  <a:lnTo>
                    <a:pt x="3647630" y="172440"/>
                  </a:lnTo>
                  <a:lnTo>
                    <a:pt x="3641674" y="167817"/>
                  </a:lnTo>
                  <a:lnTo>
                    <a:pt x="3641674" y="150850"/>
                  </a:lnTo>
                  <a:lnTo>
                    <a:pt x="3648227" y="145351"/>
                  </a:lnTo>
                  <a:lnTo>
                    <a:pt x="3666032" y="145351"/>
                  </a:lnTo>
                  <a:lnTo>
                    <a:pt x="3671735" y="146634"/>
                  </a:lnTo>
                  <a:lnTo>
                    <a:pt x="3675951" y="148323"/>
                  </a:lnTo>
                  <a:lnTo>
                    <a:pt x="3675951" y="80454"/>
                  </a:lnTo>
                  <a:lnTo>
                    <a:pt x="3673221" y="79832"/>
                  </a:lnTo>
                  <a:lnTo>
                    <a:pt x="3659035" y="78917"/>
                  </a:lnTo>
                  <a:lnTo>
                    <a:pt x="3645293" y="79565"/>
                  </a:lnTo>
                  <a:lnTo>
                    <a:pt x="3633317" y="81381"/>
                  </a:lnTo>
                  <a:lnTo>
                    <a:pt x="3622611" y="84188"/>
                  </a:lnTo>
                  <a:lnTo>
                    <a:pt x="3612705" y="87807"/>
                  </a:lnTo>
                  <a:lnTo>
                    <a:pt x="3620935" y="115925"/>
                  </a:lnTo>
                  <a:lnTo>
                    <a:pt x="3628567" y="113245"/>
                  </a:lnTo>
                  <a:lnTo>
                    <a:pt x="3636175" y="111252"/>
                  </a:lnTo>
                  <a:lnTo>
                    <a:pt x="3644087" y="110007"/>
                  </a:lnTo>
                  <a:lnTo>
                    <a:pt x="3652685" y="109575"/>
                  </a:lnTo>
                  <a:lnTo>
                    <a:pt x="3662756" y="110832"/>
                  </a:lnTo>
                  <a:lnTo>
                    <a:pt x="3669906" y="114490"/>
                  </a:lnTo>
                  <a:lnTo>
                    <a:pt x="3674148" y="120408"/>
                  </a:lnTo>
                  <a:lnTo>
                    <a:pt x="3675507" y="128168"/>
                  </a:lnTo>
                  <a:lnTo>
                    <a:pt x="3675557" y="130365"/>
                  </a:lnTo>
                  <a:lnTo>
                    <a:pt x="3669982" y="128587"/>
                  </a:lnTo>
                  <a:lnTo>
                    <a:pt x="3663365" y="127177"/>
                  </a:lnTo>
                  <a:lnTo>
                    <a:pt x="3655961" y="126250"/>
                  </a:lnTo>
                  <a:lnTo>
                    <a:pt x="3648024" y="125907"/>
                  </a:lnTo>
                  <a:lnTo>
                    <a:pt x="3629672" y="128168"/>
                  </a:lnTo>
                  <a:lnTo>
                    <a:pt x="3615512" y="134924"/>
                  </a:lnTo>
                  <a:lnTo>
                    <a:pt x="3606406" y="146177"/>
                  </a:lnTo>
                  <a:lnTo>
                    <a:pt x="3603256" y="161480"/>
                  </a:lnTo>
                  <a:lnTo>
                    <a:pt x="3603180" y="162318"/>
                  </a:lnTo>
                  <a:lnTo>
                    <a:pt x="3606088" y="177380"/>
                  </a:lnTo>
                  <a:lnTo>
                    <a:pt x="3614140" y="188468"/>
                  </a:lnTo>
                  <a:lnTo>
                    <a:pt x="3626281" y="195300"/>
                  </a:lnTo>
                  <a:lnTo>
                    <a:pt x="3641471" y="197637"/>
                  </a:lnTo>
                  <a:lnTo>
                    <a:pt x="3652024" y="196583"/>
                  </a:lnTo>
                  <a:lnTo>
                    <a:pt x="3661016" y="193611"/>
                  </a:lnTo>
                  <a:lnTo>
                    <a:pt x="3668687" y="189001"/>
                  </a:lnTo>
                  <a:lnTo>
                    <a:pt x="3675303" y="183057"/>
                  </a:lnTo>
                  <a:lnTo>
                    <a:pt x="3675303" y="195110"/>
                  </a:lnTo>
                  <a:lnTo>
                    <a:pt x="3714902" y="195110"/>
                  </a:lnTo>
                  <a:lnTo>
                    <a:pt x="3714902" y="183057"/>
                  </a:lnTo>
                  <a:lnTo>
                    <a:pt x="3714902" y="172440"/>
                  </a:lnTo>
                  <a:lnTo>
                    <a:pt x="3714902" y="145351"/>
                  </a:lnTo>
                  <a:lnTo>
                    <a:pt x="3714902" y="130365"/>
                  </a:lnTo>
                  <a:close/>
                </a:path>
                <a:path extrusionOk="0" h="224154" w="4131945">
                  <a:moveTo>
                    <a:pt x="3850970" y="80606"/>
                  </a:moveTo>
                  <a:lnTo>
                    <a:pt x="3810990" y="80606"/>
                  </a:lnTo>
                  <a:lnTo>
                    <a:pt x="3810990" y="120192"/>
                  </a:lnTo>
                  <a:lnTo>
                    <a:pt x="3775621" y="120192"/>
                  </a:lnTo>
                  <a:lnTo>
                    <a:pt x="3775621" y="80606"/>
                  </a:lnTo>
                  <a:lnTo>
                    <a:pt x="3735438" y="80606"/>
                  </a:lnTo>
                  <a:lnTo>
                    <a:pt x="3735438" y="195110"/>
                  </a:lnTo>
                  <a:lnTo>
                    <a:pt x="3775621" y="195110"/>
                  </a:lnTo>
                  <a:lnTo>
                    <a:pt x="3775621" y="154876"/>
                  </a:lnTo>
                  <a:lnTo>
                    <a:pt x="3810990" y="154876"/>
                  </a:lnTo>
                  <a:lnTo>
                    <a:pt x="3810990" y="195110"/>
                  </a:lnTo>
                  <a:lnTo>
                    <a:pt x="3850970" y="195110"/>
                  </a:lnTo>
                  <a:lnTo>
                    <a:pt x="3850970" y="154876"/>
                  </a:lnTo>
                  <a:lnTo>
                    <a:pt x="3850970" y="120192"/>
                  </a:lnTo>
                  <a:lnTo>
                    <a:pt x="3850970" y="80606"/>
                  </a:lnTo>
                  <a:close/>
                </a:path>
                <a:path extrusionOk="0" h="224154" w="4131945">
                  <a:moveTo>
                    <a:pt x="4011409" y="160629"/>
                  </a:moveTo>
                  <a:lnTo>
                    <a:pt x="3997020" y="160629"/>
                  </a:lnTo>
                  <a:lnTo>
                    <a:pt x="3977271" y="115735"/>
                  </a:lnTo>
                  <a:lnTo>
                    <a:pt x="3961460" y="79768"/>
                  </a:lnTo>
                  <a:lnTo>
                    <a:pt x="3956393" y="79768"/>
                  </a:lnTo>
                  <a:lnTo>
                    <a:pt x="3956393" y="162064"/>
                  </a:lnTo>
                  <a:lnTo>
                    <a:pt x="3919537" y="162064"/>
                  </a:lnTo>
                  <a:lnTo>
                    <a:pt x="3937990" y="115735"/>
                  </a:lnTo>
                  <a:lnTo>
                    <a:pt x="3956393" y="162064"/>
                  </a:lnTo>
                  <a:lnTo>
                    <a:pt x="3956393" y="79768"/>
                  </a:lnTo>
                  <a:lnTo>
                    <a:pt x="3915118" y="79768"/>
                  </a:lnTo>
                  <a:lnTo>
                    <a:pt x="3879545" y="160629"/>
                  </a:lnTo>
                  <a:lnTo>
                    <a:pt x="3865168" y="160629"/>
                  </a:lnTo>
                  <a:lnTo>
                    <a:pt x="3865168" y="224078"/>
                  </a:lnTo>
                  <a:lnTo>
                    <a:pt x="3901579" y="224078"/>
                  </a:lnTo>
                  <a:lnTo>
                    <a:pt x="3901579" y="194462"/>
                  </a:lnTo>
                  <a:lnTo>
                    <a:pt x="3974998" y="194462"/>
                  </a:lnTo>
                  <a:lnTo>
                    <a:pt x="3974998" y="224078"/>
                  </a:lnTo>
                  <a:lnTo>
                    <a:pt x="4011409" y="224078"/>
                  </a:lnTo>
                  <a:lnTo>
                    <a:pt x="4011409" y="194462"/>
                  </a:lnTo>
                  <a:lnTo>
                    <a:pt x="4011409" y="162064"/>
                  </a:lnTo>
                  <a:lnTo>
                    <a:pt x="4011409" y="160629"/>
                  </a:lnTo>
                  <a:close/>
                </a:path>
                <a:path extrusionOk="0" h="224154" w="4131945">
                  <a:moveTo>
                    <a:pt x="4131818" y="130365"/>
                  </a:moveTo>
                  <a:lnTo>
                    <a:pt x="4119562" y="92862"/>
                  </a:lnTo>
                  <a:lnTo>
                    <a:pt x="4092867" y="80441"/>
                  </a:lnTo>
                  <a:lnTo>
                    <a:pt x="4092867" y="148323"/>
                  </a:lnTo>
                  <a:lnTo>
                    <a:pt x="4092867" y="153631"/>
                  </a:lnTo>
                  <a:lnTo>
                    <a:pt x="4091394" y="161480"/>
                  </a:lnTo>
                  <a:lnTo>
                    <a:pt x="4087266" y="167398"/>
                  </a:lnTo>
                  <a:lnTo>
                    <a:pt x="4080916" y="171145"/>
                  </a:lnTo>
                  <a:lnTo>
                    <a:pt x="4072775" y="172440"/>
                  </a:lnTo>
                  <a:lnTo>
                    <a:pt x="4064546" y="172440"/>
                  </a:lnTo>
                  <a:lnTo>
                    <a:pt x="4058589" y="167817"/>
                  </a:lnTo>
                  <a:lnTo>
                    <a:pt x="4058589" y="150850"/>
                  </a:lnTo>
                  <a:lnTo>
                    <a:pt x="4065193" y="145351"/>
                  </a:lnTo>
                  <a:lnTo>
                    <a:pt x="4082948" y="145351"/>
                  </a:lnTo>
                  <a:lnTo>
                    <a:pt x="4088650" y="146634"/>
                  </a:lnTo>
                  <a:lnTo>
                    <a:pt x="4092867" y="148323"/>
                  </a:lnTo>
                  <a:lnTo>
                    <a:pt x="4092867" y="80441"/>
                  </a:lnTo>
                  <a:lnTo>
                    <a:pt x="4090149" y="79832"/>
                  </a:lnTo>
                  <a:lnTo>
                    <a:pt x="4075950" y="78917"/>
                  </a:lnTo>
                  <a:lnTo>
                    <a:pt x="4062209" y="79565"/>
                  </a:lnTo>
                  <a:lnTo>
                    <a:pt x="4050233" y="81381"/>
                  </a:lnTo>
                  <a:lnTo>
                    <a:pt x="4039527" y="84188"/>
                  </a:lnTo>
                  <a:lnTo>
                    <a:pt x="4029621" y="87807"/>
                  </a:lnTo>
                  <a:lnTo>
                    <a:pt x="4037850" y="115925"/>
                  </a:lnTo>
                  <a:lnTo>
                    <a:pt x="4045483" y="113245"/>
                  </a:lnTo>
                  <a:lnTo>
                    <a:pt x="4053090" y="111252"/>
                  </a:lnTo>
                  <a:lnTo>
                    <a:pt x="4061002" y="110007"/>
                  </a:lnTo>
                  <a:lnTo>
                    <a:pt x="4069600" y="109575"/>
                  </a:lnTo>
                  <a:lnTo>
                    <a:pt x="4079697" y="110832"/>
                  </a:lnTo>
                  <a:lnTo>
                    <a:pt x="4086834" y="114490"/>
                  </a:lnTo>
                  <a:lnTo>
                    <a:pt x="4091076" y="120408"/>
                  </a:lnTo>
                  <a:lnTo>
                    <a:pt x="4092422" y="128168"/>
                  </a:lnTo>
                  <a:lnTo>
                    <a:pt x="4092473" y="130365"/>
                  </a:lnTo>
                  <a:lnTo>
                    <a:pt x="4086923" y="128587"/>
                  </a:lnTo>
                  <a:lnTo>
                    <a:pt x="4080306" y="127177"/>
                  </a:lnTo>
                  <a:lnTo>
                    <a:pt x="4072877" y="126250"/>
                  </a:lnTo>
                  <a:lnTo>
                    <a:pt x="4064939" y="125907"/>
                  </a:lnTo>
                  <a:lnTo>
                    <a:pt x="4046601" y="128168"/>
                  </a:lnTo>
                  <a:lnTo>
                    <a:pt x="4032453" y="134924"/>
                  </a:lnTo>
                  <a:lnTo>
                    <a:pt x="4023322" y="146177"/>
                  </a:lnTo>
                  <a:lnTo>
                    <a:pt x="4020172" y="161480"/>
                  </a:lnTo>
                  <a:lnTo>
                    <a:pt x="4020096" y="162318"/>
                  </a:lnTo>
                  <a:lnTo>
                    <a:pt x="4023017" y="177380"/>
                  </a:lnTo>
                  <a:lnTo>
                    <a:pt x="4031069" y="188468"/>
                  </a:lnTo>
                  <a:lnTo>
                    <a:pt x="4043210" y="195300"/>
                  </a:lnTo>
                  <a:lnTo>
                    <a:pt x="4058386" y="197637"/>
                  </a:lnTo>
                  <a:lnTo>
                    <a:pt x="4068940" y="196583"/>
                  </a:lnTo>
                  <a:lnTo>
                    <a:pt x="4077932" y="193611"/>
                  </a:lnTo>
                  <a:lnTo>
                    <a:pt x="4085615" y="189001"/>
                  </a:lnTo>
                  <a:lnTo>
                    <a:pt x="4092270" y="183057"/>
                  </a:lnTo>
                  <a:lnTo>
                    <a:pt x="4092270" y="195110"/>
                  </a:lnTo>
                  <a:lnTo>
                    <a:pt x="4131818" y="195110"/>
                  </a:lnTo>
                  <a:lnTo>
                    <a:pt x="4131818" y="183057"/>
                  </a:lnTo>
                  <a:lnTo>
                    <a:pt x="4131818" y="172440"/>
                  </a:lnTo>
                  <a:lnTo>
                    <a:pt x="4131818" y="145351"/>
                  </a:lnTo>
                  <a:lnTo>
                    <a:pt x="4131818" y="130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5" name="Google Shape;215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503335" y="5635332"/>
              <a:ext cx="146202" cy="144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3"/>
            <p:cNvSpPr/>
            <p:nvPr/>
          </p:nvSpPr>
          <p:spPr>
            <a:xfrm>
              <a:off x="2649143" y="5633643"/>
              <a:ext cx="595630" cy="151765"/>
            </a:xfrm>
            <a:custGeom>
              <a:rect b="b" l="l" r="r" t="t"/>
              <a:pathLst>
                <a:path extrusionOk="0" h="151764" w="595630">
                  <a:moveTo>
                    <a:pt x="83305" y="119557"/>
                  </a:moveTo>
                  <a:lnTo>
                    <a:pt x="39331" y="119557"/>
                  </a:lnTo>
                  <a:lnTo>
                    <a:pt x="42113" y="118516"/>
                  </a:lnTo>
                  <a:lnTo>
                    <a:pt x="44843" y="114896"/>
                  </a:lnTo>
                  <a:lnTo>
                    <a:pt x="0" y="2527"/>
                  </a:lnTo>
                  <a:lnTo>
                    <a:pt x="41922" y="2527"/>
                  </a:lnTo>
                  <a:lnTo>
                    <a:pt x="64731" y="71539"/>
                  </a:lnTo>
                  <a:lnTo>
                    <a:pt x="101732" y="71539"/>
                  </a:lnTo>
                  <a:lnTo>
                    <a:pt x="85725" y="114249"/>
                  </a:lnTo>
                  <a:lnTo>
                    <a:pt x="83305" y="119557"/>
                  </a:lnTo>
                  <a:close/>
                </a:path>
                <a:path extrusionOk="0" h="151764" w="595630">
                  <a:moveTo>
                    <a:pt x="101732" y="71539"/>
                  </a:moveTo>
                  <a:lnTo>
                    <a:pt x="64731" y="71539"/>
                  </a:lnTo>
                  <a:lnTo>
                    <a:pt x="86372" y="2527"/>
                  </a:lnTo>
                  <a:lnTo>
                    <a:pt x="127596" y="2527"/>
                  </a:lnTo>
                  <a:lnTo>
                    <a:pt x="101732" y="71539"/>
                  </a:lnTo>
                  <a:close/>
                </a:path>
                <a:path extrusionOk="0" h="151764" w="595630">
                  <a:moveTo>
                    <a:pt x="42113" y="151498"/>
                  </a:moveTo>
                  <a:lnTo>
                    <a:pt x="31836" y="150807"/>
                  </a:lnTo>
                  <a:lnTo>
                    <a:pt x="22448" y="148829"/>
                  </a:lnTo>
                  <a:lnTo>
                    <a:pt x="13740" y="145706"/>
                  </a:lnTo>
                  <a:lnTo>
                    <a:pt x="5499" y="141579"/>
                  </a:lnTo>
                  <a:lnTo>
                    <a:pt x="17754" y="113398"/>
                  </a:lnTo>
                  <a:lnTo>
                    <a:pt x="24358" y="117424"/>
                  </a:lnTo>
                  <a:lnTo>
                    <a:pt x="30899" y="119557"/>
                  </a:lnTo>
                  <a:lnTo>
                    <a:pt x="83305" y="119557"/>
                  </a:lnTo>
                  <a:lnTo>
                    <a:pt x="77864" y="131497"/>
                  </a:lnTo>
                  <a:lnTo>
                    <a:pt x="68757" y="143032"/>
                  </a:lnTo>
                  <a:lnTo>
                    <a:pt x="57232" y="149487"/>
                  </a:lnTo>
                  <a:lnTo>
                    <a:pt x="42113" y="151498"/>
                  </a:lnTo>
                  <a:close/>
                </a:path>
                <a:path extrusionOk="0" h="151764" w="595630">
                  <a:moveTo>
                    <a:pt x="325932" y="117030"/>
                  </a:moveTo>
                  <a:lnTo>
                    <a:pt x="140741" y="117030"/>
                  </a:lnTo>
                  <a:lnTo>
                    <a:pt x="140741" y="2527"/>
                  </a:lnTo>
                  <a:lnTo>
                    <a:pt x="180924" y="2527"/>
                  </a:lnTo>
                  <a:lnTo>
                    <a:pt x="180924" y="82550"/>
                  </a:lnTo>
                  <a:lnTo>
                    <a:pt x="325932" y="82550"/>
                  </a:lnTo>
                  <a:lnTo>
                    <a:pt x="325932" y="117030"/>
                  </a:lnTo>
                  <a:close/>
                </a:path>
                <a:path extrusionOk="0" h="151764" w="595630">
                  <a:moveTo>
                    <a:pt x="253352" y="82550"/>
                  </a:moveTo>
                  <a:lnTo>
                    <a:pt x="213321" y="82550"/>
                  </a:lnTo>
                  <a:lnTo>
                    <a:pt x="213321" y="2527"/>
                  </a:lnTo>
                  <a:lnTo>
                    <a:pt x="253352" y="2527"/>
                  </a:lnTo>
                  <a:lnTo>
                    <a:pt x="253352" y="82550"/>
                  </a:lnTo>
                  <a:close/>
                </a:path>
                <a:path extrusionOk="0" h="151764" w="595630">
                  <a:moveTo>
                    <a:pt x="325932" y="82550"/>
                  </a:moveTo>
                  <a:lnTo>
                    <a:pt x="285699" y="82550"/>
                  </a:lnTo>
                  <a:lnTo>
                    <a:pt x="285699" y="2527"/>
                  </a:lnTo>
                  <a:lnTo>
                    <a:pt x="325932" y="2527"/>
                  </a:lnTo>
                  <a:lnTo>
                    <a:pt x="325932" y="82550"/>
                  </a:lnTo>
                  <a:close/>
                </a:path>
                <a:path extrusionOk="0" h="151764" w="595630">
                  <a:moveTo>
                    <a:pt x="383273" y="117030"/>
                  </a:moveTo>
                  <a:lnTo>
                    <a:pt x="347510" y="117030"/>
                  </a:lnTo>
                  <a:lnTo>
                    <a:pt x="347510" y="2527"/>
                  </a:lnTo>
                  <a:lnTo>
                    <a:pt x="387096" y="2527"/>
                  </a:lnTo>
                  <a:lnTo>
                    <a:pt x="387096" y="58381"/>
                  </a:lnTo>
                  <a:lnTo>
                    <a:pt x="463054" y="58381"/>
                  </a:lnTo>
                  <a:lnTo>
                    <a:pt x="463054" y="59474"/>
                  </a:lnTo>
                  <a:lnTo>
                    <a:pt x="423468" y="59474"/>
                  </a:lnTo>
                  <a:lnTo>
                    <a:pt x="383273" y="117030"/>
                  </a:lnTo>
                  <a:close/>
                </a:path>
                <a:path extrusionOk="0" h="151764" w="595630">
                  <a:moveTo>
                    <a:pt x="463054" y="58381"/>
                  </a:moveTo>
                  <a:lnTo>
                    <a:pt x="387096" y="58381"/>
                  </a:lnTo>
                  <a:lnTo>
                    <a:pt x="426440" y="2527"/>
                  </a:lnTo>
                  <a:lnTo>
                    <a:pt x="463054" y="2527"/>
                  </a:lnTo>
                  <a:lnTo>
                    <a:pt x="463054" y="58381"/>
                  </a:lnTo>
                  <a:close/>
                </a:path>
                <a:path extrusionOk="0" h="151764" w="595630">
                  <a:moveTo>
                    <a:pt x="463054" y="117030"/>
                  </a:moveTo>
                  <a:lnTo>
                    <a:pt x="423468" y="117030"/>
                  </a:lnTo>
                  <a:lnTo>
                    <a:pt x="423468" y="59474"/>
                  </a:lnTo>
                  <a:lnTo>
                    <a:pt x="463054" y="59474"/>
                  </a:lnTo>
                  <a:lnTo>
                    <a:pt x="463054" y="117030"/>
                  </a:lnTo>
                  <a:close/>
                </a:path>
                <a:path extrusionOk="0" h="151764" w="595630">
                  <a:moveTo>
                    <a:pt x="541578" y="119748"/>
                  </a:moveTo>
                  <a:lnTo>
                    <a:pt x="516816" y="115430"/>
                  </a:lnTo>
                  <a:lnTo>
                    <a:pt x="497408" y="103281"/>
                  </a:lnTo>
                  <a:lnTo>
                    <a:pt x="484743" y="84509"/>
                  </a:lnTo>
                  <a:lnTo>
                    <a:pt x="480212" y="60325"/>
                  </a:lnTo>
                  <a:lnTo>
                    <a:pt x="480212" y="59880"/>
                  </a:lnTo>
                  <a:lnTo>
                    <a:pt x="484477" y="36497"/>
                  </a:lnTo>
                  <a:lnTo>
                    <a:pt x="496398" y="17472"/>
                  </a:lnTo>
                  <a:lnTo>
                    <a:pt x="514663" y="4680"/>
                  </a:lnTo>
                  <a:lnTo>
                    <a:pt x="537959" y="0"/>
                  </a:lnTo>
                  <a:lnTo>
                    <a:pt x="563578" y="5052"/>
                  </a:lnTo>
                  <a:lnTo>
                    <a:pt x="581529" y="18694"/>
                  </a:lnTo>
                  <a:lnTo>
                    <a:pt x="587311" y="29616"/>
                  </a:lnTo>
                  <a:lnTo>
                    <a:pt x="537959" y="29616"/>
                  </a:lnTo>
                  <a:lnTo>
                    <a:pt x="530635" y="31070"/>
                  </a:lnTo>
                  <a:lnTo>
                    <a:pt x="524848" y="35223"/>
                  </a:lnTo>
                  <a:lnTo>
                    <a:pt x="520644" y="41757"/>
                  </a:lnTo>
                  <a:lnTo>
                    <a:pt x="518071" y="50355"/>
                  </a:lnTo>
                  <a:lnTo>
                    <a:pt x="593781" y="50355"/>
                  </a:lnTo>
                  <a:lnTo>
                    <a:pt x="595553" y="62649"/>
                  </a:lnTo>
                  <a:lnTo>
                    <a:pt x="595553" y="68110"/>
                  </a:lnTo>
                  <a:lnTo>
                    <a:pt x="595363" y="70891"/>
                  </a:lnTo>
                  <a:lnTo>
                    <a:pt x="518718" y="70891"/>
                  </a:lnTo>
                  <a:lnTo>
                    <a:pt x="522139" y="79194"/>
                  </a:lnTo>
                  <a:lnTo>
                    <a:pt x="527523" y="85077"/>
                  </a:lnTo>
                  <a:lnTo>
                    <a:pt x="534692" y="88579"/>
                  </a:lnTo>
                  <a:lnTo>
                    <a:pt x="543471" y="89738"/>
                  </a:lnTo>
                  <a:lnTo>
                    <a:pt x="582951" y="89738"/>
                  </a:lnTo>
                  <a:lnTo>
                    <a:pt x="591096" y="96481"/>
                  </a:lnTo>
                  <a:lnTo>
                    <a:pt x="581930" y="106107"/>
                  </a:lnTo>
                  <a:lnTo>
                    <a:pt x="570785" y="113439"/>
                  </a:lnTo>
                  <a:lnTo>
                    <a:pt x="557416" y="118109"/>
                  </a:lnTo>
                  <a:lnTo>
                    <a:pt x="541578" y="119748"/>
                  </a:lnTo>
                  <a:close/>
                </a:path>
                <a:path extrusionOk="0" h="151764" w="595630">
                  <a:moveTo>
                    <a:pt x="593781" y="50355"/>
                  </a:moveTo>
                  <a:lnTo>
                    <a:pt x="558101" y="50355"/>
                  </a:lnTo>
                  <a:lnTo>
                    <a:pt x="555875" y="41757"/>
                  </a:lnTo>
                  <a:lnTo>
                    <a:pt x="551602" y="35223"/>
                  </a:lnTo>
                  <a:lnTo>
                    <a:pt x="545542" y="31070"/>
                  </a:lnTo>
                  <a:lnTo>
                    <a:pt x="537959" y="29616"/>
                  </a:lnTo>
                  <a:lnTo>
                    <a:pt x="587311" y="29616"/>
                  </a:lnTo>
                  <a:lnTo>
                    <a:pt x="592094" y="38651"/>
                  </a:lnTo>
                  <a:lnTo>
                    <a:pt x="593781" y="50355"/>
                  </a:lnTo>
                  <a:close/>
                </a:path>
                <a:path extrusionOk="0" h="151764" w="595630">
                  <a:moveTo>
                    <a:pt x="582951" y="89738"/>
                  </a:moveTo>
                  <a:lnTo>
                    <a:pt x="543471" y="89738"/>
                  </a:lnTo>
                  <a:lnTo>
                    <a:pt x="550486" y="89075"/>
                  </a:lnTo>
                  <a:lnTo>
                    <a:pt x="556818" y="86999"/>
                  </a:lnTo>
                  <a:lnTo>
                    <a:pt x="562827" y="83378"/>
                  </a:lnTo>
                  <a:lnTo>
                    <a:pt x="568871" y="78079"/>
                  </a:lnTo>
                  <a:lnTo>
                    <a:pt x="582951" y="897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7" name="Google Shape;217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58800" y="1295400"/>
              <a:ext cx="4673600" cy="516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"/>
            <p:cNvSpPr/>
            <p:nvPr/>
          </p:nvSpPr>
          <p:spPr>
            <a:xfrm>
              <a:off x="608507" y="1381416"/>
              <a:ext cx="4796790" cy="376555"/>
            </a:xfrm>
            <a:custGeom>
              <a:rect b="b" l="l" r="r" t="t"/>
              <a:pathLst>
                <a:path extrusionOk="0" h="376555" w="4796790">
                  <a:moveTo>
                    <a:pt x="320878" y="234022"/>
                  </a:moveTo>
                  <a:lnTo>
                    <a:pt x="278257" y="234022"/>
                  </a:lnTo>
                  <a:lnTo>
                    <a:pt x="278257" y="2184"/>
                  </a:lnTo>
                  <a:lnTo>
                    <a:pt x="192976" y="2184"/>
                  </a:lnTo>
                  <a:lnTo>
                    <a:pt x="192976" y="234022"/>
                  </a:lnTo>
                  <a:lnTo>
                    <a:pt x="85280" y="234022"/>
                  </a:lnTo>
                  <a:lnTo>
                    <a:pt x="85280" y="1612"/>
                  </a:lnTo>
                  <a:lnTo>
                    <a:pt x="0" y="1612"/>
                  </a:lnTo>
                  <a:lnTo>
                    <a:pt x="0" y="234022"/>
                  </a:lnTo>
                  <a:lnTo>
                    <a:pt x="0" y="310222"/>
                  </a:lnTo>
                  <a:lnTo>
                    <a:pt x="241744" y="310222"/>
                  </a:lnTo>
                  <a:lnTo>
                    <a:pt x="241744" y="376262"/>
                  </a:lnTo>
                  <a:lnTo>
                    <a:pt x="320878" y="376262"/>
                  </a:lnTo>
                  <a:lnTo>
                    <a:pt x="320878" y="310222"/>
                  </a:lnTo>
                  <a:lnTo>
                    <a:pt x="320878" y="234022"/>
                  </a:lnTo>
                  <a:close/>
                </a:path>
                <a:path extrusionOk="0" h="376555" w="4796790">
                  <a:moveTo>
                    <a:pt x="579335" y="196900"/>
                  </a:moveTo>
                  <a:lnTo>
                    <a:pt x="575652" y="171411"/>
                  </a:lnTo>
                  <a:lnTo>
                    <a:pt x="572147" y="147116"/>
                  </a:lnTo>
                  <a:lnTo>
                    <a:pt x="562216" y="128346"/>
                  </a:lnTo>
                  <a:lnTo>
                    <a:pt x="550214" y="105676"/>
                  </a:lnTo>
                  <a:lnTo>
                    <a:pt x="512940" y="77330"/>
                  </a:lnTo>
                  <a:lnTo>
                    <a:pt x="501548" y="75082"/>
                  </a:lnTo>
                  <a:lnTo>
                    <a:pt x="501548" y="171411"/>
                  </a:lnTo>
                  <a:lnTo>
                    <a:pt x="418452" y="171411"/>
                  </a:lnTo>
                  <a:lnTo>
                    <a:pt x="423799" y="153568"/>
                  </a:lnTo>
                  <a:lnTo>
                    <a:pt x="432523" y="140004"/>
                  </a:lnTo>
                  <a:lnTo>
                    <a:pt x="444538" y="131381"/>
                  </a:lnTo>
                  <a:lnTo>
                    <a:pt x="459778" y="128346"/>
                  </a:lnTo>
                  <a:lnTo>
                    <a:pt x="475513" y="131381"/>
                  </a:lnTo>
                  <a:lnTo>
                    <a:pt x="488086" y="140004"/>
                  </a:lnTo>
                  <a:lnTo>
                    <a:pt x="496938" y="153568"/>
                  </a:lnTo>
                  <a:lnTo>
                    <a:pt x="501548" y="171411"/>
                  </a:lnTo>
                  <a:lnTo>
                    <a:pt x="501548" y="75082"/>
                  </a:lnTo>
                  <a:lnTo>
                    <a:pt x="459778" y="66827"/>
                  </a:lnTo>
                  <a:lnTo>
                    <a:pt x="411340" y="76568"/>
                  </a:lnTo>
                  <a:lnTo>
                    <a:pt x="373392" y="103149"/>
                  </a:lnTo>
                  <a:lnTo>
                    <a:pt x="348627" y="142659"/>
                  </a:lnTo>
                  <a:lnTo>
                    <a:pt x="339775" y="191198"/>
                  </a:lnTo>
                  <a:lnTo>
                    <a:pt x="339775" y="192087"/>
                  </a:lnTo>
                  <a:lnTo>
                    <a:pt x="349173" y="242354"/>
                  </a:lnTo>
                  <a:lnTo>
                    <a:pt x="375475" y="281381"/>
                  </a:lnTo>
                  <a:lnTo>
                    <a:pt x="415798" y="306641"/>
                  </a:lnTo>
                  <a:lnTo>
                    <a:pt x="467271" y="315620"/>
                  </a:lnTo>
                  <a:lnTo>
                    <a:pt x="500151" y="312216"/>
                  </a:lnTo>
                  <a:lnTo>
                    <a:pt x="527913" y="302488"/>
                  </a:lnTo>
                  <a:lnTo>
                    <a:pt x="551065" y="287248"/>
                  </a:lnTo>
                  <a:lnTo>
                    <a:pt x="570115" y="267246"/>
                  </a:lnTo>
                  <a:lnTo>
                    <a:pt x="553110" y="253161"/>
                  </a:lnTo>
                  <a:lnTo>
                    <a:pt x="523976" y="229006"/>
                  </a:lnTo>
                  <a:lnTo>
                    <a:pt x="511390" y="240030"/>
                  </a:lnTo>
                  <a:lnTo>
                    <a:pt x="498894" y="247523"/>
                  </a:lnTo>
                  <a:lnTo>
                    <a:pt x="485749" y="251802"/>
                  </a:lnTo>
                  <a:lnTo>
                    <a:pt x="471195" y="253161"/>
                  </a:lnTo>
                  <a:lnTo>
                    <a:pt x="452970" y="250761"/>
                  </a:lnTo>
                  <a:lnTo>
                    <a:pt x="438073" y="243497"/>
                  </a:lnTo>
                  <a:lnTo>
                    <a:pt x="426897" y="231292"/>
                  </a:lnTo>
                  <a:lnTo>
                    <a:pt x="419798" y="214071"/>
                  </a:lnTo>
                  <a:lnTo>
                    <a:pt x="578891" y="214071"/>
                  </a:lnTo>
                  <a:lnTo>
                    <a:pt x="579335" y="208368"/>
                  </a:lnTo>
                  <a:lnTo>
                    <a:pt x="579335" y="196900"/>
                  </a:lnTo>
                  <a:close/>
                </a:path>
                <a:path extrusionOk="0" h="376555" w="4796790">
                  <a:moveTo>
                    <a:pt x="855370" y="72085"/>
                  </a:moveTo>
                  <a:lnTo>
                    <a:pt x="772325" y="72085"/>
                  </a:lnTo>
                  <a:lnTo>
                    <a:pt x="772325" y="154292"/>
                  </a:lnTo>
                  <a:lnTo>
                    <a:pt x="698893" y="154292"/>
                  </a:lnTo>
                  <a:lnTo>
                    <a:pt x="698893" y="72085"/>
                  </a:lnTo>
                  <a:lnTo>
                    <a:pt x="615403" y="72085"/>
                  </a:lnTo>
                  <a:lnTo>
                    <a:pt x="615403" y="309867"/>
                  </a:lnTo>
                  <a:lnTo>
                    <a:pt x="698893" y="309867"/>
                  </a:lnTo>
                  <a:lnTo>
                    <a:pt x="698893" y="226377"/>
                  </a:lnTo>
                  <a:lnTo>
                    <a:pt x="772325" y="226377"/>
                  </a:lnTo>
                  <a:lnTo>
                    <a:pt x="772325" y="309867"/>
                  </a:lnTo>
                  <a:lnTo>
                    <a:pt x="855370" y="309867"/>
                  </a:lnTo>
                  <a:lnTo>
                    <a:pt x="855370" y="226377"/>
                  </a:lnTo>
                  <a:lnTo>
                    <a:pt x="855370" y="154292"/>
                  </a:lnTo>
                  <a:lnTo>
                    <a:pt x="855370" y="72085"/>
                  </a:lnTo>
                  <a:close/>
                </a:path>
                <a:path extrusionOk="0" h="376555" w="4796790">
                  <a:moveTo>
                    <a:pt x="1140218" y="72085"/>
                  </a:moveTo>
                  <a:lnTo>
                    <a:pt x="1057122" y="72085"/>
                  </a:lnTo>
                  <a:lnTo>
                    <a:pt x="1057122" y="154292"/>
                  </a:lnTo>
                  <a:lnTo>
                    <a:pt x="983703" y="154292"/>
                  </a:lnTo>
                  <a:lnTo>
                    <a:pt x="983703" y="72085"/>
                  </a:lnTo>
                  <a:lnTo>
                    <a:pt x="900214" y="72085"/>
                  </a:lnTo>
                  <a:lnTo>
                    <a:pt x="900214" y="309867"/>
                  </a:lnTo>
                  <a:lnTo>
                    <a:pt x="983703" y="309867"/>
                  </a:lnTo>
                  <a:lnTo>
                    <a:pt x="983703" y="226377"/>
                  </a:lnTo>
                  <a:lnTo>
                    <a:pt x="1057122" y="226377"/>
                  </a:lnTo>
                  <a:lnTo>
                    <a:pt x="1057122" y="309867"/>
                  </a:lnTo>
                  <a:lnTo>
                    <a:pt x="1140218" y="309867"/>
                  </a:lnTo>
                  <a:lnTo>
                    <a:pt x="1140218" y="226377"/>
                  </a:lnTo>
                  <a:lnTo>
                    <a:pt x="1140218" y="154292"/>
                  </a:lnTo>
                  <a:lnTo>
                    <a:pt x="1140218" y="72085"/>
                  </a:lnTo>
                  <a:close/>
                </a:path>
                <a:path extrusionOk="0" h="376555" w="4796790">
                  <a:moveTo>
                    <a:pt x="1438224" y="190309"/>
                  </a:moveTo>
                  <a:lnTo>
                    <a:pt x="1428445" y="142481"/>
                  </a:lnTo>
                  <a:lnTo>
                    <a:pt x="1401241" y="103200"/>
                  </a:lnTo>
                  <a:lnTo>
                    <a:pt x="1359776" y="76606"/>
                  </a:lnTo>
                  <a:lnTo>
                    <a:pt x="1357363" y="76161"/>
                  </a:lnTo>
                  <a:lnTo>
                    <a:pt x="1357363" y="191198"/>
                  </a:lnTo>
                  <a:lnTo>
                    <a:pt x="1357363" y="192087"/>
                  </a:lnTo>
                  <a:lnTo>
                    <a:pt x="1353794" y="212394"/>
                  </a:lnTo>
                  <a:lnTo>
                    <a:pt x="1343672" y="229184"/>
                  </a:lnTo>
                  <a:lnTo>
                    <a:pt x="1327873" y="240614"/>
                  </a:lnTo>
                  <a:lnTo>
                    <a:pt x="1307261" y="244830"/>
                  </a:lnTo>
                  <a:lnTo>
                    <a:pt x="1286916" y="240538"/>
                  </a:lnTo>
                  <a:lnTo>
                    <a:pt x="1270927" y="228904"/>
                  </a:lnTo>
                  <a:lnTo>
                    <a:pt x="1260449" y="211823"/>
                  </a:lnTo>
                  <a:lnTo>
                    <a:pt x="1256703" y="191198"/>
                  </a:lnTo>
                  <a:lnTo>
                    <a:pt x="1256703" y="190309"/>
                  </a:lnTo>
                  <a:lnTo>
                    <a:pt x="1260182" y="169595"/>
                  </a:lnTo>
                  <a:lnTo>
                    <a:pt x="1270139" y="152692"/>
                  </a:lnTo>
                  <a:lnTo>
                    <a:pt x="1285786" y="141300"/>
                  </a:lnTo>
                  <a:lnTo>
                    <a:pt x="1306360" y="137121"/>
                  </a:lnTo>
                  <a:lnTo>
                    <a:pt x="1326921" y="141439"/>
                  </a:lnTo>
                  <a:lnTo>
                    <a:pt x="1343063" y="153111"/>
                  </a:lnTo>
                  <a:lnTo>
                    <a:pt x="1353591" y="170319"/>
                  </a:lnTo>
                  <a:lnTo>
                    <a:pt x="1357363" y="191198"/>
                  </a:lnTo>
                  <a:lnTo>
                    <a:pt x="1357363" y="76161"/>
                  </a:lnTo>
                  <a:lnTo>
                    <a:pt x="1307261" y="66827"/>
                  </a:lnTo>
                  <a:lnTo>
                    <a:pt x="1254620" y="76682"/>
                  </a:lnTo>
                  <a:lnTo>
                    <a:pt x="1213002" y="103479"/>
                  </a:lnTo>
                  <a:lnTo>
                    <a:pt x="1185633" y="143040"/>
                  </a:lnTo>
                  <a:lnTo>
                    <a:pt x="1175791" y="191198"/>
                  </a:lnTo>
                  <a:lnTo>
                    <a:pt x="1175791" y="192087"/>
                  </a:lnTo>
                  <a:lnTo>
                    <a:pt x="1185557" y="240131"/>
                  </a:lnTo>
                  <a:lnTo>
                    <a:pt x="1212723" y="279400"/>
                  </a:lnTo>
                  <a:lnTo>
                    <a:pt x="1254061" y="305904"/>
                  </a:lnTo>
                  <a:lnTo>
                    <a:pt x="1306360" y="315620"/>
                  </a:lnTo>
                  <a:lnTo>
                    <a:pt x="1359039" y="305765"/>
                  </a:lnTo>
                  <a:lnTo>
                    <a:pt x="1400810" y="278955"/>
                  </a:lnTo>
                  <a:lnTo>
                    <a:pt x="1424520" y="244830"/>
                  </a:lnTo>
                  <a:lnTo>
                    <a:pt x="1428305" y="239382"/>
                  </a:lnTo>
                  <a:lnTo>
                    <a:pt x="1438224" y="191198"/>
                  </a:lnTo>
                  <a:lnTo>
                    <a:pt x="1438224" y="190309"/>
                  </a:lnTo>
                  <a:close/>
                </a:path>
                <a:path extrusionOk="0" h="376555" w="4796790">
                  <a:moveTo>
                    <a:pt x="1694014" y="261099"/>
                  </a:moveTo>
                  <a:lnTo>
                    <a:pt x="1672170" y="245275"/>
                  </a:lnTo>
                  <a:lnTo>
                    <a:pt x="1638198" y="220662"/>
                  </a:lnTo>
                  <a:lnTo>
                    <a:pt x="1628571" y="231000"/>
                  </a:lnTo>
                  <a:lnTo>
                    <a:pt x="1618310" y="238747"/>
                  </a:lnTo>
                  <a:lnTo>
                    <a:pt x="1606562" y="243598"/>
                  </a:lnTo>
                  <a:lnTo>
                    <a:pt x="1592516" y="245275"/>
                  </a:lnTo>
                  <a:lnTo>
                    <a:pt x="1573225" y="241096"/>
                  </a:lnTo>
                  <a:lnTo>
                    <a:pt x="1558213" y="229616"/>
                  </a:lnTo>
                  <a:lnTo>
                    <a:pt x="1548485" y="212445"/>
                  </a:lnTo>
                  <a:lnTo>
                    <a:pt x="1545031" y="191198"/>
                  </a:lnTo>
                  <a:lnTo>
                    <a:pt x="1545031" y="190309"/>
                  </a:lnTo>
                  <a:lnTo>
                    <a:pt x="1548549" y="169595"/>
                  </a:lnTo>
                  <a:lnTo>
                    <a:pt x="1558328" y="152692"/>
                  </a:lnTo>
                  <a:lnTo>
                    <a:pt x="1573212" y="141300"/>
                  </a:lnTo>
                  <a:lnTo>
                    <a:pt x="1592059" y="137121"/>
                  </a:lnTo>
                  <a:lnTo>
                    <a:pt x="1605673" y="138874"/>
                  </a:lnTo>
                  <a:lnTo>
                    <a:pt x="1617230" y="143891"/>
                  </a:lnTo>
                  <a:lnTo>
                    <a:pt x="1627301" y="151777"/>
                  </a:lnTo>
                  <a:lnTo>
                    <a:pt x="1636471" y="162179"/>
                  </a:lnTo>
                  <a:lnTo>
                    <a:pt x="1669897" y="137121"/>
                  </a:lnTo>
                  <a:lnTo>
                    <a:pt x="1675041" y="98425"/>
                  </a:lnTo>
                  <a:lnTo>
                    <a:pt x="1624901" y="71069"/>
                  </a:lnTo>
                  <a:lnTo>
                    <a:pt x="1591170" y="67271"/>
                  </a:lnTo>
                  <a:lnTo>
                    <a:pt x="1539608" y="77177"/>
                  </a:lnTo>
                  <a:lnTo>
                    <a:pt x="1499476" y="104013"/>
                  </a:lnTo>
                  <a:lnTo>
                    <a:pt x="1473441" y="143459"/>
                  </a:lnTo>
                  <a:lnTo>
                    <a:pt x="1464170" y="191198"/>
                  </a:lnTo>
                  <a:lnTo>
                    <a:pt x="1464170" y="192087"/>
                  </a:lnTo>
                  <a:lnTo>
                    <a:pt x="1473454" y="239750"/>
                  </a:lnTo>
                  <a:lnTo>
                    <a:pt x="1499323" y="279069"/>
                  </a:lnTo>
                  <a:lnTo>
                    <a:pt x="1538693" y="305777"/>
                  </a:lnTo>
                  <a:lnTo>
                    <a:pt x="1588541" y="315620"/>
                  </a:lnTo>
                  <a:lnTo>
                    <a:pt x="1623923" y="311734"/>
                  </a:lnTo>
                  <a:lnTo>
                    <a:pt x="1652485" y="300723"/>
                  </a:lnTo>
                  <a:lnTo>
                    <a:pt x="1675434" y="283527"/>
                  </a:lnTo>
                  <a:lnTo>
                    <a:pt x="1694014" y="261099"/>
                  </a:lnTo>
                  <a:close/>
                </a:path>
                <a:path extrusionOk="0" h="376555" w="4796790">
                  <a:moveTo>
                    <a:pt x="1940623" y="72085"/>
                  </a:moveTo>
                  <a:lnTo>
                    <a:pt x="1708099" y="72085"/>
                  </a:lnTo>
                  <a:lnTo>
                    <a:pt x="1708099" y="142836"/>
                  </a:lnTo>
                  <a:lnTo>
                    <a:pt x="1782813" y="142836"/>
                  </a:lnTo>
                  <a:lnTo>
                    <a:pt x="1782813" y="309867"/>
                  </a:lnTo>
                  <a:lnTo>
                    <a:pt x="1865909" y="309867"/>
                  </a:lnTo>
                  <a:lnTo>
                    <a:pt x="1865909" y="142836"/>
                  </a:lnTo>
                  <a:lnTo>
                    <a:pt x="1940623" y="142836"/>
                  </a:lnTo>
                  <a:lnTo>
                    <a:pt x="1940623" y="72085"/>
                  </a:lnTo>
                  <a:close/>
                </a:path>
                <a:path extrusionOk="0" h="376555" w="4796790">
                  <a:moveTo>
                    <a:pt x="2213572" y="72085"/>
                  </a:moveTo>
                  <a:lnTo>
                    <a:pt x="2137524" y="72085"/>
                  </a:lnTo>
                  <a:lnTo>
                    <a:pt x="2055761" y="188125"/>
                  </a:lnTo>
                  <a:lnTo>
                    <a:pt x="2055761" y="72085"/>
                  </a:lnTo>
                  <a:lnTo>
                    <a:pt x="1973605" y="72085"/>
                  </a:lnTo>
                  <a:lnTo>
                    <a:pt x="1973605" y="309867"/>
                  </a:lnTo>
                  <a:lnTo>
                    <a:pt x="2047875" y="309867"/>
                  </a:lnTo>
                  <a:lnTo>
                    <a:pt x="2131364" y="190309"/>
                  </a:lnTo>
                  <a:lnTo>
                    <a:pt x="2131364" y="309867"/>
                  </a:lnTo>
                  <a:lnTo>
                    <a:pt x="2213572" y="309867"/>
                  </a:lnTo>
                  <a:lnTo>
                    <a:pt x="2213572" y="190309"/>
                  </a:lnTo>
                  <a:lnTo>
                    <a:pt x="2213572" y="188125"/>
                  </a:lnTo>
                  <a:lnTo>
                    <a:pt x="2213572" y="72085"/>
                  </a:lnTo>
                  <a:close/>
                </a:path>
                <a:path extrusionOk="0" h="376555" w="4796790">
                  <a:moveTo>
                    <a:pt x="2748508" y="234264"/>
                  </a:moveTo>
                  <a:lnTo>
                    <a:pt x="2710256" y="234264"/>
                  </a:lnTo>
                  <a:lnTo>
                    <a:pt x="2647264" y="87020"/>
                  </a:lnTo>
                  <a:lnTo>
                    <a:pt x="2621508" y="26797"/>
                  </a:lnTo>
                  <a:lnTo>
                    <a:pt x="2621508" y="237337"/>
                  </a:lnTo>
                  <a:lnTo>
                    <a:pt x="2502789" y="237337"/>
                  </a:lnTo>
                  <a:lnTo>
                    <a:pt x="2562123" y="87020"/>
                  </a:lnTo>
                  <a:lnTo>
                    <a:pt x="2621508" y="237337"/>
                  </a:lnTo>
                  <a:lnTo>
                    <a:pt x="2621508" y="26797"/>
                  </a:lnTo>
                  <a:lnTo>
                    <a:pt x="2610053" y="0"/>
                  </a:lnTo>
                  <a:lnTo>
                    <a:pt x="2516441" y="0"/>
                  </a:lnTo>
                  <a:lnTo>
                    <a:pt x="2415781" y="234264"/>
                  </a:lnTo>
                  <a:lnTo>
                    <a:pt x="2377973" y="234264"/>
                  </a:lnTo>
                  <a:lnTo>
                    <a:pt x="2377973" y="376237"/>
                  </a:lnTo>
                  <a:lnTo>
                    <a:pt x="2456662" y="376237"/>
                  </a:lnTo>
                  <a:lnTo>
                    <a:pt x="2456662" y="309867"/>
                  </a:lnTo>
                  <a:lnTo>
                    <a:pt x="2669375" y="309867"/>
                  </a:lnTo>
                  <a:lnTo>
                    <a:pt x="2669375" y="376237"/>
                  </a:lnTo>
                  <a:lnTo>
                    <a:pt x="2748508" y="376237"/>
                  </a:lnTo>
                  <a:lnTo>
                    <a:pt x="2748508" y="309867"/>
                  </a:lnTo>
                  <a:lnTo>
                    <a:pt x="2748508" y="237337"/>
                  </a:lnTo>
                  <a:lnTo>
                    <a:pt x="2748508" y="234264"/>
                  </a:lnTo>
                  <a:close/>
                </a:path>
                <a:path extrusionOk="0" h="376555" w="4796790">
                  <a:moveTo>
                    <a:pt x="3016199" y="243484"/>
                  </a:moveTo>
                  <a:lnTo>
                    <a:pt x="3002508" y="206654"/>
                  </a:lnTo>
                  <a:lnTo>
                    <a:pt x="2966097" y="187236"/>
                  </a:lnTo>
                  <a:lnTo>
                    <a:pt x="2983255" y="179285"/>
                  </a:lnTo>
                  <a:lnTo>
                    <a:pt x="2996590" y="168135"/>
                  </a:lnTo>
                  <a:lnTo>
                    <a:pt x="2997212" y="167043"/>
                  </a:lnTo>
                  <a:lnTo>
                    <a:pt x="3005239" y="153022"/>
                  </a:lnTo>
                  <a:lnTo>
                    <a:pt x="3008312" y="133210"/>
                  </a:lnTo>
                  <a:lnTo>
                    <a:pt x="3008312" y="132765"/>
                  </a:lnTo>
                  <a:lnTo>
                    <a:pt x="3006737" y="125717"/>
                  </a:lnTo>
                  <a:lnTo>
                    <a:pt x="3002699" y="107530"/>
                  </a:lnTo>
                  <a:lnTo>
                    <a:pt x="2986265" y="88417"/>
                  </a:lnTo>
                  <a:lnTo>
                    <a:pt x="2959519" y="76314"/>
                  </a:lnTo>
                  <a:lnTo>
                    <a:pt x="2934449" y="73418"/>
                  </a:lnTo>
                  <a:lnTo>
                    <a:pt x="2934449" y="233870"/>
                  </a:lnTo>
                  <a:lnTo>
                    <a:pt x="2934449" y="234264"/>
                  </a:lnTo>
                  <a:lnTo>
                    <a:pt x="2932709" y="243776"/>
                  </a:lnTo>
                  <a:lnTo>
                    <a:pt x="2927464" y="250507"/>
                  </a:lnTo>
                  <a:lnTo>
                    <a:pt x="2918676" y="254520"/>
                  </a:lnTo>
                  <a:lnTo>
                    <a:pt x="2906318" y="255841"/>
                  </a:lnTo>
                  <a:lnTo>
                    <a:pt x="2861919" y="255841"/>
                  </a:lnTo>
                  <a:lnTo>
                    <a:pt x="2861919" y="212725"/>
                  </a:lnTo>
                  <a:lnTo>
                    <a:pt x="2905874" y="212725"/>
                  </a:lnTo>
                  <a:lnTo>
                    <a:pt x="2918498" y="214058"/>
                  </a:lnTo>
                  <a:lnTo>
                    <a:pt x="2927413" y="218351"/>
                  </a:lnTo>
                  <a:lnTo>
                    <a:pt x="2932696" y="225132"/>
                  </a:lnTo>
                  <a:lnTo>
                    <a:pt x="2934449" y="233870"/>
                  </a:lnTo>
                  <a:lnTo>
                    <a:pt x="2934449" y="73418"/>
                  </a:lnTo>
                  <a:lnTo>
                    <a:pt x="2927400" y="72593"/>
                  </a:lnTo>
                  <a:lnTo>
                    <a:pt x="2927400" y="145961"/>
                  </a:lnTo>
                  <a:lnTo>
                    <a:pt x="2927400" y="146354"/>
                  </a:lnTo>
                  <a:lnTo>
                    <a:pt x="2925800" y="154978"/>
                  </a:lnTo>
                  <a:lnTo>
                    <a:pt x="2920860" y="161480"/>
                  </a:lnTo>
                  <a:lnTo>
                    <a:pt x="2912389" y="165608"/>
                  </a:lnTo>
                  <a:lnTo>
                    <a:pt x="2900159" y="167043"/>
                  </a:lnTo>
                  <a:lnTo>
                    <a:pt x="2861919" y="167043"/>
                  </a:lnTo>
                  <a:lnTo>
                    <a:pt x="2861919" y="125717"/>
                  </a:lnTo>
                  <a:lnTo>
                    <a:pt x="2900159" y="125717"/>
                  </a:lnTo>
                  <a:lnTo>
                    <a:pt x="2912389" y="127025"/>
                  </a:lnTo>
                  <a:lnTo>
                    <a:pt x="2920860" y="131216"/>
                  </a:lnTo>
                  <a:lnTo>
                    <a:pt x="2925800" y="137718"/>
                  </a:lnTo>
                  <a:lnTo>
                    <a:pt x="2927400" y="145961"/>
                  </a:lnTo>
                  <a:lnTo>
                    <a:pt x="2927400" y="72593"/>
                  </a:lnTo>
                  <a:lnTo>
                    <a:pt x="2923032" y="72085"/>
                  </a:lnTo>
                  <a:lnTo>
                    <a:pt x="2780601" y="72085"/>
                  </a:lnTo>
                  <a:lnTo>
                    <a:pt x="2780601" y="309867"/>
                  </a:lnTo>
                  <a:lnTo>
                    <a:pt x="2921698" y="309867"/>
                  </a:lnTo>
                  <a:lnTo>
                    <a:pt x="2961678" y="305638"/>
                  </a:lnTo>
                  <a:lnTo>
                    <a:pt x="2991358" y="292735"/>
                  </a:lnTo>
                  <a:lnTo>
                    <a:pt x="3009836" y="271932"/>
                  </a:lnTo>
                  <a:lnTo>
                    <a:pt x="3013481" y="255841"/>
                  </a:lnTo>
                  <a:lnTo>
                    <a:pt x="3016199" y="243928"/>
                  </a:lnTo>
                  <a:lnTo>
                    <a:pt x="3016199" y="243484"/>
                  </a:lnTo>
                  <a:close/>
                </a:path>
                <a:path extrusionOk="0" h="376555" w="4796790">
                  <a:moveTo>
                    <a:pt x="3290938" y="72085"/>
                  </a:moveTo>
                  <a:lnTo>
                    <a:pt x="3214890" y="72085"/>
                  </a:lnTo>
                  <a:lnTo>
                    <a:pt x="3133128" y="188125"/>
                  </a:lnTo>
                  <a:lnTo>
                    <a:pt x="3133128" y="72085"/>
                  </a:lnTo>
                  <a:lnTo>
                    <a:pt x="3050933" y="72085"/>
                  </a:lnTo>
                  <a:lnTo>
                    <a:pt x="3050933" y="309867"/>
                  </a:lnTo>
                  <a:lnTo>
                    <a:pt x="3125190" y="309867"/>
                  </a:lnTo>
                  <a:lnTo>
                    <a:pt x="3208731" y="190309"/>
                  </a:lnTo>
                  <a:lnTo>
                    <a:pt x="3208731" y="309867"/>
                  </a:lnTo>
                  <a:lnTo>
                    <a:pt x="3290938" y="309867"/>
                  </a:lnTo>
                  <a:lnTo>
                    <a:pt x="3290938" y="190309"/>
                  </a:lnTo>
                  <a:lnTo>
                    <a:pt x="3290938" y="188125"/>
                  </a:lnTo>
                  <a:lnTo>
                    <a:pt x="3290938" y="72085"/>
                  </a:lnTo>
                  <a:close/>
                </a:path>
                <a:path extrusionOk="0" h="376555" w="4796790">
                  <a:moveTo>
                    <a:pt x="3724770" y="309867"/>
                  </a:moveTo>
                  <a:lnTo>
                    <a:pt x="3662349" y="225031"/>
                  </a:lnTo>
                  <a:lnTo>
                    <a:pt x="3635527" y="188569"/>
                  </a:lnTo>
                  <a:lnTo>
                    <a:pt x="3659365" y="156476"/>
                  </a:lnTo>
                  <a:lnTo>
                    <a:pt x="3722090" y="72085"/>
                  </a:lnTo>
                  <a:lnTo>
                    <a:pt x="3629368" y="72085"/>
                  </a:lnTo>
                  <a:lnTo>
                    <a:pt x="3570490" y="156476"/>
                  </a:lnTo>
                  <a:lnTo>
                    <a:pt x="3558184" y="156476"/>
                  </a:lnTo>
                  <a:lnTo>
                    <a:pt x="3559479" y="72085"/>
                  </a:lnTo>
                  <a:lnTo>
                    <a:pt x="3477272" y="72085"/>
                  </a:lnTo>
                  <a:lnTo>
                    <a:pt x="3478606" y="156476"/>
                  </a:lnTo>
                  <a:lnTo>
                    <a:pt x="3466312" y="156476"/>
                  </a:lnTo>
                  <a:lnTo>
                    <a:pt x="3408705" y="72085"/>
                  </a:lnTo>
                  <a:lnTo>
                    <a:pt x="3314649" y="72085"/>
                  </a:lnTo>
                  <a:lnTo>
                    <a:pt x="3400818" y="193382"/>
                  </a:lnTo>
                  <a:lnTo>
                    <a:pt x="3311575" y="309867"/>
                  </a:lnTo>
                  <a:lnTo>
                    <a:pt x="3405187" y="309867"/>
                  </a:lnTo>
                  <a:lnTo>
                    <a:pt x="3465411" y="225031"/>
                  </a:lnTo>
                  <a:lnTo>
                    <a:pt x="3478606" y="225031"/>
                  </a:lnTo>
                  <a:lnTo>
                    <a:pt x="3477272" y="309867"/>
                  </a:lnTo>
                  <a:lnTo>
                    <a:pt x="3559479" y="309867"/>
                  </a:lnTo>
                  <a:lnTo>
                    <a:pt x="3558184" y="225031"/>
                  </a:lnTo>
                  <a:lnTo>
                    <a:pt x="3570935" y="225031"/>
                  </a:lnTo>
                  <a:lnTo>
                    <a:pt x="3630714" y="309867"/>
                  </a:lnTo>
                  <a:lnTo>
                    <a:pt x="3724770" y="309867"/>
                  </a:lnTo>
                  <a:close/>
                </a:path>
                <a:path extrusionOk="0" h="376555" w="4796790">
                  <a:moveTo>
                    <a:pt x="3962997" y="196900"/>
                  </a:moveTo>
                  <a:lnTo>
                    <a:pt x="3959314" y="171411"/>
                  </a:lnTo>
                  <a:lnTo>
                    <a:pt x="3955808" y="147116"/>
                  </a:lnTo>
                  <a:lnTo>
                    <a:pt x="3945877" y="128346"/>
                  </a:lnTo>
                  <a:lnTo>
                    <a:pt x="3933863" y="105676"/>
                  </a:lnTo>
                  <a:lnTo>
                    <a:pt x="3896601" y="77330"/>
                  </a:lnTo>
                  <a:lnTo>
                    <a:pt x="3885209" y="75082"/>
                  </a:lnTo>
                  <a:lnTo>
                    <a:pt x="3885209" y="171411"/>
                  </a:lnTo>
                  <a:lnTo>
                    <a:pt x="3802113" y="171411"/>
                  </a:lnTo>
                  <a:lnTo>
                    <a:pt x="3807460" y="153568"/>
                  </a:lnTo>
                  <a:lnTo>
                    <a:pt x="3816185" y="140004"/>
                  </a:lnTo>
                  <a:lnTo>
                    <a:pt x="3828199" y="131381"/>
                  </a:lnTo>
                  <a:lnTo>
                    <a:pt x="3843439" y="128346"/>
                  </a:lnTo>
                  <a:lnTo>
                    <a:pt x="3859174" y="131381"/>
                  </a:lnTo>
                  <a:lnTo>
                    <a:pt x="3871747" y="140004"/>
                  </a:lnTo>
                  <a:lnTo>
                    <a:pt x="3880599" y="153568"/>
                  </a:lnTo>
                  <a:lnTo>
                    <a:pt x="3885209" y="171411"/>
                  </a:lnTo>
                  <a:lnTo>
                    <a:pt x="3885209" y="75082"/>
                  </a:lnTo>
                  <a:lnTo>
                    <a:pt x="3843439" y="66827"/>
                  </a:lnTo>
                  <a:lnTo>
                    <a:pt x="3795001" y="76568"/>
                  </a:lnTo>
                  <a:lnTo>
                    <a:pt x="3757053" y="103149"/>
                  </a:lnTo>
                  <a:lnTo>
                    <a:pt x="3732288" y="142659"/>
                  </a:lnTo>
                  <a:lnTo>
                    <a:pt x="3723436" y="191198"/>
                  </a:lnTo>
                  <a:lnTo>
                    <a:pt x="3723436" y="192087"/>
                  </a:lnTo>
                  <a:lnTo>
                    <a:pt x="3732834" y="242354"/>
                  </a:lnTo>
                  <a:lnTo>
                    <a:pt x="3759136" y="281381"/>
                  </a:lnTo>
                  <a:lnTo>
                    <a:pt x="3799459" y="306641"/>
                  </a:lnTo>
                  <a:lnTo>
                    <a:pt x="3850932" y="315620"/>
                  </a:lnTo>
                  <a:lnTo>
                    <a:pt x="3883787" y="312216"/>
                  </a:lnTo>
                  <a:lnTo>
                    <a:pt x="3911549" y="302488"/>
                  </a:lnTo>
                  <a:lnTo>
                    <a:pt x="3934714" y="287248"/>
                  </a:lnTo>
                  <a:lnTo>
                    <a:pt x="3953764" y="267246"/>
                  </a:lnTo>
                  <a:lnTo>
                    <a:pt x="3936771" y="253161"/>
                  </a:lnTo>
                  <a:lnTo>
                    <a:pt x="3907637" y="229006"/>
                  </a:lnTo>
                  <a:lnTo>
                    <a:pt x="3895052" y="240030"/>
                  </a:lnTo>
                  <a:lnTo>
                    <a:pt x="3882555" y="247523"/>
                  </a:lnTo>
                  <a:lnTo>
                    <a:pt x="3869398" y="251802"/>
                  </a:lnTo>
                  <a:lnTo>
                    <a:pt x="3854843" y="253161"/>
                  </a:lnTo>
                  <a:lnTo>
                    <a:pt x="3836619" y="250761"/>
                  </a:lnTo>
                  <a:lnTo>
                    <a:pt x="3821734" y="243497"/>
                  </a:lnTo>
                  <a:lnTo>
                    <a:pt x="3810558" y="231292"/>
                  </a:lnTo>
                  <a:lnTo>
                    <a:pt x="3803446" y="214071"/>
                  </a:lnTo>
                  <a:lnTo>
                    <a:pt x="3962552" y="214071"/>
                  </a:lnTo>
                  <a:lnTo>
                    <a:pt x="3962997" y="208368"/>
                  </a:lnTo>
                  <a:lnTo>
                    <a:pt x="3962997" y="196900"/>
                  </a:lnTo>
                  <a:close/>
                </a:path>
                <a:path extrusionOk="0" h="376555" w="4796790">
                  <a:moveTo>
                    <a:pt x="4239018" y="72085"/>
                  </a:moveTo>
                  <a:lnTo>
                    <a:pt x="4155973" y="72085"/>
                  </a:lnTo>
                  <a:lnTo>
                    <a:pt x="4155973" y="154292"/>
                  </a:lnTo>
                  <a:lnTo>
                    <a:pt x="4082554" y="154292"/>
                  </a:lnTo>
                  <a:lnTo>
                    <a:pt x="4082554" y="72085"/>
                  </a:lnTo>
                  <a:lnTo>
                    <a:pt x="3999014" y="72085"/>
                  </a:lnTo>
                  <a:lnTo>
                    <a:pt x="3999014" y="309867"/>
                  </a:lnTo>
                  <a:lnTo>
                    <a:pt x="4082554" y="309867"/>
                  </a:lnTo>
                  <a:lnTo>
                    <a:pt x="4082554" y="226377"/>
                  </a:lnTo>
                  <a:lnTo>
                    <a:pt x="4155973" y="226377"/>
                  </a:lnTo>
                  <a:lnTo>
                    <a:pt x="4155973" y="309867"/>
                  </a:lnTo>
                  <a:lnTo>
                    <a:pt x="4239018" y="309867"/>
                  </a:lnTo>
                  <a:lnTo>
                    <a:pt x="4239018" y="226377"/>
                  </a:lnTo>
                  <a:lnTo>
                    <a:pt x="4239018" y="154292"/>
                  </a:lnTo>
                  <a:lnTo>
                    <a:pt x="4239018" y="72085"/>
                  </a:lnTo>
                  <a:close/>
                </a:path>
                <a:path extrusionOk="0" h="376555" w="4796790">
                  <a:moveTo>
                    <a:pt x="4523879" y="72085"/>
                  </a:moveTo>
                  <a:lnTo>
                    <a:pt x="4447832" y="72085"/>
                  </a:lnTo>
                  <a:lnTo>
                    <a:pt x="4366069" y="188125"/>
                  </a:lnTo>
                  <a:lnTo>
                    <a:pt x="4366069" y="72085"/>
                  </a:lnTo>
                  <a:lnTo>
                    <a:pt x="4283875" y="72085"/>
                  </a:lnTo>
                  <a:lnTo>
                    <a:pt x="4283875" y="309867"/>
                  </a:lnTo>
                  <a:lnTo>
                    <a:pt x="4358132" y="309867"/>
                  </a:lnTo>
                  <a:lnTo>
                    <a:pt x="4441672" y="190309"/>
                  </a:lnTo>
                  <a:lnTo>
                    <a:pt x="4441672" y="309867"/>
                  </a:lnTo>
                  <a:lnTo>
                    <a:pt x="4523879" y="309867"/>
                  </a:lnTo>
                  <a:lnTo>
                    <a:pt x="4523879" y="190309"/>
                  </a:lnTo>
                  <a:lnTo>
                    <a:pt x="4523879" y="188125"/>
                  </a:lnTo>
                  <a:lnTo>
                    <a:pt x="4523879" y="72085"/>
                  </a:lnTo>
                  <a:close/>
                </a:path>
                <a:path extrusionOk="0" h="376555" w="4796790">
                  <a:moveTo>
                    <a:pt x="4796383" y="72085"/>
                  </a:moveTo>
                  <a:lnTo>
                    <a:pt x="4714633" y="72085"/>
                  </a:lnTo>
                  <a:lnTo>
                    <a:pt x="4714633" y="130975"/>
                  </a:lnTo>
                  <a:lnTo>
                    <a:pt x="4714633" y="182867"/>
                  </a:lnTo>
                  <a:lnTo>
                    <a:pt x="4674641" y="182867"/>
                  </a:lnTo>
                  <a:lnTo>
                    <a:pt x="4661471" y="181178"/>
                  </a:lnTo>
                  <a:lnTo>
                    <a:pt x="4651807" y="175945"/>
                  </a:lnTo>
                  <a:lnTo>
                    <a:pt x="4645850" y="167906"/>
                  </a:lnTo>
                  <a:lnTo>
                    <a:pt x="4643831" y="157810"/>
                  </a:lnTo>
                  <a:lnTo>
                    <a:pt x="4643831" y="157365"/>
                  </a:lnTo>
                  <a:lnTo>
                    <a:pt x="4645990" y="146380"/>
                  </a:lnTo>
                  <a:lnTo>
                    <a:pt x="4652251" y="138074"/>
                  </a:lnTo>
                  <a:lnTo>
                    <a:pt x="4662208" y="132816"/>
                  </a:lnTo>
                  <a:lnTo>
                    <a:pt x="4675479" y="130975"/>
                  </a:lnTo>
                  <a:lnTo>
                    <a:pt x="4714633" y="130975"/>
                  </a:lnTo>
                  <a:lnTo>
                    <a:pt x="4714633" y="72085"/>
                  </a:lnTo>
                  <a:lnTo>
                    <a:pt x="4668494" y="72085"/>
                  </a:lnTo>
                  <a:lnTo>
                    <a:pt x="4624794" y="77279"/>
                  </a:lnTo>
                  <a:lnTo>
                    <a:pt x="4591710" y="93192"/>
                  </a:lnTo>
                  <a:lnTo>
                    <a:pt x="4570742" y="119329"/>
                  </a:lnTo>
                  <a:lnTo>
                    <a:pt x="4563415" y="155181"/>
                  </a:lnTo>
                  <a:lnTo>
                    <a:pt x="4563415" y="155575"/>
                  </a:lnTo>
                  <a:lnTo>
                    <a:pt x="4566640" y="179158"/>
                  </a:lnTo>
                  <a:lnTo>
                    <a:pt x="4576089" y="199021"/>
                  </a:lnTo>
                  <a:lnTo>
                    <a:pt x="4591393" y="215087"/>
                  </a:lnTo>
                  <a:lnTo>
                    <a:pt x="4612183" y="227266"/>
                  </a:lnTo>
                  <a:lnTo>
                    <a:pt x="4554194" y="309867"/>
                  </a:lnTo>
                  <a:lnTo>
                    <a:pt x="4644733" y="309867"/>
                  </a:lnTo>
                  <a:lnTo>
                    <a:pt x="4692650" y="239128"/>
                  </a:lnTo>
                  <a:lnTo>
                    <a:pt x="4714176" y="239128"/>
                  </a:lnTo>
                  <a:lnTo>
                    <a:pt x="4714176" y="309867"/>
                  </a:lnTo>
                  <a:lnTo>
                    <a:pt x="4796383" y="309867"/>
                  </a:lnTo>
                  <a:lnTo>
                    <a:pt x="4796383" y="239128"/>
                  </a:lnTo>
                  <a:lnTo>
                    <a:pt x="4796383" y="182867"/>
                  </a:lnTo>
                  <a:lnTo>
                    <a:pt x="4796383" y="130975"/>
                  </a:lnTo>
                  <a:lnTo>
                    <a:pt x="4796383" y="720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9" name="Google Shape;219;p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22858" y="3373450"/>
              <a:ext cx="523620" cy="5879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873843" y="5465013"/>
              <a:ext cx="532752" cy="532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836936" y="3356724"/>
              <a:ext cx="614616" cy="613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863085" y="4429874"/>
              <a:ext cx="536816" cy="536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84212" y="4852784"/>
              <a:ext cx="524956" cy="21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82407" y="4392612"/>
              <a:ext cx="476527" cy="475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07951" y="5404548"/>
              <a:ext cx="647570" cy="648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29703" y="2237232"/>
              <a:ext cx="567936" cy="78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487049" y="4508500"/>
              <a:ext cx="1927014" cy="288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518945" y="4564214"/>
              <a:ext cx="159588" cy="154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3"/>
            <p:cNvSpPr/>
            <p:nvPr/>
          </p:nvSpPr>
          <p:spPr>
            <a:xfrm>
              <a:off x="1691030" y="4598288"/>
              <a:ext cx="368935" cy="120014"/>
            </a:xfrm>
            <a:custGeom>
              <a:rect b="b" l="l" r="r" t="t"/>
              <a:pathLst>
                <a:path extrusionOk="0" h="120014" w="368935">
                  <a:moveTo>
                    <a:pt x="111925" y="36614"/>
                  </a:moveTo>
                  <a:lnTo>
                    <a:pt x="0" y="36614"/>
                  </a:lnTo>
                  <a:lnTo>
                    <a:pt x="0" y="2539"/>
                  </a:lnTo>
                  <a:lnTo>
                    <a:pt x="111925" y="2539"/>
                  </a:lnTo>
                  <a:lnTo>
                    <a:pt x="111925" y="36614"/>
                  </a:lnTo>
                  <a:close/>
                </a:path>
                <a:path extrusionOk="0" h="120014" w="368935">
                  <a:moveTo>
                    <a:pt x="75958" y="117030"/>
                  </a:moveTo>
                  <a:lnTo>
                    <a:pt x="35966" y="117030"/>
                  </a:lnTo>
                  <a:lnTo>
                    <a:pt x="35966" y="36614"/>
                  </a:lnTo>
                  <a:lnTo>
                    <a:pt x="75958" y="36614"/>
                  </a:lnTo>
                  <a:lnTo>
                    <a:pt x="75958" y="117030"/>
                  </a:lnTo>
                  <a:close/>
                </a:path>
                <a:path extrusionOk="0" h="120014" w="368935">
                  <a:moveTo>
                    <a:pt x="195757" y="117030"/>
                  </a:moveTo>
                  <a:lnTo>
                    <a:pt x="127800" y="117030"/>
                  </a:lnTo>
                  <a:lnTo>
                    <a:pt x="127800" y="2539"/>
                  </a:lnTo>
                  <a:lnTo>
                    <a:pt x="196405" y="2539"/>
                  </a:lnTo>
                  <a:lnTo>
                    <a:pt x="213971" y="4571"/>
                  </a:lnTo>
                  <a:lnTo>
                    <a:pt x="226837" y="10391"/>
                  </a:lnTo>
                  <a:lnTo>
                    <a:pt x="234746" y="19588"/>
                  </a:lnTo>
                  <a:lnTo>
                    <a:pt x="236648" y="28181"/>
                  </a:lnTo>
                  <a:lnTo>
                    <a:pt x="194475" y="28181"/>
                  </a:lnTo>
                  <a:lnTo>
                    <a:pt x="185394" y="28384"/>
                  </a:lnTo>
                  <a:lnTo>
                    <a:pt x="166992" y="28384"/>
                  </a:lnTo>
                  <a:lnTo>
                    <a:pt x="166992" y="48272"/>
                  </a:lnTo>
                  <a:lnTo>
                    <a:pt x="232107" y="48272"/>
                  </a:lnTo>
                  <a:lnTo>
                    <a:pt x="231811" y="48791"/>
                  </a:lnTo>
                  <a:lnTo>
                    <a:pt x="225400" y="54175"/>
                  </a:lnTo>
                  <a:lnTo>
                    <a:pt x="217144" y="58000"/>
                  </a:lnTo>
                  <a:lnTo>
                    <a:pt x="227061" y="61842"/>
                  </a:lnTo>
                  <a:lnTo>
                    <a:pt x="234664" y="67340"/>
                  </a:lnTo>
                  <a:lnTo>
                    <a:pt x="236402" y="70053"/>
                  </a:lnTo>
                  <a:lnTo>
                    <a:pt x="197446" y="70053"/>
                  </a:lnTo>
                  <a:lnTo>
                    <a:pt x="188125" y="70256"/>
                  </a:lnTo>
                  <a:lnTo>
                    <a:pt x="166992" y="70256"/>
                  </a:lnTo>
                  <a:lnTo>
                    <a:pt x="166992" y="91033"/>
                  </a:lnTo>
                  <a:lnTo>
                    <a:pt x="239944" y="91033"/>
                  </a:lnTo>
                  <a:lnTo>
                    <a:pt x="238188" y="98774"/>
                  </a:lnTo>
                  <a:lnTo>
                    <a:pt x="229295" y="108804"/>
                  </a:lnTo>
                  <a:lnTo>
                    <a:pt x="215006" y="115009"/>
                  </a:lnTo>
                  <a:lnTo>
                    <a:pt x="195757" y="117030"/>
                  </a:lnTo>
                  <a:close/>
                </a:path>
                <a:path extrusionOk="0" h="120014" w="368935">
                  <a:moveTo>
                    <a:pt x="232107" y="48272"/>
                  </a:moveTo>
                  <a:lnTo>
                    <a:pt x="194475" y="48272"/>
                  </a:lnTo>
                  <a:lnTo>
                    <a:pt x="198488" y="44450"/>
                  </a:lnTo>
                  <a:lnTo>
                    <a:pt x="198488" y="32397"/>
                  </a:lnTo>
                  <a:lnTo>
                    <a:pt x="194475" y="28181"/>
                  </a:lnTo>
                  <a:lnTo>
                    <a:pt x="236648" y="28181"/>
                  </a:lnTo>
                  <a:lnTo>
                    <a:pt x="237439" y="31750"/>
                  </a:lnTo>
                  <a:lnTo>
                    <a:pt x="237370" y="32397"/>
                  </a:lnTo>
                  <a:lnTo>
                    <a:pt x="235963" y="41500"/>
                  </a:lnTo>
                  <a:lnTo>
                    <a:pt x="232107" y="48272"/>
                  </a:lnTo>
                  <a:close/>
                </a:path>
                <a:path extrusionOk="0" h="120014" w="368935">
                  <a:moveTo>
                    <a:pt x="239944" y="91033"/>
                  </a:moveTo>
                  <a:lnTo>
                    <a:pt x="197446" y="91033"/>
                  </a:lnTo>
                  <a:lnTo>
                    <a:pt x="201917" y="87617"/>
                  </a:lnTo>
                  <a:lnTo>
                    <a:pt x="201917" y="74320"/>
                  </a:lnTo>
                  <a:lnTo>
                    <a:pt x="197446" y="70053"/>
                  </a:lnTo>
                  <a:lnTo>
                    <a:pt x="236402" y="70053"/>
                  </a:lnTo>
                  <a:lnTo>
                    <a:pt x="239533" y="74940"/>
                  </a:lnTo>
                  <a:lnTo>
                    <a:pt x="241249" y="85089"/>
                  </a:lnTo>
                  <a:lnTo>
                    <a:pt x="241249" y="85280"/>
                  </a:lnTo>
                  <a:lnTo>
                    <a:pt x="239944" y="91033"/>
                  </a:lnTo>
                  <a:close/>
                </a:path>
                <a:path extrusionOk="0" h="120014" w="368935">
                  <a:moveTo>
                    <a:pt x="314921" y="119811"/>
                  </a:moveTo>
                  <a:lnTo>
                    <a:pt x="290130" y="115485"/>
                  </a:lnTo>
                  <a:lnTo>
                    <a:pt x="270706" y="103317"/>
                  </a:lnTo>
                  <a:lnTo>
                    <a:pt x="258036" y="84525"/>
                  </a:lnTo>
                  <a:lnTo>
                    <a:pt x="253504" y="60325"/>
                  </a:lnTo>
                  <a:lnTo>
                    <a:pt x="253504" y="59880"/>
                  </a:lnTo>
                  <a:lnTo>
                    <a:pt x="257777" y="36524"/>
                  </a:lnTo>
                  <a:lnTo>
                    <a:pt x="269716" y="17495"/>
                  </a:lnTo>
                  <a:lnTo>
                    <a:pt x="287998" y="4689"/>
                  </a:lnTo>
                  <a:lnTo>
                    <a:pt x="311302" y="0"/>
                  </a:lnTo>
                  <a:lnTo>
                    <a:pt x="336921" y="5059"/>
                  </a:lnTo>
                  <a:lnTo>
                    <a:pt x="354872" y="18715"/>
                  </a:lnTo>
                  <a:lnTo>
                    <a:pt x="360642" y="29616"/>
                  </a:lnTo>
                  <a:lnTo>
                    <a:pt x="311302" y="29616"/>
                  </a:lnTo>
                  <a:lnTo>
                    <a:pt x="303978" y="31070"/>
                  </a:lnTo>
                  <a:lnTo>
                    <a:pt x="298191" y="35223"/>
                  </a:lnTo>
                  <a:lnTo>
                    <a:pt x="293987" y="41757"/>
                  </a:lnTo>
                  <a:lnTo>
                    <a:pt x="291414" y="50355"/>
                  </a:lnTo>
                  <a:lnTo>
                    <a:pt x="367121" y="50355"/>
                  </a:lnTo>
                  <a:lnTo>
                    <a:pt x="368896" y="62661"/>
                  </a:lnTo>
                  <a:lnTo>
                    <a:pt x="368896" y="68173"/>
                  </a:lnTo>
                  <a:lnTo>
                    <a:pt x="368655" y="70891"/>
                  </a:lnTo>
                  <a:lnTo>
                    <a:pt x="292049" y="70891"/>
                  </a:lnTo>
                  <a:lnTo>
                    <a:pt x="295472" y="79196"/>
                  </a:lnTo>
                  <a:lnTo>
                    <a:pt x="300859" y="85083"/>
                  </a:lnTo>
                  <a:lnTo>
                    <a:pt x="308033" y="88590"/>
                  </a:lnTo>
                  <a:lnTo>
                    <a:pt x="316814" y="89750"/>
                  </a:lnTo>
                  <a:lnTo>
                    <a:pt x="356294" y="89750"/>
                  </a:lnTo>
                  <a:lnTo>
                    <a:pt x="364439" y="96494"/>
                  </a:lnTo>
                  <a:lnTo>
                    <a:pt x="355260" y="106122"/>
                  </a:lnTo>
                  <a:lnTo>
                    <a:pt x="344104" y="113472"/>
                  </a:lnTo>
                  <a:lnTo>
                    <a:pt x="330736" y="118163"/>
                  </a:lnTo>
                  <a:lnTo>
                    <a:pt x="314921" y="119811"/>
                  </a:lnTo>
                  <a:close/>
                </a:path>
                <a:path extrusionOk="0" h="120014" w="368935">
                  <a:moveTo>
                    <a:pt x="367121" y="50355"/>
                  </a:moveTo>
                  <a:lnTo>
                    <a:pt x="331393" y="50355"/>
                  </a:lnTo>
                  <a:lnTo>
                    <a:pt x="329197" y="41757"/>
                  </a:lnTo>
                  <a:lnTo>
                    <a:pt x="324939" y="35223"/>
                  </a:lnTo>
                  <a:lnTo>
                    <a:pt x="318885" y="31070"/>
                  </a:lnTo>
                  <a:lnTo>
                    <a:pt x="311302" y="29616"/>
                  </a:lnTo>
                  <a:lnTo>
                    <a:pt x="360642" y="29616"/>
                  </a:lnTo>
                  <a:lnTo>
                    <a:pt x="365437" y="38678"/>
                  </a:lnTo>
                  <a:lnTo>
                    <a:pt x="367121" y="50355"/>
                  </a:lnTo>
                  <a:close/>
                </a:path>
                <a:path extrusionOk="0" h="120014" w="368935">
                  <a:moveTo>
                    <a:pt x="356294" y="89750"/>
                  </a:moveTo>
                  <a:lnTo>
                    <a:pt x="316814" y="89750"/>
                  </a:lnTo>
                  <a:lnTo>
                    <a:pt x="323829" y="89093"/>
                  </a:lnTo>
                  <a:lnTo>
                    <a:pt x="330161" y="87026"/>
                  </a:lnTo>
                  <a:lnTo>
                    <a:pt x="336170" y="83407"/>
                  </a:lnTo>
                  <a:lnTo>
                    <a:pt x="342214" y="78092"/>
                  </a:lnTo>
                  <a:lnTo>
                    <a:pt x="356294" y="89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0" name="Google Shape;230;p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2067521" y="4598492"/>
              <a:ext cx="229844" cy="119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3"/>
            <p:cNvSpPr/>
            <p:nvPr/>
          </p:nvSpPr>
          <p:spPr>
            <a:xfrm>
              <a:off x="2304160" y="4598288"/>
              <a:ext cx="906144" cy="120014"/>
            </a:xfrm>
            <a:custGeom>
              <a:rect b="b" l="l" r="r" t="t"/>
              <a:pathLst>
                <a:path extrusionOk="0" h="120014" w="906144">
                  <a:moveTo>
                    <a:pt x="111912" y="36614"/>
                  </a:moveTo>
                  <a:lnTo>
                    <a:pt x="0" y="36614"/>
                  </a:lnTo>
                  <a:lnTo>
                    <a:pt x="0" y="2539"/>
                  </a:lnTo>
                  <a:lnTo>
                    <a:pt x="111912" y="2539"/>
                  </a:lnTo>
                  <a:lnTo>
                    <a:pt x="111912" y="36614"/>
                  </a:lnTo>
                  <a:close/>
                </a:path>
                <a:path extrusionOk="0" h="120014" w="906144">
                  <a:moveTo>
                    <a:pt x="75945" y="117030"/>
                  </a:moveTo>
                  <a:lnTo>
                    <a:pt x="35966" y="117030"/>
                  </a:lnTo>
                  <a:lnTo>
                    <a:pt x="35966" y="36614"/>
                  </a:lnTo>
                  <a:lnTo>
                    <a:pt x="75945" y="36614"/>
                  </a:lnTo>
                  <a:lnTo>
                    <a:pt x="75945" y="117030"/>
                  </a:lnTo>
                  <a:close/>
                </a:path>
                <a:path extrusionOk="0" h="120014" w="906144">
                  <a:moveTo>
                    <a:pt x="195757" y="117030"/>
                  </a:moveTo>
                  <a:lnTo>
                    <a:pt x="127787" y="117030"/>
                  </a:lnTo>
                  <a:lnTo>
                    <a:pt x="127787" y="2539"/>
                  </a:lnTo>
                  <a:lnTo>
                    <a:pt x="196405" y="2539"/>
                  </a:lnTo>
                  <a:lnTo>
                    <a:pt x="213969" y="4571"/>
                  </a:lnTo>
                  <a:lnTo>
                    <a:pt x="226831" y="10391"/>
                  </a:lnTo>
                  <a:lnTo>
                    <a:pt x="234735" y="19588"/>
                  </a:lnTo>
                  <a:lnTo>
                    <a:pt x="236636" y="28181"/>
                  </a:lnTo>
                  <a:lnTo>
                    <a:pt x="194462" y="28181"/>
                  </a:lnTo>
                  <a:lnTo>
                    <a:pt x="185381" y="28384"/>
                  </a:lnTo>
                  <a:lnTo>
                    <a:pt x="166979" y="28384"/>
                  </a:lnTo>
                  <a:lnTo>
                    <a:pt x="166979" y="48272"/>
                  </a:lnTo>
                  <a:lnTo>
                    <a:pt x="232098" y="48272"/>
                  </a:lnTo>
                  <a:lnTo>
                    <a:pt x="231803" y="48791"/>
                  </a:lnTo>
                  <a:lnTo>
                    <a:pt x="225392" y="54175"/>
                  </a:lnTo>
                  <a:lnTo>
                    <a:pt x="217131" y="58000"/>
                  </a:lnTo>
                  <a:lnTo>
                    <a:pt x="227056" y="61842"/>
                  </a:lnTo>
                  <a:lnTo>
                    <a:pt x="234662" y="67340"/>
                  </a:lnTo>
                  <a:lnTo>
                    <a:pt x="236401" y="70053"/>
                  </a:lnTo>
                  <a:lnTo>
                    <a:pt x="197446" y="70053"/>
                  </a:lnTo>
                  <a:lnTo>
                    <a:pt x="188112" y="70256"/>
                  </a:lnTo>
                  <a:lnTo>
                    <a:pt x="166979" y="70256"/>
                  </a:lnTo>
                  <a:lnTo>
                    <a:pt x="166979" y="91033"/>
                  </a:lnTo>
                  <a:lnTo>
                    <a:pt x="239943" y="91033"/>
                  </a:lnTo>
                  <a:lnTo>
                    <a:pt x="238186" y="98774"/>
                  </a:lnTo>
                  <a:lnTo>
                    <a:pt x="229290" y="108804"/>
                  </a:lnTo>
                  <a:lnTo>
                    <a:pt x="215001" y="115009"/>
                  </a:lnTo>
                  <a:lnTo>
                    <a:pt x="195757" y="117030"/>
                  </a:lnTo>
                  <a:close/>
                </a:path>
                <a:path extrusionOk="0" h="120014" w="906144">
                  <a:moveTo>
                    <a:pt x="232098" y="48272"/>
                  </a:moveTo>
                  <a:lnTo>
                    <a:pt x="194462" y="48272"/>
                  </a:lnTo>
                  <a:lnTo>
                    <a:pt x="198488" y="44450"/>
                  </a:lnTo>
                  <a:lnTo>
                    <a:pt x="198488" y="32397"/>
                  </a:lnTo>
                  <a:lnTo>
                    <a:pt x="194462" y="28181"/>
                  </a:lnTo>
                  <a:lnTo>
                    <a:pt x="236636" y="28181"/>
                  </a:lnTo>
                  <a:lnTo>
                    <a:pt x="237426" y="31750"/>
                  </a:lnTo>
                  <a:lnTo>
                    <a:pt x="237357" y="32397"/>
                  </a:lnTo>
                  <a:lnTo>
                    <a:pt x="235952" y="41500"/>
                  </a:lnTo>
                  <a:lnTo>
                    <a:pt x="232098" y="48272"/>
                  </a:lnTo>
                  <a:close/>
                </a:path>
                <a:path extrusionOk="0" h="120014" w="906144">
                  <a:moveTo>
                    <a:pt x="239943" y="91033"/>
                  </a:moveTo>
                  <a:lnTo>
                    <a:pt x="197446" y="91033"/>
                  </a:lnTo>
                  <a:lnTo>
                    <a:pt x="201853" y="87617"/>
                  </a:lnTo>
                  <a:lnTo>
                    <a:pt x="201853" y="74320"/>
                  </a:lnTo>
                  <a:lnTo>
                    <a:pt x="197446" y="70053"/>
                  </a:lnTo>
                  <a:lnTo>
                    <a:pt x="236401" y="70053"/>
                  </a:lnTo>
                  <a:lnTo>
                    <a:pt x="239532" y="74940"/>
                  </a:lnTo>
                  <a:lnTo>
                    <a:pt x="241249" y="85089"/>
                  </a:lnTo>
                  <a:lnTo>
                    <a:pt x="241249" y="85280"/>
                  </a:lnTo>
                  <a:lnTo>
                    <a:pt x="239943" y="91033"/>
                  </a:lnTo>
                  <a:close/>
                </a:path>
                <a:path extrusionOk="0" h="120014" w="906144">
                  <a:moveTo>
                    <a:pt x="314921" y="119811"/>
                  </a:moveTo>
                  <a:lnTo>
                    <a:pt x="290130" y="115485"/>
                  </a:lnTo>
                  <a:lnTo>
                    <a:pt x="270706" y="103317"/>
                  </a:lnTo>
                  <a:lnTo>
                    <a:pt x="258036" y="84525"/>
                  </a:lnTo>
                  <a:lnTo>
                    <a:pt x="253504" y="60325"/>
                  </a:lnTo>
                  <a:lnTo>
                    <a:pt x="253504" y="59880"/>
                  </a:lnTo>
                  <a:lnTo>
                    <a:pt x="257768" y="36524"/>
                  </a:lnTo>
                  <a:lnTo>
                    <a:pt x="269690" y="17495"/>
                  </a:lnTo>
                  <a:lnTo>
                    <a:pt x="287966" y="4689"/>
                  </a:lnTo>
                  <a:lnTo>
                    <a:pt x="311289" y="0"/>
                  </a:lnTo>
                  <a:lnTo>
                    <a:pt x="336902" y="5059"/>
                  </a:lnTo>
                  <a:lnTo>
                    <a:pt x="354841" y="18715"/>
                  </a:lnTo>
                  <a:lnTo>
                    <a:pt x="360603" y="29616"/>
                  </a:lnTo>
                  <a:lnTo>
                    <a:pt x="311289" y="29616"/>
                  </a:lnTo>
                  <a:lnTo>
                    <a:pt x="303951" y="31070"/>
                  </a:lnTo>
                  <a:lnTo>
                    <a:pt x="298169" y="35223"/>
                  </a:lnTo>
                  <a:lnTo>
                    <a:pt x="293975" y="41757"/>
                  </a:lnTo>
                  <a:lnTo>
                    <a:pt x="291401" y="50355"/>
                  </a:lnTo>
                  <a:lnTo>
                    <a:pt x="367074" y="50355"/>
                  </a:lnTo>
                  <a:lnTo>
                    <a:pt x="368846" y="62661"/>
                  </a:lnTo>
                  <a:lnTo>
                    <a:pt x="368846" y="68173"/>
                  </a:lnTo>
                  <a:lnTo>
                    <a:pt x="368642" y="70891"/>
                  </a:lnTo>
                  <a:lnTo>
                    <a:pt x="292049" y="70891"/>
                  </a:lnTo>
                  <a:lnTo>
                    <a:pt x="295470" y="79196"/>
                  </a:lnTo>
                  <a:lnTo>
                    <a:pt x="300853" y="85083"/>
                  </a:lnTo>
                  <a:lnTo>
                    <a:pt x="308022" y="88590"/>
                  </a:lnTo>
                  <a:lnTo>
                    <a:pt x="316801" y="89750"/>
                  </a:lnTo>
                  <a:lnTo>
                    <a:pt x="356281" y="89750"/>
                  </a:lnTo>
                  <a:lnTo>
                    <a:pt x="364426" y="96494"/>
                  </a:lnTo>
                  <a:lnTo>
                    <a:pt x="355253" y="106122"/>
                  </a:lnTo>
                  <a:lnTo>
                    <a:pt x="344098" y="113472"/>
                  </a:lnTo>
                  <a:lnTo>
                    <a:pt x="330731" y="118163"/>
                  </a:lnTo>
                  <a:lnTo>
                    <a:pt x="314921" y="119811"/>
                  </a:lnTo>
                  <a:close/>
                </a:path>
                <a:path extrusionOk="0" h="120014" w="906144">
                  <a:moveTo>
                    <a:pt x="367074" y="50355"/>
                  </a:moveTo>
                  <a:lnTo>
                    <a:pt x="331381" y="50355"/>
                  </a:lnTo>
                  <a:lnTo>
                    <a:pt x="329165" y="41757"/>
                  </a:lnTo>
                  <a:lnTo>
                    <a:pt x="324912" y="35223"/>
                  </a:lnTo>
                  <a:lnTo>
                    <a:pt x="318870" y="31070"/>
                  </a:lnTo>
                  <a:lnTo>
                    <a:pt x="311289" y="29616"/>
                  </a:lnTo>
                  <a:lnTo>
                    <a:pt x="360603" y="29616"/>
                  </a:lnTo>
                  <a:lnTo>
                    <a:pt x="365392" y="38678"/>
                  </a:lnTo>
                  <a:lnTo>
                    <a:pt x="367074" y="50355"/>
                  </a:lnTo>
                  <a:close/>
                </a:path>
                <a:path extrusionOk="0" h="120014" w="906144">
                  <a:moveTo>
                    <a:pt x="356281" y="89750"/>
                  </a:moveTo>
                  <a:lnTo>
                    <a:pt x="316801" y="89750"/>
                  </a:lnTo>
                  <a:lnTo>
                    <a:pt x="323797" y="89093"/>
                  </a:lnTo>
                  <a:lnTo>
                    <a:pt x="330134" y="87026"/>
                  </a:lnTo>
                  <a:lnTo>
                    <a:pt x="336155" y="83407"/>
                  </a:lnTo>
                  <a:lnTo>
                    <a:pt x="342201" y="78092"/>
                  </a:lnTo>
                  <a:lnTo>
                    <a:pt x="356281" y="89750"/>
                  </a:lnTo>
                  <a:close/>
                </a:path>
                <a:path extrusionOk="0" h="120014" w="906144">
                  <a:moveTo>
                    <a:pt x="426440" y="117030"/>
                  </a:moveTo>
                  <a:lnTo>
                    <a:pt x="386206" y="117030"/>
                  </a:lnTo>
                  <a:lnTo>
                    <a:pt x="386206" y="2539"/>
                  </a:lnTo>
                  <a:lnTo>
                    <a:pt x="426440" y="2539"/>
                  </a:lnTo>
                  <a:lnTo>
                    <a:pt x="426440" y="42125"/>
                  </a:lnTo>
                  <a:lnTo>
                    <a:pt x="501789" y="42125"/>
                  </a:lnTo>
                  <a:lnTo>
                    <a:pt x="501789" y="76847"/>
                  </a:lnTo>
                  <a:lnTo>
                    <a:pt x="426440" y="76847"/>
                  </a:lnTo>
                  <a:lnTo>
                    <a:pt x="426440" y="117030"/>
                  </a:lnTo>
                  <a:close/>
                </a:path>
                <a:path extrusionOk="0" h="120014" w="906144">
                  <a:moveTo>
                    <a:pt x="501789" y="42125"/>
                  </a:moveTo>
                  <a:lnTo>
                    <a:pt x="461759" y="42125"/>
                  </a:lnTo>
                  <a:lnTo>
                    <a:pt x="461759" y="2539"/>
                  </a:lnTo>
                  <a:lnTo>
                    <a:pt x="501789" y="2539"/>
                  </a:lnTo>
                  <a:lnTo>
                    <a:pt x="501789" y="42125"/>
                  </a:lnTo>
                  <a:close/>
                </a:path>
                <a:path extrusionOk="0" h="120014" w="906144">
                  <a:moveTo>
                    <a:pt x="501789" y="117030"/>
                  </a:moveTo>
                  <a:lnTo>
                    <a:pt x="461759" y="117030"/>
                  </a:lnTo>
                  <a:lnTo>
                    <a:pt x="461759" y="76847"/>
                  </a:lnTo>
                  <a:lnTo>
                    <a:pt x="501789" y="76847"/>
                  </a:lnTo>
                  <a:lnTo>
                    <a:pt x="501789" y="117030"/>
                  </a:lnTo>
                  <a:close/>
                </a:path>
                <a:path extrusionOk="0" h="120014" w="906144">
                  <a:moveTo>
                    <a:pt x="563562" y="117030"/>
                  </a:moveTo>
                  <a:lnTo>
                    <a:pt x="523379" y="117030"/>
                  </a:lnTo>
                  <a:lnTo>
                    <a:pt x="523379" y="2539"/>
                  </a:lnTo>
                  <a:lnTo>
                    <a:pt x="563562" y="2539"/>
                  </a:lnTo>
                  <a:lnTo>
                    <a:pt x="563562" y="42125"/>
                  </a:lnTo>
                  <a:lnTo>
                    <a:pt x="638911" y="42125"/>
                  </a:lnTo>
                  <a:lnTo>
                    <a:pt x="638911" y="76847"/>
                  </a:lnTo>
                  <a:lnTo>
                    <a:pt x="563562" y="76847"/>
                  </a:lnTo>
                  <a:lnTo>
                    <a:pt x="563562" y="117030"/>
                  </a:lnTo>
                  <a:close/>
                </a:path>
                <a:path extrusionOk="0" h="120014" w="906144">
                  <a:moveTo>
                    <a:pt x="638911" y="42125"/>
                  </a:moveTo>
                  <a:lnTo>
                    <a:pt x="598932" y="42125"/>
                  </a:lnTo>
                  <a:lnTo>
                    <a:pt x="598932" y="2539"/>
                  </a:lnTo>
                  <a:lnTo>
                    <a:pt x="638911" y="2539"/>
                  </a:lnTo>
                  <a:lnTo>
                    <a:pt x="638911" y="42125"/>
                  </a:lnTo>
                  <a:close/>
                </a:path>
                <a:path extrusionOk="0" h="120014" w="906144">
                  <a:moveTo>
                    <a:pt x="638911" y="117030"/>
                  </a:moveTo>
                  <a:lnTo>
                    <a:pt x="598932" y="117030"/>
                  </a:lnTo>
                  <a:lnTo>
                    <a:pt x="598932" y="76847"/>
                  </a:lnTo>
                  <a:lnTo>
                    <a:pt x="638911" y="76847"/>
                  </a:lnTo>
                  <a:lnTo>
                    <a:pt x="638911" y="117030"/>
                  </a:lnTo>
                  <a:close/>
                </a:path>
                <a:path extrusionOk="0" h="120014" w="906144">
                  <a:moveTo>
                    <a:pt x="718934" y="119811"/>
                  </a:moveTo>
                  <a:lnTo>
                    <a:pt x="693752" y="115128"/>
                  </a:lnTo>
                  <a:lnTo>
                    <a:pt x="673854" y="102365"/>
                  </a:lnTo>
                  <a:lnTo>
                    <a:pt x="660782" y="83453"/>
                  </a:lnTo>
                  <a:lnTo>
                    <a:pt x="656082" y="60325"/>
                  </a:lnTo>
                  <a:lnTo>
                    <a:pt x="656162" y="59486"/>
                  </a:lnTo>
                  <a:lnTo>
                    <a:pt x="660817" y="36690"/>
                  </a:lnTo>
                  <a:lnTo>
                    <a:pt x="673979" y="17643"/>
                  </a:lnTo>
                  <a:lnTo>
                    <a:pt x="694004" y="4745"/>
                  </a:lnTo>
                  <a:lnTo>
                    <a:pt x="719327" y="0"/>
                  </a:lnTo>
                  <a:lnTo>
                    <a:pt x="744626" y="4712"/>
                  </a:lnTo>
                  <a:lnTo>
                    <a:pt x="764586" y="17522"/>
                  </a:lnTo>
                  <a:lnTo>
                    <a:pt x="775908" y="33883"/>
                  </a:lnTo>
                  <a:lnTo>
                    <a:pt x="718934" y="33883"/>
                  </a:lnTo>
                  <a:lnTo>
                    <a:pt x="709025" y="35889"/>
                  </a:lnTo>
                  <a:lnTo>
                    <a:pt x="701490" y="41365"/>
                  </a:lnTo>
                  <a:lnTo>
                    <a:pt x="696699" y="49501"/>
                  </a:lnTo>
                  <a:lnTo>
                    <a:pt x="695020" y="59486"/>
                  </a:lnTo>
                  <a:lnTo>
                    <a:pt x="695100" y="60325"/>
                  </a:lnTo>
                  <a:lnTo>
                    <a:pt x="696823" y="69823"/>
                  </a:lnTo>
                  <a:lnTo>
                    <a:pt x="701854" y="78051"/>
                  </a:lnTo>
                  <a:lnTo>
                    <a:pt x="709545" y="83654"/>
                  </a:lnTo>
                  <a:lnTo>
                    <a:pt x="719327" y="85725"/>
                  </a:lnTo>
                  <a:lnTo>
                    <a:pt x="775796" y="85725"/>
                  </a:lnTo>
                  <a:lnTo>
                    <a:pt x="764389" y="102161"/>
                  </a:lnTo>
                  <a:lnTo>
                    <a:pt x="744294" y="115065"/>
                  </a:lnTo>
                  <a:lnTo>
                    <a:pt x="718934" y="119811"/>
                  </a:lnTo>
                  <a:close/>
                </a:path>
                <a:path extrusionOk="0" h="120014" w="906144">
                  <a:moveTo>
                    <a:pt x="775796" y="85725"/>
                  </a:moveTo>
                  <a:lnTo>
                    <a:pt x="719327" y="85725"/>
                  </a:lnTo>
                  <a:lnTo>
                    <a:pt x="729281" y="83688"/>
                  </a:lnTo>
                  <a:lnTo>
                    <a:pt x="736903" y="78178"/>
                  </a:lnTo>
                  <a:lnTo>
                    <a:pt x="741779" y="70090"/>
                  </a:lnTo>
                  <a:lnTo>
                    <a:pt x="743496" y="60325"/>
                  </a:lnTo>
                  <a:lnTo>
                    <a:pt x="743424" y="59486"/>
                  </a:lnTo>
                  <a:lnTo>
                    <a:pt x="741681" y="49855"/>
                  </a:lnTo>
                  <a:lnTo>
                    <a:pt x="736611" y="41581"/>
                  </a:lnTo>
                  <a:lnTo>
                    <a:pt x="728842" y="35957"/>
                  </a:lnTo>
                  <a:lnTo>
                    <a:pt x="718934" y="33883"/>
                  </a:lnTo>
                  <a:lnTo>
                    <a:pt x="775908" y="33883"/>
                  </a:lnTo>
                  <a:lnTo>
                    <a:pt x="777679" y="36443"/>
                  </a:lnTo>
                  <a:lnTo>
                    <a:pt x="782383" y="59486"/>
                  </a:lnTo>
                  <a:lnTo>
                    <a:pt x="782292" y="60325"/>
                  </a:lnTo>
                  <a:lnTo>
                    <a:pt x="777618" y="83100"/>
                  </a:lnTo>
                  <a:lnTo>
                    <a:pt x="775796" y="85725"/>
                  </a:lnTo>
                  <a:close/>
                </a:path>
                <a:path extrusionOk="0" h="120014" w="906144">
                  <a:moveTo>
                    <a:pt x="854760" y="119811"/>
                  </a:moveTo>
                  <a:lnTo>
                    <a:pt x="830779" y="115072"/>
                  </a:lnTo>
                  <a:lnTo>
                    <a:pt x="811825" y="102217"/>
                  </a:lnTo>
                  <a:lnTo>
                    <a:pt x="799371" y="83287"/>
                  </a:lnTo>
                  <a:lnTo>
                    <a:pt x="794893" y="60325"/>
                  </a:lnTo>
                  <a:lnTo>
                    <a:pt x="794969" y="59486"/>
                  </a:lnTo>
                  <a:lnTo>
                    <a:pt x="799363" y="36909"/>
                  </a:lnTo>
                  <a:lnTo>
                    <a:pt x="811911" y="17911"/>
                  </a:lnTo>
                  <a:lnTo>
                    <a:pt x="831240" y="4978"/>
                  </a:lnTo>
                  <a:lnTo>
                    <a:pt x="856056" y="203"/>
                  </a:lnTo>
                  <a:lnTo>
                    <a:pt x="872299" y="2030"/>
                  </a:lnTo>
                  <a:lnTo>
                    <a:pt x="885664" y="7192"/>
                  </a:lnTo>
                  <a:lnTo>
                    <a:pt x="896455" y="15210"/>
                  </a:lnTo>
                  <a:lnTo>
                    <a:pt x="904976" y="25603"/>
                  </a:lnTo>
                  <a:lnTo>
                    <a:pt x="893930" y="33883"/>
                  </a:lnTo>
                  <a:lnTo>
                    <a:pt x="856500" y="33883"/>
                  </a:lnTo>
                  <a:lnTo>
                    <a:pt x="847413" y="35889"/>
                  </a:lnTo>
                  <a:lnTo>
                    <a:pt x="840236" y="41365"/>
                  </a:lnTo>
                  <a:lnTo>
                    <a:pt x="835524" y="49501"/>
                  </a:lnTo>
                  <a:lnTo>
                    <a:pt x="833831" y="59486"/>
                  </a:lnTo>
                  <a:lnTo>
                    <a:pt x="833903" y="60325"/>
                  </a:lnTo>
                  <a:lnTo>
                    <a:pt x="835499" y="70128"/>
                  </a:lnTo>
                  <a:lnTo>
                    <a:pt x="840185" y="78395"/>
                  </a:lnTo>
                  <a:lnTo>
                    <a:pt x="847413" y="83917"/>
                  </a:lnTo>
                  <a:lnTo>
                    <a:pt x="856703" y="85928"/>
                  </a:lnTo>
                  <a:lnTo>
                    <a:pt x="895043" y="85928"/>
                  </a:lnTo>
                  <a:lnTo>
                    <a:pt x="905560" y="93573"/>
                  </a:lnTo>
                  <a:lnTo>
                    <a:pt x="896630" y="104370"/>
                  </a:lnTo>
                  <a:lnTo>
                    <a:pt x="885580" y="112645"/>
                  </a:lnTo>
                  <a:lnTo>
                    <a:pt x="871820" y="117944"/>
                  </a:lnTo>
                  <a:lnTo>
                    <a:pt x="854760" y="119811"/>
                  </a:lnTo>
                  <a:close/>
                </a:path>
                <a:path extrusionOk="0" h="120014" w="906144">
                  <a:moveTo>
                    <a:pt x="877836" y="45948"/>
                  </a:moveTo>
                  <a:lnTo>
                    <a:pt x="872134" y="38544"/>
                  </a:lnTo>
                  <a:lnTo>
                    <a:pt x="866025" y="33883"/>
                  </a:lnTo>
                  <a:lnTo>
                    <a:pt x="893930" y="33883"/>
                  </a:lnTo>
                  <a:lnTo>
                    <a:pt x="877836" y="45948"/>
                  </a:lnTo>
                  <a:close/>
                </a:path>
                <a:path extrusionOk="0" h="120014" w="906144">
                  <a:moveTo>
                    <a:pt x="895043" y="85928"/>
                  </a:moveTo>
                  <a:lnTo>
                    <a:pt x="866622" y="85928"/>
                  </a:lnTo>
                  <a:lnTo>
                    <a:pt x="872578" y="81508"/>
                  </a:lnTo>
                  <a:lnTo>
                    <a:pt x="878725" y="74066"/>
                  </a:lnTo>
                  <a:lnTo>
                    <a:pt x="895043" y="85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2" name="Google Shape;232;p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216529" y="4600829"/>
              <a:ext cx="237032" cy="114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57134" y="5097856"/>
              <a:ext cx="1510850" cy="15109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4"/>
          <p:cNvGrpSpPr/>
          <p:nvPr/>
        </p:nvGrpSpPr>
        <p:grpSpPr>
          <a:xfrm>
            <a:off x="0" y="770737"/>
            <a:ext cx="10688320" cy="6015482"/>
            <a:chOff x="0" y="770737"/>
            <a:chExt cx="10688320" cy="6015482"/>
          </a:xfrm>
        </p:grpSpPr>
        <p:pic>
          <p:nvPicPr>
            <p:cNvPr id="239" name="Google Shape;23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70737"/>
              <a:ext cx="10687837" cy="4171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4"/>
            <p:cNvSpPr/>
            <p:nvPr/>
          </p:nvSpPr>
          <p:spPr>
            <a:xfrm>
              <a:off x="0" y="4474819"/>
              <a:ext cx="10688320" cy="2311400"/>
            </a:xfrm>
            <a:custGeom>
              <a:rect b="b" l="l" r="r" t="t"/>
              <a:pathLst>
                <a:path extrusionOk="0" h="2311400" w="10688320">
                  <a:moveTo>
                    <a:pt x="10687837" y="2310955"/>
                  </a:moveTo>
                  <a:lnTo>
                    <a:pt x="0" y="2310955"/>
                  </a:lnTo>
                  <a:lnTo>
                    <a:pt x="0" y="0"/>
                  </a:lnTo>
                  <a:lnTo>
                    <a:pt x="10687837" y="0"/>
                  </a:lnTo>
                  <a:lnTo>
                    <a:pt x="10687837" y="2310955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0" y="1160855"/>
              <a:ext cx="10688320" cy="1687195"/>
            </a:xfrm>
            <a:custGeom>
              <a:rect b="b" l="l" r="r" t="t"/>
              <a:pathLst>
                <a:path extrusionOk="0" h="1687195" w="10688320">
                  <a:moveTo>
                    <a:pt x="10687837" y="1492364"/>
                  </a:moveTo>
                  <a:lnTo>
                    <a:pt x="0" y="1492364"/>
                  </a:lnTo>
                  <a:lnTo>
                    <a:pt x="0" y="1687017"/>
                  </a:lnTo>
                  <a:lnTo>
                    <a:pt x="10687837" y="1687017"/>
                  </a:lnTo>
                  <a:lnTo>
                    <a:pt x="10687837" y="1492364"/>
                  </a:lnTo>
                  <a:close/>
                </a:path>
                <a:path extrusionOk="0" h="1687195" w="10688320">
                  <a:moveTo>
                    <a:pt x="10687837" y="0"/>
                  </a:moveTo>
                  <a:lnTo>
                    <a:pt x="0" y="0"/>
                  </a:lnTo>
                  <a:lnTo>
                    <a:pt x="0" y="194678"/>
                  </a:lnTo>
                  <a:lnTo>
                    <a:pt x="10687837" y="194678"/>
                  </a:lnTo>
                  <a:lnTo>
                    <a:pt x="10687837" y="0"/>
                  </a:lnTo>
                  <a:close/>
                </a:path>
              </a:pathLst>
            </a:custGeom>
            <a:solidFill>
              <a:srgbClr val="191917">
                <a:alpha val="4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2" name="Google Shape;24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7117" y="3536746"/>
              <a:ext cx="766610" cy="766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066203"/>
              <a:ext cx="10682236" cy="1810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252153" y="5104802"/>
              <a:ext cx="315112" cy="315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4"/>
            <p:cNvSpPr/>
            <p:nvPr/>
          </p:nvSpPr>
          <p:spPr>
            <a:xfrm>
              <a:off x="463753" y="2346820"/>
              <a:ext cx="9758045" cy="4167504"/>
            </a:xfrm>
            <a:custGeom>
              <a:rect b="b" l="l" r="r" t="t"/>
              <a:pathLst>
                <a:path extrusionOk="0" h="4167504" w="9758045">
                  <a:moveTo>
                    <a:pt x="3036786" y="1842389"/>
                  </a:moveTo>
                  <a:lnTo>
                    <a:pt x="3025114" y="1803577"/>
                  </a:lnTo>
                  <a:lnTo>
                    <a:pt x="2993288" y="1771865"/>
                  </a:lnTo>
                  <a:lnTo>
                    <a:pt x="2946108" y="1750479"/>
                  </a:lnTo>
                  <a:lnTo>
                    <a:pt x="2888348" y="1742630"/>
                  </a:lnTo>
                  <a:lnTo>
                    <a:pt x="148374" y="1742630"/>
                  </a:lnTo>
                  <a:lnTo>
                    <a:pt x="90614" y="1750479"/>
                  </a:lnTo>
                  <a:lnTo>
                    <a:pt x="43446" y="1771865"/>
                  </a:lnTo>
                  <a:lnTo>
                    <a:pt x="11658" y="1803577"/>
                  </a:lnTo>
                  <a:lnTo>
                    <a:pt x="0" y="1842389"/>
                  </a:lnTo>
                  <a:lnTo>
                    <a:pt x="0" y="3010293"/>
                  </a:lnTo>
                  <a:lnTo>
                    <a:pt x="11658" y="3049117"/>
                  </a:lnTo>
                  <a:lnTo>
                    <a:pt x="43446" y="3080829"/>
                  </a:lnTo>
                  <a:lnTo>
                    <a:pt x="90614" y="3102229"/>
                  </a:lnTo>
                  <a:lnTo>
                    <a:pt x="148374" y="3110065"/>
                  </a:lnTo>
                  <a:lnTo>
                    <a:pt x="2888348" y="3110065"/>
                  </a:lnTo>
                  <a:lnTo>
                    <a:pt x="2946108" y="3102229"/>
                  </a:lnTo>
                  <a:lnTo>
                    <a:pt x="2993288" y="3080829"/>
                  </a:lnTo>
                  <a:lnTo>
                    <a:pt x="3025114" y="3049117"/>
                  </a:lnTo>
                  <a:lnTo>
                    <a:pt x="3036786" y="3010293"/>
                  </a:lnTo>
                  <a:lnTo>
                    <a:pt x="3036786" y="1842389"/>
                  </a:lnTo>
                  <a:close/>
                </a:path>
                <a:path extrusionOk="0" h="4167504" w="9758045">
                  <a:moveTo>
                    <a:pt x="3054985" y="104927"/>
                  </a:moveTo>
                  <a:lnTo>
                    <a:pt x="3043110" y="64096"/>
                  </a:lnTo>
                  <a:lnTo>
                    <a:pt x="3010738" y="30734"/>
                  </a:lnTo>
                  <a:lnTo>
                    <a:pt x="2962732" y="8255"/>
                  </a:lnTo>
                  <a:lnTo>
                    <a:pt x="2903931" y="0"/>
                  </a:lnTo>
                  <a:lnTo>
                    <a:pt x="169316" y="0"/>
                  </a:lnTo>
                  <a:lnTo>
                    <a:pt x="110502" y="8255"/>
                  </a:lnTo>
                  <a:lnTo>
                    <a:pt x="62484" y="30734"/>
                  </a:lnTo>
                  <a:lnTo>
                    <a:pt x="30111" y="64096"/>
                  </a:lnTo>
                  <a:lnTo>
                    <a:pt x="18249" y="104927"/>
                  </a:lnTo>
                  <a:lnTo>
                    <a:pt x="18249" y="1307947"/>
                  </a:lnTo>
                  <a:lnTo>
                    <a:pt x="30111" y="1348790"/>
                  </a:lnTo>
                  <a:lnTo>
                    <a:pt x="62484" y="1382153"/>
                  </a:lnTo>
                  <a:lnTo>
                    <a:pt x="110502" y="1404632"/>
                  </a:lnTo>
                  <a:lnTo>
                    <a:pt x="169316" y="1412875"/>
                  </a:lnTo>
                  <a:lnTo>
                    <a:pt x="2903931" y="1412875"/>
                  </a:lnTo>
                  <a:lnTo>
                    <a:pt x="2962732" y="1404632"/>
                  </a:lnTo>
                  <a:lnTo>
                    <a:pt x="3010738" y="1382153"/>
                  </a:lnTo>
                  <a:lnTo>
                    <a:pt x="3043110" y="1348790"/>
                  </a:lnTo>
                  <a:lnTo>
                    <a:pt x="3054985" y="1307947"/>
                  </a:lnTo>
                  <a:lnTo>
                    <a:pt x="3054985" y="104927"/>
                  </a:lnTo>
                  <a:close/>
                </a:path>
                <a:path extrusionOk="0" h="4167504" w="9758045">
                  <a:moveTo>
                    <a:pt x="6374358" y="130619"/>
                  </a:moveTo>
                  <a:lnTo>
                    <a:pt x="6362484" y="89293"/>
                  </a:lnTo>
                  <a:lnTo>
                    <a:pt x="6330112" y="55537"/>
                  </a:lnTo>
                  <a:lnTo>
                    <a:pt x="6282093" y="32766"/>
                  </a:lnTo>
                  <a:lnTo>
                    <a:pt x="6223292" y="24409"/>
                  </a:lnTo>
                  <a:lnTo>
                    <a:pt x="3559860" y="24409"/>
                  </a:lnTo>
                  <a:lnTo>
                    <a:pt x="3501072" y="32766"/>
                  </a:lnTo>
                  <a:lnTo>
                    <a:pt x="3453053" y="55537"/>
                  </a:lnTo>
                  <a:lnTo>
                    <a:pt x="3420681" y="89293"/>
                  </a:lnTo>
                  <a:lnTo>
                    <a:pt x="3408807" y="130619"/>
                  </a:lnTo>
                  <a:lnTo>
                    <a:pt x="3408807" y="1314792"/>
                  </a:lnTo>
                  <a:lnTo>
                    <a:pt x="3420681" y="1356144"/>
                  </a:lnTo>
                  <a:lnTo>
                    <a:pt x="3453053" y="1389900"/>
                  </a:lnTo>
                  <a:lnTo>
                    <a:pt x="3501072" y="1412671"/>
                  </a:lnTo>
                  <a:lnTo>
                    <a:pt x="3559860" y="1421015"/>
                  </a:lnTo>
                  <a:lnTo>
                    <a:pt x="6223292" y="1421015"/>
                  </a:lnTo>
                  <a:lnTo>
                    <a:pt x="6282093" y="1412671"/>
                  </a:lnTo>
                  <a:lnTo>
                    <a:pt x="6330112" y="1389900"/>
                  </a:lnTo>
                  <a:lnTo>
                    <a:pt x="6362484" y="1356144"/>
                  </a:lnTo>
                  <a:lnTo>
                    <a:pt x="6374358" y="1314792"/>
                  </a:lnTo>
                  <a:lnTo>
                    <a:pt x="6374358" y="130619"/>
                  </a:lnTo>
                  <a:close/>
                </a:path>
                <a:path extrusionOk="0" h="4167504" w="9758045">
                  <a:moveTo>
                    <a:pt x="8929040" y="4125518"/>
                  </a:moveTo>
                  <a:lnTo>
                    <a:pt x="8925750" y="4109262"/>
                  </a:lnTo>
                  <a:lnTo>
                    <a:pt x="8916797" y="4095991"/>
                  </a:lnTo>
                  <a:lnTo>
                    <a:pt x="8903525" y="4087037"/>
                  </a:lnTo>
                  <a:lnTo>
                    <a:pt x="8887269" y="4083748"/>
                  </a:lnTo>
                  <a:lnTo>
                    <a:pt x="8871026" y="4087037"/>
                  </a:lnTo>
                  <a:lnTo>
                    <a:pt x="8857767" y="4095991"/>
                  </a:lnTo>
                  <a:lnTo>
                    <a:pt x="8848827" y="4109262"/>
                  </a:lnTo>
                  <a:lnTo>
                    <a:pt x="8845550" y="4125518"/>
                  </a:lnTo>
                  <a:lnTo>
                    <a:pt x="8848827" y="4141787"/>
                  </a:lnTo>
                  <a:lnTo>
                    <a:pt x="8857767" y="4155059"/>
                  </a:lnTo>
                  <a:lnTo>
                    <a:pt x="8871026" y="4164012"/>
                  </a:lnTo>
                  <a:lnTo>
                    <a:pt x="8887269" y="4167289"/>
                  </a:lnTo>
                  <a:lnTo>
                    <a:pt x="8903525" y="4164012"/>
                  </a:lnTo>
                  <a:lnTo>
                    <a:pt x="8916797" y="4155059"/>
                  </a:lnTo>
                  <a:lnTo>
                    <a:pt x="8925750" y="4141787"/>
                  </a:lnTo>
                  <a:lnTo>
                    <a:pt x="8929040" y="4125518"/>
                  </a:lnTo>
                  <a:close/>
                </a:path>
                <a:path extrusionOk="0" h="4167504" w="9758045">
                  <a:moveTo>
                    <a:pt x="8929040" y="3669411"/>
                  </a:moveTo>
                  <a:lnTo>
                    <a:pt x="8925750" y="3653180"/>
                  </a:lnTo>
                  <a:lnTo>
                    <a:pt x="8916797" y="3639921"/>
                  </a:lnTo>
                  <a:lnTo>
                    <a:pt x="8903525" y="3630980"/>
                  </a:lnTo>
                  <a:lnTo>
                    <a:pt x="8887269" y="3627691"/>
                  </a:lnTo>
                  <a:lnTo>
                    <a:pt x="8871026" y="3630980"/>
                  </a:lnTo>
                  <a:lnTo>
                    <a:pt x="8857767" y="3639921"/>
                  </a:lnTo>
                  <a:lnTo>
                    <a:pt x="8848827" y="3653180"/>
                  </a:lnTo>
                  <a:lnTo>
                    <a:pt x="8845550" y="3669411"/>
                  </a:lnTo>
                  <a:lnTo>
                    <a:pt x="8848827" y="3685679"/>
                  </a:lnTo>
                  <a:lnTo>
                    <a:pt x="8857767" y="3698951"/>
                  </a:lnTo>
                  <a:lnTo>
                    <a:pt x="8871026" y="3707904"/>
                  </a:lnTo>
                  <a:lnTo>
                    <a:pt x="8887269" y="3711181"/>
                  </a:lnTo>
                  <a:lnTo>
                    <a:pt x="8903525" y="3707904"/>
                  </a:lnTo>
                  <a:lnTo>
                    <a:pt x="8916797" y="3698951"/>
                  </a:lnTo>
                  <a:lnTo>
                    <a:pt x="8925750" y="3685679"/>
                  </a:lnTo>
                  <a:lnTo>
                    <a:pt x="8929040" y="3669411"/>
                  </a:lnTo>
                  <a:close/>
                </a:path>
                <a:path extrusionOk="0" h="4167504" w="9758045">
                  <a:moveTo>
                    <a:pt x="8929040" y="3213354"/>
                  </a:moveTo>
                  <a:lnTo>
                    <a:pt x="8925750" y="3197098"/>
                  </a:lnTo>
                  <a:lnTo>
                    <a:pt x="8916797" y="3183826"/>
                  </a:lnTo>
                  <a:lnTo>
                    <a:pt x="8903525" y="3174873"/>
                  </a:lnTo>
                  <a:lnTo>
                    <a:pt x="8887269" y="3171583"/>
                  </a:lnTo>
                  <a:lnTo>
                    <a:pt x="8871026" y="3174873"/>
                  </a:lnTo>
                  <a:lnTo>
                    <a:pt x="8857767" y="3183826"/>
                  </a:lnTo>
                  <a:lnTo>
                    <a:pt x="8848827" y="3197098"/>
                  </a:lnTo>
                  <a:lnTo>
                    <a:pt x="8845550" y="3213354"/>
                  </a:lnTo>
                  <a:lnTo>
                    <a:pt x="8848827" y="3229622"/>
                  </a:lnTo>
                  <a:lnTo>
                    <a:pt x="8857767" y="3242894"/>
                  </a:lnTo>
                  <a:lnTo>
                    <a:pt x="8871026" y="3251847"/>
                  </a:lnTo>
                  <a:lnTo>
                    <a:pt x="8887269" y="3255124"/>
                  </a:lnTo>
                  <a:lnTo>
                    <a:pt x="8903525" y="3251847"/>
                  </a:lnTo>
                  <a:lnTo>
                    <a:pt x="8916797" y="3242894"/>
                  </a:lnTo>
                  <a:lnTo>
                    <a:pt x="8925750" y="3229622"/>
                  </a:lnTo>
                  <a:lnTo>
                    <a:pt x="8929040" y="3213354"/>
                  </a:lnTo>
                  <a:close/>
                </a:path>
                <a:path extrusionOk="0" h="4167504" w="9758045">
                  <a:moveTo>
                    <a:pt x="8929040" y="2757246"/>
                  </a:moveTo>
                  <a:lnTo>
                    <a:pt x="8925750" y="2741003"/>
                  </a:lnTo>
                  <a:lnTo>
                    <a:pt x="8916797" y="2727731"/>
                  </a:lnTo>
                  <a:lnTo>
                    <a:pt x="8903525" y="2718790"/>
                  </a:lnTo>
                  <a:lnTo>
                    <a:pt x="8887269" y="2715514"/>
                  </a:lnTo>
                  <a:lnTo>
                    <a:pt x="8871026" y="2718790"/>
                  </a:lnTo>
                  <a:lnTo>
                    <a:pt x="8857767" y="2727731"/>
                  </a:lnTo>
                  <a:lnTo>
                    <a:pt x="8848827" y="2741003"/>
                  </a:lnTo>
                  <a:lnTo>
                    <a:pt x="8845550" y="2757246"/>
                  </a:lnTo>
                  <a:lnTo>
                    <a:pt x="8848827" y="2773515"/>
                  </a:lnTo>
                  <a:lnTo>
                    <a:pt x="8857767" y="2786786"/>
                  </a:lnTo>
                  <a:lnTo>
                    <a:pt x="8871026" y="2795740"/>
                  </a:lnTo>
                  <a:lnTo>
                    <a:pt x="8887269" y="2799016"/>
                  </a:lnTo>
                  <a:lnTo>
                    <a:pt x="8903525" y="2795740"/>
                  </a:lnTo>
                  <a:lnTo>
                    <a:pt x="8916797" y="2786786"/>
                  </a:lnTo>
                  <a:lnTo>
                    <a:pt x="8925750" y="2773515"/>
                  </a:lnTo>
                  <a:lnTo>
                    <a:pt x="8929040" y="2757246"/>
                  </a:lnTo>
                  <a:close/>
                </a:path>
                <a:path extrusionOk="0" h="4167504" w="9758045">
                  <a:moveTo>
                    <a:pt x="8929040" y="2301176"/>
                  </a:moveTo>
                  <a:lnTo>
                    <a:pt x="8925750" y="2284920"/>
                  </a:lnTo>
                  <a:lnTo>
                    <a:pt x="8916797" y="2271649"/>
                  </a:lnTo>
                  <a:lnTo>
                    <a:pt x="8903525" y="2262695"/>
                  </a:lnTo>
                  <a:lnTo>
                    <a:pt x="8887269" y="2259406"/>
                  </a:lnTo>
                  <a:lnTo>
                    <a:pt x="8871026" y="2262695"/>
                  </a:lnTo>
                  <a:lnTo>
                    <a:pt x="8857767" y="2271649"/>
                  </a:lnTo>
                  <a:lnTo>
                    <a:pt x="8848827" y="2284920"/>
                  </a:lnTo>
                  <a:lnTo>
                    <a:pt x="8845550" y="2301176"/>
                  </a:lnTo>
                  <a:lnTo>
                    <a:pt x="8848827" y="2317419"/>
                  </a:lnTo>
                  <a:lnTo>
                    <a:pt x="8857767" y="2330678"/>
                  </a:lnTo>
                  <a:lnTo>
                    <a:pt x="8871026" y="2339632"/>
                  </a:lnTo>
                  <a:lnTo>
                    <a:pt x="8887269" y="2342908"/>
                  </a:lnTo>
                  <a:lnTo>
                    <a:pt x="8903525" y="2339632"/>
                  </a:lnTo>
                  <a:lnTo>
                    <a:pt x="8916797" y="2330678"/>
                  </a:lnTo>
                  <a:lnTo>
                    <a:pt x="8925750" y="2317419"/>
                  </a:lnTo>
                  <a:lnTo>
                    <a:pt x="8929040" y="2301176"/>
                  </a:lnTo>
                  <a:close/>
                </a:path>
                <a:path extrusionOk="0" h="4167504" w="9758045">
                  <a:moveTo>
                    <a:pt x="9343377" y="4125518"/>
                  </a:moveTo>
                  <a:lnTo>
                    <a:pt x="9340088" y="4109262"/>
                  </a:lnTo>
                  <a:lnTo>
                    <a:pt x="9331134" y="4095991"/>
                  </a:lnTo>
                  <a:lnTo>
                    <a:pt x="9317863" y="4087037"/>
                  </a:lnTo>
                  <a:lnTo>
                    <a:pt x="9301607" y="4083748"/>
                  </a:lnTo>
                  <a:lnTo>
                    <a:pt x="9285364" y="4087037"/>
                  </a:lnTo>
                  <a:lnTo>
                    <a:pt x="9272105" y="4095991"/>
                  </a:lnTo>
                  <a:lnTo>
                    <a:pt x="9263164" y="4109262"/>
                  </a:lnTo>
                  <a:lnTo>
                    <a:pt x="9259887" y="4125518"/>
                  </a:lnTo>
                  <a:lnTo>
                    <a:pt x="9263164" y="4141787"/>
                  </a:lnTo>
                  <a:lnTo>
                    <a:pt x="9272105" y="4155059"/>
                  </a:lnTo>
                  <a:lnTo>
                    <a:pt x="9285364" y="4164012"/>
                  </a:lnTo>
                  <a:lnTo>
                    <a:pt x="9301607" y="4167289"/>
                  </a:lnTo>
                  <a:lnTo>
                    <a:pt x="9317863" y="4164012"/>
                  </a:lnTo>
                  <a:lnTo>
                    <a:pt x="9331134" y="4155059"/>
                  </a:lnTo>
                  <a:lnTo>
                    <a:pt x="9340088" y="4141787"/>
                  </a:lnTo>
                  <a:lnTo>
                    <a:pt x="9343377" y="4125518"/>
                  </a:lnTo>
                  <a:close/>
                </a:path>
                <a:path extrusionOk="0" h="4167504" w="9758045">
                  <a:moveTo>
                    <a:pt x="9343377" y="3669411"/>
                  </a:moveTo>
                  <a:lnTo>
                    <a:pt x="9340088" y="3653180"/>
                  </a:lnTo>
                  <a:lnTo>
                    <a:pt x="9331134" y="3639921"/>
                  </a:lnTo>
                  <a:lnTo>
                    <a:pt x="9317863" y="3630980"/>
                  </a:lnTo>
                  <a:lnTo>
                    <a:pt x="9301607" y="3627691"/>
                  </a:lnTo>
                  <a:lnTo>
                    <a:pt x="9285364" y="3630980"/>
                  </a:lnTo>
                  <a:lnTo>
                    <a:pt x="9272105" y="3639921"/>
                  </a:lnTo>
                  <a:lnTo>
                    <a:pt x="9263164" y="3653180"/>
                  </a:lnTo>
                  <a:lnTo>
                    <a:pt x="9259887" y="3669411"/>
                  </a:lnTo>
                  <a:lnTo>
                    <a:pt x="9263164" y="3685679"/>
                  </a:lnTo>
                  <a:lnTo>
                    <a:pt x="9272105" y="3698951"/>
                  </a:lnTo>
                  <a:lnTo>
                    <a:pt x="9285364" y="3707904"/>
                  </a:lnTo>
                  <a:lnTo>
                    <a:pt x="9301607" y="3711181"/>
                  </a:lnTo>
                  <a:lnTo>
                    <a:pt x="9317863" y="3707904"/>
                  </a:lnTo>
                  <a:lnTo>
                    <a:pt x="9331134" y="3698951"/>
                  </a:lnTo>
                  <a:lnTo>
                    <a:pt x="9340088" y="3685679"/>
                  </a:lnTo>
                  <a:lnTo>
                    <a:pt x="9343377" y="3669411"/>
                  </a:lnTo>
                  <a:close/>
                </a:path>
                <a:path extrusionOk="0" h="4167504" w="9758045">
                  <a:moveTo>
                    <a:pt x="9343377" y="3213354"/>
                  </a:moveTo>
                  <a:lnTo>
                    <a:pt x="9340088" y="3197098"/>
                  </a:lnTo>
                  <a:lnTo>
                    <a:pt x="9331134" y="3183826"/>
                  </a:lnTo>
                  <a:lnTo>
                    <a:pt x="9317863" y="3174873"/>
                  </a:lnTo>
                  <a:lnTo>
                    <a:pt x="9301607" y="3171583"/>
                  </a:lnTo>
                  <a:lnTo>
                    <a:pt x="9285364" y="3174873"/>
                  </a:lnTo>
                  <a:lnTo>
                    <a:pt x="9272105" y="3183826"/>
                  </a:lnTo>
                  <a:lnTo>
                    <a:pt x="9263164" y="3197098"/>
                  </a:lnTo>
                  <a:lnTo>
                    <a:pt x="9259887" y="3213354"/>
                  </a:lnTo>
                  <a:lnTo>
                    <a:pt x="9263164" y="3229622"/>
                  </a:lnTo>
                  <a:lnTo>
                    <a:pt x="9272105" y="3242894"/>
                  </a:lnTo>
                  <a:lnTo>
                    <a:pt x="9285364" y="3251847"/>
                  </a:lnTo>
                  <a:lnTo>
                    <a:pt x="9301607" y="3255124"/>
                  </a:lnTo>
                  <a:lnTo>
                    <a:pt x="9317863" y="3251847"/>
                  </a:lnTo>
                  <a:lnTo>
                    <a:pt x="9331134" y="3242894"/>
                  </a:lnTo>
                  <a:lnTo>
                    <a:pt x="9340088" y="3229622"/>
                  </a:lnTo>
                  <a:lnTo>
                    <a:pt x="9343377" y="3213354"/>
                  </a:lnTo>
                  <a:close/>
                </a:path>
                <a:path extrusionOk="0" h="4167504" w="9758045">
                  <a:moveTo>
                    <a:pt x="9343377" y="2757246"/>
                  </a:moveTo>
                  <a:lnTo>
                    <a:pt x="9340088" y="2741003"/>
                  </a:lnTo>
                  <a:lnTo>
                    <a:pt x="9331134" y="2727731"/>
                  </a:lnTo>
                  <a:lnTo>
                    <a:pt x="9317863" y="2718790"/>
                  </a:lnTo>
                  <a:lnTo>
                    <a:pt x="9301607" y="2715514"/>
                  </a:lnTo>
                  <a:lnTo>
                    <a:pt x="9285364" y="2718790"/>
                  </a:lnTo>
                  <a:lnTo>
                    <a:pt x="9272105" y="2727731"/>
                  </a:lnTo>
                  <a:lnTo>
                    <a:pt x="9263164" y="2741003"/>
                  </a:lnTo>
                  <a:lnTo>
                    <a:pt x="9259887" y="2757246"/>
                  </a:lnTo>
                  <a:lnTo>
                    <a:pt x="9263164" y="2773515"/>
                  </a:lnTo>
                  <a:lnTo>
                    <a:pt x="9272105" y="2786786"/>
                  </a:lnTo>
                  <a:lnTo>
                    <a:pt x="9285364" y="2795740"/>
                  </a:lnTo>
                  <a:lnTo>
                    <a:pt x="9301607" y="2799016"/>
                  </a:lnTo>
                  <a:lnTo>
                    <a:pt x="9317863" y="2795740"/>
                  </a:lnTo>
                  <a:lnTo>
                    <a:pt x="9331134" y="2786786"/>
                  </a:lnTo>
                  <a:lnTo>
                    <a:pt x="9340088" y="2773515"/>
                  </a:lnTo>
                  <a:lnTo>
                    <a:pt x="9343377" y="2757246"/>
                  </a:lnTo>
                  <a:close/>
                </a:path>
                <a:path extrusionOk="0" h="4167504" w="9758045">
                  <a:moveTo>
                    <a:pt x="9343377" y="2301176"/>
                  </a:moveTo>
                  <a:lnTo>
                    <a:pt x="9340088" y="2284920"/>
                  </a:lnTo>
                  <a:lnTo>
                    <a:pt x="9331134" y="2271649"/>
                  </a:lnTo>
                  <a:lnTo>
                    <a:pt x="9317863" y="2262695"/>
                  </a:lnTo>
                  <a:lnTo>
                    <a:pt x="9301607" y="2259406"/>
                  </a:lnTo>
                  <a:lnTo>
                    <a:pt x="9285364" y="2262695"/>
                  </a:lnTo>
                  <a:lnTo>
                    <a:pt x="9272105" y="2271649"/>
                  </a:lnTo>
                  <a:lnTo>
                    <a:pt x="9263164" y="2284920"/>
                  </a:lnTo>
                  <a:lnTo>
                    <a:pt x="9259887" y="2301176"/>
                  </a:lnTo>
                  <a:lnTo>
                    <a:pt x="9263164" y="2317419"/>
                  </a:lnTo>
                  <a:lnTo>
                    <a:pt x="9272105" y="2330678"/>
                  </a:lnTo>
                  <a:lnTo>
                    <a:pt x="9285364" y="2339632"/>
                  </a:lnTo>
                  <a:lnTo>
                    <a:pt x="9301607" y="2342908"/>
                  </a:lnTo>
                  <a:lnTo>
                    <a:pt x="9317863" y="2339632"/>
                  </a:lnTo>
                  <a:lnTo>
                    <a:pt x="9331134" y="2330678"/>
                  </a:lnTo>
                  <a:lnTo>
                    <a:pt x="9340088" y="2317419"/>
                  </a:lnTo>
                  <a:lnTo>
                    <a:pt x="9343377" y="2301176"/>
                  </a:lnTo>
                  <a:close/>
                </a:path>
                <a:path extrusionOk="0" h="4167504" w="9758045">
                  <a:moveTo>
                    <a:pt x="9757715" y="4125518"/>
                  </a:moveTo>
                  <a:lnTo>
                    <a:pt x="9754425" y="4109262"/>
                  </a:lnTo>
                  <a:lnTo>
                    <a:pt x="9745472" y="4095991"/>
                  </a:lnTo>
                  <a:lnTo>
                    <a:pt x="9732200" y="4087037"/>
                  </a:lnTo>
                  <a:lnTo>
                    <a:pt x="9715944" y="4083748"/>
                  </a:lnTo>
                  <a:lnTo>
                    <a:pt x="9699701" y="4087037"/>
                  </a:lnTo>
                  <a:lnTo>
                    <a:pt x="9686442" y="4095991"/>
                  </a:lnTo>
                  <a:lnTo>
                    <a:pt x="9677502" y="4109262"/>
                  </a:lnTo>
                  <a:lnTo>
                    <a:pt x="9674225" y="4125518"/>
                  </a:lnTo>
                  <a:lnTo>
                    <a:pt x="9677502" y="4141787"/>
                  </a:lnTo>
                  <a:lnTo>
                    <a:pt x="9686442" y="4155059"/>
                  </a:lnTo>
                  <a:lnTo>
                    <a:pt x="9699701" y="4164012"/>
                  </a:lnTo>
                  <a:lnTo>
                    <a:pt x="9715944" y="4167289"/>
                  </a:lnTo>
                  <a:lnTo>
                    <a:pt x="9732200" y="4164012"/>
                  </a:lnTo>
                  <a:lnTo>
                    <a:pt x="9745472" y="4155059"/>
                  </a:lnTo>
                  <a:lnTo>
                    <a:pt x="9754425" y="4141787"/>
                  </a:lnTo>
                  <a:lnTo>
                    <a:pt x="9757715" y="4125518"/>
                  </a:lnTo>
                  <a:close/>
                </a:path>
                <a:path extrusionOk="0" h="4167504" w="9758045">
                  <a:moveTo>
                    <a:pt x="9757715" y="3669411"/>
                  </a:moveTo>
                  <a:lnTo>
                    <a:pt x="9754425" y="3653180"/>
                  </a:lnTo>
                  <a:lnTo>
                    <a:pt x="9745472" y="3639921"/>
                  </a:lnTo>
                  <a:lnTo>
                    <a:pt x="9732200" y="3630980"/>
                  </a:lnTo>
                  <a:lnTo>
                    <a:pt x="9715944" y="3627691"/>
                  </a:lnTo>
                  <a:lnTo>
                    <a:pt x="9699701" y="3630980"/>
                  </a:lnTo>
                  <a:lnTo>
                    <a:pt x="9686442" y="3639921"/>
                  </a:lnTo>
                  <a:lnTo>
                    <a:pt x="9677502" y="3653180"/>
                  </a:lnTo>
                  <a:lnTo>
                    <a:pt x="9674225" y="3669411"/>
                  </a:lnTo>
                  <a:lnTo>
                    <a:pt x="9677502" y="3685679"/>
                  </a:lnTo>
                  <a:lnTo>
                    <a:pt x="9686442" y="3698951"/>
                  </a:lnTo>
                  <a:lnTo>
                    <a:pt x="9699701" y="3707904"/>
                  </a:lnTo>
                  <a:lnTo>
                    <a:pt x="9715944" y="3711181"/>
                  </a:lnTo>
                  <a:lnTo>
                    <a:pt x="9732200" y="3707904"/>
                  </a:lnTo>
                  <a:lnTo>
                    <a:pt x="9745472" y="3698951"/>
                  </a:lnTo>
                  <a:lnTo>
                    <a:pt x="9754425" y="3685679"/>
                  </a:lnTo>
                  <a:lnTo>
                    <a:pt x="9757715" y="3669411"/>
                  </a:lnTo>
                  <a:close/>
                </a:path>
                <a:path extrusionOk="0" h="4167504" w="9758045">
                  <a:moveTo>
                    <a:pt x="9757715" y="3213354"/>
                  </a:moveTo>
                  <a:lnTo>
                    <a:pt x="9754425" y="3197098"/>
                  </a:lnTo>
                  <a:lnTo>
                    <a:pt x="9745472" y="3183826"/>
                  </a:lnTo>
                  <a:lnTo>
                    <a:pt x="9732200" y="3174873"/>
                  </a:lnTo>
                  <a:lnTo>
                    <a:pt x="9715944" y="3171583"/>
                  </a:lnTo>
                  <a:lnTo>
                    <a:pt x="9699701" y="3174873"/>
                  </a:lnTo>
                  <a:lnTo>
                    <a:pt x="9686442" y="3183826"/>
                  </a:lnTo>
                  <a:lnTo>
                    <a:pt x="9677502" y="3197098"/>
                  </a:lnTo>
                  <a:lnTo>
                    <a:pt x="9674225" y="3213354"/>
                  </a:lnTo>
                  <a:lnTo>
                    <a:pt x="9677502" y="3229622"/>
                  </a:lnTo>
                  <a:lnTo>
                    <a:pt x="9686442" y="3242894"/>
                  </a:lnTo>
                  <a:lnTo>
                    <a:pt x="9699701" y="3251847"/>
                  </a:lnTo>
                  <a:lnTo>
                    <a:pt x="9715944" y="3255124"/>
                  </a:lnTo>
                  <a:lnTo>
                    <a:pt x="9732200" y="3251847"/>
                  </a:lnTo>
                  <a:lnTo>
                    <a:pt x="9745472" y="3242894"/>
                  </a:lnTo>
                  <a:lnTo>
                    <a:pt x="9754425" y="3229622"/>
                  </a:lnTo>
                  <a:lnTo>
                    <a:pt x="9757715" y="3213354"/>
                  </a:lnTo>
                  <a:close/>
                </a:path>
                <a:path extrusionOk="0" h="4167504" w="9758045">
                  <a:moveTo>
                    <a:pt x="9757715" y="2757246"/>
                  </a:moveTo>
                  <a:lnTo>
                    <a:pt x="9754425" y="2741003"/>
                  </a:lnTo>
                  <a:lnTo>
                    <a:pt x="9745472" y="2727731"/>
                  </a:lnTo>
                  <a:lnTo>
                    <a:pt x="9732200" y="2718790"/>
                  </a:lnTo>
                  <a:lnTo>
                    <a:pt x="9715944" y="2715514"/>
                  </a:lnTo>
                  <a:lnTo>
                    <a:pt x="9699701" y="2718790"/>
                  </a:lnTo>
                  <a:lnTo>
                    <a:pt x="9686442" y="2727731"/>
                  </a:lnTo>
                  <a:lnTo>
                    <a:pt x="9677502" y="2741003"/>
                  </a:lnTo>
                  <a:lnTo>
                    <a:pt x="9674225" y="2757246"/>
                  </a:lnTo>
                  <a:lnTo>
                    <a:pt x="9677502" y="2773515"/>
                  </a:lnTo>
                  <a:lnTo>
                    <a:pt x="9686442" y="2786786"/>
                  </a:lnTo>
                  <a:lnTo>
                    <a:pt x="9699701" y="2795740"/>
                  </a:lnTo>
                  <a:lnTo>
                    <a:pt x="9715944" y="2799016"/>
                  </a:lnTo>
                  <a:lnTo>
                    <a:pt x="9732200" y="2795740"/>
                  </a:lnTo>
                  <a:lnTo>
                    <a:pt x="9745472" y="2786786"/>
                  </a:lnTo>
                  <a:lnTo>
                    <a:pt x="9754425" y="2773515"/>
                  </a:lnTo>
                  <a:lnTo>
                    <a:pt x="9757715" y="2757246"/>
                  </a:lnTo>
                  <a:close/>
                </a:path>
                <a:path extrusionOk="0" h="4167504" w="9758045">
                  <a:moveTo>
                    <a:pt x="9757715" y="2301176"/>
                  </a:moveTo>
                  <a:lnTo>
                    <a:pt x="9754425" y="2284920"/>
                  </a:lnTo>
                  <a:lnTo>
                    <a:pt x="9745472" y="2271649"/>
                  </a:lnTo>
                  <a:lnTo>
                    <a:pt x="9732200" y="2262695"/>
                  </a:lnTo>
                  <a:lnTo>
                    <a:pt x="9715944" y="2259406"/>
                  </a:lnTo>
                  <a:lnTo>
                    <a:pt x="9699701" y="2262695"/>
                  </a:lnTo>
                  <a:lnTo>
                    <a:pt x="9686442" y="2271649"/>
                  </a:lnTo>
                  <a:lnTo>
                    <a:pt x="9677502" y="2284920"/>
                  </a:lnTo>
                  <a:lnTo>
                    <a:pt x="9674225" y="2301176"/>
                  </a:lnTo>
                  <a:lnTo>
                    <a:pt x="9677502" y="2317419"/>
                  </a:lnTo>
                  <a:lnTo>
                    <a:pt x="9686442" y="2330678"/>
                  </a:lnTo>
                  <a:lnTo>
                    <a:pt x="9699701" y="2339632"/>
                  </a:lnTo>
                  <a:lnTo>
                    <a:pt x="9715944" y="2342908"/>
                  </a:lnTo>
                  <a:lnTo>
                    <a:pt x="9732200" y="2339632"/>
                  </a:lnTo>
                  <a:lnTo>
                    <a:pt x="9745472" y="2330678"/>
                  </a:lnTo>
                  <a:lnTo>
                    <a:pt x="9754425" y="2317419"/>
                  </a:lnTo>
                  <a:lnTo>
                    <a:pt x="9757715" y="2301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6" name="Google Shape;246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67408" y="2507995"/>
              <a:ext cx="156667" cy="47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15313" y="2782836"/>
              <a:ext cx="628053" cy="7995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79244" y="2507995"/>
              <a:ext cx="156667" cy="47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759940" y="2782836"/>
              <a:ext cx="628053" cy="7995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4"/>
            <p:cNvSpPr/>
            <p:nvPr/>
          </p:nvSpPr>
          <p:spPr>
            <a:xfrm>
              <a:off x="1840407" y="2709062"/>
              <a:ext cx="1065530" cy="798830"/>
            </a:xfrm>
            <a:custGeom>
              <a:rect b="b" l="l" r="r" t="t"/>
              <a:pathLst>
                <a:path extrusionOk="0" h="798829" w="1065530">
                  <a:moveTo>
                    <a:pt x="200621" y="518071"/>
                  </a:moveTo>
                  <a:lnTo>
                    <a:pt x="180136" y="497890"/>
                  </a:lnTo>
                  <a:lnTo>
                    <a:pt x="180162" y="526364"/>
                  </a:lnTo>
                  <a:lnTo>
                    <a:pt x="180428" y="532612"/>
                  </a:lnTo>
                  <a:lnTo>
                    <a:pt x="185940" y="536041"/>
                  </a:lnTo>
                  <a:lnTo>
                    <a:pt x="192430" y="526364"/>
                  </a:lnTo>
                  <a:lnTo>
                    <a:pt x="193027" y="525716"/>
                  </a:lnTo>
                  <a:lnTo>
                    <a:pt x="200621" y="518121"/>
                  </a:lnTo>
                  <a:close/>
                </a:path>
                <a:path extrusionOk="0" h="798829" w="1065530">
                  <a:moveTo>
                    <a:pt x="766406" y="346710"/>
                  </a:moveTo>
                  <a:lnTo>
                    <a:pt x="743496" y="346710"/>
                  </a:lnTo>
                  <a:lnTo>
                    <a:pt x="745782" y="350088"/>
                  </a:lnTo>
                  <a:lnTo>
                    <a:pt x="749706" y="349250"/>
                  </a:lnTo>
                  <a:lnTo>
                    <a:pt x="766406" y="346710"/>
                  </a:lnTo>
                  <a:close/>
                </a:path>
                <a:path extrusionOk="0" h="798829" w="1065530">
                  <a:moveTo>
                    <a:pt x="838301" y="322580"/>
                  </a:moveTo>
                  <a:lnTo>
                    <a:pt x="838200" y="321310"/>
                  </a:lnTo>
                  <a:lnTo>
                    <a:pt x="837907" y="317500"/>
                  </a:lnTo>
                  <a:lnTo>
                    <a:pt x="832993" y="321310"/>
                  </a:lnTo>
                  <a:lnTo>
                    <a:pt x="834898" y="317500"/>
                  </a:lnTo>
                  <a:lnTo>
                    <a:pt x="836168" y="314960"/>
                  </a:lnTo>
                  <a:lnTo>
                    <a:pt x="799896" y="314960"/>
                  </a:lnTo>
                  <a:lnTo>
                    <a:pt x="795832" y="316230"/>
                  </a:lnTo>
                  <a:lnTo>
                    <a:pt x="793597" y="317500"/>
                  </a:lnTo>
                  <a:lnTo>
                    <a:pt x="780656" y="317500"/>
                  </a:lnTo>
                  <a:lnTo>
                    <a:pt x="778027" y="316230"/>
                  </a:lnTo>
                  <a:lnTo>
                    <a:pt x="776185" y="316230"/>
                  </a:lnTo>
                  <a:lnTo>
                    <a:pt x="774357" y="314960"/>
                  </a:lnTo>
                  <a:lnTo>
                    <a:pt x="747166" y="314960"/>
                  </a:lnTo>
                  <a:lnTo>
                    <a:pt x="745883" y="317500"/>
                  </a:lnTo>
                  <a:lnTo>
                    <a:pt x="743788" y="318770"/>
                  </a:lnTo>
                  <a:lnTo>
                    <a:pt x="742302" y="320040"/>
                  </a:lnTo>
                  <a:lnTo>
                    <a:pt x="740219" y="321310"/>
                  </a:lnTo>
                  <a:lnTo>
                    <a:pt x="737298" y="322580"/>
                  </a:lnTo>
                  <a:lnTo>
                    <a:pt x="838301" y="322580"/>
                  </a:lnTo>
                  <a:close/>
                </a:path>
                <a:path extrusionOk="0" h="798829" w="1065530">
                  <a:moveTo>
                    <a:pt x="840536" y="322580"/>
                  </a:moveTo>
                  <a:lnTo>
                    <a:pt x="840384" y="321310"/>
                  </a:lnTo>
                  <a:lnTo>
                    <a:pt x="838301" y="322580"/>
                  </a:lnTo>
                  <a:lnTo>
                    <a:pt x="840536" y="322580"/>
                  </a:lnTo>
                  <a:close/>
                </a:path>
                <a:path extrusionOk="0" h="798829" w="1065530">
                  <a:moveTo>
                    <a:pt x="849160" y="417830"/>
                  </a:moveTo>
                  <a:lnTo>
                    <a:pt x="830910" y="414020"/>
                  </a:lnTo>
                  <a:lnTo>
                    <a:pt x="822083" y="414020"/>
                  </a:lnTo>
                  <a:lnTo>
                    <a:pt x="812050" y="411480"/>
                  </a:lnTo>
                  <a:lnTo>
                    <a:pt x="797852" y="407670"/>
                  </a:lnTo>
                  <a:lnTo>
                    <a:pt x="784821" y="407670"/>
                  </a:lnTo>
                  <a:lnTo>
                    <a:pt x="791718" y="417830"/>
                  </a:lnTo>
                  <a:lnTo>
                    <a:pt x="849160" y="417830"/>
                  </a:lnTo>
                  <a:close/>
                </a:path>
                <a:path extrusionOk="0" h="798829" w="1065530">
                  <a:moveTo>
                    <a:pt x="861123" y="321310"/>
                  </a:moveTo>
                  <a:lnTo>
                    <a:pt x="854773" y="316230"/>
                  </a:lnTo>
                  <a:lnTo>
                    <a:pt x="853186" y="314960"/>
                  </a:lnTo>
                  <a:lnTo>
                    <a:pt x="851941" y="316230"/>
                  </a:lnTo>
                  <a:lnTo>
                    <a:pt x="851814" y="314960"/>
                  </a:lnTo>
                  <a:lnTo>
                    <a:pt x="846645" y="314960"/>
                  </a:lnTo>
                  <a:lnTo>
                    <a:pt x="841552" y="321310"/>
                  </a:lnTo>
                  <a:lnTo>
                    <a:pt x="861123" y="321310"/>
                  </a:lnTo>
                  <a:close/>
                </a:path>
                <a:path extrusionOk="0" h="798829" w="1065530">
                  <a:moveTo>
                    <a:pt x="862304" y="321310"/>
                  </a:moveTo>
                  <a:lnTo>
                    <a:pt x="861072" y="320040"/>
                  </a:lnTo>
                  <a:lnTo>
                    <a:pt x="861123" y="321310"/>
                  </a:lnTo>
                  <a:lnTo>
                    <a:pt x="862304" y="321310"/>
                  </a:lnTo>
                  <a:close/>
                </a:path>
                <a:path extrusionOk="0" h="798829" w="1065530">
                  <a:moveTo>
                    <a:pt x="924521" y="466090"/>
                  </a:moveTo>
                  <a:lnTo>
                    <a:pt x="824433" y="466090"/>
                  </a:lnTo>
                  <a:lnTo>
                    <a:pt x="843940" y="494855"/>
                  </a:lnTo>
                  <a:lnTo>
                    <a:pt x="846886" y="492760"/>
                  </a:lnTo>
                  <a:lnTo>
                    <a:pt x="853097" y="490220"/>
                  </a:lnTo>
                  <a:lnTo>
                    <a:pt x="859612" y="490220"/>
                  </a:lnTo>
                  <a:lnTo>
                    <a:pt x="865936" y="494030"/>
                  </a:lnTo>
                  <a:lnTo>
                    <a:pt x="872083" y="497840"/>
                  </a:lnTo>
                  <a:lnTo>
                    <a:pt x="879322" y="502920"/>
                  </a:lnTo>
                  <a:lnTo>
                    <a:pt x="886421" y="508000"/>
                  </a:lnTo>
                  <a:lnTo>
                    <a:pt x="892225" y="508000"/>
                  </a:lnTo>
                  <a:lnTo>
                    <a:pt x="882700" y="499110"/>
                  </a:lnTo>
                  <a:lnTo>
                    <a:pt x="896442" y="499110"/>
                  </a:lnTo>
                  <a:lnTo>
                    <a:pt x="895299" y="490220"/>
                  </a:lnTo>
                  <a:lnTo>
                    <a:pt x="894651" y="485140"/>
                  </a:lnTo>
                  <a:lnTo>
                    <a:pt x="895794" y="486410"/>
                  </a:lnTo>
                  <a:lnTo>
                    <a:pt x="895718" y="485140"/>
                  </a:lnTo>
                  <a:lnTo>
                    <a:pt x="895654" y="483870"/>
                  </a:lnTo>
                  <a:lnTo>
                    <a:pt x="906754" y="494030"/>
                  </a:lnTo>
                  <a:lnTo>
                    <a:pt x="913206" y="483870"/>
                  </a:lnTo>
                  <a:lnTo>
                    <a:pt x="924521" y="466090"/>
                  </a:lnTo>
                  <a:close/>
                </a:path>
                <a:path extrusionOk="0" h="798829" w="1065530">
                  <a:moveTo>
                    <a:pt x="947737" y="481330"/>
                  </a:moveTo>
                  <a:lnTo>
                    <a:pt x="919505" y="481330"/>
                  </a:lnTo>
                  <a:lnTo>
                    <a:pt x="916584" y="490220"/>
                  </a:lnTo>
                  <a:lnTo>
                    <a:pt x="919962" y="490220"/>
                  </a:lnTo>
                  <a:lnTo>
                    <a:pt x="921550" y="488950"/>
                  </a:lnTo>
                  <a:lnTo>
                    <a:pt x="923226" y="488950"/>
                  </a:lnTo>
                  <a:lnTo>
                    <a:pt x="923925" y="487680"/>
                  </a:lnTo>
                  <a:lnTo>
                    <a:pt x="926553" y="487680"/>
                  </a:lnTo>
                  <a:lnTo>
                    <a:pt x="930071" y="485140"/>
                  </a:lnTo>
                  <a:lnTo>
                    <a:pt x="933653" y="485140"/>
                  </a:lnTo>
                  <a:lnTo>
                    <a:pt x="938060" y="483870"/>
                  </a:lnTo>
                  <a:lnTo>
                    <a:pt x="940396" y="482600"/>
                  </a:lnTo>
                  <a:lnTo>
                    <a:pt x="945997" y="482600"/>
                  </a:lnTo>
                  <a:lnTo>
                    <a:pt x="947737" y="481330"/>
                  </a:lnTo>
                  <a:close/>
                </a:path>
                <a:path extrusionOk="0" h="798829" w="1065530">
                  <a:moveTo>
                    <a:pt x="1003795" y="631190"/>
                  </a:moveTo>
                  <a:lnTo>
                    <a:pt x="1002982" y="622300"/>
                  </a:lnTo>
                  <a:lnTo>
                    <a:pt x="1002169" y="613410"/>
                  </a:lnTo>
                  <a:lnTo>
                    <a:pt x="938606" y="613410"/>
                  </a:lnTo>
                  <a:lnTo>
                    <a:pt x="939406" y="615950"/>
                  </a:lnTo>
                  <a:lnTo>
                    <a:pt x="940790" y="618490"/>
                  </a:lnTo>
                  <a:lnTo>
                    <a:pt x="932510" y="623582"/>
                  </a:lnTo>
                  <a:lnTo>
                    <a:pt x="944168" y="622300"/>
                  </a:lnTo>
                  <a:lnTo>
                    <a:pt x="944714" y="623582"/>
                  </a:lnTo>
                  <a:lnTo>
                    <a:pt x="945210" y="623582"/>
                  </a:lnTo>
                  <a:lnTo>
                    <a:pt x="945756" y="624840"/>
                  </a:lnTo>
                  <a:lnTo>
                    <a:pt x="941146" y="629932"/>
                  </a:lnTo>
                  <a:lnTo>
                    <a:pt x="953643" y="629932"/>
                  </a:lnTo>
                  <a:lnTo>
                    <a:pt x="954976" y="638810"/>
                  </a:lnTo>
                  <a:lnTo>
                    <a:pt x="953147" y="642632"/>
                  </a:lnTo>
                  <a:lnTo>
                    <a:pt x="955230" y="641350"/>
                  </a:lnTo>
                  <a:lnTo>
                    <a:pt x="955675" y="645160"/>
                  </a:lnTo>
                  <a:lnTo>
                    <a:pt x="958253" y="642632"/>
                  </a:lnTo>
                  <a:lnTo>
                    <a:pt x="958608" y="645160"/>
                  </a:lnTo>
                  <a:lnTo>
                    <a:pt x="960856" y="642632"/>
                  </a:lnTo>
                  <a:lnTo>
                    <a:pt x="961986" y="641350"/>
                  </a:lnTo>
                  <a:lnTo>
                    <a:pt x="966495" y="636282"/>
                  </a:lnTo>
                  <a:lnTo>
                    <a:pt x="969962" y="638810"/>
                  </a:lnTo>
                  <a:lnTo>
                    <a:pt x="969962" y="640080"/>
                  </a:lnTo>
                  <a:lnTo>
                    <a:pt x="970064" y="638810"/>
                  </a:lnTo>
                  <a:lnTo>
                    <a:pt x="978839" y="647700"/>
                  </a:lnTo>
                  <a:lnTo>
                    <a:pt x="978738" y="646430"/>
                  </a:lnTo>
                  <a:lnTo>
                    <a:pt x="980033" y="647700"/>
                  </a:lnTo>
                  <a:lnTo>
                    <a:pt x="979906" y="646430"/>
                  </a:lnTo>
                  <a:lnTo>
                    <a:pt x="978890" y="636282"/>
                  </a:lnTo>
                  <a:lnTo>
                    <a:pt x="978395" y="631190"/>
                  </a:lnTo>
                  <a:lnTo>
                    <a:pt x="979093" y="629932"/>
                  </a:lnTo>
                  <a:lnTo>
                    <a:pt x="979639" y="629932"/>
                  </a:lnTo>
                  <a:lnTo>
                    <a:pt x="980478" y="628650"/>
                  </a:lnTo>
                  <a:lnTo>
                    <a:pt x="983411" y="628650"/>
                  </a:lnTo>
                  <a:lnTo>
                    <a:pt x="983361" y="627380"/>
                  </a:lnTo>
                  <a:lnTo>
                    <a:pt x="984897" y="627380"/>
                  </a:lnTo>
                  <a:lnTo>
                    <a:pt x="984554" y="624840"/>
                  </a:lnTo>
                  <a:lnTo>
                    <a:pt x="986129" y="622300"/>
                  </a:lnTo>
                  <a:lnTo>
                    <a:pt x="994117" y="622300"/>
                  </a:lnTo>
                  <a:lnTo>
                    <a:pt x="1003795" y="631190"/>
                  </a:lnTo>
                  <a:close/>
                </a:path>
                <a:path extrusionOk="0" h="798829" w="1065530">
                  <a:moveTo>
                    <a:pt x="1065212" y="175260"/>
                  </a:moveTo>
                  <a:lnTo>
                    <a:pt x="1062431" y="166370"/>
                  </a:lnTo>
                  <a:lnTo>
                    <a:pt x="1056830" y="162560"/>
                  </a:lnTo>
                  <a:lnTo>
                    <a:pt x="1050632" y="158750"/>
                  </a:lnTo>
                  <a:lnTo>
                    <a:pt x="1039660" y="162560"/>
                  </a:lnTo>
                  <a:lnTo>
                    <a:pt x="1038275" y="163830"/>
                  </a:lnTo>
                  <a:lnTo>
                    <a:pt x="1037082" y="165100"/>
                  </a:lnTo>
                  <a:lnTo>
                    <a:pt x="1041552" y="152400"/>
                  </a:lnTo>
                  <a:lnTo>
                    <a:pt x="1040942" y="143510"/>
                  </a:lnTo>
                  <a:lnTo>
                    <a:pt x="1037475" y="137160"/>
                  </a:lnTo>
                  <a:lnTo>
                    <a:pt x="1032522" y="133350"/>
                  </a:lnTo>
                  <a:lnTo>
                    <a:pt x="1028255" y="129540"/>
                  </a:lnTo>
                  <a:lnTo>
                    <a:pt x="1023937" y="127000"/>
                  </a:lnTo>
                  <a:lnTo>
                    <a:pt x="1013968" y="120650"/>
                  </a:lnTo>
                  <a:lnTo>
                    <a:pt x="1007618" y="116840"/>
                  </a:lnTo>
                  <a:lnTo>
                    <a:pt x="1000328" y="118110"/>
                  </a:lnTo>
                  <a:lnTo>
                    <a:pt x="997000" y="119380"/>
                  </a:lnTo>
                  <a:lnTo>
                    <a:pt x="994575" y="121920"/>
                  </a:lnTo>
                  <a:lnTo>
                    <a:pt x="992784" y="123190"/>
                  </a:lnTo>
                  <a:lnTo>
                    <a:pt x="973035" y="123190"/>
                  </a:lnTo>
                  <a:lnTo>
                    <a:pt x="970559" y="124460"/>
                  </a:lnTo>
                  <a:lnTo>
                    <a:pt x="965149" y="124460"/>
                  </a:lnTo>
                  <a:lnTo>
                    <a:pt x="962723" y="125730"/>
                  </a:lnTo>
                  <a:lnTo>
                    <a:pt x="956868" y="127000"/>
                  </a:lnTo>
                  <a:lnTo>
                    <a:pt x="951611" y="129540"/>
                  </a:lnTo>
                  <a:lnTo>
                    <a:pt x="946950" y="132080"/>
                  </a:lnTo>
                  <a:lnTo>
                    <a:pt x="944460" y="133350"/>
                  </a:lnTo>
                  <a:lnTo>
                    <a:pt x="942378" y="134620"/>
                  </a:lnTo>
                  <a:lnTo>
                    <a:pt x="940600" y="137160"/>
                  </a:lnTo>
                  <a:lnTo>
                    <a:pt x="940193" y="137160"/>
                  </a:lnTo>
                  <a:lnTo>
                    <a:pt x="939457" y="138430"/>
                  </a:lnTo>
                  <a:lnTo>
                    <a:pt x="938110" y="138430"/>
                  </a:lnTo>
                  <a:lnTo>
                    <a:pt x="937018" y="139700"/>
                  </a:lnTo>
                  <a:lnTo>
                    <a:pt x="936028" y="140970"/>
                  </a:lnTo>
                  <a:lnTo>
                    <a:pt x="934745" y="142240"/>
                  </a:lnTo>
                  <a:lnTo>
                    <a:pt x="933297" y="143510"/>
                  </a:lnTo>
                  <a:lnTo>
                    <a:pt x="930719" y="146050"/>
                  </a:lnTo>
                  <a:lnTo>
                    <a:pt x="929932" y="146050"/>
                  </a:lnTo>
                  <a:lnTo>
                    <a:pt x="927696" y="149860"/>
                  </a:lnTo>
                  <a:lnTo>
                    <a:pt x="921994" y="149860"/>
                  </a:lnTo>
                  <a:lnTo>
                    <a:pt x="921791" y="152400"/>
                  </a:lnTo>
                  <a:lnTo>
                    <a:pt x="920356" y="152400"/>
                  </a:lnTo>
                  <a:lnTo>
                    <a:pt x="920153" y="154940"/>
                  </a:lnTo>
                  <a:lnTo>
                    <a:pt x="918819" y="154940"/>
                  </a:lnTo>
                  <a:lnTo>
                    <a:pt x="918070" y="162560"/>
                  </a:lnTo>
                  <a:lnTo>
                    <a:pt x="916686" y="163830"/>
                  </a:lnTo>
                  <a:lnTo>
                    <a:pt x="915835" y="165100"/>
                  </a:lnTo>
                  <a:lnTo>
                    <a:pt x="914247" y="167640"/>
                  </a:lnTo>
                  <a:lnTo>
                    <a:pt x="914107" y="167640"/>
                  </a:lnTo>
                  <a:lnTo>
                    <a:pt x="913904" y="168910"/>
                  </a:lnTo>
                  <a:lnTo>
                    <a:pt x="913752" y="168910"/>
                  </a:lnTo>
                  <a:lnTo>
                    <a:pt x="909929" y="173990"/>
                  </a:lnTo>
                  <a:lnTo>
                    <a:pt x="909739" y="175260"/>
                  </a:lnTo>
                  <a:lnTo>
                    <a:pt x="909345" y="175260"/>
                  </a:lnTo>
                  <a:lnTo>
                    <a:pt x="908850" y="176530"/>
                  </a:lnTo>
                  <a:lnTo>
                    <a:pt x="908646" y="176530"/>
                  </a:lnTo>
                  <a:lnTo>
                    <a:pt x="906462" y="179070"/>
                  </a:lnTo>
                  <a:lnTo>
                    <a:pt x="906119" y="180340"/>
                  </a:lnTo>
                  <a:lnTo>
                    <a:pt x="905179" y="181610"/>
                  </a:lnTo>
                  <a:lnTo>
                    <a:pt x="904328" y="185420"/>
                  </a:lnTo>
                  <a:lnTo>
                    <a:pt x="902843" y="187960"/>
                  </a:lnTo>
                  <a:lnTo>
                    <a:pt x="902792" y="189230"/>
                  </a:lnTo>
                  <a:lnTo>
                    <a:pt x="900760" y="193040"/>
                  </a:lnTo>
                  <a:lnTo>
                    <a:pt x="899274" y="196850"/>
                  </a:lnTo>
                  <a:lnTo>
                    <a:pt x="898283" y="201930"/>
                  </a:lnTo>
                  <a:lnTo>
                    <a:pt x="898080" y="203200"/>
                  </a:lnTo>
                  <a:lnTo>
                    <a:pt x="897191" y="207010"/>
                  </a:lnTo>
                  <a:lnTo>
                    <a:pt x="897585" y="210820"/>
                  </a:lnTo>
                  <a:lnTo>
                    <a:pt x="897775" y="213360"/>
                  </a:lnTo>
                  <a:lnTo>
                    <a:pt x="898182" y="215900"/>
                  </a:lnTo>
                  <a:lnTo>
                    <a:pt x="899668" y="219710"/>
                  </a:lnTo>
                  <a:lnTo>
                    <a:pt x="900315" y="220980"/>
                  </a:lnTo>
                  <a:lnTo>
                    <a:pt x="901954" y="224790"/>
                  </a:lnTo>
                  <a:lnTo>
                    <a:pt x="903681" y="228600"/>
                  </a:lnTo>
                  <a:lnTo>
                    <a:pt x="906018" y="231140"/>
                  </a:lnTo>
                  <a:lnTo>
                    <a:pt x="908799" y="233680"/>
                  </a:lnTo>
                  <a:lnTo>
                    <a:pt x="903287" y="238760"/>
                  </a:lnTo>
                  <a:lnTo>
                    <a:pt x="899629" y="233680"/>
                  </a:lnTo>
                  <a:lnTo>
                    <a:pt x="896886" y="229870"/>
                  </a:lnTo>
                  <a:lnTo>
                    <a:pt x="893660" y="229870"/>
                  </a:lnTo>
                  <a:lnTo>
                    <a:pt x="893343" y="226060"/>
                  </a:lnTo>
                  <a:lnTo>
                    <a:pt x="892924" y="220980"/>
                  </a:lnTo>
                  <a:lnTo>
                    <a:pt x="898182" y="219710"/>
                  </a:lnTo>
                  <a:lnTo>
                    <a:pt x="892517" y="215900"/>
                  </a:lnTo>
                  <a:lnTo>
                    <a:pt x="891832" y="205740"/>
                  </a:lnTo>
                  <a:lnTo>
                    <a:pt x="892378" y="205740"/>
                  </a:lnTo>
                  <a:lnTo>
                    <a:pt x="892175" y="203200"/>
                  </a:lnTo>
                  <a:lnTo>
                    <a:pt x="892568" y="200660"/>
                  </a:lnTo>
                  <a:lnTo>
                    <a:pt x="892517" y="196850"/>
                  </a:lnTo>
                  <a:lnTo>
                    <a:pt x="892314" y="194310"/>
                  </a:lnTo>
                  <a:lnTo>
                    <a:pt x="892213" y="193040"/>
                  </a:lnTo>
                  <a:lnTo>
                    <a:pt x="892124" y="191770"/>
                  </a:lnTo>
                  <a:lnTo>
                    <a:pt x="891908" y="190500"/>
                  </a:lnTo>
                  <a:lnTo>
                    <a:pt x="891476" y="187960"/>
                  </a:lnTo>
                  <a:lnTo>
                    <a:pt x="891336" y="187960"/>
                  </a:lnTo>
                  <a:lnTo>
                    <a:pt x="891133" y="186690"/>
                  </a:lnTo>
                  <a:lnTo>
                    <a:pt x="890879" y="185420"/>
                  </a:lnTo>
                  <a:lnTo>
                    <a:pt x="890587" y="185420"/>
                  </a:lnTo>
                  <a:lnTo>
                    <a:pt x="890295" y="184150"/>
                  </a:lnTo>
                  <a:lnTo>
                    <a:pt x="889800" y="182880"/>
                  </a:lnTo>
                  <a:lnTo>
                    <a:pt x="889749" y="182727"/>
                  </a:lnTo>
                  <a:lnTo>
                    <a:pt x="889749" y="229870"/>
                  </a:lnTo>
                  <a:lnTo>
                    <a:pt x="887704" y="231140"/>
                  </a:lnTo>
                  <a:lnTo>
                    <a:pt x="885228" y="232410"/>
                  </a:lnTo>
                  <a:lnTo>
                    <a:pt x="884186" y="232410"/>
                  </a:lnTo>
                  <a:lnTo>
                    <a:pt x="883094" y="233680"/>
                  </a:lnTo>
                  <a:lnTo>
                    <a:pt x="883539" y="232410"/>
                  </a:lnTo>
                  <a:lnTo>
                    <a:pt x="883691" y="231140"/>
                  </a:lnTo>
                  <a:lnTo>
                    <a:pt x="883996" y="231140"/>
                  </a:lnTo>
                  <a:lnTo>
                    <a:pt x="885482" y="228600"/>
                  </a:lnTo>
                  <a:lnTo>
                    <a:pt x="885278" y="226060"/>
                  </a:lnTo>
                  <a:lnTo>
                    <a:pt x="889749" y="229870"/>
                  </a:lnTo>
                  <a:lnTo>
                    <a:pt x="889749" y="182727"/>
                  </a:lnTo>
                  <a:lnTo>
                    <a:pt x="889000" y="180340"/>
                  </a:lnTo>
                  <a:lnTo>
                    <a:pt x="887755" y="179070"/>
                  </a:lnTo>
                  <a:lnTo>
                    <a:pt x="886269" y="176530"/>
                  </a:lnTo>
                  <a:lnTo>
                    <a:pt x="885482" y="175260"/>
                  </a:lnTo>
                  <a:lnTo>
                    <a:pt x="884339" y="173990"/>
                  </a:lnTo>
                  <a:lnTo>
                    <a:pt x="882548" y="171450"/>
                  </a:lnTo>
                  <a:lnTo>
                    <a:pt x="881354" y="171450"/>
                  </a:lnTo>
                  <a:lnTo>
                    <a:pt x="880122" y="170180"/>
                  </a:lnTo>
                  <a:lnTo>
                    <a:pt x="877684" y="168910"/>
                  </a:lnTo>
                  <a:lnTo>
                    <a:pt x="877100" y="167640"/>
                  </a:lnTo>
                  <a:lnTo>
                    <a:pt x="876058" y="167640"/>
                  </a:lnTo>
                  <a:lnTo>
                    <a:pt x="873823" y="166370"/>
                  </a:lnTo>
                  <a:lnTo>
                    <a:pt x="872731" y="165100"/>
                  </a:lnTo>
                  <a:lnTo>
                    <a:pt x="871245" y="165100"/>
                  </a:lnTo>
                  <a:lnTo>
                    <a:pt x="869353" y="163830"/>
                  </a:lnTo>
                  <a:lnTo>
                    <a:pt x="867867" y="162560"/>
                  </a:lnTo>
                  <a:lnTo>
                    <a:pt x="862812" y="161290"/>
                  </a:lnTo>
                  <a:lnTo>
                    <a:pt x="860971" y="161290"/>
                  </a:lnTo>
                  <a:lnTo>
                    <a:pt x="858291" y="160020"/>
                  </a:lnTo>
                  <a:lnTo>
                    <a:pt x="836904" y="160020"/>
                  </a:lnTo>
                  <a:lnTo>
                    <a:pt x="837755" y="171450"/>
                  </a:lnTo>
                  <a:lnTo>
                    <a:pt x="836117" y="160020"/>
                  </a:lnTo>
                  <a:lnTo>
                    <a:pt x="833983" y="160020"/>
                  </a:lnTo>
                  <a:lnTo>
                    <a:pt x="832294" y="161290"/>
                  </a:lnTo>
                  <a:lnTo>
                    <a:pt x="828624" y="161290"/>
                  </a:lnTo>
                  <a:lnTo>
                    <a:pt x="826935" y="162560"/>
                  </a:lnTo>
                  <a:lnTo>
                    <a:pt x="824115" y="162560"/>
                  </a:lnTo>
                  <a:lnTo>
                    <a:pt x="813892" y="166370"/>
                  </a:lnTo>
                  <a:lnTo>
                    <a:pt x="812596" y="167640"/>
                  </a:lnTo>
                  <a:lnTo>
                    <a:pt x="812152" y="167640"/>
                  </a:lnTo>
                  <a:lnTo>
                    <a:pt x="811415" y="168910"/>
                  </a:lnTo>
                  <a:lnTo>
                    <a:pt x="809129" y="168910"/>
                  </a:lnTo>
                  <a:lnTo>
                    <a:pt x="807643" y="170180"/>
                  </a:lnTo>
                  <a:lnTo>
                    <a:pt x="806450" y="171450"/>
                  </a:lnTo>
                  <a:lnTo>
                    <a:pt x="802284" y="171450"/>
                  </a:lnTo>
                  <a:lnTo>
                    <a:pt x="800696" y="175260"/>
                  </a:lnTo>
                  <a:lnTo>
                    <a:pt x="795934" y="175260"/>
                  </a:lnTo>
                  <a:lnTo>
                    <a:pt x="785317" y="166370"/>
                  </a:lnTo>
                  <a:lnTo>
                    <a:pt x="785418" y="167640"/>
                  </a:lnTo>
                  <a:lnTo>
                    <a:pt x="785063" y="167640"/>
                  </a:lnTo>
                  <a:lnTo>
                    <a:pt x="786155" y="181610"/>
                  </a:lnTo>
                  <a:lnTo>
                    <a:pt x="774204" y="181610"/>
                  </a:lnTo>
                  <a:lnTo>
                    <a:pt x="782243" y="189230"/>
                  </a:lnTo>
                  <a:lnTo>
                    <a:pt x="780008" y="189471"/>
                  </a:lnTo>
                  <a:lnTo>
                    <a:pt x="780008" y="203200"/>
                  </a:lnTo>
                  <a:lnTo>
                    <a:pt x="779360" y="203200"/>
                  </a:lnTo>
                  <a:lnTo>
                    <a:pt x="775144" y="209550"/>
                  </a:lnTo>
                  <a:lnTo>
                    <a:pt x="773645" y="211988"/>
                  </a:lnTo>
                  <a:lnTo>
                    <a:pt x="774954" y="208280"/>
                  </a:lnTo>
                  <a:lnTo>
                    <a:pt x="774496" y="201930"/>
                  </a:lnTo>
                  <a:lnTo>
                    <a:pt x="774153" y="199390"/>
                  </a:lnTo>
                  <a:lnTo>
                    <a:pt x="772960" y="196850"/>
                  </a:lnTo>
                  <a:lnTo>
                    <a:pt x="780008" y="203200"/>
                  </a:lnTo>
                  <a:lnTo>
                    <a:pt x="780008" y="189471"/>
                  </a:lnTo>
                  <a:lnTo>
                    <a:pt x="771017" y="190411"/>
                  </a:lnTo>
                  <a:lnTo>
                    <a:pt x="771017" y="216242"/>
                  </a:lnTo>
                  <a:lnTo>
                    <a:pt x="768108" y="220980"/>
                  </a:lnTo>
                  <a:lnTo>
                    <a:pt x="764679" y="227330"/>
                  </a:lnTo>
                  <a:lnTo>
                    <a:pt x="757732" y="242570"/>
                  </a:lnTo>
                  <a:lnTo>
                    <a:pt x="755954" y="247650"/>
                  </a:lnTo>
                  <a:lnTo>
                    <a:pt x="755307" y="248920"/>
                  </a:lnTo>
                  <a:lnTo>
                    <a:pt x="754710" y="250190"/>
                  </a:lnTo>
                  <a:lnTo>
                    <a:pt x="754062" y="251460"/>
                  </a:lnTo>
                  <a:lnTo>
                    <a:pt x="752322" y="256540"/>
                  </a:lnTo>
                  <a:lnTo>
                    <a:pt x="751039" y="261620"/>
                  </a:lnTo>
                  <a:lnTo>
                    <a:pt x="750100" y="266700"/>
                  </a:lnTo>
                  <a:lnTo>
                    <a:pt x="748906" y="265430"/>
                  </a:lnTo>
                  <a:lnTo>
                    <a:pt x="747610" y="264160"/>
                  </a:lnTo>
                  <a:lnTo>
                    <a:pt x="746074" y="262890"/>
                  </a:lnTo>
                  <a:lnTo>
                    <a:pt x="743051" y="261620"/>
                  </a:lnTo>
                  <a:lnTo>
                    <a:pt x="734809" y="261620"/>
                  </a:lnTo>
                  <a:lnTo>
                    <a:pt x="731596" y="264160"/>
                  </a:lnTo>
                  <a:lnTo>
                    <a:pt x="729602" y="266700"/>
                  </a:lnTo>
                  <a:lnTo>
                    <a:pt x="728116" y="270510"/>
                  </a:lnTo>
                  <a:lnTo>
                    <a:pt x="727964" y="270510"/>
                  </a:lnTo>
                  <a:lnTo>
                    <a:pt x="726528" y="273050"/>
                  </a:lnTo>
                  <a:lnTo>
                    <a:pt x="725043" y="275590"/>
                  </a:lnTo>
                  <a:lnTo>
                    <a:pt x="723455" y="276860"/>
                  </a:lnTo>
                  <a:lnTo>
                    <a:pt x="720979" y="273050"/>
                  </a:lnTo>
                  <a:lnTo>
                    <a:pt x="718896" y="267970"/>
                  </a:lnTo>
                  <a:lnTo>
                    <a:pt x="717156" y="262890"/>
                  </a:lnTo>
                  <a:lnTo>
                    <a:pt x="716407" y="260350"/>
                  </a:lnTo>
                  <a:lnTo>
                    <a:pt x="715810" y="259080"/>
                  </a:lnTo>
                  <a:lnTo>
                    <a:pt x="714578" y="255270"/>
                  </a:lnTo>
                  <a:lnTo>
                    <a:pt x="714032" y="254000"/>
                  </a:lnTo>
                  <a:lnTo>
                    <a:pt x="713384" y="252730"/>
                  </a:lnTo>
                  <a:lnTo>
                    <a:pt x="717156" y="250190"/>
                  </a:lnTo>
                  <a:lnTo>
                    <a:pt x="721169" y="247650"/>
                  </a:lnTo>
                  <a:lnTo>
                    <a:pt x="725487" y="245110"/>
                  </a:lnTo>
                  <a:lnTo>
                    <a:pt x="731837" y="242570"/>
                  </a:lnTo>
                  <a:lnTo>
                    <a:pt x="735063" y="240030"/>
                  </a:lnTo>
                  <a:lnTo>
                    <a:pt x="738441" y="238760"/>
                  </a:lnTo>
                  <a:lnTo>
                    <a:pt x="740651" y="237490"/>
                  </a:lnTo>
                  <a:lnTo>
                    <a:pt x="745083" y="234950"/>
                  </a:lnTo>
                  <a:lnTo>
                    <a:pt x="749947" y="231140"/>
                  </a:lnTo>
                  <a:lnTo>
                    <a:pt x="751281" y="231140"/>
                  </a:lnTo>
                  <a:lnTo>
                    <a:pt x="752576" y="229870"/>
                  </a:lnTo>
                  <a:lnTo>
                    <a:pt x="754214" y="228600"/>
                  </a:lnTo>
                  <a:lnTo>
                    <a:pt x="755650" y="228600"/>
                  </a:lnTo>
                  <a:lnTo>
                    <a:pt x="756399" y="227330"/>
                  </a:lnTo>
                  <a:lnTo>
                    <a:pt x="758177" y="226060"/>
                  </a:lnTo>
                  <a:lnTo>
                    <a:pt x="760209" y="224790"/>
                  </a:lnTo>
                  <a:lnTo>
                    <a:pt x="762495" y="223520"/>
                  </a:lnTo>
                  <a:lnTo>
                    <a:pt x="764578" y="222250"/>
                  </a:lnTo>
                  <a:lnTo>
                    <a:pt x="766965" y="220980"/>
                  </a:lnTo>
                  <a:lnTo>
                    <a:pt x="768451" y="219710"/>
                  </a:lnTo>
                  <a:lnTo>
                    <a:pt x="771017" y="216242"/>
                  </a:lnTo>
                  <a:lnTo>
                    <a:pt x="771017" y="190411"/>
                  </a:lnTo>
                  <a:lnTo>
                    <a:pt x="770140" y="190500"/>
                  </a:lnTo>
                  <a:lnTo>
                    <a:pt x="769696" y="189230"/>
                  </a:lnTo>
                  <a:lnTo>
                    <a:pt x="769442" y="189230"/>
                  </a:lnTo>
                  <a:lnTo>
                    <a:pt x="768946" y="187960"/>
                  </a:lnTo>
                  <a:lnTo>
                    <a:pt x="768451" y="187960"/>
                  </a:lnTo>
                  <a:lnTo>
                    <a:pt x="768007" y="186690"/>
                  </a:lnTo>
                  <a:lnTo>
                    <a:pt x="767410" y="186690"/>
                  </a:lnTo>
                  <a:lnTo>
                    <a:pt x="766114" y="182880"/>
                  </a:lnTo>
                  <a:lnTo>
                    <a:pt x="764032" y="180340"/>
                  </a:lnTo>
                  <a:lnTo>
                    <a:pt x="756894" y="175260"/>
                  </a:lnTo>
                  <a:lnTo>
                    <a:pt x="751979" y="173990"/>
                  </a:lnTo>
                  <a:lnTo>
                    <a:pt x="746671" y="175260"/>
                  </a:lnTo>
                  <a:lnTo>
                    <a:pt x="745528" y="175260"/>
                  </a:lnTo>
                  <a:lnTo>
                    <a:pt x="744143" y="176530"/>
                  </a:lnTo>
                  <a:lnTo>
                    <a:pt x="741514" y="177800"/>
                  </a:lnTo>
                  <a:lnTo>
                    <a:pt x="739178" y="177800"/>
                  </a:lnTo>
                  <a:lnTo>
                    <a:pt x="735711" y="179070"/>
                  </a:lnTo>
                  <a:lnTo>
                    <a:pt x="732777" y="181610"/>
                  </a:lnTo>
                  <a:lnTo>
                    <a:pt x="729957" y="182880"/>
                  </a:lnTo>
                  <a:lnTo>
                    <a:pt x="727379" y="182880"/>
                  </a:lnTo>
                  <a:lnTo>
                    <a:pt x="725436" y="185420"/>
                  </a:lnTo>
                  <a:lnTo>
                    <a:pt x="722020" y="187960"/>
                  </a:lnTo>
                  <a:lnTo>
                    <a:pt x="720128" y="189230"/>
                  </a:lnTo>
                  <a:lnTo>
                    <a:pt x="717397" y="191770"/>
                  </a:lnTo>
                  <a:lnTo>
                    <a:pt x="716788" y="191770"/>
                  </a:lnTo>
                  <a:lnTo>
                    <a:pt x="719531" y="186690"/>
                  </a:lnTo>
                  <a:lnTo>
                    <a:pt x="731189" y="165100"/>
                  </a:lnTo>
                  <a:lnTo>
                    <a:pt x="728510" y="160020"/>
                  </a:lnTo>
                  <a:lnTo>
                    <a:pt x="726681" y="156210"/>
                  </a:lnTo>
                  <a:lnTo>
                    <a:pt x="722312" y="153670"/>
                  </a:lnTo>
                  <a:lnTo>
                    <a:pt x="713600" y="151130"/>
                  </a:lnTo>
                  <a:lnTo>
                    <a:pt x="698754" y="149860"/>
                  </a:lnTo>
                  <a:lnTo>
                    <a:pt x="695579" y="149860"/>
                  </a:lnTo>
                  <a:lnTo>
                    <a:pt x="688632" y="151130"/>
                  </a:lnTo>
                  <a:lnTo>
                    <a:pt x="681075" y="151130"/>
                  </a:lnTo>
                  <a:lnTo>
                    <a:pt x="673481" y="153670"/>
                  </a:lnTo>
                  <a:lnTo>
                    <a:pt x="666407" y="158750"/>
                  </a:lnTo>
                  <a:lnTo>
                    <a:pt x="664413" y="160020"/>
                  </a:lnTo>
                  <a:lnTo>
                    <a:pt x="651319" y="186690"/>
                  </a:lnTo>
                  <a:lnTo>
                    <a:pt x="651027" y="185420"/>
                  </a:lnTo>
                  <a:lnTo>
                    <a:pt x="650379" y="185420"/>
                  </a:lnTo>
                  <a:lnTo>
                    <a:pt x="648690" y="182880"/>
                  </a:lnTo>
                  <a:lnTo>
                    <a:pt x="646760" y="180340"/>
                  </a:lnTo>
                  <a:lnTo>
                    <a:pt x="643775" y="179070"/>
                  </a:lnTo>
                  <a:lnTo>
                    <a:pt x="638479" y="175260"/>
                  </a:lnTo>
                  <a:lnTo>
                    <a:pt x="633514" y="173990"/>
                  </a:lnTo>
                  <a:lnTo>
                    <a:pt x="628904" y="172720"/>
                  </a:lnTo>
                  <a:lnTo>
                    <a:pt x="613029" y="172720"/>
                  </a:lnTo>
                  <a:lnTo>
                    <a:pt x="608609" y="173990"/>
                  </a:lnTo>
                  <a:lnTo>
                    <a:pt x="603046" y="176530"/>
                  </a:lnTo>
                  <a:lnTo>
                    <a:pt x="602551" y="176530"/>
                  </a:lnTo>
                  <a:lnTo>
                    <a:pt x="601560" y="177800"/>
                  </a:lnTo>
                  <a:lnTo>
                    <a:pt x="600468" y="179070"/>
                  </a:lnTo>
                  <a:lnTo>
                    <a:pt x="597738" y="181610"/>
                  </a:lnTo>
                  <a:lnTo>
                    <a:pt x="596849" y="182880"/>
                  </a:lnTo>
                  <a:lnTo>
                    <a:pt x="595807" y="182880"/>
                  </a:lnTo>
                  <a:lnTo>
                    <a:pt x="594271" y="185420"/>
                  </a:lnTo>
                  <a:lnTo>
                    <a:pt x="591146" y="187960"/>
                  </a:lnTo>
                  <a:lnTo>
                    <a:pt x="588365" y="190500"/>
                  </a:lnTo>
                  <a:lnTo>
                    <a:pt x="585736" y="194310"/>
                  </a:lnTo>
                  <a:lnTo>
                    <a:pt x="585736" y="193040"/>
                  </a:lnTo>
                  <a:lnTo>
                    <a:pt x="586676" y="189230"/>
                  </a:lnTo>
                  <a:lnTo>
                    <a:pt x="585736" y="185420"/>
                  </a:lnTo>
                  <a:lnTo>
                    <a:pt x="583260" y="181610"/>
                  </a:lnTo>
                  <a:lnTo>
                    <a:pt x="582269" y="180340"/>
                  </a:lnTo>
                  <a:lnTo>
                    <a:pt x="580237" y="177800"/>
                  </a:lnTo>
                  <a:lnTo>
                    <a:pt x="568807" y="167640"/>
                  </a:lnTo>
                  <a:lnTo>
                    <a:pt x="567385" y="166370"/>
                  </a:lnTo>
                  <a:lnTo>
                    <a:pt x="565150" y="163830"/>
                  </a:lnTo>
                  <a:lnTo>
                    <a:pt x="561975" y="161290"/>
                  </a:lnTo>
                  <a:lnTo>
                    <a:pt x="557606" y="158750"/>
                  </a:lnTo>
                  <a:lnTo>
                    <a:pt x="554685" y="157480"/>
                  </a:lnTo>
                  <a:lnTo>
                    <a:pt x="552399" y="156210"/>
                  </a:lnTo>
                  <a:lnTo>
                    <a:pt x="547141" y="156210"/>
                  </a:lnTo>
                  <a:lnTo>
                    <a:pt x="547293" y="167640"/>
                  </a:lnTo>
                  <a:lnTo>
                    <a:pt x="545757" y="156210"/>
                  </a:lnTo>
                  <a:lnTo>
                    <a:pt x="542874" y="156210"/>
                  </a:lnTo>
                  <a:lnTo>
                    <a:pt x="540893" y="157480"/>
                  </a:lnTo>
                  <a:lnTo>
                    <a:pt x="537324" y="158750"/>
                  </a:lnTo>
                  <a:lnTo>
                    <a:pt x="535635" y="161290"/>
                  </a:lnTo>
                  <a:lnTo>
                    <a:pt x="534390" y="163830"/>
                  </a:lnTo>
                  <a:lnTo>
                    <a:pt x="532803" y="166370"/>
                  </a:lnTo>
                  <a:lnTo>
                    <a:pt x="531063" y="168910"/>
                  </a:lnTo>
                  <a:lnTo>
                    <a:pt x="529577" y="171450"/>
                  </a:lnTo>
                  <a:lnTo>
                    <a:pt x="529031" y="172720"/>
                  </a:lnTo>
                  <a:lnTo>
                    <a:pt x="527748" y="175260"/>
                  </a:lnTo>
                  <a:lnTo>
                    <a:pt x="525665" y="179070"/>
                  </a:lnTo>
                  <a:lnTo>
                    <a:pt x="524764" y="180340"/>
                  </a:lnTo>
                  <a:lnTo>
                    <a:pt x="523925" y="182880"/>
                  </a:lnTo>
                  <a:lnTo>
                    <a:pt x="523036" y="184150"/>
                  </a:lnTo>
                  <a:lnTo>
                    <a:pt x="522084" y="185420"/>
                  </a:lnTo>
                  <a:lnTo>
                    <a:pt x="521093" y="186690"/>
                  </a:lnTo>
                  <a:lnTo>
                    <a:pt x="520306" y="189230"/>
                  </a:lnTo>
                  <a:lnTo>
                    <a:pt x="516636" y="194310"/>
                  </a:lnTo>
                  <a:lnTo>
                    <a:pt x="513156" y="201930"/>
                  </a:lnTo>
                  <a:lnTo>
                    <a:pt x="509244" y="210820"/>
                  </a:lnTo>
                  <a:lnTo>
                    <a:pt x="506387" y="217170"/>
                  </a:lnTo>
                  <a:lnTo>
                    <a:pt x="503745" y="223520"/>
                  </a:lnTo>
                  <a:lnTo>
                    <a:pt x="501281" y="229870"/>
                  </a:lnTo>
                  <a:lnTo>
                    <a:pt x="498970" y="237490"/>
                  </a:lnTo>
                  <a:lnTo>
                    <a:pt x="497776" y="236220"/>
                  </a:lnTo>
                  <a:lnTo>
                    <a:pt x="491426" y="236220"/>
                  </a:lnTo>
                  <a:lnTo>
                    <a:pt x="487121" y="237490"/>
                  </a:lnTo>
                  <a:lnTo>
                    <a:pt x="483095" y="240030"/>
                  </a:lnTo>
                  <a:lnTo>
                    <a:pt x="485279" y="234950"/>
                  </a:lnTo>
                  <a:lnTo>
                    <a:pt x="486219" y="233680"/>
                  </a:lnTo>
                  <a:lnTo>
                    <a:pt x="488505" y="228600"/>
                  </a:lnTo>
                  <a:lnTo>
                    <a:pt x="492074" y="219710"/>
                  </a:lnTo>
                  <a:lnTo>
                    <a:pt x="493610" y="217170"/>
                  </a:lnTo>
                  <a:lnTo>
                    <a:pt x="494703" y="214630"/>
                  </a:lnTo>
                  <a:lnTo>
                    <a:pt x="495896" y="213360"/>
                  </a:lnTo>
                  <a:lnTo>
                    <a:pt x="496735" y="212090"/>
                  </a:lnTo>
                  <a:lnTo>
                    <a:pt x="497687" y="209550"/>
                  </a:lnTo>
                  <a:lnTo>
                    <a:pt x="499313" y="205740"/>
                  </a:lnTo>
                  <a:lnTo>
                    <a:pt x="499618" y="201930"/>
                  </a:lnTo>
                  <a:lnTo>
                    <a:pt x="498678" y="196850"/>
                  </a:lnTo>
                  <a:lnTo>
                    <a:pt x="498271" y="194310"/>
                  </a:lnTo>
                  <a:lnTo>
                    <a:pt x="496684" y="190500"/>
                  </a:lnTo>
                  <a:lnTo>
                    <a:pt x="494360" y="187960"/>
                  </a:lnTo>
                  <a:lnTo>
                    <a:pt x="492277" y="185420"/>
                  </a:lnTo>
                  <a:lnTo>
                    <a:pt x="490093" y="184150"/>
                  </a:lnTo>
                  <a:lnTo>
                    <a:pt x="486968" y="182880"/>
                  </a:lnTo>
                  <a:lnTo>
                    <a:pt x="480669" y="179070"/>
                  </a:lnTo>
                  <a:lnTo>
                    <a:pt x="474954" y="177800"/>
                  </a:lnTo>
                  <a:lnTo>
                    <a:pt x="469747" y="176530"/>
                  </a:lnTo>
                  <a:lnTo>
                    <a:pt x="451942" y="176530"/>
                  </a:lnTo>
                  <a:lnTo>
                    <a:pt x="447078" y="177800"/>
                  </a:lnTo>
                  <a:lnTo>
                    <a:pt x="440982" y="180340"/>
                  </a:lnTo>
                  <a:lnTo>
                    <a:pt x="440486" y="181610"/>
                  </a:lnTo>
                  <a:lnTo>
                    <a:pt x="439496" y="181610"/>
                  </a:lnTo>
                  <a:lnTo>
                    <a:pt x="438746" y="182880"/>
                  </a:lnTo>
                  <a:lnTo>
                    <a:pt x="438404" y="182880"/>
                  </a:lnTo>
                  <a:lnTo>
                    <a:pt x="435368" y="186690"/>
                  </a:lnTo>
                  <a:lnTo>
                    <a:pt x="434378" y="186690"/>
                  </a:lnTo>
                  <a:lnTo>
                    <a:pt x="433235" y="187960"/>
                  </a:lnTo>
                  <a:lnTo>
                    <a:pt x="431558" y="190500"/>
                  </a:lnTo>
                  <a:lnTo>
                    <a:pt x="426199" y="195580"/>
                  </a:lnTo>
                  <a:lnTo>
                    <a:pt x="421678" y="200660"/>
                  </a:lnTo>
                  <a:lnTo>
                    <a:pt x="417766" y="205740"/>
                  </a:lnTo>
                  <a:lnTo>
                    <a:pt x="415277" y="209550"/>
                  </a:lnTo>
                  <a:lnTo>
                    <a:pt x="412953" y="212090"/>
                  </a:lnTo>
                  <a:lnTo>
                    <a:pt x="400202" y="229870"/>
                  </a:lnTo>
                  <a:lnTo>
                    <a:pt x="396481" y="234950"/>
                  </a:lnTo>
                  <a:lnTo>
                    <a:pt x="392163" y="240030"/>
                  </a:lnTo>
                  <a:lnTo>
                    <a:pt x="389483" y="243840"/>
                  </a:lnTo>
                  <a:lnTo>
                    <a:pt x="388734" y="245110"/>
                  </a:lnTo>
                  <a:lnTo>
                    <a:pt x="388099" y="246380"/>
                  </a:lnTo>
                  <a:lnTo>
                    <a:pt x="386753" y="247650"/>
                  </a:lnTo>
                  <a:lnTo>
                    <a:pt x="386105" y="248920"/>
                  </a:lnTo>
                  <a:lnTo>
                    <a:pt x="385419" y="250190"/>
                  </a:lnTo>
                  <a:lnTo>
                    <a:pt x="384022" y="251460"/>
                  </a:lnTo>
                  <a:lnTo>
                    <a:pt x="382092" y="254000"/>
                  </a:lnTo>
                  <a:lnTo>
                    <a:pt x="378053" y="250190"/>
                  </a:lnTo>
                  <a:lnTo>
                    <a:pt x="374929" y="248920"/>
                  </a:lnTo>
                  <a:lnTo>
                    <a:pt x="371817" y="247650"/>
                  </a:lnTo>
                  <a:lnTo>
                    <a:pt x="362940" y="246380"/>
                  </a:lnTo>
                  <a:lnTo>
                    <a:pt x="350989" y="247650"/>
                  </a:lnTo>
                  <a:lnTo>
                    <a:pt x="345681" y="247650"/>
                  </a:lnTo>
                  <a:lnTo>
                    <a:pt x="343103" y="248920"/>
                  </a:lnTo>
                  <a:lnTo>
                    <a:pt x="342607" y="245110"/>
                  </a:lnTo>
                  <a:lnTo>
                    <a:pt x="347611" y="228600"/>
                  </a:lnTo>
                  <a:lnTo>
                    <a:pt x="346887" y="223520"/>
                  </a:lnTo>
                  <a:lnTo>
                    <a:pt x="343992" y="203200"/>
                  </a:lnTo>
                  <a:lnTo>
                    <a:pt x="341312" y="203200"/>
                  </a:lnTo>
                  <a:lnTo>
                    <a:pt x="340918" y="201930"/>
                  </a:lnTo>
                  <a:lnTo>
                    <a:pt x="340563" y="200660"/>
                  </a:lnTo>
                  <a:lnTo>
                    <a:pt x="340220" y="200660"/>
                  </a:lnTo>
                  <a:lnTo>
                    <a:pt x="337743" y="195580"/>
                  </a:lnTo>
                  <a:lnTo>
                    <a:pt x="335305" y="191770"/>
                  </a:lnTo>
                  <a:lnTo>
                    <a:pt x="332282" y="187960"/>
                  </a:lnTo>
                  <a:lnTo>
                    <a:pt x="330796" y="186690"/>
                  </a:lnTo>
                  <a:lnTo>
                    <a:pt x="330352" y="186690"/>
                  </a:lnTo>
                  <a:lnTo>
                    <a:pt x="329603" y="185420"/>
                  </a:lnTo>
                  <a:lnTo>
                    <a:pt x="327621" y="182880"/>
                  </a:lnTo>
                  <a:lnTo>
                    <a:pt x="326529" y="182880"/>
                  </a:lnTo>
                  <a:lnTo>
                    <a:pt x="323608" y="180340"/>
                  </a:lnTo>
                  <a:lnTo>
                    <a:pt x="322262" y="180340"/>
                  </a:lnTo>
                  <a:lnTo>
                    <a:pt x="321665" y="179070"/>
                  </a:lnTo>
                  <a:lnTo>
                    <a:pt x="317754" y="176530"/>
                  </a:lnTo>
                  <a:lnTo>
                    <a:pt x="315569" y="176530"/>
                  </a:lnTo>
                  <a:lnTo>
                    <a:pt x="313080" y="175260"/>
                  </a:lnTo>
                  <a:lnTo>
                    <a:pt x="308914" y="173990"/>
                  </a:lnTo>
                  <a:lnTo>
                    <a:pt x="307187" y="172720"/>
                  </a:lnTo>
                  <a:lnTo>
                    <a:pt x="300926" y="172720"/>
                  </a:lnTo>
                  <a:lnTo>
                    <a:pt x="292646" y="171450"/>
                  </a:lnTo>
                  <a:lnTo>
                    <a:pt x="291503" y="171450"/>
                  </a:lnTo>
                  <a:lnTo>
                    <a:pt x="291503" y="287020"/>
                  </a:lnTo>
                  <a:lnTo>
                    <a:pt x="289864" y="288290"/>
                  </a:lnTo>
                  <a:lnTo>
                    <a:pt x="287985" y="288290"/>
                  </a:lnTo>
                  <a:lnTo>
                    <a:pt x="285851" y="289560"/>
                  </a:lnTo>
                  <a:lnTo>
                    <a:pt x="283324" y="290830"/>
                  </a:lnTo>
                  <a:lnTo>
                    <a:pt x="280644" y="292100"/>
                  </a:lnTo>
                  <a:lnTo>
                    <a:pt x="277660" y="292100"/>
                  </a:lnTo>
                  <a:lnTo>
                    <a:pt x="277583" y="289560"/>
                  </a:lnTo>
                  <a:lnTo>
                    <a:pt x="277520" y="288290"/>
                  </a:lnTo>
                  <a:lnTo>
                    <a:pt x="277964" y="285750"/>
                  </a:lnTo>
                  <a:lnTo>
                    <a:pt x="277710" y="284480"/>
                  </a:lnTo>
                  <a:lnTo>
                    <a:pt x="277761" y="283210"/>
                  </a:lnTo>
                  <a:lnTo>
                    <a:pt x="278307" y="284480"/>
                  </a:lnTo>
                  <a:lnTo>
                    <a:pt x="278853" y="284480"/>
                  </a:lnTo>
                  <a:lnTo>
                    <a:pt x="282778" y="285750"/>
                  </a:lnTo>
                  <a:lnTo>
                    <a:pt x="285648" y="285750"/>
                  </a:lnTo>
                  <a:lnTo>
                    <a:pt x="287883" y="287020"/>
                  </a:lnTo>
                  <a:lnTo>
                    <a:pt x="291503" y="287020"/>
                  </a:lnTo>
                  <a:lnTo>
                    <a:pt x="291503" y="171450"/>
                  </a:lnTo>
                  <a:lnTo>
                    <a:pt x="281736" y="171450"/>
                  </a:lnTo>
                  <a:lnTo>
                    <a:pt x="277114" y="172720"/>
                  </a:lnTo>
                  <a:lnTo>
                    <a:pt x="273304" y="173990"/>
                  </a:lnTo>
                  <a:lnTo>
                    <a:pt x="269722" y="175260"/>
                  </a:lnTo>
                  <a:lnTo>
                    <a:pt x="267944" y="176530"/>
                  </a:lnTo>
                  <a:lnTo>
                    <a:pt x="265010" y="177800"/>
                  </a:lnTo>
                  <a:lnTo>
                    <a:pt x="262382" y="177800"/>
                  </a:lnTo>
                  <a:lnTo>
                    <a:pt x="259562" y="181610"/>
                  </a:lnTo>
                  <a:lnTo>
                    <a:pt x="257873" y="182880"/>
                  </a:lnTo>
                  <a:lnTo>
                    <a:pt x="257175" y="182880"/>
                  </a:lnTo>
                  <a:lnTo>
                    <a:pt x="254393" y="185420"/>
                  </a:lnTo>
                  <a:lnTo>
                    <a:pt x="251663" y="187960"/>
                  </a:lnTo>
                  <a:lnTo>
                    <a:pt x="249186" y="190500"/>
                  </a:lnTo>
                  <a:lnTo>
                    <a:pt x="248539" y="191770"/>
                  </a:lnTo>
                  <a:lnTo>
                    <a:pt x="247904" y="191770"/>
                  </a:lnTo>
                  <a:lnTo>
                    <a:pt x="247256" y="193040"/>
                  </a:lnTo>
                  <a:lnTo>
                    <a:pt x="246659" y="194310"/>
                  </a:lnTo>
                  <a:lnTo>
                    <a:pt x="245224" y="195580"/>
                  </a:lnTo>
                  <a:lnTo>
                    <a:pt x="243878" y="196850"/>
                  </a:lnTo>
                  <a:lnTo>
                    <a:pt x="242646" y="199390"/>
                  </a:lnTo>
                  <a:lnTo>
                    <a:pt x="239471" y="203200"/>
                  </a:lnTo>
                  <a:lnTo>
                    <a:pt x="237083" y="207010"/>
                  </a:lnTo>
                  <a:lnTo>
                    <a:pt x="235102" y="209550"/>
                  </a:lnTo>
                  <a:lnTo>
                    <a:pt x="232029" y="214630"/>
                  </a:lnTo>
                  <a:lnTo>
                    <a:pt x="231775" y="215900"/>
                  </a:lnTo>
                  <a:lnTo>
                    <a:pt x="231571" y="215900"/>
                  </a:lnTo>
                  <a:lnTo>
                    <a:pt x="231025" y="217170"/>
                  </a:lnTo>
                  <a:lnTo>
                    <a:pt x="230441" y="218440"/>
                  </a:lnTo>
                  <a:lnTo>
                    <a:pt x="229146" y="220980"/>
                  </a:lnTo>
                  <a:lnTo>
                    <a:pt x="228549" y="220980"/>
                  </a:lnTo>
                  <a:lnTo>
                    <a:pt x="222999" y="222250"/>
                  </a:lnTo>
                  <a:lnTo>
                    <a:pt x="222643" y="222250"/>
                  </a:lnTo>
                  <a:lnTo>
                    <a:pt x="222846" y="223520"/>
                  </a:lnTo>
                  <a:lnTo>
                    <a:pt x="222643" y="223520"/>
                  </a:lnTo>
                  <a:lnTo>
                    <a:pt x="221526" y="220980"/>
                  </a:lnTo>
                  <a:lnTo>
                    <a:pt x="220421" y="218440"/>
                  </a:lnTo>
                  <a:lnTo>
                    <a:pt x="217436" y="213360"/>
                  </a:lnTo>
                  <a:lnTo>
                    <a:pt x="207365" y="199390"/>
                  </a:lnTo>
                  <a:lnTo>
                    <a:pt x="203352" y="195580"/>
                  </a:lnTo>
                  <a:lnTo>
                    <a:pt x="202653" y="194310"/>
                  </a:lnTo>
                  <a:lnTo>
                    <a:pt x="200964" y="193040"/>
                  </a:lnTo>
                  <a:lnTo>
                    <a:pt x="199478" y="190500"/>
                  </a:lnTo>
                  <a:lnTo>
                    <a:pt x="197789" y="189230"/>
                  </a:lnTo>
                  <a:lnTo>
                    <a:pt x="193979" y="185420"/>
                  </a:lnTo>
                  <a:lnTo>
                    <a:pt x="189560" y="182880"/>
                  </a:lnTo>
                  <a:lnTo>
                    <a:pt x="185686" y="180340"/>
                  </a:lnTo>
                  <a:lnTo>
                    <a:pt x="218249" y="149860"/>
                  </a:lnTo>
                  <a:lnTo>
                    <a:pt x="228803" y="135890"/>
                  </a:lnTo>
                  <a:lnTo>
                    <a:pt x="229247" y="135890"/>
                  </a:lnTo>
                  <a:lnTo>
                    <a:pt x="229692" y="134620"/>
                  </a:lnTo>
                  <a:lnTo>
                    <a:pt x="231775" y="133350"/>
                  </a:lnTo>
                  <a:lnTo>
                    <a:pt x="233464" y="132080"/>
                  </a:lnTo>
                  <a:lnTo>
                    <a:pt x="234657" y="129540"/>
                  </a:lnTo>
                  <a:lnTo>
                    <a:pt x="234950" y="128270"/>
                  </a:lnTo>
                  <a:lnTo>
                    <a:pt x="235750" y="128270"/>
                  </a:lnTo>
                  <a:lnTo>
                    <a:pt x="237375" y="125730"/>
                  </a:lnTo>
                  <a:lnTo>
                    <a:pt x="238074" y="124460"/>
                  </a:lnTo>
                  <a:lnTo>
                    <a:pt x="239268" y="123190"/>
                  </a:lnTo>
                  <a:lnTo>
                    <a:pt x="241058" y="120650"/>
                  </a:lnTo>
                  <a:lnTo>
                    <a:pt x="241642" y="120650"/>
                  </a:lnTo>
                  <a:lnTo>
                    <a:pt x="243535" y="118110"/>
                  </a:lnTo>
                  <a:lnTo>
                    <a:pt x="244970" y="115570"/>
                  </a:lnTo>
                  <a:lnTo>
                    <a:pt x="245618" y="114300"/>
                  </a:lnTo>
                  <a:lnTo>
                    <a:pt x="245960" y="113030"/>
                  </a:lnTo>
                  <a:lnTo>
                    <a:pt x="246456" y="113030"/>
                  </a:lnTo>
                  <a:lnTo>
                    <a:pt x="247002" y="111760"/>
                  </a:lnTo>
                  <a:lnTo>
                    <a:pt x="247497" y="110490"/>
                  </a:lnTo>
                  <a:lnTo>
                    <a:pt x="248843" y="109220"/>
                  </a:lnTo>
                  <a:lnTo>
                    <a:pt x="250825" y="106680"/>
                  </a:lnTo>
                  <a:lnTo>
                    <a:pt x="251866" y="102870"/>
                  </a:lnTo>
                  <a:lnTo>
                    <a:pt x="252666" y="100330"/>
                  </a:lnTo>
                  <a:lnTo>
                    <a:pt x="253009" y="99060"/>
                  </a:lnTo>
                  <a:lnTo>
                    <a:pt x="253657" y="97790"/>
                  </a:lnTo>
                  <a:lnTo>
                    <a:pt x="254203" y="96520"/>
                  </a:lnTo>
                  <a:lnTo>
                    <a:pt x="254698" y="95250"/>
                  </a:lnTo>
                  <a:lnTo>
                    <a:pt x="257327" y="85090"/>
                  </a:lnTo>
                  <a:lnTo>
                    <a:pt x="257822" y="68580"/>
                  </a:lnTo>
                  <a:lnTo>
                    <a:pt x="256832" y="60960"/>
                  </a:lnTo>
                  <a:lnTo>
                    <a:pt x="256679" y="58420"/>
                  </a:lnTo>
                  <a:lnTo>
                    <a:pt x="256679" y="57150"/>
                  </a:lnTo>
                  <a:lnTo>
                    <a:pt x="256425" y="55880"/>
                  </a:lnTo>
                  <a:lnTo>
                    <a:pt x="256578" y="55880"/>
                  </a:lnTo>
                  <a:lnTo>
                    <a:pt x="255879" y="49530"/>
                  </a:lnTo>
                  <a:lnTo>
                    <a:pt x="255384" y="49530"/>
                  </a:lnTo>
                  <a:lnTo>
                    <a:pt x="255244" y="48260"/>
                  </a:lnTo>
                  <a:lnTo>
                    <a:pt x="255041" y="48260"/>
                  </a:lnTo>
                  <a:lnTo>
                    <a:pt x="254800" y="46990"/>
                  </a:lnTo>
                  <a:lnTo>
                    <a:pt x="255257" y="45720"/>
                  </a:lnTo>
                  <a:lnTo>
                    <a:pt x="256184" y="43180"/>
                  </a:lnTo>
                  <a:lnTo>
                    <a:pt x="252069" y="39370"/>
                  </a:lnTo>
                  <a:lnTo>
                    <a:pt x="251866" y="38100"/>
                  </a:lnTo>
                  <a:lnTo>
                    <a:pt x="251472" y="38100"/>
                  </a:lnTo>
                  <a:lnTo>
                    <a:pt x="250825" y="36830"/>
                  </a:lnTo>
                  <a:lnTo>
                    <a:pt x="237972" y="20320"/>
                  </a:lnTo>
                  <a:lnTo>
                    <a:pt x="237426" y="19050"/>
                  </a:lnTo>
                  <a:lnTo>
                    <a:pt x="236829" y="19050"/>
                  </a:lnTo>
                  <a:lnTo>
                    <a:pt x="236334" y="17780"/>
                  </a:lnTo>
                  <a:lnTo>
                    <a:pt x="234251" y="16510"/>
                  </a:lnTo>
                  <a:lnTo>
                    <a:pt x="230581" y="13970"/>
                  </a:lnTo>
                  <a:lnTo>
                    <a:pt x="227457" y="12700"/>
                  </a:lnTo>
                  <a:lnTo>
                    <a:pt x="227291" y="11430"/>
                  </a:lnTo>
                  <a:lnTo>
                    <a:pt x="226961" y="8890"/>
                  </a:lnTo>
                  <a:lnTo>
                    <a:pt x="219621" y="6350"/>
                  </a:lnTo>
                  <a:lnTo>
                    <a:pt x="217436" y="6350"/>
                  </a:lnTo>
                  <a:lnTo>
                    <a:pt x="215696" y="5080"/>
                  </a:lnTo>
                  <a:lnTo>
                    <a:pt x="212725" y="5080"/>
                  </a:lnTo>
                  <a:lnTo>
                    <a:pt x="210693" y="3810"/>
                  </a:lnTo>
                  <a:lnTo>
                    <a:pt x="207670" y="3810"/>
                  </a:lnTo>
                  <a:lnTo>
                    <a:pt x="206133" y="2540"/>
                  </a:lnTo>
                  <a:lnTo>
                    <a:pt x="204190" y="2540"/>
                  </a:lnTo>
                  <a:lnTo>
                    <a:pt x="202158" y="1270"/>
                  </a:lnTo>
                  <a:lnTo>
                    <a:pt x="199237" y="1270"/>
                  </a:lnTo>
                  <a:lnTo>
                    <a:pt x="199237" y="58420"/>
                  </a:lnTo>
                  <a:lnTo>
                    <a:pt x="198729" y="59690"/>
                  </a:lnTo>
                  <a:lnTo>
                    <a:pt x="198094" y="60960"/>
                  </a:lnTo>
                  <a:lnTo>
                    <a:pt x="196951" y="63500"/>
                  </a:lnTo>
                  <a:lnTo>
                    <a:pt x="194373" y="68580"/>
                  </a:lnTo>
                  <a:lnTo>
                    <a:pt x="191935" y="72390"/>
                  </a:lnTo>
                  <a:lnTo>
                    <a:pt x="188963" y="76200"/>
                  </a:lnTo>
                  <a:lnTo>
                    <a:pt x="182841" y="83820"/>
                  </a:lnTo>
                  <a:lnTo>
                    <a:pt x="176504" y="91440"/>
                  </a:lnTo>
                  <a:lnTo>
                    <a:pt x="170256" y="99060"/>
                  </a:lnTo>
                  <a:lnTo>
                    <a:pt x="164452" y="104140"/>
                  </a:lnTo>
                  <a:lnTo>
                    <a:pt x="161429" y="107645"/>
                  </a:lnTo>
                  <a:lnTo>
                    <a:pt x="161429" y="220980"/>
                  </a:lnTo>
                  <a:lnTo>
                    <a:pt x="161429" y="222250"/>
                  </a:lnTo>
                  <a:lnTo>
                    <a:pt x="161137" y="224790"/>
                  </a:lnTo>
                  <a:lnTo>
                    <a:pt x="161036" y="228600"/>
                  </a:lnTo>
                  <a:lnTo>
                    <a:pt x="159994" y="231140"/>
                  </a:lnTo>
                  <a:lnTo>
                    <a:pt x="158750" y="236220"/>
                  </a:lnTo>
                  <a:lnTo>
                    <a:pt x="158508" y="236220"/>
                  </a:lnTo>
                  <a:lnTo>
                    <a:pt x="157861" y="240030"/>
                  </a:lnTo>
                  <a:lnTo>
                    <a:pt x="156667" y="242570"/>
                  </a:lnTo>
                  <a:lnTo>
                    <a:pt x="154927" y="245110"/>
                  </a:lnTo>
                  <a:lnTo>
                    <a:pt x="149961" y="252730"/>
                  </a:lnTo>
                  <a:lnTo>
                    <a:pt x="144780" y="260350"/>
                  </a:lnTo>
                  <a:lnTo>
                    <a:pt x="139407" y="267970"/>
                  </a:lnTo>
                  <a:lnTo>
                    <a:pt x="133896" y="274320"/>
                  </a:lnTo>
                  <a:lnTo>
                    <a:pt x="128587" y="280670"/>
                  </a:lnTo>
                  <a:lnTo>
                    <a:pt x="122529" y="287020"/>
                  </a:lnTo>
                  <a:lnTo>
                    <a:pt x="115595" y="292100"/>
                  </a:lnTo>
                  <a:lnTo>
                    <a:pt x="110096" y="295910"/>
                  </a:lnTo>
                  <a:lnTo>
                    <a:pt x="104508" y="300990"/>
                  </a:lnTo>
                  <a:lnTo>
                    <a:pt x="98780" y="304800"/>
                  </a:lnTo>
                  <a:lnTo>
                    <a:pt x="87655" y="311150"/>
                  </a:lnTo>
                  <a:lnTo>
                    <a:pt x="81800" y="313690"/>
                  </a:lnTo>
                  <a:lnTo>
                    <a:pt x="77444" y="314960"/>
                  </a:lnTo>
                  <a:lnTo>
                    <a:pt x="74320" y="314960"/>
                  </a:lnTo>
                  <a:lnTo>
                    <a:pt x="71640" y="316230"/>
                  </a:lnTo>
                  <a:lnTo>
                    <a:pt x="72783" y="312420"/>
                  </a:lnTo>
                  <a:lnTo>
                    <a:pt x="73964" y="308610"/>
                  </a:lnTo>
                  <a:lnTo>
                    <a:pt x="75260" y="304800"/>
                  </a:lnTo>
                  <a:lnTo>
                    <a:pt x="75907" y="303530"/>
                  </a:lnTo>
                  <a:lnTo>
                    <a:pt x="76149" y="302260"/>
                  </a:lnTo>
                  <a:lnTo>
                    <a:pt x="76301" y="302260"/>
                  </a:lnTo>
                  <a:lnTo>
                    <a:pt x="80568" y="287020"/>
                  </a:lnTo>
                  <a:lnTo>
                    <a:pt x="82892" y="279400"/>
                  </a:lnTo>
                  <a:lnTo>
                    <a:pt x="88112" y="264160"/>
                  </a:lnTo>
                  <a:lnTo>
                    <a:pt x="89052" y="261620"/>
                  </a:lnTo>
                  <a:lnTo>
                    <a:pt x="89344" y="261620"/>
                  </a:lnTo>
                  <a:lnTo>
                    <a:pt x="89839" y="259080"/>
                  </a:lnTo>
                  <a:lnTo>
                    <a:pt x="90881" y="259080"/>
                  </a:lnTo>
                  <a:lnTo>
                    <a:pt x="91287" y="257810"/>
                  </a:lnTo>
                  <a:lnTo>
                    <a:pt x="93014" y="257810"/>
                  </a:lnTo>
                  <a:lnTo>
                    <a:pt x="93560" y="256540"/>
                  </a:lnTo>
                  <a:lnTo>
                    <a:pt x="94754" y="256540"/>
                  </a:lnTo>
                  <a:lnTo>
                    <a:pt x="96342" y="254000"/>
                  </a:lnTo>
                  <a:lnTo>
                    <a:pt x="97040" y="254000"/>
                  </a:lnTo>
                  <a:lnTo>
                    <a:pt x="99021" y="251460"/>
                  </a:lnTo>
                  <a:lnTo>
                    <a:pt x="99517" y="251460"/>
                  </a:lnTo>
                  <a:lnTo>
                    <a:pt x="101803" y="250190"/>
                  </a:lnTo>
                  <a:lnTo>
                    <a:pt x="108648" y="248920"/>
                  </a:lnTo>
                  <a:lnTo>
                    <a:pt x="110629" y="246380"/>
                  </a:lnTo>
                  <a:lnTo>
                    <a:pt x="114554" y="246380"/>
                  </a:lnTo>
                  <a:lnTo>
                    <a:pt x="129476" y="242570"/>
                  </a:lnTo>
                  <a:lnTo>
                    <a:pt x="131660" y="234950"/>
                  </a:lnTo>
                  <a:lnTo>
                    <a:pt x="133604" y="233680"/>
                  </a:lnTo>
                  <a:lnTo>
                    <a:pt x="134543" y="233680"/>
                  </a:lnTo>
                  <a:lnTo>
                    <a:pt x="135877" y="232410"/>
                  </a:lnTo>
                  <a:lnTo>
                    <a:pt x="139407" y="231140"/>
                  </a:lnTo>
                  <a:lnTo>
                    <a:pt x="144907" y="228600"/>
                  </a:lnTo>
                  <a:lnTo>
                    <a:pt x="149326" y="226060"/>
                  </a:lnTo>
                  <a:lnTo>
                    <a:pt x="153695" y="224790"/>
                  </a:lnTo>
                  <a:lnTo>
                    <a:pt x="154482" y="223520"/>
                  </a:lnTo>
                  <a:lnTo>
                    <a:pt x="157060" y="222250"/>
                  </a:lnTo>
                  <a:lnTo>
                    <a:pt x="159004" y="222250"/>
                  </a:lnTo>
                  <a:lnTo>
                    <a:pt x="161429" y="220980"/>
                  </a:lnTo>
                  <a:lnTo>
                    <a:pt x="161429" y="107645"/>
                  </a:lnTo>
                  <a:lnTo>
                    <a:pt x="158965" y="110490"/>
                  </a:lnTo>
                  <a:lnTo>
                    <a:pt x="153644" y="114300"/>
                  </a:lnTo>
                  <a:lnTo>
                    <a:pt x="148348" y="119380"/>
                  </a:lnTo>
                  <a:lnTo>
                    <a:pt x="142633" y="124460"/>
                  </a:lnTo>
                  <a:lnTo>
                    <a:pt x="141732" y="124460"/>
                  </a:lnTo>
                  <a:lnTo>
                    <a:pt x="143421" y="120650"/>
                  </a:lnTo>
                  <a:lnTo>
                    <a:pt x="146697" y="113030"/>
                  </a:lnTo>
                  <a:lnTo>
                    <a:pt x="159588" y="82550"/>
                  </a:lnTo>
                  <a:lnTo>
                    <a:pt x="161874" y="77470"/>
                  </a:lnTo>
                  <a:lnTo>
                    <a:pt x="164211" y="72390"/>
                  </a:lnTo>
                  <a:lnTo>
                    <a:pt x="165938" y="71120"/>
                  </a:lnTo>
                  <a:lnTo>
                    <a:pt x="167132" y="71120"/>
                  </a:lnTo>
                  <a:lnTo>
                    <a:pt x="171208" y="68580"/>
                  </a:lnTo>
                  <a:lnTo>
                    <a:pt x="184251" y="63500"/>
                  </a:lnTo>
                  <a:lnTo>
                    <a:pt x="188760" y="62230"/>
                  </a:lnTo>
                  <a:lnTo>
                    <a:pt x="198145" y="58420"/>
                  </a:lnTo>
                  <a:lnTo>
                    <a:pt x="199237" y="58420"/>
                  </a:lnTo>
                  <a:lnTo>
                    <a:pt x="199237" y="1270"/>
                  </a:lnTo>
                  <a:lnTo>
                    <a:pt x="195859" y="1270"/>
                  </a:lnTo>
                  <a:lnTo>
                    <a:pt x="195656" y="0"/>
                  </a:lnTo>
                  <a:lnTo>
                    <a:pt x="188861" y="0"/>
                  </a:lnTo>
                  <a:lnTo>
                    <a:pt x="185940" y="1270"/>
                  </a:lnTo>
                  <a:lnTo>
                    <a:pt x="185039" y="0"/>
                  </a:lnTo>
                  <a:lnTo>
                    <a:pt x="159346" y="0"/>
                  </a:lnTo>
                  <a:lnTo>
                    <a:pt x="159550" y="11430"/>
                  </a:lnTo>
                  <a:lnTo>
                    <a:pt x="159296" y="8890"/>
                  </a:lnTo>
                  <a:lnTo>
                    <a:pt x="159054" y="6350"/>
                  </a:lnTo>
                  <a:lnTo>
                    <a:pt x="158457" y="0"/>
                  </a:lnTo>
                  <a:lnTo>
                    <a:pt x="149872" y="0"/>
                  </a:lnTo>
                  <a:lnTo>
                    <a:pt x="146202" y="1270"/>
                  </a:lnTo>
                  <a:lnTo>
                    <a:pt x="142875" y="1270"/>
                  </a:lnTo>
                  <a:lnTo>
                    <a:pt x="141185" y="2540"/>
                  </a:lnTo>
                  <a:lnTo>
                    <a:pt x="140398" y="2540"/>
                  </a:lnTo>
                  <a:lnTo>
                    <a:pt x="140004" y="3810"/>
                  </a:lnTo>
                  <a:lnTo>
                    <a:pt x="133946" y="3810"/>
                  </a:lnTo>
                  <a:lnTo>
                    <a:pt x="133146" y="5080"/>
                  </a:lnTo>
                  <a:lnTo>
                    <a:pt x="126453" y="5080"/>
                  </a:lnTo>
                  <a:lnTo>
                    <a:pt x="125412" y="6350"/>
                  </a:lnTo>
                  <a:lnTo>
                    <a:pt x="122288" y="6350"/>
                  </a:lnTo>
                  <a:lnTo>
                    <a:pt x="120205" y="5080"/>
                  </a:lnTo>
                  <a:lnTo>
                    <a:pt x="104279" y="5080"/>
                  </a:lnTo>
                  <a:lnTo>
                    <a:pt x="101549" y="7620"/>
                  </a:lnTo>
                  <a:lnTo>
                    <a:pt x="99809" y="8890"/>
                  </a:lnTo>
                  <a:lnTo>
                    <a:pt x="99021" y="8890"/>
                  </a:lnTo>
                  <a:lnTo>
                    <a:pt x="93243" y="6350"/>
                  </a:lnTo>
                  <a:lnTo>
                    <a:pt x="87464" y="3810"/>
                  </a:lnTo>
                  <a:lnTo>
                    <a:pt x="87757" y="6350"/>
                  </a:lnTo>
                  <a:lnTo>
                    <a:pt x="86169" y="5080"/>
                  </a:lnTo>
                  <a:lnTo>
                    <a:pt x="87020" y="12700"/>
                  </a:lnTo>
                  <a:lnTo>
                    <a:pt x="82651" y="27940"/>
                  </a:lnTo>
                  <a:lnTo>
                    <a:pt x="82003" y="27940"/>
                  </a:lnTo>
                  <a:lnTo>
                    <a:pt x="83096" y="38100"/>
                  </a:lnTo>
                  <a:lnTo>
                    <a:pt x="82943" y="38100"/>
                  </a:lnTo>
                  <a:lnTo>
                    <a:pt x="82651" y="39370"/>
                  </a:lnTo>
                  <a:lnTo>
                    <a:pt x="82003" y="41910"/>
                  </a:lnTo>
                  <a:lnTo>
                    <a:pt x="81800" y="43180"/>
                  </a:lnTo>
                  <a:lnTo>
                    <a:pt x="81508" y="44450"/>
                  </a:lnTo>
                  <a:lnTo>
                    <a:pt x="81356" y="44450"/>
                  </a:lnTo>
                  <a:lnTo>
                    <a:pt x="81013" y="45720"/>
                  </a:lnTo>
                  <a:lnTo>
                    <a:pt x="80619" y="46990"/>
                  </a:lnTo>
                  <a:lnTo>
                    <a:pt x="79425" y="48260"/>
                  </a:lnTo>
                  <a:lnTo>
                    <a:pt x="79578" y="50800"/>
                  </a:lnTo>
                  <a:lnTo>
                    <a:pt x="79375" y="50800"/>
                  </a:lnTo>
                  <a:lnTo>
                    <a:pt x="79222" y="52070"/>
                  </a:lnTo>
                  <a:lnTo>
                    <a:pt x="78930" y="52070"/>
                  </a:lnTo>
                  <a:lnTo>
                    <a:pt x="77444" y="54610"/>
                  </a:lnTo>
                  <a:lnTo>
                    <a:pt x="77533" y="55880"/>
                  </a:lnTo>
                  <a:lnTo>
                    <a:pt x="77584" y="57150"/>
                  </a:lnTo>
                  <a:lnTo>
                    <a:pt x="76796" y="59690"/>
                  </a:lnTo>
                  <a:lnTo>
                    <a:pt x="75501" y="60960"/>
                  </a:lnTo>
                  <a:lnTo>
                    <a:pt x="75806" y="63500"/>
                  </a:lnTo>
                  <a:lnTo>
                    <a:pt x="75501" y="64770"/>
                  </a:lnTo>
                  <a:lnTo>
                    <a:pt x="75311" y="66040"/>
                  </a:lnTo>
                  <a:lnTo>
                    <a:pt x="74066" y="68580"/>
                  </a:lnTo>
                  <a:lnTo>
                    <a:pt x="69100" y="83820"/>
                  </a:lnTo>
                  <a:lnTo>
                    <a:pt x="69354" y="86360"/>
                  </a:lnTo>
                  <a:lnTo>
                    <a:pt x="66281" y="86360"/>
                  </a:lnTo>
                  <a:lnTo>
                    <a:pt x="67424" y="95250"/>
                  </a:lnTo>
                  <a:lnTo>
                    <a:pt x="66433" y="96520"/>
                  </a:lnTo>
                  <a:lnTo>
                    <a:pt x="66522" y="97790"/>
                  </a:lnTo>
                  <a:lnTo>
                    <a:pt x="65887" y="99060"/>
                  </a:lnTo>
                  <a:lnTo>
                    <a:pt x="66128" y="100330"/>
                  </a:lnTo>
                  <a:lnTo>
                    <a:pt x="65735" y="101600"/>
                  </a:lnTo>
                  <a:lnTo>
                    <a:pt x="65036" y="104140"/>
                  </a:lnTo>
                  <a:lnTo>
                    <a:pt x="64744" y="106680"/>
                  </a:lnTo>
                  <a:lnTo>
                    <a:pt x="64490" y="106680"/>
                  </a:lnTo>
                  <a:lnTo>
                    <a:pt x="64249" y="107950"/>
                  </a:lnTo>
                  <a:lnTo>
                    <a:pt x="64096" y="107950"/>
                  </a:lnTo>
                  <a:lnTo>
                    <a:pt x="62953" y="109220"/>
                  </a:lnTo>
                  <a:lnTo>
                    <a:pt x="63258" y="111760"/>
                  </a:lnTo>
                  <a:lnTo>
                    <a:pt x="63004" y="113030"/>
                  </a:lnTo>
                  <a:lnTo>
                    <a:pt x="62801" y="113030"/>
                  </a:lnTo>
                  <a:lnTo>
                    <a:pt x="62712" y="114300"/>
                  </a:lnTo>
                  <a:lnTo>
                    <a:pt x="61760" y="115570"/>
                  </a:lnTo>
                  <a:lnTo>
                    <a:pt x="62064" y="118110"/>
                  </a:lnTo>
                  <a:lnTo>
                    <a:pt x="61810" y="119380"/>
                  </a:lnTo>
                  <a:lnTo>
                    <a:pt x="61518" y="119380"/>
                  </a:lnTo>
                  <a:lnTo>
                    <a:pt x="61315" y="120650"/>
                  </a:lnTo>
                  <a:lnTo>
                    <a:pt x="61214" y="121920"/>
                  </a:lnTo>
                  <a:lnTo>
                    <a:pt x="59982" y="123190"/>
                  </a:lnTo>
                  <a:lnTo>
                    <a:pt x="60223" y="125730"/>
                  </a:lnTo>
                  <a:lnTo>
                    <a:pt x="59880" y="125730"/>
                  </a:lnTo>
                  <a:lnTo>
                    <a:pt x="59677" y="127000"/>
                  </a:lnTo>
                  <a:lnTo>
                    <a:pt x="59537" y="127000"/>
                  </a:lnTo>
                  <a:lnTo>
                    <a:pt x="59131" y="128270"/>
                  </a:lnTo>
                  <a:lnTo>
                    <a:pt x="58889" y="129540"/>
                  </a:lnTo>
                  <a:lnTo>
                    <a:pt x="58839" y="132080"/>
                  </a:lnTo>
                  <a:lnTo>
                    <a:pt x="58089" y="133350"/>
                  </a:lnTo>
                  <a:lnTo>
                    <a:pt x="57645" y="134620"/>
                  </a:lnTo>
                  <a:lnTo>
                    <a:pt x="57353" y="135890"/>
                  </a:lnTo>
                  <a:lnTo>
                    <a:pt x="57251" y="137160"/>
                  </a:lnTo>
                  <a:lnTo>
                    <a:pt x="56857" y="137160"/>
                  </a:lnTo>
                  <a:lnTo>
                    <a:pt x="56603" y="138430"/>
                  </a:lnTo>
                  <a:lnTo>
                    <a:pt x="56502" y="139700"/>
                  </a:lnTo>
                  <a:lnTo>
                    <a:pt x="56210" y="140970"/>
                  </a:lnTo>
                  <a:lnTo>
                    <a:pt x="56057" y="140970"/>
                  </a:lnTo>
                  <a:lnTo>
                    <a:pt x="56007" y="142240"/>
                  </a:lnTo>
                  <a:lnTo>
                    <a:pt x="52679" y="142240"/>
                  </a:lnTo>
                  <a:lnTo>
                    <a:pt x="53327" y="149860"/>
                  </a:lnTo>
                  <a:lnTo>
                    <a:pt x="50253" y="149860"/>
                  </a:lnTo>
                  <a:lnTo>
                    <a:pt x="51054" y="157480"/>
                  </a:lnTo>
                  <a:lnTo>
                    <a:pt x="48120" y="161290"/>
                  </a:lnTo>
                  <a:lnTo>
                    <a:pt x="49860" y="162560"/>
                  </a:lnTo>
                  <a:lnTo>
                    <a:pt x="49606" y="163830"/>
                  </a:lnTo>
                  <a:lnTo>
                    <a:pt x="48374" y="166370"/>
                  </a:lnTo>
                  <a:lnTo>
                    <a:pt x="47929" y="168910"/>
                  </a:lnTo>
                  <a:lnTo>
                    <a:pt x="36233" y="203200"/>
                  </a:lnTo>
                  <a:lnTo>
                    <a:pt x="31788" y="215900"/>
                  </a:lnTo>
                  <a:lnTo>
                    <a:pt x="25666" y="233680"/>
                  </a:lnTo>
                  <a:lnTo>
                    <a:pt x="20637" y="250190"/>
                  </a:lnTo>
                  <a:lnTo>
                    <a:pt x="17767" y="259080"/>
                  </a:lnTo>
                  <a:lnTo>
                    <a:pt x="9182" y="289560"/>
                  </a:lnTo>
                  <a:lnTo>
                    <a:pt x="6946" y="297180"/>
                  </a:lnTo>
                  <a:lnTo>
                    <a:pt x="5207" y="304800"/>
                  </a:lnTo>
                  <a:lnTo>
                    <a:pt x="3873" y="311150"/>
                  </a:lnTo>
                  <a:lnTo>
                    <a:pt x="2730" y="316230"/>
                  </a:lnTo>
                  <a:lnTo>
                    <a:pt x="1384" y="322580"/>
                  </a:lnTo>
                  <a:lnTo>
                    <a:pt x="444" y="332740"/>
                  </a:lnTo>
                  <a:lnTo>
                    <a:pt x="393" y="336550"/>
                  </a:lnTo>
                  <a:lnTo>
                    <a:pt x="0" y="337820"/>
                  </a:lnTo>
                  <a:lnTo>
                    <a:pt x="1193" y="349250"/>
                  </a:lnTo>
                  <a:lnTo>
                    <a:pt x="12750" y="347980"/>
                  </a:lnTo>
                  <a:lnTo>
                    <a:pt x="1346" y="350520"/>
                  </a:lnTo>
                  <a:lnTo>
                    <a:pt x="1638" y="351790"/>
                  </a:lnTo>
                  <a:lnTo>
                    <a:pt x="2628" y="355600"/>
                  </a:lnTo>
                  <a:lnTo>
                    <a:pt x="4064" y="358140"/>
                  </a:lnTo>
                  <a:lnTo>
                    <a:pt x="6654" y="363220"/>
                  </a:lnTo>
                  <a:lnTo>
                    <a:pt x="7442" y="364490"/>
                  </a:lnTo>
                  <a:lnTo>
                    <a:pt x="8331" y="364490"/>
                  </a:lnTo>
                  <a:lnTo>
                    <a:pt x="12153" y="369570"/>
                  </a:lnTo>
                  <a:lnTo>
                    <a:pt x="16179" y="372110"/>
                  </a:lnTo>
                  <a:lnTo>
                    <a:pt x="20345" y="374650"/>
                  </a:lnTo>
                  <a:lnTo>
                    <a:pt x="21234" y="375920"/>
                  </a:lnTo>
                  <a:lnTo>
                    <a:pt x="22225" y="375920"/>
                  </a:lnTo>
                  <a:lnTo>
                    <a:pt x="23368" y="377190"/>
                  </a:lnTo>
                  <a:lnTo>
                    <a:pt x="23863" y="377190"/>
                  </a:lnTo>
                  <a:lnTo>
                    <a:pt x="27533" y="381000"/>
                  </a:lnTo>
                  <a:lnTo>
                    <a:pt x="31305" y="381000"/>
                  </a:lnTo>
                  <a:lnTo>
                    <a:pt x="31902" y="382270"/>
                  </a:lnTo>
                  <a:lnTo>
                    <a:pt x="33096" y="382270"/>
                  </a:lnTo>
                  <a:lnTo>
                    <a:pt x="33439" y="384810"/>
                  </a:lnTo>
                  <a:lnTo>
                    <a:pt x="45745" y="384810"/>
                  </a:lnTo>
                  <a:lnTo>
                    <a:pt x="51142" y="387350"/>
                  </a:lnTo>
                  <a:lnTo>
                    <a:pt x="56807" y="389890"/>
                  </a:lnTo>
                  <a:lnTo>
                    <a:pt x="71983" y="389890"/>
                  </a:lnTo>
                  <a:lnTo>
                    <a:pt x="75958" y="388620"/>
                  </a:lnTo>
                  <a:lnTo>
                    <a:pt x="80911" y="388620"/>
                  </a:lnTo>
                  <a:lnTo>
                    <a:pt x="84289" y="387350"/>
                  </a:lnTo>
                  <a:lnTo>
                    <a:pt x="87109" y="387350"/>
                  </a:lnTo>
                  <a:lnTo>
                    <a:pt x="89103" y="386080"/>
                  </a:lnTo>
                  <a:lnTo>
                    <a:pt x="93611" y="386080"/>
                  </a:lnTo>
                  <a:lnTo>
                    <a:pt x="97777" y="384810"/>
                  </a:lnTo>
                  <a:lnTo>
                    <a:pt x="102590" y="382270"/>
                  </a:lnTo>
                  <a:lnTo>
                    <a:pt x="108864" y="381000"/>
                  </a:lnTo>
                  <a:lnTo>
                    <a:pt x="115252" y="378460"/>
                  </a:lnTo>
                  <a:lnTo>
                    <a:pt x="121793" y="374650"/>
                  </a:lnTo>
                  <a:lnTo>
                    <a:pt x="128536" y="372110"/>
                  </a:lnTo>
                  <a:lnTo>
                    <a:pt x="136550" y="367030"/>
                  </a:lnTo>
                  <a:lnTo>
                    <a:pt x="143865" y="361950"/>
                  </a:lnTo>
                  <a:lnTo>
                    <a:pt x="150583" y="356870"/>
                  </a:lnTo>
                  <a:lnTo>
                    <a:pt x="156819" y="353060"/>
                  </a:lnTo>
                  <a:lnTo>
                    <a:pt x="157607" y="351790"/>
                  </a:lnTo>
                  <a:lnTo>
                    <a:pt x="160629" y="349250"/>
                  </a:lnTo>
                  <a:lnTo>
                    <a:pt x="162217" y="347980"/>
                  </a:lnTo>
                  <a:lnTo>
                    <a:pt x="163804" y="346710"/>
                  </a:lnTo>
                  <a:lnTo>
                    <a:pt x="169164" y="342900"/>
                  </a:lnTo>
                  <a:lnTo>
                    <a:pt x="171348" y="340360"/>
                  </a:lnTo>
                  <a:lnTo>
                    <a:pt x="173532" y="339090"/>
                  </a:lnTo>
                  <a:lnTo>
                    <a:pt x="176911" y="335280"/>
                  </a:lnTo>
                  <a:lnTo>
                    <a:pt x="179679" y="332740"/>
                  </a:lnTo>
                  <a:lnTo>
                    <a:pt x="182562" y="330200"/>
                  </a:lnTo>
                  <a:lnTo>
                    <a:pt x="183553" y="328930"/>
                  </a:lnTo>
                  <a:lnTo>
                    <a:pt x="184594" y="327660"/>
                  </a:lnTo>
                  <a:lnTo>
                    <a:pt x="185496" y="326390"/>
                  </a:lnTo>
                  <a:lnTo>
                    <a:pt x="186436" y="326390"/>
                  </a:lnTo>
                  <a:lnTo>
                    <a:pt x="187325" y="325120"/>
                  </a:lnTo>
                  <a:lnTo>
                    <a:pt x="187871" y="323850"/>
                  </a:lnTo>
                  <a:lnTo>
                    <a:pt x="195211" y="316230"/>
                  </a:lnTo>
                  <a:lnTo>
                    <a:pt x="202006" y="307340"/>
                  </a:lnTo>
                  <a:lnTo>
                    <a:pt x="208318" y="297180"/>
                  </a:lnTo>
                  <a:lnTo>
                    <a:pt x="214210" y="285750"/>
                  </a:lnTo>
                  <a:lnTo>
                    <a:pt x="214807" y="290830"/>
                  </a:lnTo>
                  <a:lnTo>
                    <a:pt x="215455" y="292100"/>
                  </a:lnTo>
                  <a:lnTo>
                    <a:pt x="216890" y="299720"/>
                  </a:lnTo>
                  <a:lnTo>
                    <a:pt x="219621" y="306070"/>
                  </a:lnTo>
                  <a:lnTo>
                    <a:pt x="250075" y="335280"/>
                  </a:lnTo>
                  <a:lnTo>
                    <a:pt x="254800" y="337820"/>
                  </a:lnTo>
                  <a:lnTo>
                    <a:pt x="256781" y="339090"/>
                  </a:lnTo>
                  <a:lnTo>
                    <a:pt x="260108" y="339090"/>
                  </a:lnTo>
                  <a:lnTo>
                    <a:pt x="263677" y="340360"/>
                  </a:lnTo>
                  <a:lnTo>
                    <a:pt x="269278" y="340360"/>
                  </a:lnTo>
                  <a:lnTo>
                    <a:pt x="270421" y="341630"/>
                  </a:lnTo>
                  <a:lnTo>
                    <a:pt x="274345" y="341630"/>
                  </a:lnTo>
                  <a:lnTo>
                    <a:pt x="315671" y="325120"/>
                  </a:lnTo>
                  <a:lnTo>
                    <a:pt x="320230" y="320040"/>
                  </a:lnTo>
                  <a:lnTo>
                    <a:pt x="322554" y="317500"/>
                  </a:lnTo>
                  <a:lnTo>
                    <a:pt x="322757" y="318770"/>
                  </a:lnTo>
                  <a:lnTo>
                    <a:pt x="323011" y="318770"/>
                  </a:lnTo>
                  <a:lnTo>
                    <a:pt x="326631" y="323850"/>
                  </a:lnTo>
                  <a:lnTo>
                    <a:pt x="330796" y="328930"/>
                  </a:lnTo>
                  <a:lnTo>
                    <a:pt x="335953" y="331470"/>
                  </a:lnTo>
                  <a:lnTo>
                    <a:pt x="337540" y="332740"/>
                  </a:lnTo>
                  <a:lnTo>
                    <a:pt x="339026" y="332740"/>
                  </a:lnTo>
                  <a:lnTo>
                    <a:pt x="340321" y="334010"/>
                  </a:lnTo>
                  <a:lnTo>
                    <a:pt x="341515" y="334010"/>
                  </a:lnTo>
                  <a:lnTo>
                    <a:pt x="342798" y="335280"/>
                  </a:lnTo>
                  <a:lnTo>
                    <a:pt x="344093" y="335280"/>
                  </a:lnTo>
                  <a:lnTo>
                    <a:pt x="350240" y="337820"/>
                  </a:lnTo>
                  <a:lnTo>
                    <a:pt x="357733" y="337820"/>
                  </a:lnTo>
                  <a:lnTo>
                    <a:pt x="366014" y="336550"/>
                  </a:lnTo>
                  <a:lnTo>
                    <a:pt x="367957" y="336550"/>
                  </a:lnTo>
                  <a:lnTo>
                    <a:pt x="370332" y="335280"/>
                  </a:lnTo>
                  <a:lnTo>
                    <a:pt x="372465" y="335280"/>
                  </a:lnTo>
                  <a:lnTo>
                    <a:pt x="374904" y="334010"/>
                  </a:lnTo>
                  <a:lnTo>
                    <a:pt x="376936" y="332740"/>
                  </a:lnTo>
                  <a:lnTo>
                    <a:pt x="378574" y="332740"/>
                  </a:lnTo>
                  <a:lnTo>
                    <a:pt x="379514" y="331470"/>
                  </a:lnTo>
                  <a:lnTo>
                    <a:pt x="387845" y="325120"/>
                  </a:lnTo>
                  <a:lnTo>
                    <a:pt x="388493" y="325120"/>
                  </a:lnTo>
                  <a:lnTo>
                    <a:pt x="389191" y="323850"/>
                  </a:lnTo>
                  <a:lnTo>
                    <a:pt x="389775" y="323850"/>
                  </a:lnTo>
                  <a:lnTo>
                    <a:pt x="391121" y="322580"/>
                  </a:lnTo>
                  <a:lnTo>
                    <a:pt x="392214" y="321310"/>
                  </a:lnTo>
                  <a:lnTo>
                    <a:pt x="393153" y="318770"/>
                  </a:lnTo>
                  <a:lnTo>
                    <a:pt x="394119" y="317500"/>
                  </a:lnTo>
                  <a:lnTo>
                    <a:pt x="395084" y="316230"/>
                  </a:lnTo>
                  <a:lnTo>
                    <a:pt x="397179" y="313690"/>
                  </a:lnTo>
                  <a:lnTo>
                    <a:pt x="398856" y="311150"/>
                  </a:lnTo>
                  <a:lnTo>
                    <a:pt x="402831" y="304800"/>
                  </a:lnTo>
                  <a:lnTo>
                    <a:pt x="404761" y="302260"/>
                  </a:lnTo>
                  <a:lnTo>
                    <a:pt x="405257" y="304800"/>
                  </a:lnTo>
                  <a:lnTo>
                    <a:pt x="405955" y="307340"/>
                  </a:lnTo>
                  <a:lnTo>
                    <a:pt x="406704" y="308610"/>
                  </a:lnTo>
                  <a:lnTo>
                    <a:pt x="407047" y="309880"/>
                  </a:lnTo>
                  <a:lnTo>
                    <a:pt x="410514" y="317500"/>
                  </a:lnTo>
                  <a:lnTo>
                    <a:pt x="437807" y="339090"/>
                  </a:lnTo>
                  <a:lnTo>
                    <a:pt x="449211" y="339090"/>
                  </a:lnTo>
                  <a:lnTo>
                    <a:pt x="455815" y="337820"/>
                  </a:lnTo>
                  <a:lnTo>
                    <a:pt x="461022" y="335280"/>
                  </a:lnTo>
                  <a:lnTo>
                    <a:pt x="464845" y="332740"/>
                  </a:lnTo>
                  <a:lnTo>
                    <a:pt x="467969" y="331470"/>
                  </a:lnTo>
                  <a:lnTo>
                    <a:pt x="471639" y="328930"/>
                  </a:lnTo>
                  <a:lnTo>
                    <a:pt x="474611" y="326390"/>
                  </a:lnTo>
                  <a:lnTo>
                    <a:pt x="476592" y="325120"/>
                  </a:lnTo>
                  <a:lnTo>
                    <a:pt x="480466" y="321310"/>
                  </a:lnTo>
                  <a:lnTo>
                    <a:pt x="483692" y="316230"/>
                  </a:lnTo>
                  <a:lnTo>
                    <a:pt x="485978" y="311150"/>
                  </a:lnTo>
                  <a:lnTo>
                    <a:pt x="487159" y="308610"/>
                  </a:lnTo>
                  <a:lnTo>
                    <a:pt x="488746" y="304800"/>
                  </a:lnTo>
                  <a:lnTo>
                    <a:pt x="490588" y="302260"/>
                  </a:lnTo>
                  <a:lnTo>
                    <a:pt x="490880" y="300990"/>
                  </a:lnTo>
                  <a:lnTo>
                    <a:pt x="491134" y="300990"/>
                  </a:lnTo>
                  <a:lnTo>
                    <a:pt x="491426" y="299720"/>
                  </a:lnTo>
                  <a:lnTo>
                    <a:pt x="492125" y="302260"/>
                  </a:lnTo>
                  <a:lnTo>
                    <a:pt x="492518" y="302260"/>
                  </a:lnTo>
                  <a:lnTo>
                    <a:pt x="495058" y="307340"/>
                  </a:lnTo>
                  <a:lnTo>
                    <a:pt x="498525" y="311150"/>
                  </a:lnTo>
                  <a:lnTo>
                    <a:pt x="502894" y="314960"/>
                  </a:lnTo>
                  <a:lnTo>
                    <a:pt x="504126" y="316230"/>
                  </a:lnTo>
                  <a:lnTo>
                    <a:pt x="505320" y="316230"/>
                  </a:lnTo>
                  <a:lnTo>
                    <a:pt x="506361" y="317500"/>
                  </a:lnTo>
                  <a:lnTo>
                    <a:pt x="507707" y="317500"/>
                  </a:lnTo>
                  <a:lnTo>
                    <a:pt x="509041" y="318770"/>
                  </a:lnTo>
                  <a:lnTo>
                    <a:pt x="510286" y="318770"/>
                  </a:lnTo>
                  <a:lnTo>
                    <a:pt x="512914" y="320040"/>
                  </a:lnTo>
                  <a:lnTo>
                    <a:pt x="515645" y="321310"/>
                  </a:lnTo>
                  <a:lnTo>
                    <a:pt x="529628" y="321310"/>
                  </a:lnTo>
                  <a:lnTo>
                    <a:pt x="530618" y="320040"/>
                  </a:lnTo>
                  <a:lnTo>
                    <a:pt x="533895" y="320040"/>
                  </a:lnTo>
                  <a:lnTo>
                    <a:pt x="534593" y="318770"/>
                  </a:lnTo>
                  <a:lnTo>
                    <a:pt x="537870" y="318770"/>
                  </a:lnTo>
                  <a:lnTo>
                    <a:pt x="539800" y="317500"/>
                  </a:lnTo>
                  <a:lnTo>
                    <a:pt x="541235" y="316230"/>
                  </a:lnTo>
                  <a:lnTo>
                    <a:pt x="541985" y="316230"/>
                  </a:lnTo>
                  <a:lnTo>
                    <a:pt x="544220" y="314960"/>
                  </a:lnTo>
                  <a:lnTo>
                    <a:pt x="545998" y="313690"/>
                  </a:lnTo>
                  <a:lnTo>
                    <a:pt x="547636" y="312420"/>
                  </a:lnTo>
                  <a:lnTo>
                    <a:pt x="550316" y="309880"/>
                  </a:lnTo>
                  <a:lnTo>
                    <a:pt x="550913" y="308610"/>
                  </a:lnTo>
                  <a:lnTo>
                    <a:pt x="552704" y="307340"/>
                  </a:lnTo>
                  <a:lnTo>
                    <a:pt x="553745" y="306070"/>
                  </a:lnTo>
                  <a:lnTo>
                    <a:pt x="554634" y="304800"/>
                  </a:lnTo>
                  <a:lnTo>
                    <a:pt x="558507" y="299720"/>
                  </a:lnTo>
                  <a:lnTo>
                    <a:pt x="560095" y="297180"/>
                  </a:lnTo>
                  <a:lnTo>
                    <a:pt x="561086" y="295910"/>
                  </a:lnTo>
                  <a:lnTo>
                    <a:pt x="562965" y="293370"/>
                  </a:lnTo>
                  <a:lnTo>
                    <a:pt x="565543" y="302260"/>
                  </a:lnTo>
                  <a:lnTo>
                    <a:pt x="569023" y="308610"/>
                  </a:lnTo>
                  <a:lnTo>
                    <a:pt x="576961" y="317500"/>
                  </a:lnTo>
                  <a:lnTo>
                    <a:pt x="580821" y="320040"/>
                  </a:lnTo>
                  <a:lnTo>
                    <a:pt x="585393" y="321310"/>
                  </a:lnTo>
                  <a:lnTo>
                    <a:pt x="588467" y="322580"/>
                  </a:lnTo>
                  <a:lnTo>
                    <a:pt x="591845" y="323850"/>
                  </a:lnTo>
                  <a:lnTo>
                    <a:pt x="598093" y="323850"/>
                  </a:lnTo>
                  <a:lnTo>
                    <a:pt x="601065" y="322580"/>
                  </a:lnTo>
                  <a:lnTo>
                    <a:pt x="602907" y="322580"/>
                  </a:lnTo>
                  <a:lnTo>
                    <a:pt x="604634" y="321310"/>
                  </a:lnTo>
                  <a:lnTo>
                    <a:pt x="607123" y="336550"/>
                  </a:lnTo>
                  <a:lnTo>
                    <a:pt x="610895" y="336550"/>
                  </a:lnTo>
                  <a:lnTo>
                    <a:pt x="612178" y="337820"/>
                  </a:lnTo>
                  <a:lnTo>
                    <a:pt x="613918" y="339090"/>
                  </a:lnTo>
                  <a:lnTo>
                    <a:pt x="615899" y="340360"/>
                  </a:lnTo>
                  <a:lnTo>
                    <a:pt x="617435" y="341630"/>
                  </a:lnTo>
                  <a:lnTo>
                    <a:pt x="619518" y="342900"/>
                  </a:lnTo>
                  <a:lnTo>
                    <a:pt x="623544" y="342900"/>
                  </a:lnTo>
                  <a:lnTo>
                    <a:pt x="624928" y="344170"/>
                  </a:lnTo>
                  <a:lnTo>
                    <a:pt x="617982" y="344170"/>
                  </a:lnTo>
                  <a:lnTo>
                    <a:pt x="614514" y="345440"/>
                  </a:lnTo>
                  <a:lnTo>
                    <a:pt x="569518" y="349250"/>
                  </a:lnTo>
                  <a:lnTo>
                    <a:pt x="514502" y="355600"/>
                  </a:lnTo>
                  <a:lnTo>
                    <a:pt x="498563" y="355600"/>
                  </a:lnTo>
                  <a:lnTo>
                    <a:pt x="490372" y="354330"/>
                  </a:lnTo>
                  <a:lnTo>
                    <a:pt x="482396" y="351790"/>
                  </a:lnTo>
                  <a:lnTo>
                    <a:pt x="474510" y="347980"/>
                  </a:lnTo>
                  <a:lnTo>
                    <a:pt x="468312" y="349250"/>
                  </a:lnTo>
                  <a:lnTo>
                    <a:pt x="460971" y="351790"/>
                  </a:lnTo>
                  <a:lnTo>
                    <a:pt x="456158" y="354330"/>
                  </a:lnTo>
                  <a:lnTo>
                    <a:pt x="452640" y="361950"/>
                  </a:lnTo>
                  <a:lnTo>
                    <a:pt x="445350" y="361950"/>
                  </a:lnTo>
                  <a:lnTo>
                    <a:pt x="438073" y="363220"/>
                  </a:lnTo>
                  <a:lnTo>
                    <a:pt x="423570" y="364490"/>
                  </a:lnTo>
                  <a:lnTo>
                    <a:pt x="411365" y="365760"/>
                  </a:lnTo>
                  <a:lnTo>
                    <a:pt x="401129" y="367030"/>
                  </a:lnTo>
                  <a:lnTo>
                    <a:pt x="391160" y="367030"/>
                  </a:lnTo>
                  <a:lnTo>
                    <a:pt x="381342" y="365760"/>
                  </a:lnTo>
                  <a:lnTo>
                    <a:pt x="374357" y="364490"/>
                  </a:lnTo>
                  <a:lnTo>
                    <a:pt x="368846" y="364490"/>
                  </a:lnTo>
                  <a:lnTo>
                    <a:pt x="363334" y="363220"/>
                  </a:lnTo>
                  <a:lnTo>
                    <a:pt x="352272" y="361950"/>
                  </a:lnTo>
                  <a:lnTo>
                    <a:pt x="343103" y="361950"/>
                  </a:lnTo>
                  <a:lnTo>
                    <a:pt x="339229" y="373380"/>
                  </a:lnTo>
                  <a:lnTo>
                    <a:pt x="331139" y="373380"/>
                  </a:lnTo>
                  <a:lnTo>
                    <a:pt x="329057" y="373595"/>
                  </a:lnTo>
                  <a:lnTo>
                    <a:pt x="329057" y="443230"/>
                  </a:lnTo>
                  <a:lnTo>
                    <a:pt x="328764" y="443230"/>
                  </a:lnTo>
                  <a:lnTo>
                    <a:pt x="328320" y="441960"/>
                  </a:lnTo>
                  <a:lnTo>
                    <a:pt x="327774" y="441960"/>
                  </a:lnTo>
                  <a:lnTo>
                    <a:pt x="327329" y="430530"/>
                  </a:lnTo>
                  <a:lnTo>
                    <a:pt x="329057" y="443230"/>
                  </a:lnTo>
                  <a:lnTo>
                    <a:pt x="329057" y="373595"/>
                  </a:lnTo>
                  <a:lnTo>
                    <a:pt x="254342" y="381000"/>
                  </a:lnTo>
                  <a:lnTo>
                    <a:pt x="211086" y="424180"/>
                  </a:lnTo>
                  <a:lnTo>
                    <a:pt x="206717" y="430530"/>
                  </a:lnTo>
                  <a:lnTo>
                    <a:pt x="204635" y="433070"/>
                  </a:lnTo>
                  <a:lnTo>
                    <a:pt x="203746" y="435610"/>
                  </a:lnTo>
                  <a:lnTo>
                    <a:pt x="202857" y="439420"/>
                  </a:lnTo>
                  <a:lnTo>
                    <a:pt x="197739" y="453390"/>
                  </a:lnTo>
                  <a:lnTo>
                    <a:pt x="211937" y="454660"/>
                  </a:lnTo>
                  <a:lnTo>
                    <a:pt x="212928" y="454660"/>
                  </a:lnTo>
                  <a:lnTo>
                    <a:pt x="213423" y="455930"/>
                  </a:lnTo>
                  <a:lnTo>
                    <a:pt x="222300" y="455930"/>
                  </a:lnTo>
                  <a:lnTo>
                    <a:pt x="236588" y="454660"/>
                  </a:lnTo>
                  <a:lnTo>
                    <a:pt x="250875" y="452120"/>
                  </a:lnTo>
                  <a:lnTo>
                    <a:pt x="285153" y="447040"/>
                  </a:lnTo>
                  <a:lnTo>
                    <a:pt x="293128" y="445770"/>
                  </a:lnTo>
                  <a:lnTo>
                    <a:pt x="301155" y="445770"/>
                  </a:lnTo>
                  <a:lnTo>
                    <a:pt x="317207" y="443230"/>
                  </a:lnTo>
                  <a:lnTo>
                    <a:pt x="300189" y="491490"/>
                  </a:lnTo>
                  <a:lnTo>
                    <a:pt x="283946" y="537210"/>
                  </a:lnTo>
                  <a:lnTo>
                    <a:pt x="267309" y="582930"/>
                  </a:lnTo>
                  <a:lnTo>
                    <a:pt x="250139" y="628650"/>
                  </a:lnTo>
                  <a:lnTo>
                    <a:pt x="232321" y="674382"/>
                  </a:lnTo>
                  <a:lnTo>
                    <a:pt x="227558" y="685800"/>
                  </a:lnTo>
                  <a:lnTo>
                    <a:pt x="222300" y="698500"/>
                  </a:lnTo>
                  <a:lnTo>
                    <a:pt x="218922" y="707390"/>
                  </a:lnTo>
                  <a:lnTo>
                    <a:pt x="216154" y="715010"/>
                  </a:lnTo>
                  <a:lnTo>
                    <a:pt x="219468" y="721360"/>
                  </a:lnTo>
                  <a:lnTo>
                    <a:pt x="222745" y="728980"/>
                  </a:lnTo>
                  <a:lnTo>
                    <a:pt x="239509" y="734060"/>
                  </a:lnTo>
                  <a:lnTo>
                    <a:pt x="255193" y="737882"/>
                  </a:lnTo>
                  <a:lnTo>
                    <a:pt x="257022" y="739140"/>
                  </a:lnTo>
                  <a:lnTo>
                    <a:pt x="265912" y="739140"/>
                  </a:lnTo>
                  <a:lnTo>
                    <a:pt x="272262" y="735330"/>
                  </a:lnTo>
                  <a:lnTo>
                    <a:pt x="277914" y="726440"/>
                  </a:lnTo>
                  <a:lnTo>
                    <a:pt x="279158" y="723900"/>
                  </a:lnTo>
                  <a:lnTo>
                    <a:pt x="348678" y="561619"/>
                  </a:lnTo>
                  <a:lnTo>
                    <a:pt x="388835" y="468630"/>
                  </a:lnTo>
                  <a:lnTo>
                    <a:pt x="392061" y="459740"/>
                  </a:lnTo>
                  <a:lnTo>
                    <a:pt x="398411" y="444500"/>
                  </a:lnTo>
                  <a:lnTo>
                    <a:pt x="402386" y="434340"/>
                  </a:lnTo>
                  <a:lnTo>
                    <a:pt x="427926" y="433070"/>
                  </a:lnTo>
                  <a:lnTo>
                    <a:pt x="422173" y="448310"/>
                  </a:lnTo>
                  <a:lnTo>
                    <a:pt x="419354" y="455930"/>
                  </a:lnTo>
                  <a:lnTo>
                    <a:pt x="412940" y="473710"/>
                  </a:lnTo>
                  <a:lnTo>
                    <a:pt x="406425" y="490220"/>
                  </a:lnTo>
                  <a:lnTo>
                    <a:pt x="399796" y="508000"/>
                  </a:lnTo>
                  <a:lnTo>
                    <a:pt x="393052" y="524510"/>
                  </a:lnTo>
                  <a:lnTo>
                    <a:pt x="381863" y="552450"/>
                  </a:lnTo>
                  <a:lnTo>
                    <a:pt x="368528" y="585470"/>
                  </a:lnTo>
                  <a:lnTo>
                    <a:pt x="356158" y="614680"/>
                  </a:lnTo>
                  <a:lnTo>
                    <a:pt x="331038" y="675640"/>
                  </a:lnTo>
                  <a:lnTo>
                    <a:pt x="329057" y="680732"/>
                  </a:lnTo>
                  <a:lnTo>
                    <a:pt x="323100" y="693432"/>
                  </a:lnTo>
                  <a:lnTo>
                    <a:pt x="321373" y="697230"/>
                  </a:lnTo>
                  <a:lnTo>
                    <a:pt x="319786" y="701040"/>
                  </a:lnTo>
                  <a:lnTo>
                    <a:pt x="317347" y="707390"/>
                  </a:lnTo>
                  <a:lnTo>
                    <a:pt x="317106" y="712482"/>
                  </a:lnTo>
                  <a:lnTo>
                    <a:pt x="320128" y="720090"/>
                  </a:lnTo>
                  <a:lnTo>
                    <a:pt x="322808" y="723900"/>
                  </a:lnTo>
                  <a:lnTo>
                    <a:pt x="328815" y="726440"/>
                  </a:lnTo>
                  <a:lnTo>
                    <a:pt x="335368" y="728980"/>
                  </a:lnTo>
                  <a:lnTo>
                    <a:pt x="354355" y="736600"/>
                  </a:lnTo>
                  <a:lnTo>
                    <a:pt x="386308" y="717550"/>
                  </a:lnTo>
                  <a:lnTo>
                    <a:pt x="393560" y="698500"/>
                  </a:lnTo>
                  <a:lnTo>
                    <a:pt x="407797" y="661682"/>
                  </a:lnTo>
                  <a:lnTo>
                    <a:pt x="414972" y="642632"/>
                  </a:lnTo>
                  <a:lnTo>
                    <a:pt x="422262" y="623582"/>
                  </a:lnTo>
                  <a:lnTo>
                    <a:pt x="429666" y="605790"/>
                  </a:lnTo>
                  <a:lnTo>
                    <a:pt x="428625" y="612140"/>
                  </a:lnTo>
                  <a:lnTo>
                    <a:pt x="428002" y="618490"/>
                  </a:lnTo>
                  <a:lnTo>
                    <a:pt x="427888" y="622300"/>
                  </a:lnTo>
                  <a:lnTo>
                    <a:pt x="427964" y="628650"/>
                  </a:lnTo>
                  <a:lnTo>
                    <a:pt x="428129" y="632460"/>
                  </a:lnTo>
                  <a:lnTo>
                    <a:pt x="429755" y="641350"/>
                  </a:lnTo>
                  <a:lnTo>
                    <a:pt x="433095" y="648982"/>
                  </a:lnTo>
                  <a:lnTo>
                    <a:pt x="438150" y="655332"/>
                  </a:lnTo>
                  <a:lnTo>
                    <a:pt x="444893" y="659130"/>
                  </a:lnTo>
                  <a:lnTo>
                    <a:pt x="448792" y="666750"/>
                  </a:lnTo>
                  <a:lnTo>
                    <a:pt x="454101" y="671830"/>
                  </a:lnTo>
                  <a:lnTo>
                    <a:pt x="460794" y="675640"/>
                  </a:lnTo>
                  <a:lnTo>
                    <a:pt x="468858" y="676910"/>
                  </a:lnTo>
                  <a:lnTo>
                    <a:pt x="473468" y="676910"/>
                  </a:lnTo>
                  <a:lnTo>
                    <a:pt x="509295" y="660400"/>
                  </a:lnTo>
                  <a:lnTo>
                    <a:pt x="524319" y="645160"/>
                  </a:lnTo>
                  <a:lnTo>
                    <a:pt x="528434" y="641350"/>
                  </a:lnTo>
                  <a:lnTo>
                    <a:pt x="530567" y="638810"/>
                  </a:lnTo>
                  <a:lnTo>
                    <a:pt x="531317" y="638810"/>
                  </a:lnTo>
                  <a:lnTo>
                    <a:pt x="544436" y="636282"/>
                  </a:lnTo>
                  <a:lnTo>
                    <a:pt x="550722" y="633730"/>
                  </a:lnTo>
                  <a:lnTo>
                    <a:pt x="556818" y="631190"/>
                  </a:lnTo>
                  <a:lnTo>
                    <a:pt x="557364" y="631190"/>
                  </a:lnTo>
                  <a:lnTo>
                    <a:pt x="564121" y="641350"/>
                  </a:lnTo>
                  <a:lnTo>
                    <a:pt x="572249" y="646430"/>
                  </a:lnTo>
                  <a:lnTo>
                    <a:pt x="579970" y="648982"/>
                  </a:lnTo>
                  <a:lnTo>
                    <a:pt x="585546" y="650240"/>
                  </a:lnTo>
                  <a:lnTo>
                    <a:pt x="594715" y="650240"/>
                  </a:lnTo>
                  <a:lnTo>
                    <a:pt x="603110" y="648982"/>
                  </a:lnTo>
                  <a:lnTo>
                    <a:pt x="610768" y="645160"/>
                  </a:lnTo>
                  <a:lnTo>
                    <a:pt x="617791" y="642632"/>
                  </a:lnTo>
                  <a:lnTo>
                    <a:pt x="631012" y="635000"/>
                  </a:lnTo>
                  <a:lnTo>
                    <a:pt x="636016" y="631190"/>
                  </a:lnTo>
                  <a:lnTo>
                    <a:pt x="642696" y="626110"/>
                  </a:lnTo>
                  <a:lnTo>
                    <a:pt x="652843" y="615950"/>
                  </a:lnTo>
                  <a:lnTo>
                    <a:pt x="661441" y="605790"/>
                  </a:lnTo>
                  <a:lnTo>
                    <a:pt x="665022" y="612140"/>
                  </a:lnTo>
                  <a:lnTo>
                    <a:pt x="703884" y="635000"/>
                  </a:lnTo>
                  <a:lnTo>
                    <a:pt x="714984" y="633730"/>
                  </a:lnTo>
                  <a:lnTo>
                    <a:pt x="725741" y="627380"/>
                  </a:lnTo>
                  <a:lnTo>
                    <a:pt x="730897" y="622300"/>
                  </a:lnTo>
                  <a:lnTo>
                    <a:pt x="733374" y="621030"/>
                  </a:lnTo>
                  <a:lnTo>
                    <a:pt x="736396" y="626110"/>
                  </a:lnTo>
                  <a:lnTo>
                    <a:pt x="741019" y="629932"/>
                  </a:lnTo>
                  <a:lnTo>
                    <a:pt x="745426" y="632460"/>
                  </a:lnTo>
                  <a:lnTo>
                    <a:pt x="746772" y="637540"/>
                  </a:lnTo>
                  <a:lnTo>
                    <a:pt x="749846" y="642632"/>
                  </a:lnTo>
                  <a:lnTo>
                    <a:pt x="756843" y="645160"/>
                  </a:lnTo>
                  <a:lnTo>
                    <a:pt x="757986" y="646430"/>
                  </a:lnTo>
                  <a:lnTo>
                    <a:pt x="759129" y="646430"/>
                  </a:lnTo>
                  <a:lnTo>
                    <a:pt x="760260" y="647700"/>
                  </a:lnTo>
                  <a:lnTo>
                    <a:pt x="763435" y="648982"/>
                  </a:lnTo>
                  <a:lnTo>
                    <a:pt x="772718" y="654050"/>
                  </a:lnTo>
                  <a:lnTo>
                    <a:pt x="779564" y="655332"/>
                  </a:lnTo>
                  <a:lnTo>
                    <a:pt x="785228" y="653008"/>
                  </a:lnTo>
                  <a:lnTo>
                    <a:pt x="784821" y="654050"/>
                  </a:lnTo>
                  <a:lnTo>
                    <a:pt x="784275" y="654050"/>
                  </a:lnTo>
                  <a:lnTo>
                    <a:pt x="773531" y="668032"/>
                  </a:lnTo>
                  <a:lnTo>
                    <a:pt x="768210" y="675640"/>
                  </a:lnTo>
                  <a:lnTo>
                    <a:pt x="762939" y="681990"/>
                  </a:lnTo>
                  <a:lnTo>
                    <a:pt x="729335" y="727710"/>
                  </a:lnTo>
                  <a:lnTo>
                    <a:pt x="718197" y="741680"/>
                  </a:lnTo>
                  <a:lnTo>
                    <a:pt x="716165" y="745490"/>
                  </a:lnTo>
                  <a:lnTo>
                    <a:pt x="711593" y="751840"/>
                  </a:lnTo>
                  <a:lnTo>
                    <a:pt x="714032" y="759460"/>
                  </a:lnTo>
                  <a:lnTo>
                    <a:pt x="717918" y="769632"/>
                  </a:lnTo>
                  <a:lnTo>
                    <a:pt x="723188" y="777240"/>
                  </a:lnTo>
                  <a:lnTo>
                    <a:pt x="729805" y="782332"/>
                  </a:lnTo>
                  <a:lnTo>
                    <a:pt x="737743" y="786130"/>
                  </a:lnTo>
                  <a:lnTo>
                    <a:pt x="740270" y="787400"/>
                  </a:lnTo>
                  <a:lnTo>
                    <a:pt x="743000" y="788682"/>
                  </a:lnTo>
                  <a:lnTo>
                    <a:pt x="745832" y="789940"/>
                  </a:lnTo>
                  <a:lnTo>
                    <a:pt x="746772" y="791210"/>
                  </a:lnTo>
                  <a:lnTo>
                    <a:pt x="747610" y="791210"/>
                  </a:lnTo>
                  <a:lnTo>
                    <a:pt x="750239" y="793750"/>
                  </a:lnTo>
                  <a:lnTo>
                    <a:pt x="752475" y="795032"/>
                  </a:lnTo>
                  <a:lnTo>
                    <a:pt x="756640" y="797560"/>
                  </a:lnTo>
                  <a:lnTo>
                    <a:pt x="760615" y="798830"/>
                  </a:lnTo>
                  <a:lnTo>
                    <a:pt x="769099" y="798830"/>
                  </a:lnTo>
                  <a:lnTo>
                    <a:pt x="771029" y="797560"/>
                  </a:lnTo>
                  <a:lnTo>
                    <a:pt x="771969" y="797560"/>
                  </a:lnTo>
                  <a:lnTo>
                    <a:pt x="778192" y="795032"/>
                  </a:lnTo>
                  <a:lnTo>
                    <a:pt x="784491" y="793750"/>
                  </a:lnTo>
                  <a:lnTo>
                    <a:pt x="790790" y="791210"/>
                  </a:lnTo>
                  <a:lnTo>
                    <a:pt x="797026" y="787400"/>
                  </a:lnTo>
                  <a:lnTo>
                    <a:pt x="810006" y="779780"/>
                  </a:lnTo>
                  <a:lnTo>
                    <a:pt x="820661" y="769632"/>
                  </a:lnTo>
                  <a:lnTo>
                    <a:pt x="838631" y="728980"/>
                  </a:lnTo>
                  <a:lnTo>
                    <a:pt x="843191" y="688340"/>
                  </a:lnTo>
                  <a:lnTo>
                    <a:pt x="845045" y="655332"/>
                  </a:lnTo>
                  <a:lnTo>
                    <a:pt x="845362" y="652780"/>
                  </a:lnTo>
                  <a:lnTo>
                    <a:pt x="863104" y="621030"/>
                  </a:lnTo>
                  <a:lnTo>
                    <a:pt x="867219" y="615950"/>
                  </a:lnTo>
                  <a:lnTo>
                    <a:pt x="869061" y="619760"/>
                  </a:lnTo>
                  <a:lnTo>
                    <a:pt x="870889" y="622300"/>
                  </a:lnTo>
                  <a:lnTo>
                    <a:pt x="872832" y="624840"/>
                  </a:lnTo>
                  <a:lnTo>
                    <a:pt x="873721" y="624840"/>
                  </a:lnTo>
                  <a:lnTo>
                    <a:pt x="876350" y="628650"/>
                  </a:lnTo>
                  <a:lnTo>
                    <a:pt x="879970" y="631190"/>
                  </a:lnTo>
                  <a:lnTo>
                    <a:pt x="884631" y="633730"/>
                  </a:lnTo>
                  <a:lnTo>
                    <a:pt x="886574" y="635000"/>
                  </a:lnTo>
                  <a:lnTo>
                    <a:pt x="888301" y="636282"/>
                  </a:lnTo>
                  <a:lnTo>
                    <a:pt x="889596" y="636282"/>
                  </a:lnTo>
                  <a:lnTo>
                    <a:pt x="892924" y="637540"/>
                  </a:lnTo>
                  <a:lnTo>
                    <a:pt x="903236" y="637540"/>
                  </a:lnTo>
                  <a:lnTo>
                    <a:pt x="906310" y="638810"/>
                  </a:lnTo>
                  <a:lnTo>
                    <a:pt x="908545" y="637540"/>
                  </a:lnTo>
                  <a:lnTo>
                    <a:pt x="912863" y="637540"/>
                  </a:lnTo>
                  <a:lnTo>
                    <a:pt x="916381" y="636282"/>
                  </a:lnTo>
                  <a:lnTo>
                    <a:pt x="919911" y="633730"/>
                  </a:lnTo>
                  <a:lnTo>
                    <a:pt x="920750" y="632460"/>
                  </a:lnTo>
                  <a:lnTo>
                    <a:pt x="921448" y="632460"/>
                  </a:lnTo>
                  <a:lnTo>
                    <a:pt x="922388" y="631190"/>
                  </a:lnTo>
                  <a:lnTo>
                    <a:pt x="924077" y="629932"/>
                  </a:lnTo>
                  <a:lnTo>
                    <a:pt x="925118" y="628650"/>
                  </a:lnTo>
                  <a:lnTo>
                    <a:pt x="928979" y="624840"/>
                  </a:lnTo>
                  <a:lnTo>
                    <a:pt x="929525" y="624840"/>
                  </a:lnTo>
                  <a:lnTo>
                    <a:pt x="930033" y="623582"/>
                  </a:lnTo>
                  <a:lnTo>
                    <a:pt x="930529" y="623582"/>
                  </a:lnTo>
                  <a:lnTo>
                    <a:pt x="937717" y="615950"/>
                  </a:lnTo>
                  <a:lnTo>
                    <a:pt x="938009" y="614680"/>
                  </a:lnTo>
                  <a:lnTo>
                    <a:pt x="938606" y="613410"/>
                  </a:lnTo>
                  <a:lnTo>
                    <a:pt x="924318" y="613410"/>
                  </a:lnTo>
                  <a:lnTo>
                    <a:pt x="919149" y="605790"/>
                  </a:lnTo>
                  <a:lnTo>
                    <a:pt x="905370" y="585470"/>
                  </a:lnTo>
                  <a:lnTo>
                    <a:pt x="904506" y="584200"/>
                  </a:lnTo>
                  <a:lnTo>
                    <a:pt x="1011580" y="584200"/>
                  </a:lnTo>
                  <a:lnTo>
                    <a:pt x="1012075" y="581660"/>
                  </a:lnTo>
                  <a:lnTo>
                    <a:pt x="1012583" y="580390"/>
                  </a:lnTo>
                  <a:lnTo>
                    <a:pt x="1013663" y="576580"/>
                  </a:lnTo>
                  <a:lnTo>
                    <a:pt x="1013574" y="572770"/>
                  </a:lnTo>
                  <a:lnTo>
                    <a:pt x="1012329" y="570230"/>
                  </a:lnTo>
                  <a:lnTo>
                    <a:pt x="1011237" y="561340"/>
                  </a:lnTo>
                  <a:lnTo>
                    <a:pt x="999032" y="561340"/>
                  </a:lnTo>
                  <a:lnTo>
                    <a:pt x="999629" y="558800"/>
                  </a:lnTo>
                  <a:lnTo>
                    <a:pt x="1000125" y="557530"/>
                  </a:lnTo>
                  <a:lnTo>
                    <a:pt x="1000569" y="556260"/>
                  </a:lnTo>
                  <a:lnTo>
                    <a:pt x="1000823" y="556260"/>
                  </a:lnTo>
                  <a:lnTo>
                    <a:pt x="1001217" y="554990"/>
                  </a:lnTo>
                  <a:lnTo>
                    <a:pt x="1002271" y="552526"/>
                  </a:lnTo>
                  <a:lnTo>
                    <a:pt x="1011034" y="560070"/>
                  </a:lnTo>
                  <a:lnTo>
                    <a:pt x="1010488" y="556260"/>
                  </a:lnTo>
                  <a:lnTo>
                    <a:pt x="1011135" y="556260"/>
                  </a:lnTo>
                  <a:lnTo>
                    <a:pt x="1010729" y="552450"/>
                  </a:lnTo>
                  <a:lnTo>
                    <a:pt x="1010323" y="548640"/>
                  </a:lnTo>
                  <a:lnTo>
                    <a:pt x="990206" y="548640"/>
                  </a:lnTo>
                  <a:lnTo>
                    <a:pt x="889203" y="561619"/>
                  </a:lnTo>
                  <a:lnTo>
                    <a:pt x="886421" y="557530"/>
                  </a:lnTo>
                  <a:lnTo>
                    <a:pt x="876960" y="543560"/>
                  </a:lnTo>
                  <a:lnTo>
                    <a:pt x="860602" y="519430"/>
                  </a:lnTo>
                  <a:lnTo>
                    <a:pt x="848537" y="501650"/>
                  </a:lnTo>
                  <a:lnTo>
                    <a:pt x="843940" y="494855"/>
                  </a:lnTo>
                  <a:lnTo>
                    <a:pt x="841527" y="496570"/>
                  </a:lnTo>
                  <a:lnTo>
                    <a:pt x="840282" y="499110"/>
                  </a:lnTo>
                  <a:lnTo>
                    <a:pt x="837907" y="501650"/>
                  </a:lnTo>
                  <a:lnTo>
                    <a:pt x="836904" y="500380"/>
                  </a:lnTo>
                  <a:lnTo>
                    <a:pt x="824852" y="491490"/>
                  </a:lnTo>
                  <a:lnTo>
                    <a:pt x="818756" y="486410"/>
                  </a:lnTo>
                  <a:lnTo>
                    <a:pt x="810844" y="481330"/>
                  </a:lnTo>
                  <a:lnTo>
                    <a:pt x="802881" y="480060"/>
                  </a:lnTo>
                  <a:lnTo>
                    <a:pt x="795108" y="481330"/>
                  </a:lnTo>
                  <a:lnTo>
                    <a:pt x="787793" y="486410"/>
                  </a:lnTo>
                  <a:lnTo>
                    <a:pt x="779424" y="495300"/>
                  </a:lnTo>
                  <a:lnTo>
                    <a:pt x="771931" y="502920"/>
                  </a:lnTo>
                  <a:lnTo>
                    <a:pt x="765276" y="511810"/>
                  </a:lnTo>
                  <a:lnTo>
                    <a:pt x="759421" y="519430"/>
                  </a:lnTo>
                  <a:lnTo>
                    <a:pt x="757682" y="515620"/>
                  </a:lnTo>
                  <a:lnTo>
                    <a:pt x="755497" y="513080"/>
                  </a:lnTo>
                  <a:lnTo>
                    <a:pt x="752868" y="509270"/>
                  </a:lnTo>
                  <a:lnTo>
                    <a:pt x="753262" y="508000"/>
                  </a:lnTo>
                  <a:lnTo>
                    <a:pt x="754062" y="505460"/>
                  </a:lnTo>
                  <a:lnTo>
                    <a:pt x="751230" y="508000"/>
                  </a:lnTo>
                  <a:lnTo>
                    <a:pt x="749173" y="505460"/>
                  </a:lnTo>
                  <a:lnTo>
                    <a:pt x="748157" y="504190"/>
                  </a:lnTo>
                  <a:lnTo>
                    <a:pt x="744537" y="501650"/>
                  </a:lnTo>
                  <a:lnTo>
                    <a:pt x="738911" y="497840"/>
                  </a:lnTo>
                  <a:lnTo>
                    <a:pt x="737044" y="496570"/>
                  </a:lnTo>
                  <a:lnTo>
                    <a:pt x="733183" y="494030"/>
                  </a:lnTo>
                  <a:lnTo>
                    <a:pt x="728116" y="492760"/>
                  </a:lnTo>
                  <a:lnTo>
                    <a:pt x="721474" y="491490"/>
                  </a:lnTo>
                  <a:lnTo>
                    <a:pt x="714997" y="491490"/>
                  </a:lnTo>
                  <a:lnTo>
                    <a:pt x="713384" y="492150"/>
                  </a:lnTo>
                  <a:lnTo>
                    <a:pt x="713384" y="584200"/>
                  </a:lnTo>
                  <a:lnTo>
                    <a:pt x="712393" y="585470"/>
                  </a:lnTo>
                  <a:lnTo>
                    <a:pt x="711949" y="585470"/>
                  </a:lnTo>
                  <a:lnTo>
                    <a:pt x="712393" y="584200"/>
                  </a:lnTo>
                  <a:lnTo>
                    <a:pt x="713384" y="584200"/>
                  </a:lnTo>
                  <a:lnTo>
                    <a:pt x="713384" y="492150"/>
                  </a:lnTo>
                  <a:lnTo>
                    <a:pt x="708774" y="494030"/>
                  </a:lnTo>
                  <a:lnTo>
                    <a:pt x="702868" y="497840"/>
                  </a:lnTo>
                  <a:lnTo>
                    <a:pt x="702475" y="490220"/>
                  </a:lnTo>
                  <a:lnTo>
                    <a:pt x="697306" y="485140"/>
                  </a:lnTo>
                  <a:lnTo>
                    <a:pt x="692200" y="482600"/>
                  </a:lnTo>
                  <a:lnTo>
                    <a:pt x="684060" y="478790"/>
                  </a:lnTo>
                  <a:lnTo>
                    <a:pt x="676275" y="473710"/>
                  </a:lnTo>
                  <a:lnTo>
                    <a:pt x="668642" y="467360"/>
                  </a:lnTo>
                  <a:lnTo>
                    <a:pt x="660196" y="461010"/>
                  </a:lnTo>
                  <a:lnTo>
                    <a:pt x="665010" y="455930"/>
                  </a:lnTo>
                  <a:lnTo>
                    <a:pt x="669429" y="452120"/>
                  </a:lnTo>
                  <a:lnTo>
                    <a:pt x="673646" y="448310"/>
                  </a:lnTo>
                  <a:lnTo>
                    <a:pt x="689851" y="436880"/>
                  </a:lnTo>
                  <a:lnTo>
                    <a:pt x="702805" y="430530"/>
                  </a:lnTo>
                  <a:lnTo>
                    <a:pt x="800328" y="430530"/>
                  </a:lnTo>
                  <a:lnTo>
                    <a:pt x="794296" y="421640"/>
                  </a:lnTo>
                  <a:lnTo>
                    <a:pt x="722414" y="421640"/>
                  </a:lnTo>
                  <a:lnTo>
                    <a:pt x="728179" y="419100"/>
                  </a:lnTo>
                  <a:lnTo>
                    <a:pt x="750595" y="412750"/>
                  </a:lnTo>
                  <a:lnTo>
                    <a:pt x="767384" y="408940"/>
                  </a:lnTo>
                  <a:lnTo>
                    <a:pt x="783056" y="407670"/>
                  </a:lnTo>
                  <a:lnTo>
                    <a:pt x="784821" y="407670"/>
                  </a:lnTo>
                  <a:lnTo>
                    <a:pt x="745782" y="350088"/>
                  </a:lnTo>
                  <a:lnTo>
                    <a:pt x="700011" y="361950"/>
                  </a:lnTo>
                  <a:lnTo>
                    <a:pt x="644080" y="391160"/>
                  </a:lnTo>
                  <a:lnTo>
                    <a:pt x="638378" y="395986"/>
                  </a:lnTo>
                  <a:lnTo>
                    <a:pt x="638378" y="502920"/>
                  </a:lnTo>
                  <a:lnTo>
                    <a:pt x="637832" y="505460"/>
                  </a:lnTo>
                  <a:lnTo>
                    <a:pt x="631723" y="500380"/>
                  </a:lnTo>
                  <a:lnTo>
                    <a:pt x="628599" y="497840"/>
                  </a:lnTo>
                  <a:lnTo>
                    <a:pt x="620509" y="494030"/>
                  </a:lnTo>
                  <a:lnTo>
                    <a:pt x="612444" y="492760"/>
                  </a:lnTo>
                  <a:lnTo>
                    <a:pt x="604608" y="495300"/>
                  </a:lnTo>
                  <a:lnTo>
                    <a:pt x="577100" y="521970"/>
                  </a:lnTo>
                  <a:lnTo>
                    <a:pt x="561632" y="543560"/>
                  </a:lnTo>
                  <a:lnTo>
                    <a:pt x="558914" y="537210"/>
                  </a:lnTo>
                  <a:lnTo>
                    <a:pt x="554964" y="529590"/>
                  </a:lnTo>
                  <a:lnTo>
                    <a:pt x="544601" y="519430"/>
                  </a:lnTo>
                  <a:lnTo>
                    <a:pt x="543318" y="518160"/>
                  </a:lnTo>
                  <a:lnTo>
                    <a:pt x="531736" y="511810"/>
                  </a:lnTo>
                  <a:lnTo>
                    <a:pt x="521157" y="510540"/>
                  </a:lnTo>
                  <a:lnTo>
                    <a:pt x="511111" y="513080"/>
                  </a:lnTo>
                  <a:lnTo>
                    <a:pt x="501154" y="519430"/>
                  </a:lnTo>
                  <a:lnTo>
                    <a:pt x="495261" y="518160"/>
                  </a:lnTo>
                  <a:lnTo>
                    <a:pt x="489229" y="518160"/>
                  </a:lnTo>
                  <a:lnTo>
                    <a:pt x="483260" y="519430"/>
                  </a:lnTo>
                  <a:lnTo>
                    <a:pt x="477545" y="523240"/>
                  </a:lnTo>
                  <a:lnTo>
                    <a:pt x="475310" y="524510"/>
                  </a:lnTo>
                  <a:lnTo>
                    <a:pt x="473329" y="527050"/>
                  </a:lnTo>
                  <a:lnTo>
                    <a:pt x="471589" y="528320"/>
                  </a:lnTo>
                  <a:lnTo>
                    <a:pt x="465518" y="534670"/>
                  </a:lnTo>
                  <a:lnTo>
                    <a:pt x="459803" y="542290"/>
                  </a:lnTo>
                  <a:lnTo>
                    <a:pt x="454418" y="549910"/>
                  </a:lnTo>
                  <a:lnTo>
                    <a:pt x="449364" y="557530"/>
                  </a:lnTo>
                  <a:lnTo>
                    <a:pt x="459105" y="534670"/>
                  </a:lnTo>
                  <a:lnTo>
                    <a:pt x="481660" y="481330"/>
                  </a:lnTo>
                  <a:lnTo>
                    <a:pt x="485927" y="471170"/>
                  </a:lnTo>
                  <a:lnTo>
                    <a:pt x="490474" y="461010"/>
                  </a:lnTo>
                  <a:lnTo>
                    <a:pt x="495007" y="449580"/>
                  </a:lnTo>
                  <a:lnTo>
                    <a:pt x="502018" y="433070"/>
                  </a:lnTo>
                  <a:lnTo>
                    <a:pt x="503097" y="430530"/>
                  </a:lnTo>
                  <a:lnTo>
                    <a:pt x="607580" y="430530"/>
                  </a:lnTo>
                  <a:lnTo>
                    <a:pt x="605866" y="434340"/>
                  </a:lnTo>
                  <a:lnTo>
                    <a:pt x="603694" y="443230"/>
                  </a:lnTo>
                  <a:lnTo>
                    <a:pt x="603021" y="453390"/>
                  </a:lnTo>
                  <a:lnTo>
                    <a:pt x="603135" y="455930"/>
                  </a:lnTo>
                  <a:lnTo>
                    <a:pt x="604532" y="464820"/>
                  </a:lnTo>
                  <a:lnTo>
                    <a:pt x="608469" y="473710"/>
                  </a:lnTo>
                  <a:lnTo>
                    <a:pt x="614756" y="482600"/>
                  </a:lnTo>
                  <a:lnTo>
                    <a:pt x="618528" y="486410"/>
                  </a:lnTo>
                  <a:lnTo>
                    <a:pt x="626313" y="492760"/>
                  </a:lnTo>
                  <a:lnTo>
                    <a:pt x="628954" y="495300"/>
                  </a:lnTo>
                  <a:lnTo>
                    <a:pt x="631672" y="497840"/>
                  </a:lnTo>
                  <a:lnTo>
                    <a:pt x="638175" y="502920"/>
                  </a:lnTo>
                  <a:lnTo>
                    <a:pt x="638378" y="502920"/>
                  </a:lnTo>
                  <a:lnTo>
                    <a:pt x="638378" y="395986"/>
                  </a:lnTo>
                  <a:lnTo>
                    <a:pt x="620064" y="411480"/>
                  </a:lnTo>
                  <a:lnTo>
                    <a:pt x="614032" y="419100"/>
                  </a:lnTo>
                  <a:lnTo>
                    <a:pt x="612457" y="421640"/>
                  </a:lnTo>
                  <a:lnTo>
                    <a:pt x="593775" y="421640"/>
                  </a:lnTo>
                  <a:lnTo>
                    <a:pt x="599287" y="417830"/>
                  </a:lnTo>
                  <a:lnTo>
                    <a:pt x="601319" y="415290"/>
                  </a:lnTo>
                  <a:lnTo>
                    <a:pt x="605675" y="411480"/>
                  </a:lnTo>
                  <a:lnTo>
                    <a:pt x="645121" y="374650"/>
                  </a:lnTo>
                  <a:lnTo>
                    <a:pt x="652691" y="358140"/>
                  </a:lnTo>
                  <a:lnTo>
                    <a:pt x="651903" y="355600"/>
                  </a:lnTo>
                  <a:lnTo>
                    <a:pt x="651129" y="353060"/>
                  </a:lnTo>
                  <a:lnTo>
                    <a:pt x="648690" y="347980"/>
                  </a:lnTo>
                  <a:lnTo>
                    <a:pt x="644626" y="344170"/>
                  </a:lnTo>
                  <a:lnTo>
                    <a:pt x="639165" y="342900"/>
                  </a:lnTo>
                  <a:lnTo>
                    <a:pt x="640461" y="342900"/>
                  </a:lnTo>
                  <a:lnTo>
                    <a:pt x="641692" y="341630"/>
                  </a:lnTo>
                  <a:lnTo>
                    <a:pt x="642734" y="340360"/>
                  </a:lnTo>
                  <a:lnTo>
                    <a:pt x="643686" y="339090"/>
                  </a:lnTo>
                  <a:lnTo>
                    <a:pt x="644372" y="337820"/>
                  </a:lnTo>
                  <a:lnTo>
                    <a:pt x="646264" y="336550"/>
                  </a:lnTo>
                  <a:lnTo>
                    <a:pt x="646658" y="334010"/>
                  </a:lnTo>
                  <a:lnTo>
                    <a:pt x="647700" y="331470"/>
                  </a:lnTo>
                  <a:lnTo>
                    <a:pt x="648246" y="330200"/>
                  </a:lnTo>
                  <a:lnTo>
                    <a:pt x="648741" y="328930"/>
                  </a:lnTo>
                  <a:lnTo>
                    <a:pt x="649046" y="327660"/>
                  </a:lnTo>
                  <a:lnTo>
                    <a:pt x="649236" y="327660"/>
                  </a:lnTo>
                  <a:lnTo>
                    <a:pt x="649732" y="326390"/>
                  </a:lnTo>
                  <a:lnTo>
                    <a:pt x="650328" y="326390"/>
                  </a:lnTo>
                  <a:lnTo>
                    <a:pt x="651179" y="325120"/>
                  </a:lnTo>
                  <a:lnTo>
                    <a:pt x="652665" y="322580"/>
                  </a:lnTo>
                  <a:lnTo>
                    <a:pt x="653656" y="321310"/>
                  </a:lnTo>
                  <a:lnTo>
                    <a:pt x="654354" y="318770"/>
                  </a:lnTo>
                  <a:lnTo>
                    <a:pt x="654989" y="318770"/>
                  </a:lnTo>
                  <a:lnTo>
                    <a:pt x="655294" y="317500"/>
                  </a:lnTo>
                  <a:lnTo>
                    <a:pt x="656132" y="316230"/>
                  </a:lnTo>
                  <a:lnTo>
                    <a:pt x="656882" y="314960"/>
                  </a:lnTo>
                  <a:lnTo>
                    <a:pt x="657567" y="313690"/>
                  </a:lnTo>
                  <a:lnTo>
                    <a:pt x="660158" y="308610"/>
                  </a:lnTo>
                  <a:lnTo>
                    <a:pt x="662978" y="303530"/>
                  </a:lnTo>
                  <a:lnTo>
                    <a:pt x="665454" y="298450"/>
                  </a:lnTo>
                  <a:lnTo>
                    <a:pt x="667550" y="293370"/>
                  </a:lnTo>
                  <a:lnTo>
                    <a:pt x="668045" y="292100"/>
                  </a:lnTo>
                  <a:lnTo>
                    <a:pt x="669137" y="288290"/>
                  </a:lnTo>
                  <a:lnTo>
                    <a:pt x="669378" y="288290"/>
                  </a:lnTo>
                  <a:lnTo>
                    <a:pt x="675805" y="295910"/>
                  </a:lnTo>
                  <a:lnTo>
                    <a:pt x="682739" y="303530"/>
                  </a:lnTo>
                  <a:lnTo>
                    <a:pt x="690232" y="311150"/>
                  </a:lnTo>
                  <a:lnTo>
                    <a:pt x="698296" y="317500"/>
                  </a:lnTo>
                  <a:lnTo>
                    <a:pt x="702221" y="321310"/>
                  </a:lnTo>
                  <a:lnTo>
                    <a:pt x="706691" y="322580"/>
                  </a:lnTo>
                  <a:lnTo>
                    <a:pt x="712939" y="325120"/>
                  </a:lnTo>
                  <a:lnTo>
                    <a:pt x="717600" y="325120"/>
                  </a:lnTo>
                  <a:lnTo>
                    <a:pt x="718642" y="326390"/>
                  </a:lnTo>
                  <a:lnTo>
                    <a:pt x="729716" y="326390"/>
                  </a:lnTo>
                  <a:lnTo>
                    <a:pt x="721969" y="314960"/>
                  </a:lnTo>
                  <a:lnTo>
                    <a:pt x="747166" y="314960"/>
                  </a:lnTo>
                  <a:lnTo>
                    <a:pt x="747814" y="313690"/>
                  </a:lnTo>
                  <a:lnTo>
                    <a:pt x="751281" y="307340"/>
                  </a:lnTo>
                  <a:lnTo>
                    <a:pt x="751776" y="307340"/>
                  </a:lnTo>
                  <a:lnTo>
                    <a:pt x="752919" y="306070"/>
                  </a:lnTo>
                  <a:lnTo>
                    <a:pt x="755446" y="297180"/>
                  </a:lnTo>
                  <a:lnTo>
                    <a:pt x="757288" y="299720"/>
                  </a:lnTo>
                  <a:lnTo>
                    <a:pt x="759028" y="302260"/>
                  </a:lnTo>
                  <a:lnTo>
                    <a:pt x="760857" y="304800"/>
                  </a:lnTo>
                  <a:lnTo>
                    <a:pt x="761796" y="306070"/>
                  </a:lnTo>
                  <a:lnTo>
                    <a:pt x="764336" y="308610"/>
                  </a:lnTo>
                  <a:lnTo>
                    <a:pt x="767803" y="312420"/>
                  </a:lnTo>
                  <a:lnTo>
                    <a:pt x="772363" y="313690"/>
                  </a:lnTo>
                  <a:lnTo>
                    <a:pt x="774357" y="314960"/>
                  </a:lnTo>
                  <a:lnTo>
                    <a:pt x="799896" y="314960"/>
                  </a:lnTo>
                  <a:lnTo>
                    <a:pt x="803224" y="313690"/>
                  </a:lnTo>
                  <a:lnTo>
                    <a:pt x="806450" y="311150"/>
                  </a:lnTo>
                  <a:lnTo>
                    <a:pt x="807199" y="311150"/>
                  </a:lnTo>
                  <a:lnTo>
                    <a:pt x="807885" y="309880"/>
                  </a:lnTo>
                  <a:lnTo>
                    <a:pt x="808837" y="308610"/>
                  </a:lnTo>
                  <a:lnTo>
                    <a:pt x="809574" y="308610"/>
                  </a:lnTo>
                  <a:lnTo>
                    <a:pt x="810463" y="307340"/>
                  </a:lnTo>
                  <a:lnTo>
                    <a:pt x="811466" y="306070"/>
                  </a:lnTo>
                  <a:lnTo>
                    <a:pt x="815187" y="302260"/>
                  </a:lnTo>
                  <a:lnTo>
                    <a:pt x="816127" y="302260"/>
                  </a:lnTo>
                  <a:lnTo>
                    <a:pt x="816521" y="300990"/>
                  </a:lnTo>
                  <a:lnTo>
                    <a:pt x="819823" y="297180"/>
                  </a:lnTo>
                  <a:lnTo>
                    <a:pt x="822032" y="294640"/>
                  </a:lnTo>
                  <a:lnTo>
                    <a:pt x="823315" y="293370"/>
                  </a:lnTo>
                  <a:lnTo>
                    <a:pt x="823620" y="292100"/>
                  </a:lnTo>
                  <a:lnTo>
                    <a:pt x="823810" y="293370"/>
                  </a:lnTo>
                  <a:lnTo>
                    <a:pt x="824852" y="294640"/>
                  </a:lnTo>
                  <a:lnTo>
                    <a:pt x="825601" y="295910"/>
                  </a:lnTo>
                  <a:lnTo>
                    <a:pt x="820343" y="299720"/>
                  </a:lnTo>
                  <a:lnTo>
                    <a:pt x="827976" y="298450"/>
                  </a:lnTo>
                  <a:lnTo>
                    <a:pt x="828878" y="299720"/>
                  </a:lnTo>
                  <a:lnTo>
                    <a:pt x="829170" y="299720"/>
                  </a:lnTo>
                  <a:lnTo>
                    <a:pt x="824204" y="306070"/>
                  </a:lnTo>
                  <a:lnTo>
                    <a:pt x="836904" y="304800"/>
                  </a:lnTo>
                  <a:lnTo>
                    <a:pt x="837450" y="312420"/>
                  </a:lnTo>
                  <a:lnTo>
                    <a:pt x="836168" y="314960"/>
                  </a:lnTo>
                  <a:lnTo>
                    <a:pt x="846645" y="314960"/>
                  </a:lnTo>
                  <a:lnTo>
                    <a:pt x="849706" y="311150"/>
                  </a:lnTo>
                  <a:lnTo>
                    <a:pt x="851700" y="313690"/>
                  </a:lnTo>
                  <a:lnTo>
                    <a:pt x="851814" y="314960"/>
                  </a:lnTo>
                  <a:lnTo>
                    <a:pt x="853186" y="314960"/>
                  </a:lnTo>
                  <a:lnTo>
                    <a:pt x="861809" y="314960"/>
                  </a:lnTo>
                  <a:lnTo>
                    <a:pt x="861618" y="312420"/>
                  </a:lnTo>
                  <a:lnTo>
                    <a:pt x="865886" y="313690"/>
                  </a:lnTo>
                  <a:lnTo>
                    <a:pt x="870000" y="314960"/>
                  </a:lnTo>
                  <a:lnTo>
                    <a:pt x="872185" y="314960"/>
                  </a:lnTo>
                  <a:lnTo>
                    <a:pt x="877989" y="313690"/>
                  </a:lnTo>
                  <a:lnTo>
                    <a:pt x="880859" y="313690"/>
                  </a:lnTo>
                  <a:lnTo>
                    <a:pt x="882256" y="312420"/>
                  </a:lnTo>
                  <a:lnTo>
                    <a:pt x="885583" y="312420"/>
                  </a:lnTo>
                  <a:lnTo>
                    <a:pt x="887806" y="311150"/>
                  </a:lnTo>
                  <a:lnTo>
                    <a:pt x="890587" y="311150"/>
                  </a:lnTo>
                  <a:lnTo>
                    <a:pt x="893419" y="309880"/>
                  </a:lnTo>
                  <a:lnTo>
                    <a:pt x="896099" y="308610"/>
                  </a:lnTo>
                  <a:lnTo>
                    <a:pt x="902296" y="307340"/>
                  </a:lnTo>
                  <a:lnTo>
                    <a:pt x="908202" y="304800"/>
                  </a:lnTo>
                  <a:lnTo>
                    <a:pt x="911669" y="302260"/>
                  </a:lnTo>
                  <a:lnTo>
                    <a:pt x="917181" y="298450"/>
                  </a:lnTo>
                  <a:lnTo>
                    <a:pt x="919022" y="297180"/>
                  </a:lnTo>
                  <a:lnTo>
                    <a:pt x="923493" y="292100"/>
                  </a:lnTo>
                  <a:lnTo>
                    <a:pt x="925728" y="289560"/>
                  </a:lnTo>
                  <a:lnTo>
                    <a:pt x="930859" y="283210"/>
                  </a:lnTo>
                  <a:lnTo>
                    <a:pt x="931887" y="281940"/>
                  </a:lnTo>
                  <a:lnTo>
                    <a:pt x="935736" y="276860"/>
                  </a:lnTo>
                  <a:lnTo>
                    <a:pt x="937666" y="274320"/>
                  </a:lnTo>
                  <a:lnTo>
                    <a:pt x="938263" y="276860"/>
                  </a:lnTo>
                  <a:lnTo>
                    <a:pt x="939304" y="279400"/>
                  </a:lnTo>
                  <a:lnTo>
                    <a:pt x="940346" y="280670"/>
                  </a:lnTo>
                  <a:lnTo>
                    <a:pt x="942873" y="285750"/>
                  </a:lnTo>
                  <a:lnTo>
                    <a:pt x="947940" y="290830"/>
                  </a:lnTo>
                  <a:lnTo>
                    <a:pt x="957859" y="292100"/>
                  </a:lnTo>
                  <a:lnTo>
                    <a:pt x="959154" y="293370"/>
                  </a:lnTo>
                  <a:lnTo>
                    <a:pt x="966546" y="293370"/>
                  </a:lnTo>
                  <a:lnTo>
                    <a:pt x="967384" y="294640"/>
                  </a:lnTo>
                  <a:lnTo>
                    <a:pt x="974077" y="295910"/>
                  </a:lnTo>
                  <a:lnTo>
                    <a:pt x="980313" y="294640"/>
                  </a:lnTo>
                  <a:lnTo>
                    <a:pt x="985837" y="292100"/>
                  </a:lnTo>
                  <a:lnTo>
                    <a:pt x="990396" y="287020"/>
                  </a:lnTo>
                  <a:lnTo>
                    <a:pt x="990993" y="285750"/>
                  </a:lnTo>
                  <a:lnTo>
                    <a:pt x="992632" y="281940"/>
                  </a:lnTo>
                  <a:lnTo>
                    <a:pt x="993978" y="279400"/>
                  </a:lnTo>
                  <a:lnTo>
                    <a:pt x="996556" y="274320"/>
                  </a:lnTo>
                  <a:lnTo>
                    <a:pt x="999337" y="269240"/>
                  </a:lnTo>
                  <a:lnTo>
                    <a:pt x="1000671" y="266700"/>
                  </a:lnTo>
                  <a:lnTo>
                    <a:pt x="1002004" y="264160"/>
                  </a:lnTo>
                  <a:lnTo>
                    <a:pt x="1005090" y="260350"/>
                  </a:lnTo>
                  <a:lnTo>
                    <a:pt x="1011097" y="251460"/>
                  </a:lnTo>
                  <a:lnTo>
                    <a:pt x="1017435" y="242570"/>
                  </a:lnTo>
                  <a:lnTo>
                    <a:pt x="1020292" y="238760"/>
                  </a:lnTo>
                  <a:lnTo>
                    <a:pt x="1024115" y="233680"/>
                  </a:lnTo>
                  <a:lnTo>
                    <a:pt x="1031227" y="223520"/>
                  </a:lnTo>
                  <a:lnTo>
                    <a:pt x="1035697" y="218440"/>
                  </a:lnTo>
                  <a:lnTo>
                    <a:pt x="1045121" y="207010"/>
                  </a:lnTo>
                  <a:lnTo>
                    <a:pt x="1048842" y="203200"/>
                  </a:lnTo>
                  <a:lnTo>
                    <a:pt x="1052563" y="198120"/>
                  </a:lnTo>
                  <a:lnTo>
                    <a:pt x="1056182" y="194310"/>
                  </a:lnTo>
                  <a:lnTo>
                    <a:pt x="1059700" y="190500"/>
                  </a:lnTo>
                  <a:lnTo>
                    <a:pt x="1061885" y="185420"/>
                  </a:lnTo>
                  <a:lnTo>
                    <a:pt x="1063078" y="181610"/>
                  </a:lnTo>
                  <a:lnTo>
                    <a:pt x="1065212" y="1752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851812" y="2720581"/>
              <a:ext cx="873125" cy="776605"/>
            </a:xfrm>
            <a:custGeom>
              <a:rect b="b" l="l" r="r" t="t"/>
              <a:pathLst>
                <a:path extrusionOk="0" h="776604" w="873125">
                  <a:moveTo>
                    <a:pt x="233870" y="69850"/>
                  </a:moveTo>
                  <a:lnTo>
                    <a:pt x="233845" y="69697"/>
                  </a:lnTo>
                  <a:lnTo>
                    <a:pt x="233819" y="69850"/>
                  </a:lnTo>
                  <a:close/>
                </a:path>
                <a:path extrusionOk="0" h="776604" w="873125">
                  <a:moveTo>
                    <a:pt x="234061" y="71120"/>
                  </a:moveTo>
                  <a:lnTo>
                    <a:pt x="233667" y="71120"/>
                  </a:lnTo>
                  <a:lnTo>
                    <a:pt x="233718" y="72390"/>
                  </a:lnTo>
                  <a:lnTo>
                    <a:pt x="234061" y="71120"/>
                  </a:lnTo>
                  <a:close/>
                </a:path>
                <a:path extrusionOk="0" h="776604" w="873125">
                  <a:moveTo>
                    <a:pt x="235458" y="64770"/>
                  </a:moveTo>
                  <a:lnTo>
                    <a:pt x="235407" y="63500"/>
                  </a:lnTo>
                  <a:lnTo>
                    <a:pt x="234556" y="63500"/>
                  </a:lnTo>
                  <a:lnTo>
                    <a:pt x="234911" y="62230"/>
                  </a:lnTo>
                  <a:lnTo>
                    <a:pt x="234061" y="62230"/>
                  </a:lnTo>
                  <a:lnTo>
                    <a:pt x="233222" y="60960"/>
                  </a:lnTo>
                  <a:lnTo>
                    <a:pt x="233514" y="60960"/>
                  </a:lnTo>
                  <a:lnTo>
                    <a:pt x="233527" y="58420"/>
                  </a:lnTo>
                  <a:lnTo>
                    <a:pt x="233641" y="57150"/>
                  </a:lnTo>
                  <a:lnTo>
                    <a:pt x="233718" y="52070"/>
                  </a:lnTo>
                  <a:lnTo>
                    <a:pt x="233222" y="48260"/>
                  </a:lnTo>
                  <a:lnTo>
                    <a:pt x="233464" y="46990"/>
                  </a:lnTo>
                  <a:lnTo>
                    <a:pt x="232918" y="45720"/>
                  </a:lnTo>
                  <a:lnTo>
                    <a:pt x="232829" y="44450"/>
                  </a:lnTo>
                  <a:lnTo>
                    <a:pt x="233121" y="44450"/>
                  </a:lnTo>
                  <a:lnTo>
                    <a:pt x="233070" y="43180"/>
                  </a:lnTo>
                  <a:lnTo>
                    <a:pt x="232625" y="43180"/>
                  </a:lnTo>
                  <a:lnTo>
                    <a:pt x="232232" y="39370"/>
                  </a:lnTo>
                  <a:lnTo>
                    <a:pt x="231736" y="38100"/>
                  </a:lnTo>
                  <a:lnTo>
                    <a:pt x="231584" y="36830"/>
                  </a:lnTo>
                  <a:lnTo>
                    <a:pt x="231089" y="35560"/>
                  </a:lnTo>
                  <a:lnTo>
                    <a:pt x="230543" y="34290"/>
                  </a:lnTo>
                  <a:lnTo>
                    <a:pt x="230098" y="34290"/>
                  </a:lnTo>
                  <a:lnTo>
                    <a:pt x="230390" y="33020"/>
                  </a:lnTo>
                  <a:lnTo>
                    <a:pt x="229946" y="33020"/>
                  </a:lnTo>
                  <a:lnTo>
                    <a:pt x="229400" y="31750"/>
                  </a:lnTo>
                  <a:lnTo>
                    <a:pt x="228511" y="30480"/>
                  </a:lnTo>
                  <a:lnTo>
                    <a:pt x="227965" y="29210"/>
                  </a:lnTo>
                  <a:lnTo>
                    <a:pt x="226568" y="26670"/>
                  </a:lnTo>
                  <a:lnTo>
                    <a:pt x="224739" y="24130"/>
                  </a:lnTo>
                  <a:lnTo>
                    <a:pt x="222948" y="21590"/>
                  </a:lnTo>
                  <a:lnTo>
                    <a:pt x="221665" y="20320"/>
                  </a:lnTo>
                  <a:lnTo>
                    <a:pt x="219925" y="17780"/>
                  </a:lnTo>
                  <a:lnTo>
                    <a:pt x="217843" y="16510"/>
                  </a:lnTo>
                  <a:lnTo>
                    <a:pt x="217398" y="16510"/>
                  </a:lnTo>
                  <a:lnTo>
                    <a:pt x="216954" y="15240"/>
                  </a:lnTo>
                  <a:lnTo>
                    <a:pt x="216496" y="15240"/>
                  </a:lnTo>
                  <a:lnTo>
                    <a:pt x="214858" y="13970"/>
                  </a:lnTo>
                  <a:lnTo>
                    <a:pt x="213575" y="12700"/>
                  </a:lnTo>
                  <a:lnTo>
                    <a:pt x="211594" y="11430"/>
                  </a:lnTo>
                  <a:lnTo>
                    <a:pt x="210007" y="11430"/>
                  </a:lnTo>
                  <a:lnTo>
                    <a:pt x="208419" y="10160"/>
                  </a:lnTo>
                  <a:lnTo>
                    <a:pt x="207619" y="10160"/>
                  </a:lnTo>
                  <a:lnTo>
                    <a:pt x="206730" y="8890"/>
                  </a:lnTo>
                  <a:lnTo>
                    <a:pt x="205193" y="8890"/>
                  </a:lnTo>
                  <a:lnTo>
                    <a:pt x="205143" y="7620"/>
                  </a:lnTo>
                  <a:lnTo>
                    <a:pt x="204647" y="7620"/>
                  </a:lnTo>
                  <a:lnTo>
                    <a:pt x="204597" y="6350"/>
                  </a:lnTo>
                  <a:lnTo>
                    <a:pt x="203403" y="6350"/>
                  </a:lnTo>
                  <a:lnTo>
                    <a:pt x="202158" y="5080"/>
                  </a:lnTo>
                  <a:lnTo>
                    <a:pt x="200177" y="5080"/>
                  </a:lnTo>
                  <a:lnTo>
                    <a:pt x="200177" y="44450"/>
                  </a:lnTo>
                  <a:lnTo>
                    <a:pt x="199186" y="48260"/>
                  </a:lnTo>
                  <a:lnTo>
                    <a:pt x="197205" y="54610"/>
                  </a:lnTo>
                  <a:lnTo>
                    <a:pt x="195618" y="57150"/>
                  </a:lnTo>
                  <a:lnTo>
                    <a:pt x="193141" y="62230"/>
                  </a:lnTo>
                  <a:lnTo>
                    <a:pt x="190309" y="67310"/>
                  </a:lnTo>
                  <a:lnTo>
                    <a:pt x="186690" y="71120"/>
                  </a:lnTo>
                  <a:lnTo>
                    <a:pt x="180594" y="80010"/>
                  </a:lnTo>
                  <a:lnTo>
                    <a:pt x="174193" y="86360"/>
                  </a:lnTo>
                  <a:lnTo>
                    <a:pt x="160985" y="101600"/>
                  </a:lnTo>
                  <a:lnTo>
                    <a:pt x="144335" y="116840"/>
                  </a:lnTo>
                  <a:lnTo>
                    <a:pt x="138709" y="120650"/>
                  </a:lnTo>
                  <a:lnTo>
                    <a:pt x="133502" y="125730"/>
                  </a:lnTo>
                  <a:lnTo>
                    <a:pt x="127952" y="129540"/>
                  </a:lnTo>
                  <a:lnTo>
                    <a:pt x="121894" y="133350"/>
                  </a:lnTo>
                  <a:lnTo>
                    <a:pt x="117627" y="135890"/>
                  </a:lnTo>
                  <a:lnTo>
                    <a:pt x="112915" y="137160"/>
                  </a:lnTo>
                  <a:lnTo>
                    <a:pt x="108597" y="139522"/>
                  </a:lnTo>
                  <a:lnTo>
                    <a:pt x="108597" y="218440"/>
                  </a:lnTo>
                  <a:lnTo>
                    <a:pt x="108204" y="218440"/>
                  </a:lnTo>
                  <a:lnTo>
                    <a:pt x="108153" y="217170"/>
                  </a:lnTo>
                  <a:lnTo>
                    <a:pt x="108496" y="217170"/>
                  </a:lnTo>
                  <a:lnTo>
                    <a:pt x="108597" y="218440"/>
                  </a:lnTo>
                  <a:lnTo>
                    <a:pt x="108597" y="139522"/>
                  </a:lnTo>
                  <a:lnTo>
                    <a:pt x="108254" y="139700"/>
                  </a:lnTo>
                  <a:lnTo>
                    <a:pt x="106768" y="139700"/>
                  </a:lnTo>
                  <a:lnTo>
                    <a:pt x="106070" y="140970"/>
                  </a:lnTo>
                  <a:lnTo>
                    <a:pt x="105676" y="140970"/>
                  </a:lnTo>
                  <a:lnTo>
                    <a:pt x="105676" y="139700"/>
                  </a:lnTo>
                  <a:lnTo>
                    <a:pt x="105968" y="139700"/>
                  </a:lnTo>
                  <a:lnTo>
                    <a:pt x="106502" y="138430"/>
                  </a:lnTo>
                  <a:lnTo>
                    <a:pt x="112382" y="124460"/>
                  </a:lnTo>
                  <a:lnTo>
                    <a:pt x="118618" y="110490"/>
                  </a:lnTo>
                  <a:lnTo>
                    <a:pt x="130975" y="81280"/>
                  </a:lnTo>
                  <a:lnTo>
                    <a:pt x="133896" y="73660"/>
                  </a:lnTo>
                  <a:lnTo>
                    <a:pt x="136804" y="67310"/>
                  </a:lnTo>
                  <a:lnTo>
                    <a:pt x="139700" y="59690"/>
                  </a:lnTo>
                  <a:lnTo>
                    <a:pt x="142633" y="53340"/>
                  </a:lnTo>
                  <a:lnTo>
                    <a:pt x="142925" y="53340"/>
                  </a:lnTo>
                  <a:lnTo>
                    <a:pt x="143179" y="52070"/>
                  </a:lnTo>
                  <a:lnTo>
                    <a:pt x="143929" y="52070"/>
                  </a:lnTo>
                  <a:lnTo>
                    <a:pt x="146050" y="50800"/>
                  </a:lnTo>
                  <a:lnTo>
                    <a:pt x="147840" y="49530"/>
                  </a:lnTo>
                  <a:lnTo>
                    <a:pt x="149974" y="48260"/>
                  </a:lnTo>
                  <a:lnTo>
                    <a:pt x="155676" y="45720"/>
                  </a:lnTo>
                  <a:lnTo>
                    <a:pt x="162280" y="43180"/>
                  </a:lnTo>
                  <a:lnTo>
                    <a:pt x="168084" y="40640"/>
                  </a:lnTo>
                  <a:lnTo>
                    <a:pt x="173139" y="39370"/>
                  </a:lnTo>
                  <a:lnTo>
                    <a:pt x="183362" y="35560"/>
                  </a:lnTo>
                  <a:lnTo>
                    <a:pt x="189268" y="34290"/>
                  </a:lnTo>
                  <a:lnTo>
                    <a:pt x="193040" y="34290"/>
                  </a:lnTo>
                  <a:lnTo>
                    <a:pt x="194221" y="35560"/>
                  </a:lnTo>
                  <a:lnTo>
                    <a:pt x="195808" y="35560"/>
                  </a:lnTo>
                  <a:lnTo>
                    <a:pt x="198247" y="36830"/>
                  </a:lnTo>
                  <a:lnTo>
                    <a:pt x="199682" y="39370"/>
                  </a:lnTo>
                  <a:lnTo>
                    <a:pt x="200177" y="44450"/>
                  </a:lnTo>
                  <a:lnTo>
                    <a:pt x="200177" y="5080"/>
                  </a:lnTo>
                  <a:lnTo>
                    <a:pt x="199034" y="5080"/>
                  </a:lnTo>
                  <a:lnTo>
                    <a:pt x="197104" y="3810"/>
                  </a:lnTo>
                  <a:lnTo>
                    <a:pt x="193586" y="3810"/>
                  </a:lnTo>
                  <a:lnTo>
                    <a:pt x="191998" y="2540"/>
                  </a:lnTo>
                  <a:lnTo>
                    <a:pt x="188925" y="2540"/>
                  </a:lnTo>
                  <a:lnTo>
                    <a:pt x="188125" y="1270"/>
                  </a:lnTo>
                  <a:lnTo>
                    <a:pt x="180479" y="1270"/>
                  </a:lnTo>
                  <a:lnTo>
                    <a:pt x="180441" y="0"/>
                  </a:lnTo>
                  <a:lnTo>
                    <a:pt x="179743" y="1270"/>
                  </a:lnTo>
                  <a:lnTo>
                    <a:pt x="174040" y="1270"/>
                  </a:lnTo>
                  <a:lnTo>
                    <a:pt x="173990" y="0"/>
                  </a:lnTo>
                  <a:lnTo>
                    <a:pt x="173583" y="0"/>
                  </a:lnTo>
                  <a:lnTo>
                    <a:pt x="173291" y="1270"/>
                  </a:lnTo>
                  <a:lnTo>
                    <a:pt x="172453" y="0"/>
                  </a:lnTo>
                  <a:lnTo>
                    <a:pt x="140246" y="0"/>
                  </a:lnTo>
                  <a:lnTo>
                    <a:pt x="138417" y="1270"/>
                  </a:lnTo>
                  <a:lnTo>
                    <a:pt x="134404" y="1270"/>
                  </a:lnTo>
                  <a:lnTo>
                    <a:pt x="133654" y="2540"/>
                  </a:lnTo>
                  <a:lnTo>
                    <a:pt x="131127" y="2540"/>
                  </a:lnTo>
                  <a:lnTo>
                    <a:pt x="128498" y="3810"/>
                  </a:lnTo>
                  <a:lnTo>
                    <a:pt x="123329" y="3810"/>
                  </a:lnTo>
                  <a:lnTo>
                    <a:pt x="122250" y="5080"/>
                  </a:lnTo>
                  <a:lnTo>
                    <a:pt x="116979" y="5080"/>
                  </a:lnTo>
                  <a:lnTo>
                    <a:pt x="116636" y="6350"/>
                  </a:lnTo>
                  <a:lnTo>
                    <a:pt x="114109" y="6350"/>
                  </a:lnTo>
                  <a:lnTo>
                    <a:pt x="113017" y="6350"/>
                  </a:lnTo>
                  <a:lnTo>
                    <a:pt x="110680" y="6350"/>
                  </a:lnTo>
                  <a:lnTo>
                    <a:pt x="109588" y="7620"/>
                  </a:lnTo>
                  <a:lnTo>
                    <a:pt x="108496" y="7620"/>
                  </a:lnTo>
                  <a:lnTo>
                    <a:pt x="107708" y="6350"/>
                  </a:lnTo>
                  <a:lnTo>
                    <a:pt x="106464" y="6350"/>
                  </a:lnTo>
                  <a:lnTo>
                    <a:pt x="105625" y="5080"/>
                  </a:lnTo>
                  <a:lnTo>
                    <a:pt x="96494" y="5080"/>
                  </a:lnTo>
                  <a:lnTo>
                    <a:pt x="93675" y="6350"/>
                  </a:lnTo>
                  <a:lnTo>
                    <a:pt x="91884" y="7620"/>
                  </a:lnTo>
                  <a:lnTo>
                    <a:pt x="90995" y="10160"/>
                  </a:lnTo>
                  <a:lnTo>
                    <a:pt x="90347" y="10160"/>
                  </a:lnTo>
                  <a:lnTo>
                    <a:pt x="90449" y="11430"/>
                  </a:lnTo>
                  <a:lnTo>
                    <a:pt x="89700" y="11430"/>
                  </a:lnTo>
                  <a:lnTo>
                    <a:pt x="89408" y="12700"/>
                  </a:lnTo>
                  <a:lnTo>
                    <a:pt x="88709" y="12700"/>
                  </a:lnTo>
                  <a:lnTo>
                    <a:pt x="89154" y="13970"/>
                  </a:lnTo>
                  <a:lnTo>
                    <a:pt x="88366" y="12700"/>
                  </a:lnTo>
                  <a:lnTo>
                    <a:pt x="88404" y="13970"/>
                  </a:lnTo>
                  <a:lnTo>
                    <a:pt x="88163" y="13970"/>
                  </a:lnTo>
                  <a:lnTo>
                    <a:pt x="87820" y="15240"/>
                  </a:lnTo>
                  <a:lnTo>
                    <a:pt x="87515" y="16510"/>
                  </a:lnTo>
                  <a:lnTo>
                    <a:pt x="87223" y="16510"/>
                  </a:lnTo>
                  <a:lnTo>
                    <a:pt x="87325" y="17780"/>
                  </a:lnTo>
                  <a:lnTo>
                    <a:pt x="86677" y="17780"/>
                  </a:lnTo>
                  <a:lnTo>
                    <a:pt x="86779" y="19050"/>
                  </a:lnTo>
                  <a:lnTo>
                    <a:pt x="86423" y="19050"/>
                  </a:lnTo>
                  <a:lnTo>
                    <a:pt x="86131" y="20320"/>
                  </a:lnTo>
                  <a:lnTo>
                    <a:pt x="85877" y="21590"/>
                  </a:lnTo>
                  <a:lnTo>
                    <a:pt x="85636" y="21590"/>
                  </a:lnTo>
                  <a:lnTo>
                    <a:pt x="84988" y="22860"/>
                  </a:lnTo>
                  <a:lnTo>
                    <a:pt x="84391" y="25400"/>
                  </a:lnTo>
                  <a:lnTo>
                    <a:pt x="83743" y="25400"/>
                  </a:lnTo>
                  <a:lnTo>
                    <a:pt x="83451" y="26670"/>
                  </a:lnTo>
                  <a:lnTo>
                    <a:pt x="83146" y="26670"/>
                  </a:lnTo>
                  <a:lnTo>
                    <a:pt x="83197" y="27940"/>
                  </a:lnTo>
                  <a:lnTo>
                    <a:pt x="83007" y="29210"/>
                  </a:lnTo>
                  <a:lnTo>
                    <a:pt x="82308" y="29210"/>
                  </a:lnTo>
                  <a:lnTo>
                    <a:pt x="82105" y="31750"/>
                  </a:lnTo>
                  <a:lnTo>
                    <a:pt x="81813" y="31750"/>
                  </a:lnTo>
                  <a:lnTo>
                    <a:pt x="81508" y="33020"/>
                  </a:lnTo>
                  <a:lnTo>
                    <a:pt x="81661" y="34290"/>
                  </a:lnTo>
                  <a:lnTo>
                    <a:pt x="81013" y="34290"/>
                  </a:lnTo>
                  <a:lnTo>
                    <a:pt x="80822" y="36830"/>
                  </a:lnTo>
                  <a:lnTo>
                    <a:pt x="80225" y="38100"/>
                  </a:lnTo>
                  <a:lnTo>
                    <a:pt x="79921" y="38100"/>
                  </a:lnTo>
                  <a:lnTo>
                    <a:pt x="80022" y="39370"/>
                  </a:lnTo>
                  <a:lnTo>
                    <a:pt x="79679" y="39370"/>
                  </a:lnTo>
                  <a:lnTo>
                    <a:pt x="79730" y="40640"/>
                  </a:lnTo>
                  <a:lnTo>
                    <a:pt x="79082" y="40640"/>
                  </a:lnTo>
                  <a:lnTo>
                    <a:pt x="78841" y="41910"/>
                  </a:lnTo>
                  <a:lnTo>
                    <a:pt x="78638" y="43180"/>
                  </a:lnTo>
                  <a:lnTo>
                    <a:pt x="78689" y="44450"/>
                  </a:lnTo>
                  <a:lnTo>
                    <a:pt x="77990" y="44450"/>
                  </a:lnTo>
                  <a:lnTo>
                    <a:pt x="78092" y="45720"/>
                  </a:lnTo>
                  <a:lnTo>
                    <a:pt x="77800" y="45720"/>
                  </a:lnTo>
                  <a:lnTo>
                    <a:pt x="77203" y="48260"/>
                  </a:lnTo>
                  <a:lnTo>
                    <a:pt x="76898" y="48260"/>
                  </a:lnTo>
                  <a:lnTo>
                    <a:pt x="77000" y="49530"/>
                  </a:lnTo>
                  <a:lnTo>
                    <a:pt x="76746" y="50800"/>
                  </a:lnTo>
                  <a:lnTo>
                    <a:pt x="76454" y="50800"/>
                  </a:lnTo>
                  <a:lnTo>
                    <a:pt x="76161" y="52070"/>
                  </a:lnTo>
                  <a:lnTo>
                    <a:pt x="75857" y="52070"/>
                  </a:lnTo>
                  <a:lnTo>
                    <a:pt x="75958" y="53340"/>
                  </a:lnTo>
                  <a:lnTo>
                    <a:pt x="75666" y="53340"/>
                  </a:lnTo>
                  <a:lnTo>
                    <a:pt x="75704" y="54610"/>
                  </a:lnTo>
                  <a:lnTo>
                    <a:pt x="75018" y="54610"/>
                  </a:lnTo>
                  <a:lnTo>
                    <a:pt x="75209" y="57150"/>
                  </a:lnTo>
                  <a:lnTo>
                    <a:pt x="74574" y="58420"/>
                  </a:lnTo>
                  <a:lnTo>
                    <a:pt x="74714" y="59690"/>
                  </a:lnTo>
                  <a:lnTo>
                    <a:pt x="74472" y="59690"/>
                  </a:lnTo>
                  <a:lnTo>
                    <a:pt x="74218" y="60960"/>
                  </a:lnTo>
                  <a:lnTo>
                    <a:pt x="73571" y="62230"/>
                  </a:lnTo>
                  <a:lnTo>
                    <a:pt x="73380" y="63500"/>
                  </a:lnTo>
                  <a:lnTo>
                    <a:pt x="73126" y="64770"/>
                  </a:lnTo>
                  <a:lnTo>
                    <a:pt x="72783" y="64770"/>
                  </a:lnTo>
                  <a:lnTo>
                    <a:pt x="72885" y="66040"/>
                  </a:lnTo>
                  <a:lnTo>
                    <a:pt x="72580" y="67310"/>
                  </a:lnTo>
                  <a:lnTo>
                    <a:pt x="72186" y="67310"/>
                  </a:lnTo>
                  <a:lnTo>
                    <a:pt x="72339" y="68580"/>
                  </a:lnTo>
                  <a:lnTo>
                    <a:pt x="71640" y="68580"/>
                  </a:lnTo>
                  <a:lnTo>
                    <a:pt x="72136" y="69850"/>
                  </a:lnTo>
                  <a:lnTo>
                    <a:pt x="71488" y="69850"/>
                  </a:lnTo>
                  <a:lnTo>
                    <a:pt x="71589" y="71120"/>
                  </a:lnTo>
                  <a:lnTo>
                    <a:pt x="71247" y="71120"/>
                  </a:lnTo>
                  <a:lnTo>
                    <a:pt x="70993" y="72390"/>
                  </a:lnTo>
                  <a:lnTo>
                    <a:pt x="70396" y="73660"/>
                  </a:lnTo>
                  <a:lnTo>
                    <a:pt x="70548" y="76200"/>
                  </a:lnTo>
                  <a:lnTo>
                    <a:pt x="69900" y="76200"/>
                  </a:lnTo>
                  <a:lnTo>
                    <a:pt x="69951" y="77470"/>
                  </a:lnTo>
                  <a:lnTo>
                    <a:pt x="69659" y="77470"/>
                  </a:lnTo>
                  <a:lnTo>
                    <a:pt x="69761" y="78740"/>
                  </a:lnTo>
                  <a:lnTo>
                    <a:pt x="69456" y="78740"/>
                  </a:lnTo>
                  <a:lnTo>
                    <a:pt x="69215" y="80010"/>
                  </a:lnTo>
                  <a:lnTo>
                    <a:pt x="69316" y="81280"/>
                  </a:lnTo>
                  <a:lnTo>
                    <a:pt x="68275" y="81280"/>
                  </a:lnTo>
                  <a:lnTo>
                    <a:pt x="68173" y="82550"/>
                  </a:lnTo>
                  <a:lnTo>
                    <a:pt x="68224" y="85090"/>
                  </a:lnTo>
                  <a:lnTo>
                    <a:pt x="67525" y="85090"/>
                  </a:lnTo>
                  <a:lnTo>
                    <a:pt x="67678" y="86360"/>
                  </a:lnTo>
                  <a:lnTo>
                    <a:pt x="67424" y="87630"/>
                  </a:lnTo>
                  <a:lnTo>
                    <a:pt x="66776" y="88900"/>
                  </a:lnTo>
                  <a:lnTo>
                    <a:pt x="66535" y="90170"/>
                  </a:lnTo>
                  <a:lnTo>
                    <a:pt x="65938" y="91440"/>
                  </a:lnTo>
                  <a:lnTo>
                    <a:pt x="65595" y="91440"/>
                  </a:lnTo>
                  <a:lnTo>
                    <a:pt x="65735" y="92710"/>
                  </a:lnTo>
                  <a:lnTo>
                    <a:pt x="65443" y="93980"/>
                  </a:lnTo>
                  <a:lnTo>
                    <a:pt x="65100" y="93980"/>
                  </a:lnTo>
                  <a:lnTo>
                    <a:pt x="64846" y="95250"/>
                  </a:lnTo>
                  <a:lnTo>
                    <a:pt x="64554" y="95250"/>
                  </a:lnTo>
                  <a:lnTo>
                    <a:pt x="64350" y="96520"/>
                  </a:lnTo>
                  <a:lnTo>
                    <a:pt x="64795" y="97790"/>
                  </a:lnTo>
                  <a:lnTo>
                    <a:pt x="64096" y="97790"/>
                  </a:lnTo>
                  <a:lnTo>
                    <a:pt x="63754" y="99060"/>
                  </a:lnTo>
                  <a:lnTo>
                    <a:pt x="63461" y="99060"/>
                  </a:lnTo>
                  <a:lnTo>
                    <a:pt x="63601" y="100330"/>
                  </a:lnTo>
                  <a:lnTo>
                    <a:pt x="63258" y="101600"/>
                  </a:lnTo>
                  <a:lnTo>
                    <a:pt x="63411" y="102870"/>
                  </a:lnTo>
                  <a:lnTo>
                    <a:pt x="62712" y="102870"/>
                  </a:lnTo>
                  <a:lnTo>
                    <a:pt x="62814" y="104140"/>
                  </a:lnTo>
                  <a:lnTo>
                    <a:pt x="62458" y="104140"/>
                  </a:lnTo>
                  <a:lnTo>
                    <a:pt x="62611" y="105410"/>
                  </a:lnTo>
                  <a:lnTo>
                    <a:pt x="62318" y="105410"/>
                  </a:lnTo>
                  <a:lnTo>
                    <a:pt x="62420" y="106680"/>
                  </a:lnTo>
                  <a:lnTo>
                    <a:pt x="62115" y="106680"/>
                  </a:lnTo>
                  <a:lnTo>
                    <a:pt x="62268" y="107950"/>
                  </a:lnTo>
                  <a:lnTo>
                    <a:pt x="61925" y="109220"/>
                  </a:lnTo>
                  <a:lnTo>
                    <a:pt x="61620" y="109220"/>
                  </a:lnTo>
                  <a:lnTo>
                    <a:pt x="61328" y="110490"/>
                  </a:lnTo>
                  <a:lnTo>
                    <a:pt x="60972" y="110490"/>
                  </a:lnTo>
                  <a:lnTo>
                    <a:pt x="61074" y="111760"/>
                  </a:lnTo>
                  <a:lnTo>
                    <a:pt x="60782" y="111760"/>
                  </a:lnTo>
                  <a:lnTo>
                    <a:pt x="60871" y="113030"/>
                  </a:lnTo>
                  <a:lnTo>
                    <a:pt x="60528" y="113030"/>
                  </a:lnTo>
                  <a:lnTo>
                    <a:pt x="60629" y="114300"/>
                  </a:lnTo>
                  <a:lnTo>
                    <a:pt x="60325" y="114300"/>
                  </a:lnTo>
                  <a:lnTo>
                    <a:pt x="60375" y="115570"/>
                  </a:lnTo>
                  <a:lnTo>
                    <a:pt x="60032" y="115570"/>
                  </a:lnTo>
                  <a:lnTo>
                    <a:pt x="59791" y="116840"/>
                  </a:lnTo>
                  <a:lnTo>
                    <a:pt x="59436" y="116840"/>
                  </a:lnTo>
                  <a:lnTo>
                    <a:pt x="59537" y="118110"/>
                  </a:lnTo>
                  <a:lnTo>
                    <a:pt x="58940" y="119380"/>
                  </a:lnTo>
                  <a:lnTo>
                    <a:pt x="58597" y="119380"/>
                  </a:lnTo>
                  <a:lnTo>
                    <a:pt x="58750" y="120650"/>
                  </a:lnTo>
                  <a:lnTo>
                    <a:pt x="58547" y="121920"/>
                  </a:lnTo>
                  <a:lnTo>
                    <a:pt x="58293" y="123190"/>
                  </a:lnTo>
                  <a:lnTo>
                    <a:pt x="57696" y="124460"/>
                  </a:lnTo>
                  <a:lnTo>
                    <a:pt x="57353" y="124460"/>
                  </a:lnTo>
                  <a:lnTo>
                    <a:pt x="57061" y="125730"/>
                  </a:lnTo>
                  <a:lnTo>
                    <a:pt x="57200" y="127000"/>
                  </a:lnTo>
                  <a:lnTo>
                    <a:pt x="56857" y="127000"/>
                  </a:lnTo>
                  <a:lnTo>
                    <a:pt x="56565" y="128270"/>
                  </a:lnTo>
                  <a:lnTo>
                    <a:pt x="55968" y="129540"/>
                  </a:lnTo>
                  <a:lnTo>
                    <a:pt x="56413" y="129540"/>
                  </a:lnTo>
                  <a:lnTo>
                    <a:pt x="56464" y="130810"/>
                  </a:lnTo>
                  <a:lnTo>
                    <a:pt x="55765" y="130810"/>
                  </a:lnTo>
                  <a:lnTo>
                    <a:pt x="55867" y="132080"/>
                  </a:lnTo>
                  <a:lnTo>
                    <a:pt x="55575" y="132080"/>
                  </a:lnTo>
                  <a:lnTo>
                    <a:pt x="55613" y="133350"/>
                  </a:lnTo>
                  <a:lnTo>
                    <a:pt x="55321" y="133350"/>
                  </a:lnTo>
                  <a:lnTo>
                    <a:pt x="55422" y="134620"/>
                  </a:lnTo>
                  <a:lnTo>
                    <a:pt x="55118" y="134620"/>
                  </a:lnTo>
                  <a:lnTo>
                    <a:pt x="55168" y="135890"/>
                  </a:lnTo>
                  <a:lnTo>
                    <a:pt x="54825" y="135890"/>
                  </a:lnTo>
                  <a:lnTo>
                    <a:pt x="54927" y="137160"/>
                  </a:lnTo>
                  <a:lnTo>
                    <a:pt x="54673" y="137160"/>
                  </a:lnTo>
                  <a:lnTo>
                    <a:pt x="54381" y="138430"/>
                  </a:lnTo>
                  <a:lnTo>
                    <a:pt x="54025" y="139700"/>
                  </a:lnTo>
                  <a:lnTo>
                    <a:pt x="53784" y="139700"/>
                  </a:lnTo>
                  <a:lnTo>
                    <a:pt x="54229" y="140970"/>
                  </a:lnTo>
                  <a:lnTo>
                    <a:pt x="53479" y="140970"/>
                  </a:lnTo>
                  <a:lnTo>
                    <a:pt x="53682" y="142240"/>
                  </a:lnTo>
                  <a:lnTo>
                    <a:pt x="53390" y="143510"/>
                  </a:lnTo>
                  <a:lnTo>
                    <a:pt x="52743" y="143510"/>
                  </a:lnTo>
                  <a:lnTo>
                    <a:pt x="52793" y="144780"/>
                  </a:lnTo>
                  <a:lnTo>
                    <a:pt x="52489" y="144780"/>
                  </a:lnTo>
                  <a:lnTo>
                    <a:pt x="51854" y="146050"/>
                  </a:lnTo>
                  <a:lnTo>
                    <a:pt x="52349" y="147320"/>
                  </a:lnTo>
                  <a:lnTo>
                    <a:pt x="51650" y="148590"/>
                  </a:lnTo>
                  <a:lnTo>
                    <a:pt x="51396" y="148590"/>
                  </a:lnTo>
                  <a:lnTo>
                    <a:pt x="51447" y="149860"/>
                  </a:lnTo>
                  <a:lnTo>
                    <a:pt x="51206" y="151130"/>
                  </a:lnTo>
                  <a:lnTo>
                    <a:pt x="50558" y="151130"/>
                  </a:lnTo>
                  <a:lnTo>
                    <a:pt x="49809" y="154940"/>
                  </a:lnTo>
                  <a:lnTo>
                    <a:pt x="49123" y="156210"/>
                  </a:lnTo>
                  <a:lnTo>
                    <a:pt x="48920" y="157480"/>
                  </a:lnTo>
                  <a:lnTo>
                    <a:pt x="48577" y="157480"/>
                  </a:lnTo>
                  <a:lnTo>
                    <a:pt x="47929" y="158750"/>
                  </a:lnTo>
                  <a:lnTo>
                    <a:pt x="47726" y="160020"/>
                  </a:lnTo>
                  <a:lnTo>
                    <a:pt x="47434" y="160020"/>
                  </a:lnTo>
                  <a:lnTo>
                    <a:pt x="46837" y="161290"/>
                  </a:lnTo>
                  <a:lnTo>
                    <a:pt x="33121" y="201930"/>
                  </a:lnTo>
                  <a:lnTo>
                    <a:pt x="26428" y="220980"/>
                  </a:lnTo>
                  <a:lnTo>
                    <a:pt x="20053" y="241300"/>
                  </a:lnTo>
                  <a:lnTo>
                    <a:pt x="17157" y="251460"/>
                  </a:lnTo>
                  <a:lnTo>
                    <a:pt x="14300" y="260350"/>
                  </a:lnTo>
                  <a:lnTo>
                    <a:pt x="11455" y="270510"/>
                  </a:lnTo>
                  <a:lnTo>
                    <a:pt x="1092" y="313690"/>
                  </a:lnTo>
                  <a:lnTo>
                    <a:pt x="596" y="318770"/>
                  </a:lnTo>
                  <a:lnTo>
                    <a:pt x="152" y="321310"/>
                  </a:lnTo>
                  <a:lnTo>
                    <a:pt x="457" y="323850"/>
                  </a:lnTo>
                  <a:lnTo>
                    <a:pt x="0" y="326390"/>
                  </a:lnTo>
                  <a:lnTo>
                    <a:pt x="1143" y="336550"/>
                  </a:lnTo>
                  <a:lnTo>
                    <a:pt x="1841" y="339090"/>
                  </a:lnTo>
                  <a:lnTo>
                    <a:pt x="2882" y="341630"/>
                  </a:lnTo>
                  <a:lnTo>
                    <a:pt x="4673" y="344170"/>
                  </a:lnTo>
                  <a:lnTo>
                    <a:pt x="4724" y="345440"/>
                  </a:lnTo>
                  <a:lnTo>
                    <a:pt x="5168" y="345440"/>
                  </a:lnTo>
                  <a:lnTo>
                    <a:pt x="8191" y="349250"/>
                  </a:lnTo>
                  <a:lnTo>
                    <a:pt x="11963" y="351790"/>
                  </a:lnTo>
                  <a:lnTo>
                    <a:pt x="16332" y="354330"/>
                  </a:lnTo>
                  <a:lnTo>
                    <a:pt x="16827" y="354330"/>
                  </a:lnTo>
                  <a:lnTo>
                    <a:pt x="17322" y="355600"/>
                  </a:lnTo>
                  <a:lnTo>
                    <a:pt x="18859" y="355600"/>
                  </a:lnTo>
                  <a:lnTo>
                    <a:pt x="18910" y="356870"/>
                  </a:lnTo>
                  <a:lnTo>
                    <a:pt x="20548" y="356870"/>
                  </a:lnTo>
                  <a:lnTo>
                    <a:pt x="21386" y="358140"/>
                  </a:lnTo>
                  <a:lnTo>
                    <a:pt x="23774" y="359410"/>
                  </a:lnTo>
                  <a:lnTo>
                    <a:pt x="24561" y="359410"/>
                  </a:lnTo>
                  <a:lnTo>
                    <a:pt x="27000" y="360680"/>
                  </a:lnTo>
                  <a:lnTo>
                    <a:pt x="37655" y="360680"/>
                  </a:lnTo>
                  <a:lnTo>
                    <a:pt x="42176" y="364490"/>
                  </a:lnTo>
                  <a:lnTo>
                    <a:pt x="46939" y="365760"/>
                  </a:lnTo>
                  <a:lnTo>
                    <a:pt x="52298" y="367030"/>
                  </a:lnTo>
                  <a:lnTo>
                    <a:pt x="57607" y="367030"/>
                  </a:lnTo>
                  <a:lnTo>
                    <a:pt x="60579" y="365760"/>
                  </a:lnTo>
                  <a:lnTo>
                    <a:pt x="65392" y="365760"/>
                  </a:lnTo>
                  <a:lnTo>
                    <a:pt x="67221" y="364490"/>
                  </a:lnTo>
                  <a:lnTo>
                    <a:pt x="70205" y="364490"/>
                  </a:lnTo>
                  <a:lnTo>
                    <a:pt x="75361" y="363220"/>
                  </a:lnTo>
                  <a:lnTo>
                    <a:pt x="79476" y="363220"/>
                  </a:lnTo>
                  <a:lnTo>
                    <a:pt x="83146" y="361950"/>
                  </a:lnTo>
                  <a:lnTo>
                    <a:pt x="87122" y="359410"/>
                  </a:lnTo>
                  <a:lnTo>
                    <a:pt x="93129" y="358140"/>
                  </a:lnTo>
                  <a:lnTo>
                    <a:pt x="105016" y="353060"/>
                  </a:lnTo>
                  <a:lnTo>
                    <a:pt x="110883" y="349250"/>
                  </a:lnTo>
                  <a:lnTo>
                    <a:pt x="124625" y="341630"/>
                  </a:lnTo>
                  <a:lnTo>
                    <a:pt x="131368" y="336550"/>
                  </a:lnTo>
                  <a:lnTo>
                    <a:pt x="137972" y="331470"/>
                  </a:lnTo>
                  <a:lnTo>
                    <a:pt x="143129" y="327660"/>
                  </a:lnTo>
                  <a:lnTo>
                    <a:pt x="148691" y="322580"/>
                  </a:lnTo>
                  <a:lnTo>
                    <a:pt x="154190" y="317500"/>
                  </a:lnTo>
                  <a:lnTo>
                    <a:pt x="156972" y="316230"/>
                  </a:lnTo>
                  <a:lnTo>
                    <a:pt x="159346" y="313690"/>
                  </a:lnTo>
                  <a:lnTo>
                    <a:pt x="162026" y="311150"/>
                  </a:lnTo>
                  <a:lnTo>
                    <a:pt x="166103" y="306070"/>
                  </a:lnTo>
                  <a:lnTo>
                    <a:pt x="192633" y="267970"/>
                  </a:lnTo>
                  <a:lnTo>
                    <a:pt x="201968" y="236220"/>
                  </a:lnTo>
                  <a:lnTo>
                    <a:pt x="202615" y="232410"/>
                  </a:lnTo>
                  <a:lnTo>
                    <a:pt x="202806" y="227330"/>
                  </a:lnTo>
                  <a:lnTo>
                    <a:pt x="201866" y="222250"/>
                  </a:lnTo>
                  <a:lnTo>
                    <a:pt x="200571" y="218440"/>
                  </a:lnTo>
                  <a:lnTo>
                    <a:pt x="198793" y="212090"/>
                  </a:lnTo>
                  <a:lnTo>
                    <a:pt x="189712" y="199390"/>
                  </a:lnTo>
                  <a:lnTo>
                    <a:pt x="188531" y="198120"/>
                  </a:lnTo>
                  <a:lnTo>
                    <a:pt x="182714" y="191770"/>
                  </a:lnTo>
                  <a:lnTo>
                    <a:pt x="180975" y="189230"/>
                  </a:lnTo>
                  <a:lnTo>
                    <a:pt x="179641" y="187960"/>
                  </a:lnTo>
                  <a:lnTo>
                    <a:pt x="177507" y="185420"/>
                  </a:lnTo>
                  <a:lnTo>
                    <a:pt x="174091" y="181610"/>
                  </a:lnTo>
                  <a:lnTo>
                    <a:pt x="169621" y="179070"/>
                  </a:lnTo>
                  <a:lnTo>
                    <a:pt x="165252" y="177800"/>
                  </a:lnTo>
                  <a:lnTo>
                    <a:pt x="163664" y="176530"/>
                  </a:lnTo>
                  <a:lnTo>
                    <a:pt x="162433" y="176530"/>
                  </a:lnTo>
                  <a:lnTo>
                    <a:pt x="161531" y="175818"/>
                  </a:lnTo>
                  <a:lnTo>
                    <a:pt x="161531" y="207010"/>
                  </a:lnTo>
                  <a:lnTo>
                    <a:pt x="161480" y="210820"/>
                  </a:lnTo>
                  <a:lnTo>
                    <a:pt x="161036" y="213360"/>
                  </a:lnTo>
                  <a:lnTo>
                    <a:pt x="160883" y="218440"/>
                  </a:lnTo>
                  <a:lnTo>
                    <a:pt x="158115" y="227330"/>
                  </a:lnTo>
                  <a:lnTo>
                    <a:pt x="157124" y="232410"/>
                  </a:lnTo>
                  <a:lnTo>
                    <a:pt x="155333" y="236220"/>
                  </a:lnTo>
                  <a:lnTo>
                    <a:pt x="130924" y="270510"/>
                  </a:lnTo>
                  <a:lnTo>
                    <a:pt x="110832" y="289560"/>
                  </a:lnTo>
                  <a:lnTo>
                    <a:pt x="105054" y="294640"/>
                  </a:lnTo>
                  <a:lnTo>
                    <a:pt x="99212" y="298450"/>
                  </a:lnTo>
                  <a:lnTo>
                    <a:pt x="93218" y="302260"/>
                  </a:lnTo>
                  <a:lnTo>
                    <a:pt x="86969" y="306070"/>
                  </a:lnTo>
                  <a:lnTo>
                    <a:pt x="81368" y="309880"/>
                  </a:lnTo>
                  <a:lnTo>
                    <a:pt x="74764" y="312420"/>
                  </a:lnTo>
                  <a:lnTo>
                    <a:pt x="67818" y="313690"/>
                  </a:lnTo>
                  <a:lnTo>
                    <a:pt x="64096" y="314960"/>
                  </a:lnTo>
                  <a:lnTo>
                    <a:pt x="60833" y="316230"/>
                  </a:lnTo>
                  <a:lnTo>
                    <a:pt x="55219" y="316230"/>
                  </a:lnTo>
                  <a:lnTo>
                    <a:pt x="52984" y="317500"/>
                  </a:lnTo>
                  <a:lnTo>
                    <a:pt x="47383" y="317500"/>
                  </a:lnTo>
                  <a:lnTo>
                    <a:pt x="47282" y="316230"/>
                  </a:lnTo>
                  <a:lnTo>
                    <a:pt x="46736" y="314960"/>
                  </a:lnTo>
                  <a:lnTo>
                    <a:pt x="45897" y="314960"/>
                  </a:lnTo>
                  <a:lnTo>
                    <a:pt x="44653" y="313690"/>
                  </a:lnTo>
                  <a:lnTo>
                    <a:pt x="44996" y="313690"/>
                  </a:lnTo>
                  <a:lnTo>
                    <a:pt x="44958" y="312420"/>
                  </a:lnTo>
                  <a:lnTo>
                    <a:pt x="47091" y="304800"/>
                  </a:lnTo>
                  <a:lnTo>
                    <a:pt x="49911" y="297180"/>
                  </a:lnTo>
                  <a:lnTo>
                    <a:pt x="52793" y="289560"/>
                  </a:lnTo>
                  <a:lnTo>
                    <a:pt x="53136" y="288290"/>
                  </a:lnTo>
                  <a:lnTo>
                    <a:pt x="53340" y="287020"/>
                  </a:lnTo>
                  <a:lnTo>
                    <a:pt x="55473" y="279400"/>
                  </a:lnTo>
                  <a:lnTo>
                    <a:pt x="57658" y="271780"/>
                  </a:lnTo>
                  <a:lnTo>
                    <a:pt x="60134" y="264160"/>
                  </a:lnTo>
                  <a:lnTo>
                    <a:pt x="62115" y="257810"/>
                  </a:lnTo>
                  <a:lnTo>
                    <a:pt x="64401" y="251460"/>
                  </a:lnTo>
                  <a:lnTo>
                    <a:pt x="66382" y="246380"/>
                  </a:lnTo>
                  <a:lnTo>
                    <a:pt x="66979" y="245110"/>
                  </a:lnTo>
                  <a:lnTo>
                    <a:pt x="67183" y="242570"/>
                  </a:lnTo>
                  <a:lnTo>
                    <a:pt x="67767" y="241300"/>
                  </a:lnTo>
                  <a:lnTo>
                    <a:pt x="68021" y="240030"/>
                  </a:lnTo>
                  <a:lnTo>
                    <a:pt x="69405" y="238760"/>
                  </a:lnTo>
                  <a:lnTo>
                    <a:pt x="70853" y="238760"/>
                  </a:lnTo>
                  <a:lnTo>
                    <a:pt x="72186" y="237490"/>
                  </a:lnTo>
                  <a:lnTo>
                    <a:pt x="73621" y="236220"/>
                  </a:lnTo>
                  <a:lnTo>
                    <a:pt x="74663" y="236220"/>
                  </a:lnTo>
                  <a:lnTo>
                    <a:pt x="75018" y="234950"/>
                  </a:lnTo>
                  <a:lnTo>
                    <a:pt x="76060" y="234950"/>
                  </a:lnTo>
                  <a:lnTo>
                    <a:pt x="76301" y="233680"/>
                  </a:lnTo>
                  <a:lnTo>
                    <a:pt x="77393" y="233680"/>
                  </a:lnTo>
                  <a:lnTo>
                    <a:pt x="77343" y="232410"/>
                  </a:lnTo>
                  <a:lnTo>
                    <a:pt x="77647" y="232410"/>
                  </a:lnTo>
                  <a:lnTo>
                    <a:pt x="78333" y="231140"/>
                  </a:lnTo>
                  <a:lnTo>
                    <a:pt x="80124" y="231140"/>
                  </a:lnTo>
                  <a:lnTo>
                    <a:pt x="80467" y="229870"/>
                  </a:lnTo>
                  <a:lnTo>
                    <a:pt x="81864" y="229870"/>
                  </a:lnTo>
                  <a:lnTo>
                    <a:pt x="85382" y="227330"/>
                  </a:lnTo>
                  <a:lnTo>
                    <a:pt x="86131" y="227330"/>
                  </a:lnTo>
                  <a:lnTo>
                    <a:pt x="87223" y="226060"/>
                  </a:lnTo>
                  <a:lnTo>
                    <a:pt x="90589" y="226060"/>
                  </a:lnTo>
                  <a:lnTo>
                    <a:pt x="91236" y="224790"/>
                  </a:lnTo>
                  <a:lnTo>
                    <a:pt x="92671" y="224790"/>
                  </a:lnTo>
                  <a:lnTo>
                    <a:pt x="93370" y="223520"/>
                  </a:lnTo>
                  <a:lnTo>
                    <a:pt x="94805" y="223520"/>
                  </a:lnTo>
                  <a:lnTo>
                    <a:pt x="94716" y="222250"/>
                  </a:lnTo>
                  <a:lnTo>
                    <a:pt x="95402" y="222250"/>
                  </a:lnTo>
                  <a:lnTo>
                    <a:pt x="95351" y="220980"/>
                  </a:lnTo>
                  <a:lnTo>
                    <a:pt x="100164" y="220980"/>
                  </a:lnTo>
                  <a:lnTo>
                    <a:pt x="102349" y="219710"/>
                  </a:lnTo>
                  <a:lnTo>
                    <a:pt x="105676" y="219710"/>
                  </a:lnTo>
                  <a:lnTo>
                    <a:pt x="106070" y="218440"/>
                  </a:lnTo>
                  <a:lnTo>
                    <a:pt x="106514" y="219710"/>
                  </a:lnTo>
                  <a:lnTo>
                    <a:pt x="107657" y="219710"/>
                  </a:lnTo>
                  <a:lnTo>
                    <a:pt x="107810" y="220980"/>
                  </a:lnTo>
                  <a:lnTo>
                    <a:pt x="108546" y="220980"/>
                  </a:lnTo>
                  <a:lnTo>
                    <a:pt x="108851" y="219710"/>
                  </a:lnTo>
                  <a:lnTo>
                    <a:pt x="108000" y="219710"/>
                  </a:lnTo>
                  <a:lnTo>
                    <a:pt x="108648" y="218440"/>
                  </a:lnTo>
                  <a:lnTo>
                    <a:pt x="109740" y="218440"/>
                  </a:lnTo>
                  <a:lnTo>
                    <a:pt x="109842" y="219710"/>
                  </a:lnTo>
                  <a:lnTo>
                    <a:pt x="110286" y="219710"/>
                  </a:lnTo>
                  <a:lnTo>
                    <a:pt x="109994" y="217170"/>
                  </a:lnTo>
                  <a:lnTo>
                    <a:pt x="109143" y="215900"/>
                  </a:lnTo>
                  <a:lnTo>
                    <a:pt x="109397" y="215900"/>
                  </a:lnTo>
                  <a:lnTo>
                    <a:pt x="113766" y="213360"/>
                  </a:lnTo>
                  <a:lnTo>
                    <a:pt x="117627" y="210820"/>
                  </a:lnTo>
                  <a:lnTo>
                    <a:pt x="121945" y="209550"/>
                  </a:lnTo>
                  <a:lnTo>
                    <a:pt x="127304" y="205740"/>
                  </a:lnTo>
                  <a:lnTo>
                    <a:pt x="132308" y="203200"/>
                  </a:lnTo>
                  <a:lnTo>
                    <a:pt x="137718" y="201930"/>
                  </a:lnTo>
                  <a:lnTo>
                    <a:pt x="140995" y="200660"/>
                  </a:lnTo>
                  <a:lnTo>
                    <a:pt x="143878" y="199390"/>
                  </a:lnTo>
                  <a:lnTo>
                    <a:pt x="147193" y="198120"/>
                  </a:lnTo>
                  <a:lnTo>
                    <a:pt x="157073" y="198120"/>
                  </a:lnTo>
                  <a:lnTo>
                    <a:pt x="158750" y="200660"/>
                  </a:lnTo>
                  <a:lnTo>
                    <a:pt x="159804" y="201930"/>
                  </a:lnTo>
                  <a:lnTo>
                    <a:pt x="160388" y="204470"/>
                  </a:lnTo>
                  <a:lnTo>
                    <a:pt x="161531" y="207010"/>
                  </a:lnTo>
                  <a:lnTo>
                    <a:pt x="161531" y="175818"/>
                  </a:lnTo>
                  <a:lnTo>
                    <a:pt x="160845" y="175260"/>
                  </a:lnTo>
                  <a:lnTo>
                    <a:pt x="159207" y="173990"/>
                  </a:lnTo>
                  <a:lnTo>
                    <a:pt x="157619" y="173990"/>
                  </a:lnTo>
                  <a:lnTo>
                    <a:pt x="156032" y="172720"/>
                  </a:lnTo>
                  <a:lnTo>
                    <a:pt x="154787" y="172720"/>
                  </a:lnTo>
                  <a:lnTo>
                    <a:pt x="153250" y="171450"/>
                  </a:lnTo>
                  <a:lnTo>
                    <a:pt x="151612" y="171450"/>
                  </a:lnTo>
                  <a:lnTo>
                    <a:pt x="151561" y="170180"/>
                  </a:lnTo>
                  <a:lnTo>
                    <a:pt x="167297" y="158750"/>
                  </a:lnTo>
                  <a:lnTo>
                    <a:pt x="181876" y="146050"/>
                  </a:lnTo>
                  <a:lnTo>
                    <a:pt x="195364" y="132080"/>
                  </a:lnTo>
                  <a:lnTo>
                    <a:pt x="207873" y="116840"/>
                  </a:lnTo>
                  <a:lnTo>
                    <a:pt x="208559" y="116840"/>
                  </a:lnTo>
                  <a:lnTo>
                    <a:pt x="209854" y="114300"/>
                  </a:lnTo>
                  <a:lnTo>
                    <a:pt x="210947" y="114300"/>
                  </a:lnTo>
                  <a:lnTo>
                    <a:pt x="211988" y="113030"/>
                  </a:lnTo>
                  <a:lnTo>
                    <a:pt x="213817" y="109220"/>
                  </a:lnTo>
                  <a:lnTo>
                    <a:pt x="215900" y="107950"/>
                  </a:lnTo>
                  <a:lnTo>
                    <a:pt x="217144" y="105410"/>
                  </a:lnTo>
                  <a:lnTo>
                    <a:pt x="218186" y="104140"/>
                  </a:lnTo>
                  <a:lnTo>
                    <a:pt x="219773" y="102870"/>
                  </a:lnTo>
                  <a:lnTo>
                    <a:pt x="221119" y="100330"/>
                  </a:lnTo>
                  <a:lnTo>
                    <a:pt x="222110" y="99060"/>
                  </a:lnTo>
                  <a:lnTo>
                    <a:pt x="222707" y="97790"/>
                  </a:lnTo>
                  <a:lnTo>
                    <a:pt x="223697" y="96520"/>
                  </a:lnTo>
                  <a:lnTo>
                    <a:pt x="223989" y="96520"/>
                  </a:lnTo>
                  <a:lnTo>
                    <a:pt x="225285" y="93980"/>
                  </a:lnTo>
                  <a:lnTo>
                    <a:pt x="225577" y="92710"/>
                  </a:lnTo>
                  <a:lnTo>
                    <a:pt x="226872" y="91440"/>
                  </a:lnTo>
                  <a:lnTo>
                    <a:pt x="228561" y="90170"/>
                  </a:lnTo>
                  <a:lnTo>
                    <a:pt x="229006" y="86360"/>
                  </a:lnTo>
                  <a:lnTo>
                    <a:pt x="230200" y="83820"/>
                  </a:lnTo>
                  <a:lnTo>
                    <a:pt x="230441" y="82550"/>
                  </a:lnTo>
                  <a:lnTo>
                    <a:pt x="231736" y="81280"/>
                  </a:lnTo>
                  <a:lnTo>
                    <a:pt x="232524" y="78740"/>
                  </a:lnTo>
                  <a:lnTo>
                    <a:pt x="233019" y="76200"/>
                  </a:lnTo>
                  <a:lnTo>
                    <a:pt x="232968" y="74930"/>
                  </a:lnTo>
                  <a:lnTo>
                    <a:pt x="233273" y="74930"/>
                  </a:lnTo>
                  <a:lnTo>
                    <a:pt x="233172" y="73660"/>
                  </a:lnTo>
                  <a:lnTo>
                    <a:pt x="232778" y="73660"/>
                  </a:lnTo>
                  <a:lnTo>
                    <a:pt x="233019" y="72390"/>
                  </a:lnTo>
                  <a:lnTo>
                    <a:pt x="233375" y="72390"/>
                  </a:lnTo>
                  <a:lnTo>
                    <a:pt x="233324" y="71120"/>
                  </a:lnTo>
                  <a:lnTo>
                    <a:pt x="233616" y="71120"/>
                  </a:lnTo>
                  <a:lnTo>
                    <a:pt x="233514" y="69850"/>
                  </a:lnTo>
                  <a:lnTo>
                    <a:pt x="233819" y="69850"/>
                  </a:lnTo>
                  <a:lnTo>
                    <a:pt x="233768" y="68580"/>
                  </a:lnTo>
                  <a:lnTo>
                    <a:pt x="233845" y="69697"/>
                  </a:lnTo>
                  <a:lnTo>
                    <a:pt x="234073" y="68745"/>
                  </a:lnTo>
                  <a:lnTo>
                    <a:pt x="234111" y="68580"/>
                  </a:lnTo>
                  <a:lnTo>
                    <a:pt x="233616" y="67310"/>
                  </a:lnTo>
                  <a:lnTo>
                    <a:pt x="233870" y="67310"/>
                  </a:lnTo>
                  <a:lnTo>
                    <a:pt x="234162" y="66040"/>
                  </a:lnTo>
                  <a:lnTo>
                    <a:pt x="234416" y="64770"/>
                  </a:lnTo>
                  <a:lnTo>
                    <a:pt x="235458" y="64770"/>
                  </a:lnTo>
                  <a:close/>
                </a:path>
                <a:path extrusionOk="0" h="776604" w="873125">
                  <a:moveTo>
                    <a:pt x="356768" y="313182"/>
                  </a:moveTo>
                  <a:lnTo>
                    <a:pt x="335635" y="313182"/>
                  </a:lnTo>
                  <a:lnTo>
                    <a:pt x="337896" y="314020"/>
                  </a:lnTo>
                  <a:lnTo>
                    <a:pt x="340182" y="314566"/>
                  </a:lnTo>
                  <a:lnTo>
                    <a:pt x="342455" y="314769"/>
                  </a:lnTo>
                  <a:lnTo>
                    <a:pt x="345338" y="314515"/>
                  </a:lnTo>
                  <a:lnTo>
                    <a:pt x="346671" y="314769"/>
                  </a:lnTo>
                  <a:lnTo>
                    <a:pt x="348564" y="314667"/>
                  </a:lnTo>
                  <a:lnTo>
                    <a:pt x="350393" y="314515"/>
                  </a:lnTo>
                  <a:lnTo>
                    <a:pt x="352082" y="314375"/>
                  </a:lnTo>
                  <a:lnTo>
                    <a:pt x="353021" y="314325"/>
                  </a:lnTo>
                  <a:lnTo>
                    <a:pt x="353618" y="313931"/>
                  </a:lnTo>
                  <a:lnTo>
                    <a:pt x="354266" y="313880"/>
                  </a:lnTo>
                  <a:lnTo>
                    <a:pt x="355206" y="313474"/>
                  </a:lnTo>
                  <a:lnTo>
                    <a:pt x="356146" y="313385"/>
                  </a:lnTo>
                  <a:lnTo>
                    <a:pt x="356768" y="313182"/>
                  </a:lnTo>
                  <a:close/>
                </a:path>
                <a:path extrusionOk="0" h="776604" w="873125">
                  <a:moveTo>
                    <a:pt x="485279" y="242481"/>
                  </a:moveTo>
                  <a:lnTo>
                    <a:pt x="485127" y="241046"/>
                  </a:lnTo>
                  <a:lnTo>
                    <a:pt x="484886" y="239356"/>
                  </a:lnTo>
                  <a:lnTo>
                    <a:pt x="484543" y="239014"/>
                  </a:lnTo>
                  <a:lnTo>
                    <a:pt x="484441" y="237972"/>
                  </a:lnTo>
                  <a:lnTo>
                    <a:pt x="484047" y="237629"/>
                  </a:lnTo>
                  <a:lnTo>
                    <a:pt x="483997" y="236982"/>
                  </a:lnTo>
                  <a:lnTo>
                    <a:pt x="483654" y="236982"/>
                  </a:lnTo>
                  <a:lnTo>
                    <a:pt x="483006" y="236677"/>
                  </a:lnTo>
                  <a:lnTo>
                    <a:pt x="481025" y="236486"/>
                  </a:lnTo>
                  <a:lnTo>
                    <a:pt x="479475" y="237274"/>
                  </a:lnTo>
                  <a:lnTo>
                    <a:pt x="478040" y="238417"/>
                  </a:lnTo>
                  <a:lnTo>
                    <a:pt x="476897" y="239560"/>
                  </a:lnTo>
                  <a:lnTo>
                    <a:pt x="476110" y="241046"/>
                  </a:lnTo>
                  <a:lnTo>
                    <a:pt x="475310" y="242481"/>
                  </a:lnTo>
                  <a:lnTo>
                    <a:pt x="474472" y="243573"/>
                  </a:lnTo>
                  <a:lnTo>
                    <a:pt x="473519" y="245656"/>
                  </a:lnTo>
                  <a:lnTo>
                    <a:pt x="469265" y="252895"/>
                  </a:lnTo>
                  <a:lnTo>
                    <a:pt x="464553" y="259575"/>
                  </a:lnTo>
                  <a:lnTo>
                    <a:pt x="459384" y="265836"/>
                  </a:lnTo>
                  <a:lnTo>
                    <a:pt x="453783" y="271703"/>
                  </a:lnTo>
                  <a:lnTo>
                    <a:pt x="450608" y="274739"/>
                  </a:lnTo>
                  <a:lnTo>
                    <a:pt x="447522" y="278053"/>
                  </a:lnTo>
                  <a:lnTo>
                    <a:pt x="443915" y="280784"/>
                  </a:lnTo>
                  <a:lnTo>
                    <a:pt x="443611" y="280835"/>
                  </a:lnTo>
                  <a:lnTo>
                    <a:pt x="443369" y="281178"/>
                  </a:lnTo>
                  <a:lnTo>
                    <a:pt x="442722" y="281228"/>
                  </a:lnTo>
                  <a:lnTo>
                    <a:pt x="442823" y="279501"/>
                  </a:lnTo>
                  <a:lnTo>
                    <a:pt x="443014" y="278409"/>
                  </a:lnTo>
                  <a:lnTo>
                    <a:pt x="443318" y="270370"/>
                  </a:lnTo>
                  <a:lnTo>
                    <a:pt x="458292" y="229743"/>
                  </a:lnTo>
                  <a:lnTo>
                    <a:pt x="461022" y="223240"/>
                  </a:lnTo>
                  <a:lnTo>
                    <a:pt x="464096" y="216738"/>
                  </a:lnTo>
                  <a:lnTo>
                    <a:pt x="466191" y="212725"/>
                  </a:lnTo>
                  <a:lnTo>
                    <a:pt x="469658" y="204089"/>
                  </a:lnTo>
                  <a:lnTo>
                    <a:pt x="470954" y="201510"/>
                  </a:lnTo>
                  <a:lnTo>
                    <a:pt x="471944" y="199034"/>
                  </a:lnTo>
                  <a:lnTo>
                    <a:pt x="474129" y="196049"/>
                  </a:lnTo>
                  <a:lnTo>
                    <a:pt x="474675" y="194957"/>
                  </a:lnTo>
                  <a:lnTo>
                    <a:pt x="475170" y="193865"/>
                  </a:lnTo>
                  <a:lnTo>
                    <a:pt x="475907" y="192087"/>
                  </a:lnTo>
                  <a:lnTo>
                    <a:pt x="476008" y="190296"/>
                  </a:lnTo>
                  <a:lnTo>
                    <a:pt x="475513" y="188607"/>
                  </a:lnTo>
                  <a:lnTo>
                    <a:pt x="475259" y="186880"/>
                  </a:lnTo>
                  <a:lnTo>
                    <a:pt x="474814" y="185839"/>
                  </a:lnTo>
                  <a:lnTo>
                    <a:pt x="474129" y="185242"/>
                  </a:lnTo>
                  <a:lnTo>
                    <a:pt x="472986" y="183896"/>
                  </a:lnTo>
                  <a:lnTo>
                    <a:pt x="456120" y="177444"/>
                  </a:lnTo>
                  <a:lnTo>
                    <a:pt x="453136" y="176949"/>
                  </a:lnTo>
                  <a:lnTo>
                    <a:pt x="446341" y="176758"/>
                  </a:lnTo>
                  <a:lnTo>
                    <a:pt x="443166" y="176949"/>
                  </a:lnTo>
                  <a:lnTo>
                    <a:pt x="439750" y="177901"/>
                  </a:lnTo>
                  <a:lnTo>
                    <a:pt x="436664" y="179184"/>
                  </a:lnTo>
                  <a:lnTo>
                    <a:pt x="436372" y="179578"/>
                  </a:lnTo>
                  <a:lnTo>
                    <a:pt x="436067" y="179578"/>
                  </a:lnTo>
                  <a:lnTo>
                    <a:pt x="435483" y="179984"/>
                  </a:lnTo>
                  <a:lnTo>
                    <a:pt x="434835" y="180035"/>
                  </a:lnTo>
                  <a:lnTo>
                    <a:pt x="434289" y="180771"/>
                  </a:lnTo>
                  <a:lnTo>
                    <a:pt x="433692" y="181165"/>
                  </a:lnTo>
                  <a:lnTo>
                    <a:pt x="433400" y="181521"/>
                  </a:lnTo>
                  <a:lnTo>
                    <a:pt x="433146" y="181914"/>
                  </a:lnTo>
                  <a:lnTo>
                    <a:pt x="432854" y="182257"/>
                  </a:lnTo>
                  <a:lnTo>
                    <a:pt x="431406" y="183756"/>
                  </a:lnTo>
                  <a:lnTo>
                    <a:pt x="429717" y="185635"/>
                  </a:lnTo>
                  <a:lnTo>
                    <a:pt x="427990" y="187172"/>
                  </a:lnTo>
                  <a:lnTo>
                    <a:pt x="423367" y="191681"/>
                  </a:lnTo>
                  <a:lnTo>
                    <a:pt x="419150" y="196545"/>
                  </a:lnTo>
                  <a:lnTo>
                    <a:pt x="415340" y="202057"/>
                  </a:lnTo>
                  <a:lnTo>
                    <a:pt x="411670" y="206514"/>
                  </a:lnTo>
                  <a:lnTo>
                    <a:pt x="408393" y="211328"/>
                  </a:lnTo>
                  <a:lnTo>
                    <a:pt x="400100" y="222389"/>
                  </a:lnTo>
                  <a:lnTo>
                    <a:pt x="395147" y="229438"/>
                  </a:lnTo>
                  <a:lnTo>
                    <a:pt x="389788" y="235737"/>
                  </a:lnTo>
                  <a:lnTo>
                    <a:pt x="388988" y="236880"/>
                  </a:lnTo>
                  <a:lnTo>
                    <a:pt x="388150" y="237972"/>
                  </a:lnTo>
                  <a:lnTo>
                    <a:pt x="387667" y="239014"/>
                  </a:lnTo>
                  <a:lnTo>
                    <a:pt x="385965" y="241300"/>
                  </a:lnTo>
                  <a:lnTo>
                    <a:pt x="384632" y="243484"/>
                  </a:lnTo>
                  <a:lnTo>
                    <a:pt x="383019" y="245656"/>
                  </a:lnTo>
                  <a:lnTo>
                    <a:pt x="381101" y="248640"/>
                  </a:lnTo>
                  <a:lnTo>
                    <a:pt x="379120" y="251218"/>
                  </a:lnTo>
                  <a:lnTo>
                    <a:pt x="376936" y="254190"/>
                  </a:lnTo>
                  <a:lnTo>
                    <a:pt x="375246" y="256374"/>
                  </a:lnTo>
                  <a:lnTo>
                    <a:pt x="371335" y="260896"/>
                  </a:lnTo>
                  <a:lnTo>
                    <a:pt x="366572" y="266839"/>
                  </a:lnTo>
                  <a:lnTo>
                    <a:pt x="361759" y="272402"/>
                  </a:lnTo>
                  <a:lnTo>
                    <a:pt x="356349" y="278053"/>
                  </a:lnTo>
                  <a:lnTo>
                    <a:pt x="355231" y="279501"/>
                  </a:lnTo>
                  <a:lnTo>
                    <a:pt x="354050" y="280784"/>
                  </a:lnTo>
                  <a:lnTo>
                    <a:pt x="352679" y="282181"/>
                  </a:lnTo>
                  <a:lnTo>
                    <a:pt x="351840" y="283260"/>
                  </a:lnTo>
                  <a:lnTo>
                    <a:pt x="350647" y="284060"/>
                  </a:lnTo>
                  <a:lnTo>
                    <a:pt x="349758" y="284848"/>
                  </a:lnTo>
                  <a:lnTo>
                    <a:pt x="349796" y="285203"/>
                  </a:lnTo>
                  <a:lnTo>
                    <a:pt x="349504" y="285203"/>
                  </a:lnTo>
                  <a:lnTo>
                    <a:pt x="349161" y="285254"/>
                  </a:lnTo>
                  <a:lnTo>
                    <a:pt x="349554" y="283121"/>
                  </a:lnTo>
                  <a:lnTo>
                    <a:pt x="350050" y="282028"/>
                  </a:lnTo>
                  <a:lnTo>
                    <a:pt x="352298" y="275310"/>
                  </a:lnTo>
                  <a:lnTo>
                    <a:pt x="354812" y="268643"/>
                  </a:lnTo>
                  <a:lnTo>
                    <a:pt x="357530" y="262102"/>
                  </a:lnTo>
                  <a:lnTo>
                    <a:pt x="360870" y="254596"/>
                  </a:lnTo>
                  <a:lnTo>
                    <a:pt x="361315" y="253504"/>
                  </a:lnTo>
                  <a:lnTo>
                    <a:pt x="361810" y="252412"/>
                  </a:lnTo>
                  <a:lnTo>
                    <a:pt x="359968" y="245160"/>
                  </a:lnTo>
                  <a:lnTo>
                    <a:pt x="346671" y="246608"/>
                  </a:lnTo>
                  <a:lnTo>
                    <a:pt x="333235" y="248488"/>
                  </a:lnTo>
                  <a:lnTo>
                    <a:pt x="324358" y="250139"/>
                  </a:lnTo>
                  <a:lnTo>
                    <a:pt x="323354" y="250139"/>
                  </a:lnTo>
                  <a:lnTo>
                    <a:pt x="322465" y="251409"/>
                  </a:lnTo>
                  <a:lnTo>
                    <a:pt x="321221" y="252679"/>
                  </a:lnTo>
                  <a:lnTo>
                    <a:pt x="319493" y="253949"/>
                  </a:lnTo>
                  <a:lnTo>
                    <a:pt x="314185" y="260299"/>
                  </a:lnTo>
                  <a:lnTo>
                    <a:pt x="308483" y="265379"/>
                  </a:lnTo>
                  <a:lnTo>
                    <a:pt x="300291" y="272999"/>
                  </a:lnTo>
                  <a:lnTo>
                    <a:pt x="298259" y="275539"/>
                  </a:lnTo>
                  <a:lnTo>
                    <a:pt x="295821" y="278079"/>
                  </a:lnTo>
                  <a:lnTo>
                    <a:pt x="294640" y="279349"/>
                  </a:lnTo>
                  <a:lnTo>
                    <a:pt x="292747" y="280619"/>
                  </a:lnTo>
                  <a:lnTo>
                    <a:pt x="291211" y="281889"/>
                  </a:lnTo>
                  <a:lnTo>
                    <a:pt x="288683" y="283159"/>
                  </a:lnTo>
                  <a:lnTo>
                    <a:pt x="285902" y="284429"/>
                  </a:lnTo>
                  <a:lnTo>
                    <a:pt x="283425" y="286969"/>
                  </a:lnTo>
                  <a:lnTo>
                    <a:pt x="282130" y="286969"/>
                  </a:lnTo>
                  <a:lnTo>
                    <a:pt x="280492" y="288239"/>
                  </a:lnTo>
                  <a:lnTo>
                    <a:pt x="279209" y="288239"/>
                  </a:lnTo>
                  <a:lnTo>
                    <a:pt x="275094" y="290779"/>
                  </a:lnTo>
                  <a:lnTo>
                    <a:pt x="266661" y="293319"/>
                  </a:lnTo>
                  <a:lnTo>
                    <a:pt x="258572" y="293319"/>
                  </a:lnTo>
                  <a:lnTo>
                    <a:pt x="257822" y="292049"/>
                  </a:lnTo>
                  <a:lnTo>
                    <a:pt x="257378" y="292049"/>
                  </a:lnTo>
                  <a:lnTo>
                    <a:pt x="256489" y="289509"/>
                  </a:lnTo>
                  <a:lnTo>
                    <a:pt x="256095" y="289509"/>
                  </a:lnTo>
                  <a:lnTo>
                    <a:pt x="255397" y="286969"/>
                  </a:lnTo>
                  <a:lnTo>
                    <a:pt x="254749" y="284429"/>
                  </a:lnTo>
                  <a:lnTo>
                    <a:pt x="254203" y="280619"/>
                  </a:lnTo>
                  <a:lnTo>
                    <a:pt x="254304" y="278079"/>
                  </a:lnTo>
                  <a:lnTo>
                    <a:pt x="254050" y="276809"/>
                  </a:lnTo>
                  <a:lnTo>
                    <a:pt x="253961" y="275539"/>
                  </a:lnTo>
                  <a:lnTo>
                    <a:pt x="254203" y="274269"/>
                  </a:lnTo>
                  <a:lnTo>
                    <a:pt x="254406" y="274269"/>
                  </a:lnTo>
                  <a:lnTo>
                    <a:pt x="254355" y="272999"/>
                  </a:lnTo>
                  <a:lnTo>
                    <a:pt x="253911" y="272999"/>
                  </a:lnTo>
                  <a:lnTo>
                    <a:pt x="254152" y="271729"/>
                  </a:lnTo>
                  <a:lnTo>
                    <a:pt x="255993" y="262839"/>
                  </a:lnTo>
                  <a:lnTo>
                    <a:pt x="257975" y="256489"/>
                  </a:lnTo>
                  <a:lnTo>
                    <a:pt x="258419" y="255219"/>
                  </a:lnTo>
                  <a:lnTo>
                    <a:pt x="258914" y="253949"/>
                  </a:lnTo>
                  <a:lnTo>
                    <a:pt x="259715" y="255219"/>
                  </a:lnTo>
                  <a:lnTo>
                    <a:pt x="261200" y="256489"/>
                  </a:lnTo>
                  <a:lnTo>
                    <a:pt x="262636" y="256489"/>
                  </a:lnTo>
                  <a:lnTo>
                    <a:pt x="263779" y="257759"/>
                  </a:lnTo>
                  <a:lnTo>
                    <a:pt x="268198" y="260299"/>
                  </a:lnTo>
                  <a:lnTo>
                    <a:pt x="270027" y="261569"/>
                  </a:lnTo>
                  <a:lnTo>
                    <a:pt x="271767" y="261569"/>
                  </a:lnTo>
                  <a:lnTo>
                    <a:pt x="273900" y="262839"/>
                  </a:lnTo>
                  <a:lnTo>
                    <a:pt x="277025" y="262839"/>
                  </a:lnTo>
                  <a:lnTo>
                    <a:pt x="277723" y="264109"/>
                  </a:lnTo>
                  <a:lnTo>
                    <a:pt x="278066" y="264109"/>
                  </a:lnTo>
                  <a:lnTo>
                    <a:pt x="280746" y="262839"/>
                  </a:lnTo>
                  <a:lnTo>
                    <a:pt x="281495" y="264109"/>
                  </a:lnTo>
                  <a:lnTo>
                    <a:pt x="283476" y="262839"/>
                  </a:lnTo>
                  <a:lnTo>
                    <a:pt x="288429" y="262839"/>
                  </a:lnTo>
                  <a:lnTo>
                    <a:pt x="288391" y="261569"/>
                  </a:lnTo>
                  <a:lnTo>
                    <a:pt x="288683" y="261569"/>
                  </a:lnTo>
                  <a:lnTo>
                    <a:pt x="289077" y="262839"/>
                  </a:lnTo>
                  <a:lnTo>
                    <a:pt x="289382" y="261569"/>
                  </a:lnTo>
                  <a:lnTo>
                    <a:pt x="293992" y="261569"/>
                  </a:lnTo>
                  <a:lnTo>
                    <a:pt x="295579" y="260299"/>
                  </a:lnTo>
                  <a:lnTo>
                    <a:pt x="297408" y="259029"/>
                  </a:lnTo>
                  <a:lnTo>
                    <a:pt x="298704" y="257759"/>
                  </a:lnTo>
                  <a:lnTo>
                    <a:pt x="299948" y="257759"/>
                  </a:lnTo>
                  <a:lnTo>
                    <a:pt x="300240" y="256489"/>
                  </a:lnTo>
                  <a:lnTo>
                    <a:pt x="301777" y="256489"/>
                  </a:lnTo>
                  <a:lnTo>
                    <a:pt x="302133" y="255219"/>
                  </a:lnTo>
                  <a:lnTo>
                    <a:pt x="303314" y="255219"/>
                  </a:lnTo>
                  <a:lnTo>
                    <a:pt x="303911" y="253949"/>
                  </a:lnTo>
                  <a:lnTo>
                    <a:pt x="304507" y="253949"/>
                  </a:lnTo>
                  <a:lnTo>
                    <a:pt x="304457" y="252679"/>
                  </a:lnTo>
                  <a:lnTo>
                    <a:pt x="305396" y="252679"/>
                  </a:lnTo>
                  <a:lnTo>
                    <a:pt x="306298" y="251409"/>
                  </a:lnTo>
                  <a:lnTo>
                    <a:pt x="307479" y="250139"/>
                  </a:lnTo>
                  <a:lnTo>
                    <a:pt x="308025" y="248869"/>
                  </a:lnTo>
                  <a:lnTo>
                    <a:pt x="308622" y="248869"/>
                  </a:lnTo>
                  <a:lnTo>
                    <a:pt x="308876" y="247599"/>
                  </a:lnTo>
                  <a:lnTo>
                    <a:pt x="310311" y="246329"/>
                  </a:lnTo>
                  <a:lnTo>
                    <a:pt x="310565" y="245059"/>
                  </a:lnTo>
                  <a:lnTo>
                    <a:pt x="311150" y="245059"/>
                  </a:lnTo>
                  <a:lnTo>
                    <a:pt x="311454" y="243789"/>
                  </a:lnTo>
                  <a:lnTo>
                    <a:pt x="312000" y="243789"/>
                  </a:lnTo>
                  <a:lnTo>
                    <a:pt x="311899" y="242519"/>
                  </a:lnTo>
                  <a:lnTo>
                    <a:pt x="312547" y="242519"/>
                  </a:lnTo>
                  <a:lnTo>
                    <a:pt x="312496" y="241249"/>
                  </a:lnTo>
                  <a:lnTo>
                    <a:pt x="312991" y="241249"/>
                  </a:lnTo>
                  <a:lnTo>
                    <a:pt x="313283" y="239979"/>
                  </a:lnTo>
                  <a:lnTo>
                    <a:pt x="313880" y="239979"/>
                  </a:lnTo>
                  <a:lnTo>
                    <a:pt x="314134" y="238709"/>
                  </a:lnTo>
                  <a:lnTo>
                    <a:pt x="314731" y="238709"/>
                  </a:lnTo>
                  <a:lnTo>
                    <a:pt x="314972" y="237439"/>
                  </a:lnTo>
                  <a:lnTo>
                    <a:pt x="315518" y="236169"/>
                  </a:lnTo>
                  <a:lnTo>
                    <a:pt x="315671" y="234899"/>
                  </a:lnTo>
                  <a:lnTo>
                    <a:pt x="316217" y="234899"/>
                  </a:lnTo>
                  <a:lnTo>
                    <a:pt x="316509" y="233629"/>
                  </a:lnTo>
                  <a:lnTo>
                    <a:pt x="316763" y="233629"/>
                  </a:lnTo>
                  <a:lnTo>
                    <a:pt x="317055" y="232359"/>
                  </a:lnTo>
                  <a:lnTo>
                    <a:pt x="317309" y="232359"/>
                  </a:lnTo>
                  <a:lnTo>
                    <a:pt x="317550" y="231089"/>
                  </a:lnTo>
                  <a:lnTo>
                    <a:pt x="318147" y="231089"/>
                  </a:lnTo>
                  <a:lnTo>
                    <a:pt x="318401" y="229819"/>
                  </a:lnTo>
                  <a:lnTo>
                    <a:pt x="318643" y="229819"/>
                  </a:lnTo>
                  <a:lnTo>
                    <a:pt x="318592" y="228549"/>
                  </a:lnTo>
                  <a:lnTo>
                    <a:pt x="318897" y="228549"/>
                  </a:lnTo>
                  <a:lnTo>
                    <a:pt x="319138" y="227279"/>
                  </a:lnTo>
                  <a:lnTo>
                    <a:pt x="319633" y="227279"/>
                  </a:lnTo>
                  <a:lnTo>
                    <a:pt x="319887" y="226009"/>
                  </a:lnTo>
                  <a:lnTo>
                    <a:pt x="320179" y="226009"/>
                  </a:lnTo>
                  <a:lnTo>
                    <a:pt x="320090" y="224739"/>
                  </a:lnTo>
                  <a:lnTo>
                    <a:pt x="320382" y="224739"/>
                  </a:lnTo>
                  <a:lnTo>
                    <a:pt x="320281" y="223469"/>
                  </a:lnTo>
                  <a:lnTo>
                    <a:pt x="320878" y="223469"/>
                  </a:lnTo>
                  <a:lnTo>
                    <a:pt x="320979" y="220929"/>
                  </a:lnTo>
                  <a:lnTo>
                    <a:pt x="321475" y="219659"/>
                  </a:lnTo>
                  <a:lnTo>
                    <a:pt x="321627" y="218389"/>
                  </a:lnTo>
                  <a:lnTo>
                    <a:pt x="321868" y="217119"/>
                  </a:lnTo>
                  <a:lnTo>
                    <a:pt x="322021" y="215849"/>
                  </a:lnTo>
                  <a:lnTo>
                    <a:pt x="322313" y="215849"/>
                  </a:lnTo>
                  <a:lnTo>
                    <a:pt x="322224" y="214579"/>
                  </a:lnTo>
                  <a:lnTo>
                    <a:pt x="322465" y="214579"/>
                  </a:lnTo>
                  <a:lnTo>
                    <a:pt x="322719" y="213309"/>
                  </a:lnTo>
                  <a:lnTo>
                    <a:pt x="322567" y="212039"/>
                  </a:lnTo>
                  <a:lnTo>
                    <a:pt x="322859" y="212039"/>
                  </a:lnTo>
                  <a:lnTo>
                    <a:pt x="322719" y="210769"/>
                  </a:lnTo>
                  <a:lnTo>
                    <a:pt x="323062" y="210769"/>
                  </a:lnTo>
                  <a:lnTo>
                    <a:pt x="322808" y="209499"/>
                  </a:lnTo>
                  <a:lnTo>
                    <a:pt x="323164" y="209499"/>
                  </a:lnTo>
                  <a:lnTo>
                    <a:pt x="323011" y="208229"/>
                  </a:lnTo>
                  <a:lnTo>
                    <a:pt x="322961" y="206959"/>
                  </a:lnTo>
                  <a:lnTo>
                    <a:pt x="322567" y="204419"/>
                  </a:lnTo>
                  <a:lnTo>
                    <a:pt x="322465" y="203149"/>
                  </a:lnTo>
                  <a:lnTo>
                    <a:pt x="322313" y="203149"/>
                  </a:lnTo>
                  <a:lnTo>
                    <a:pt x="321627" y="201879"/>
                  </a:lnTo>
                  <a:lnTo>
                    <a:pt x="321475" y="201879"/>
                  </a:lnTo>
                  <a:lnTo>
                    <a:pt x="321271" y="200609"/>
                  </a:lnTo>
                  <a:lnTo>
                    <a:pt x="320878" y="199339"/>
                  </a:lnTo>
                  <a:lnTo>
                    <a:pt x="320382" y="198069"/>
                  </a:lnTo>
                  <a:lnTo>
                    <a:pt x="319989" y="198069"/>
                  </a:lnTo>
                  <a:lnTo>
                    <a:pt x="319138" y="196799"/>
                  </a:lnTo>
                  <a:lnTo>
                    <a:pt x="318643" y="195529"/>
                  </a:lnTo>
                  <a:lnTo>
                    <a:pt x="317754" y="192989"/>
                  </a:lnTo>
                  <a:lnTo>
                    <a:pt x="315925" y="190449"/>
                  </a:lnTo>
                  <a:lnTo>
                    <a:pt x="313880" y="186639"/>
                  </a:lnTo>
                  <a:lnTo>
                    <a:pt x="311454" y="184099"/>
                  </a:lnTo>
                  <a:lnTo>
                    <a:pt x="309918" y="182829"/>
                  </a:lnTo>
                  <a:lnTo>
                    <a:pt x="308724" y="180289"/>
                  </a:lnTo>
                  <a:lnTo>
                    <a:pt x="307187" y="179019"/>
                  </a:lnTo>
                  <a:lnTo>
                    <a:pt x="305701" y="179019"/>
                  </a:lnTo>
                  <a:lnTo>
                    <a:pt x="303911" y="177749"/>
                  </a:lnTo>
                  <a:lnTo>
                    <a:pt x="302374" y="176479"/>
                  </a:lnTo>
                  <a:lnTo>
                    <a:pt x="302082" y="176479"/>
                  </a:lnTo>
                  <a:lnTo>
                    <a:pt x="301282" y="175209"/>
                  </a:lnTo>
                  <a:lnTo>
                    <a:pt x="299948" y="176479"/>
                  </a:lnTo>
                  <a:lnTo>
                    <a:pt x="297713" y="173939"/>
                  </a:lnTo>
                  <a:lnTo>
                    <a:pt x="295135" y="173939"/>
                  </a:lnTo>
                  <a:lnTo>
                    <a:pt x="295135" y="217119"/>
                  </a:lnTo>
                  <a:lnTo>
                    <a:pt x="294640" y="220929"/>
                  </a:lnTo>
                  <a:lnTo>
                    <a:pt x="293103" y="224739"/>
                  </a:lnTo>
                  <a:lnTo>
                    <a:pt x="289471" y="233629"/>
                  </a:lnTo>
                  <a:lnTo>
                    <a:pt x="288391" y="236169"/>
                  </a:lnTo>
                  <a:lnTo>
                    <a:pt x="287794" y="236169"/>
                  </a:lnTo>
                  <a:lnTo>
                    <a:pt x="287845" y="237439"/>
                  </a:lnTo>
                  <a:lnTo>
                    <a:pt x="287299" y="237439"/>
                  </a:lnTo>
                  <a:lnTo>
                    <a:pt x="286346" y="238709"/>
                  </a:lnTo>
                  <a:lnTo>
                    <a:pt x="285407" y="238709"/>
                  </a:lnTo>
                  <a:lnTo>
                    <a:pt x="282333" y="241249"/>
                  </a:lnTo>
                  <a:lnTo>
                    <a:pt x="278561" y="243789"/>
                  </a:lnTo>
                  <a:lnTo>
                    <a:pt x="276275" y="243789"/>
                  </a:lnTo>
                  <a:lnTo>
                    <a:pt x="274053" y="245059"/>
                  </a:lnTo>
                  <a:lnTo>
                    <a:pt x="272707" y="245059"/>
                  </a:lnTo>
                  <a:lnTo>
                    <a:pt x="271716" y="246329"/>
                  </a:lnTo>
                  <a:lnTo>
                    <a:pt x="270675" y="245059"/>
                  </a:lnTo>
                  <a:lnTo>
                    <a:pt x="267246" y="245059"/>
                  </a:lnTo>
                  <a:lnTo>
                    <a:pt x="266065" y="243789"/>
                  </a:lnTo>
                  <a:lnTo>
                    <a:pt x="265315" y="242519"/>
                  </a:lnTo>
                  <a:lnTo>
                    <a:pt x="265518" y="242519"/>
                  </a:lnTo>
                  <a:lnTo>
                    <a:pt x="266611" y="239979"/>
                  </a:lnTo>
                  <a:lnTo>
                    <a:pt x="268643" y="234899"/>
                  </a:lnTo>
                  <a:lnTo>
                    <a:pt x="271221" y="231089"/>
                  </a:lnTo>
                  <a:lnTo>
                    <a:pt x="275285" y="226009"/>
                  </a:lnTo>
                  <a:lnTo>
                    <a:pt x="276682" y="223469"/>
                  </a:lnTo>
                  <a:lnTo>
                    <a:pt x="278117" y="222199"/>
                  </a:lnTo>
                  <a:lnTo>
                    <a:pt x="279552" y="219659"/>
                  </a:lnTo>
                  <a:lnTo>
                    <a:pt x="281343" y="218389"/>
                  </a:lnTo>
                  <a:lnTo>
                    <a:pt x="283476" y="215849"/>
                  </a:lnTo>
                  <a:lnTo>
                    <a:pt x="284022" y="214579"/>
                  </a:lnTo>
                  <a:lnTo>
                    <a:pt x="284962" y="214579"/>
                  </a:lnTo>
                  <a:lnTo>
                    <a:pt x="285559" y="213309"/>
                  </a:lnTo>
                  <a:lnTo>
                    <a:pt x="286156" y="213309"/>
                  </a:lnTo>
                  <a:lnTo>
                    <a:pt x="288086" y="212039"/>
                  </a:lnTo>
                  <a:lnTo>
                    <a:pt x="290017" y="212039"/>
                  </a:lnTo>
                  <a:lnTo>
                    <a:pt x="291604" y="210769"/>
                  </a:lnTo>
                  <a:lnTo>
                    <a:pt x="293497" y="209499"/>
                  </a:lnTo>
                  <a:lnTo>
                    <a:pt x="294195" y="209499"/>
                  </a:lnTo>
                  <a:lnTo>
                    <a:pt x="294284" y="210769"/>
                  </a:lnTo>
                  <a:lnTo>
                    <a:pt x="294779" y="212039"/>
                  </a:lnTo>
                  <a:lnTo>
                    <a:pt x="294589" y="213309"/>
                  </a:lnTo>
                  <a:lnTo>
                    <a:pt x="295135" y="217119"/>
                  </a:lnTo>
                  <a:lnTo>
                    <a:pt x="295135" y="173939"/>
                  </a:lnTo>
                  <a:lnTo>
                    <a:pt x="294932" y="173939"/>
                  </a:lnTo>
                  <a:lnTo>
                    <a:pt x="292455" y="172669"/>
                  </a:lnTo>
                  <a:lnTo>
                    <a:pt x="289674" y="172669"/>
                  </a:lnTo>
                  <a:lnTo>
                    <a:pt x="288290" y="171399"/>
                  </a:lnTo>
                  <a:lnTo>
                    <a:pt x="268693" y="171399"/>
                  </a:lnTo>
                  <a:lnTo>
                    <a:pt x="265760" y="172669"/>
                  </a:lnTo>
                  <a:lnTo>
                    <a:pt x="262940" y="173939"/>
                  </a:lnTo>
                  <a:lnTo>
                    <a:pt x="260654" y="175209"/>
                  </a:lnTo>
                  <a:lnTo>
                    <a:pt x="256882" y="177749"/>
                  </a:lnTo>
                  <a:lnTo>
                    <a:pt x="256590" y="177749"/>
                  </a:lnTo>
                  <a:lnTo>
                    <a:pt x="255689" y="179019"/>
                  </a:lnTo>
                  <a:lnTo>
                    <a:pt x="254101" y="179019"/>
                  </a:lnTo>
                  <a:lnTo>
                    <a:pt x="252920" y="180289"/>
                  </a:lnTo>
                  <a:lnTo>
                    <a:pt x="250431" y="182829"/>
                  </a:lnTo>
                  <a:lnTo>
                    <a:pt x="248056" y="185369"/>
                  </a:lnTo>
                  <a:lnTo>
                    <a:pt x="245973" y="186639"/>
                  </a:lnTo>
                  <a:lnTo>
                    <a:pt x="243941" y="189179"/>
                  </a:lnTo>
                  <a:lnTo>
                    <a:pt x="241846" y="191719"/>
                  </a:lnTo>
                  <a:lnTo>
                    <a:pt x="240169" y="194259"/>
                  </a:lnTo>
                  <a:lnTo>
                    <a:pt x="237185" y="198069"/>
                  </a:lnTo>
                  <a:lnTo>
                    <a:pt x="234950" y="201879"/>
                  </a:lnTo>
                  <a:lnTo>
                    <a:pt x="232778" y="205689"/>
                  </a:lnTo>
                  <a:lnTo>
                    <a:pt x="232473" y="205689"/>
                  </a:lnTo>
                  <a:lnTo>
                    <a:pt x="231978" y="206959"/>
                  </a:lnTo>
                  <a:lnTo>
                    <a:pt x="230784" y="208229"/>
                  </a:lnTo>
                  <a:lnTo>
                    <a:pt x="229946" y="209499"/>
                  </a:lnTo>
                  <a:lnTo>
                    <a:pt x="229146" y="212039"/>
                  </a:lnTo>
                  <a:lnTo>
                    <a:pt x="227520" y="214579"/>
                  </a:lnTo>
                  <a:lnTo>
                    <a:pt x="226974" y="215849"/>
                  </a:lnTo>
                  <a:lnTo>
                    <a:pt x="226720" y="215849"/>
                  </a:lnTo>
                  <a:lnTo>
                    <a:pt x="226428" y="217119"/>
                  </a:lnTo>
                  <a:lnTo>
                    <a:pt x="226174" y="217119"/>
                  </a:lnTo>
                  <a:lnTo>
                    <a:pt x="225577" y="218389"/>
                  </a:lnTo>
                  <a:lnTo>
                    <a:pt x="225386" y="218389"/>
                  </a:lnTo>
                  <a:lnTo>
                    <a:pt x="225132" y="219659"/>
                  </a:lnTo>
                  <a:lnTo>
                    <a:pt x="224891" y="219659"/>
                  </a:lnTo>
                  <a:lnTo>
                    <a:pt x="224929" y="220929"/>
                  </a:lnTo>
                  <a:lnTo>
                    <a:pt x="224243" y="220929"/>
                  </a:lnTo>
                  <a:lnTo>
                    <a:pt x="224383" y="222199"/>
                  </a:lnTo>
                  <a:lnTo>
                    <a:pt x="223494" y="222199"/>
                  </a:lnTo>
                  <a:lnTo>
                    <a:pt x="223545" y="223469"/>
                  </a:lnTo>
                  <a:lnTo>
                    <a:pt x="223304" y="223469"/>
                  </a:lnTo>
                  <a:lnTo>
                    <a:pt x="223342" y="224739"/>
                  </a:lnTo>
                  <a:lnTo>
                    <a:pt x="222453" y="224739"/>
                  </a:lnTo>
                  <a:lnTo>
                    <a:pt x="221856" y="226009"/>
                  </a:lnTo>
                  <a:lnTo>
                    <a:pt x="221716" y="227279"/>
                  </a:lnTo>
                  <a:lnTo>
                    <a:pt x="221462" y="227279"/>
                  </a:lnTo>
                  <a:lnTo>
                    <a:pt x="221170" y="228549"/>
                  </a:lnTo>
                  <a:lnTo>
                    <a:pt x="220916" y="228549"/>
                  </a:lnTo>
                  <a:lnTo>
                    <a:pt x="220624" y="229819"/>
                  </a:lnTo>
                  <a:lnTo>
                    <a:pt x="220421" y="229819"/>
                  </a:lnTo>
                  <a:lnTo>
                    <a:pt x="220472" y="231089"/>
                  </a:lnTo>
                  <a:lnTo>
                    <a:pt x="220218" y="231089"/>
                  </a:lnTo>
                  <a:lnTo>
                    <a:pt x="219925" y="232359"/>
                  </a:lnTo>
                  <a:lnTo>
                    <a:pt x="219379" y="232359"/>
                  </a:lnTo>
                  <a:lnTo>
                    <a:pt x="219481" y="233629"/>
                  </a:lnTo>
                  <a:lnTo>
                    <a:pt x="218884" y="233629"/>
                  </a:lnTo>
                  <a:lnTo>
                    <a:pt x="219278" y="234899"/>
                  </a:lnTo>
                  <a:lnTo>
                    <a:pt x="218681" y="234899"/>
                  </a:lnTo>
                  <a:lnTo>
                    <a:pt x="218782" y="236169"/>
                  </a:lnTo>
                  <a:lnTo>
                    <a:pt x="218287" y="237439"/>
                  </a:lnTo>
                  <a:lnTo>
                    <a:pt x="217093" y="241249"/>
                  </a:lnTo>
                  <a:lnTo>
                    <a:pt x="215950" y="246329"/>
                  </a:lnTo>
                  <a:lnTo>
                    <a:pt x="214858" y="250139"/>
                  </a:lnTo>
                  <a:lnTo>
                    <a:pt x="213779" y="255219"/>
                  </a:lnTo>
                  <a:lnTo>
                    <a:pt x="213474" y="259029"/>
                  </a:lnTo>
                  <a:lnTo>
                    <a:pt x="213347" y="261569"/>
                  </a:lnTo>
                  <a:lnTo>
                    <a:pt x="213474" y="265379"/>
                  </a:lnTo>
                  <a:lnTo>
                    <a:pt x="213677" y="266649"/>
                  </a:lnTo>
                  <a:lnTo>
                    <a:pt x="213525" y="269189"/>
                  </a:lnTo>
                  <a:lnTo>
                    <a:pt x="214122" y="272999"/>
                  </a:lnTo>
                  <a:lnTo>
                    <a:pt x="214464" y="275539"/>
                  </a:lnTo>
                  <a:lnTo>
                    <a:pt x="214515" y="276809"/>
                  </a:lnTo>
                  <a:lnTo>
                    <a:pt x="214960" y="276809"/>
                  </a:lnTo>
                  <a:lnTo>
                    <a:pt x="236994" y="309829"/>
                  </a:lnTo>
                  <a:lnTo>
                    <a:pt x="240309" y="311099"/>
                  </a:lnTo>
                  <a:lnTo>
                    <a:pt x="247561" y="314909"/>
                  </a:lnTo>
                  <a:lnTo>
                    <a:pt x="248945" y="316179"/>
                  </a:lnTo>
                  <a:lnTo>
                    <a:pt x="251726" y="316179"/>
                  </a:lnTo>
                  <a:lnTo>
                    <a:pt x="253911" y="317449"/>
                  </a:lnTo>
                  <a:lnTo>
                    <a:pt x="271424" y="317449"/>
                  </a:lnTo>
                  <a:lnTo>
                    <a:pt x="276326" y="316179"/>
                  </a:lnTo>
                  <a:lnTo>
                    <a:pt x="281139" y="313639"/>
                  </a:lnTo>
                  <a:lnTo>
                    <a:pt x="286550" y="311099"/>
                  </a:lnTo>
                  <a:lnTo>
                    <a:pt x="291566" y="308559"/>
                  </a:lnTo>
                  <a:lnTo>
                    <a:pt x="296125" y="304749"/>
                  </a:lnTo>
                  <a:lnTo>
                    <a:pt x="300393" y="300939"/>
                  </a:lnTo>
                  <a:lnTo>
                    <a:pt x="304266" y="295859"/>
                  </a:lnTo>
                  <a:lnTo>
                    <a:pt x="306603" y="293319"/>
                  </a:lnTo>
                  <a:lnTo>
                    <a:pt x="307784" y="292049"/>
                  </a:lnTo>
                  <a:lnTo>
                    <a:pt x="312572" y="285699"/>
                  </a:lnTo>
                  <a:lnTo>
                    <a:pt x="315823" y="280949"/>
                  </a:lnTo>
                  <a:lnTo>
                    <a:pt x="315849" y="281228"/>
                  </a:lnTo>
                  <a:lnTo>
                    <a:pt x="315747" y="282181"/>
                  </a:lnTo>
                  <a:lnTo>
                    <a:pt x="315772" y="283464"/>
                  </a:lnTo>
                  <a:lnTo>
                    <a:pt x="315595" y="284060"/>
                  </a:lnTo>
                  <a:lnTo>
                    <a:pt x="315696" y="285254"/>
                  </a:lnTo>
                  <a:lnTo>
                    <a:pt x="316420" y="291109"/>
                  </a:lnTo>
                  <a:lnTo>
                    <a:pt x="316763" y="291452"/>
                  </a:lnTo>
                  <a:lnTo>
                    <a:pt x="316865" y="292150"/>
                  </a:lnTo>
                  <a:lnTo>
                    <a:pt x="317906" y="295516"/>
                  </a:lnTo>
                  <a:lnTo>
                    <a:pt x="319290" y="298945"/>
                  </a:lnTo>
                  <a:lnTo>
                    <a:pt x="321221" y="301574"/>
                  </a:lnTo>
                  <a:lnTo>
                    <a:pt x="323608" y="305295"/>
                  </a:lnTo>
                  <a:lnTo>
                    <a:pt x="326529" y="308216"/>
                  </a:lnTo>
                  <a:lnTo>
                    <a:pt x="330352" y="310400"/>
                  </a:lnTo>
                  <a:lnTo>
                    <a:pt x="331749" y="311340"/>
                  </a:lnTo>
                  <a:lnTo>
                    <a:pt x="334467" y="312534"/>
                  </a:lnTo>
                  <a:lnTo>
                    <a:pt x="335153" y="313131"/>
                  </a:lnTo>
                  <a:lnTo>
                    <a:pt x="335508" y="313131"/>
                  </a:lnTo>
                  <a:lnTo>
                    <a:pt x="356920" y="313131"/>
                  </a:lnTo>
                  <a:lnTo>
                    <a:pt x="358927" y="312483"/>
                  </a:lnTo>
                  <a:lnTo>
                    <a:pt x="360629" y="311340"/>
                  </a:lnTo>
                  <a:lnTo>
                    <a:pt x="362254" y="310502"/>
                  </a:lnTo>
                  <a:lnTo>
                    <a:pt x="363740" y="309702"/>
                  </a:lnTo>
                  <a:lnTo>
                    <a:pt x="365226" y="308571"/>
                  </a:lnTo>
                  <a:lnTo>
                    <a:pt x="366674" y="307378"/>
                  </a:lnTo>
                  <a:lnTo>
                    <a:pt x="367512" y="306285"/>
                  </a:lnTo>
                  <a:lnTo>
                    <a:pt x="368706" y="305485"/>
                  </a:lnTo>
                  <a:lnTo>
                    <a:pt x="369544" y="304406"/>
                  </a:lnTo>
                  <a:lnTo>
                    <a:pt x="370433" y="303606"/>
                  </a:lnTo>
                  <a:lnTo>
                    <a:pt x="370979" y="302856"/>
                  </a:lnTo>
                  <a:lnTo>
                    <a:pt x="371475" y="301764"/>
                  </a:lnTo>
                  <a:lnTo>
                    <a:pt x="375653" y="296265"/>
                  </a:lnTo>
                  <a:lnTo>
                    <a:pt x="377532" y="293281"/>
                  </a:lnTo>
                  <a:lnTo>
                    <a:pt x="381355" y="287782"/>
                  </a:lnTo>
                  <a:lnTo>
                    <a:pt x="382968" y="285254"/>
                  </a:lnTo>
                  <a:lnTo>
                    <a:pt x="384771" y="282422"/>
                  </a:lnTo>
                  <a:lnTo>
                    <a:pt x="388353" y="276415"/>
                  </a:lnTo>
                  <a:lnTo>
                    <a:pt x="389737" y="274586"/>
                  </a:lnTo>
                  <a:lnTo>
                    <a:pt x="390728" y="272402"/>
                  </a:lnTo>
                  <a:lnTo>
                    <a:pt x="391820" y="270560"/>
                  </a:lnTo>
                  <a:lnTo>
                    <a:pt x="392874" y="268389"/>
                  </a:lnTo>
                  <a:lnTo>
                    <a:pt x="393903" y="266598"/>
                  </a:lnTo>
                  <a:lnTo>
                    <a:pt x="395185" y="264515"/>
                  </a:lnTo>
                  <a:lnTo>
                    <a:pt x="396532" y="261835"/>
                  </a:lnTo>
                  <a:lnTo>
                    <a:pt x="398119" y="258953"/>
                  </a:lnTo>
                  <a:lnTo>
                    <a:pt x="399757" y="256374"/>
                  </a:lnTo>
                  <a:lnTo>
                    <a:pt x="400507" y="254889"/>
                  </a:lnTo>
                  <a:lnTo>
                    <a:pt x="401256" y="253504"/>
                  </a:lnTo>
                  <a:lnTo>
                    <a:pt x="402043" y="251663"/>
                  </a:lnTo>
                  <a:lnTo>
                    <a:pt x="402640" y="250926"/>
                  </a:lnTo>
                  <a:lnTo>
                    <a:pt x="403428" y="249834"/>
                  </a:lnTo>
                  <a:lnTo>
                    <a:pt x="404063" y="248640"/>
                  </a:lnTo>
                  <a:lnTo>
                    <a:pt x="404723" y="247256"/>
                  </a:lnTo>
                  <a:lnTo>
                    <a:pt x="405561" y="246164"/>
                  </a:lnTo>
                  <a:lnTo>
                    <a:pt x="405511" y="245808"/>
                  </a:lnTo>
                  <a:lnTo>
                    <a:pt x="405866" y="245757"/>
                  </a:lnTo>
                  <a:lnTo>
                    <a:pt x="405904" y="246456"/>
                  </a:lnTo>
                  <a:lnTo>
                    <a:pt x="405612" y="246507"/>
                  </a:lnTo>
                  <a:lnTo>
                    <a:pt x="405066" y="252514"/>
                  </a:lnTo>
                  <a:lnTo>
                    <a:pt x="403326" y="264515"/>
                  </a:lnTo>
                  <a:lnTo>
                    <a:pt x="402818" y="268643"/>
                  </a:lnTo>
                  <a:lnTo>
                    <a:pt x="402717" y="270560"/>
                  </a:lnTo>
                  <a:lnTo>
                    <a:pt x="402932" y="282422"/>
                  </a:lnTo>
                  <a:lnTo>
                    <a:pt x="426593" y="315264"/>
                  </a:lnTo>
                  <a:lnTo>
                    <a:pt x="429628" y="316458"/>
                  </a:lnTo>
                  <a:lnTo>
                    <a:pt x="447979" y="311289"/>
                  </a:lnTo>
                  <a:lnTo>
                    <a:pt x="449808" y="310451"/>
                  </a:lnTo>
                  <a:lnTo>
                    <a:pt x="452196" y="308864"/>
                  </a:lnTo>
                  <a:lnTo>
                    <a:pt x="454875" y="306933"/>
                  </a:lnTo>
                  <a:lnTo>
                    <a:pt x="457161" y="304647"/>
                  </a:lnTo>
                  <a:lnTo>
                    <a:pt x="459790" y="302361"/>
                  </a:lnTo>
                  <a:lnTo>
                    <a:pt x="461975" y="299097"/>
                  </a:lnTo>
                  <a:lnTo>
                    <a:pt x="464947" y="291846"/>
                  </a:lnTo>
                  <a:lnTo>
                    <a:pt x="466725" y="288226"/>
                  </a:lnTo>
                  <a:lnTo>
                    <a:pt x="480898" y="254889"/>
                  </a:lnTo>
                  <a:lnTo>
                    <a:pt x="483806" y="247446"/>
                  </a:lnTo>
                  <a:lnTo>
                    <a:pt x="484390" y="245656"/>
                  </a:lnTo>
                  <a:lnTo>
                    <a:pt x="484886" y="244576"/>
                  </a:lnTo>
                  <a:lnTo>
                    <a:pt x="485025" y="243573"/>
                  </a:lnTo>
                  <a:lnTo>
                    <a:pt x="485038" y="242836"/>
                  </a:lnTo>
                  <a:lnTo>
                    <a:pt x="485279" y="242481"/>
                  </a:lnTo>
                  <a:close/>
                </a:path>
                <a:path extrusionOk="0" h="776604" w="873125">
                  <a:moveTo>
                    <a:pt x="630593" y="350532"/>
                  </a:moveTo>
                  <a:lnTo>
                    <a:pt x="626770" y="342099"/>
                  </a:lnTo>
                  <a:lnTo>
                    <a:pt x="622998" y="343344"/>
                  </a:lnTo>
                  <a:lnTo>
                    <a:pt x="503986" y="355993"/>
                  </a:lnTo>
                  <a:lnTo>
                    <a:pt x="494131" y="356692"/>
                  </a:lnTo>
                  <a:lnTo>
                    <a:pt x="484428" y="356412"/>
                  </a:lnTo>
                  <a:lnTo>
                    <a:pt x="474878" y="354749"/>
                  </a:lnTo>
                  <a:lnTo>
                    <a:pt x="465543" y="351282"/>
                  </a:lnTo>
                  <a:lnTo>
                    <a:pt x="458800" y="347954"/>
                  </a:lnTo>
                  <a:lnTo>
                    <a:pt x="453834" y="349745"/>
                  </a:lnTo>
                  <a:lnTo>
                    <a:pt x="400697" y="366572"/>
                  </a:lnTo>
                  <a:lnTo>
                    <a:pt x="378815" y="367372"/>
                  </a:lnTo>
                  <a:lnTo>
                    <a:pt x="367855" y="366356"/>
                  </a:lnTo>
                  <a:lnTo>
                    <a:pt x="352386" y="363880"/>
                  </a:lnTo>
                  <a:lnTo>
                    <a:pt x="339928" y="362343"/>
                  </a:lnTo>
                  <a:lnTo>
                    <a:pt x="338683" y="363435"/>
                  </a:lnTo>
                  <a:lnTo>
                    <a:pt x="337248" y="371030"/>
                  </a:lnTo>
                  <a:lnTo>
                    <a:pt x="335610" y="372618"/>
                  </a:lnTo>
                  <a:lnTo>
                    <a:pt x="239026" y="381889"/>
                  </a:lnTo>
                  <a:lnTo>
                    <a:pt x="235254" y="383781"/>
                  </a:lnTo>
                  <a:lnTo>
                    <a:pt x="203060" y="427634"/>
                  </a:lnTo>
                  <a:lnTo>
                    <a:pt x="202704" y="430161"/>
                  </a:lnTo>
                  <a:lnTo>
                    <a:pt x="201866" y="432346"/>
                  </a:lnTo>
                  <a:lnTo>
                    <a:pt x="204254" y="432689"/>
                  </a:lnTo>
                  <a:lnTo>
                    <a:pt x="206730" y="433628"/>
                  </a:lnTo>
                  <a:lnTo>
                    <a:pt x="282816" y="423329"/>
                  </a:lnTo>
                  <a:lnTo>
                    <a:pt x="320827" y="419442"/>
                  </a:lnTo>
                  <a:lnTo>
                    <a:pt x="321729" y="420928"/>
                  </a:lnTo>
                  <a:lnTo>
                    <a:pt x="320141" y="425996"/>
                  </a:lnTo>
                  <a:lnTo>
                    <a:pt x="269938" y="566191"/>
                  </a:lnTo>
                  <a:lnTo>
                    <a:pt x="251066" y="616927"/>
                  </a:lnTo>
                  <a:lnTo>
                    <a:pt x="231381" y="667346"/>
                  </a:lnTo>
                  <a:lnTo>
                    <a:pt x="216446" y="704456"/>
                  </a:lnTo>
                  <a:lnTo>
                    <a:pt x="217792" y="707478"/>
                  </a:lnTo>
                  <a:lnTo>
                    <a:pt x="230835" y="711885"/>
                  </a:lnTo>
                  <a:lnTo>
                    <a:pt x="248793" y="716559"/>
                  </a:lnTo>
                  <a:lnTo>
                    <a:pt x="252425" y="714870"/>
                  </a:lnTo>
                  <a:lnTo>
                    <a:pt x="256882" y="707529"/>
                  </a:lnTo>
                  <a:lnTo>
                    <a:pt x="363093" y="460171"/>
                  </a:lnTo>
                  <a:lnTo>
                    <a:pt x="381546" y="415023"/>
                  </a:lnTo>
                  <a:lnTo>
                    <a:pt x="383679" y="412394"/>
                  </a:lnTo>
                  <a:lnTo>
                    <a:pt x="423913" y="409917"/>
                  </a:lnTo>
                  <a:lnTo>
                    <a:pt x="431215" y="410070"/>
                  </a:lnTo>
                  <a:lnTo>
                    <a:pt x="432003" y="411060"/>
                  </a:lnTo>
                  <a:lnTo>
                    <a:pt x="401688" y="493306"/>
                  </a:lnTo>
                  <a:lnTo>
                    <a:pt x="376745" y="555726"/>
                  </a:lnTo>
                  <a:lnTo>
                    <a:pt x="330060" y="669277"/>
                  </a:lnTo>
                  <a:lnTo>
                    <a:pt x="316611" y="699490"/>
                  </a:lnTo>
                  <a:lnTo>
                    <a:pt x="317500" y="702614"/>
                  </a:lnTo>
                  <a:lnTo>
                    <a:pt x="340156" y="711796"/>
                  </a:lnTo>
                  <a:lnTo>
                    <a:pt x="353326" y="716457"/>
                  </a:lnTo>
                  <a:lnTo>
                    <a:pt x="359232" y="713384"/>
                  </a:lnTo>
                  <a:lnTo>
                    <a:pt x="362153" y="706678"/>
                  </a:lnTo>
                  <a:lnTo>
                    <a:pt x="399313" y="609473"/>
                  </a:lnTo>
                  <a:lnTo>
                    <a:pt x="411568" y="578535"/>
                  </a:lnTo>
                  <a:lnTo>
                    <a:pt x="424268" y="547814"/>
                  </a:lnTo>
                  <a:lnTo>
                    <a:pt x="463461" y="456057"/>
                  </a:lnTo>
                  <a:lnTo>
                    <a:pt x="483743" y="407085"/>
                  </a:lnTo>
                  <a:lnTo>
                    <a:pt x="486968" y="404761"/>
                  </a:lnTo>
                  <a:lnTo>
                    <a:pt x="495300" y="405257"/>
                  </a:lnTo>
                  <a:lnTo>
                    <a:pt x="532333" y="403821"/>
                  </a:lnTo>
                  <a:lnTo>
                    <a:pt x="547776" y="403707"/>
                  </a:lnTo>
                  <a:lnTo>
                    <a:pt x="563219" y="404609"/>
                  </a:lnTo>
                  <a:lnTo>
                    <a:pt x="569226" y="405257"/>
                  </a:lnTo>
                  <a:lnTo>
                    <a:pt x="574675" y="402971"/>
                  </a:lnTo>
                  <a:lnTo>
                    <a:pt x="581126" y="395833"/>
                  </a:lnTo>
                  <a:lnTo>
                    <a:pt x="625182" y="355244"/>
                  </a:lnTo>
                  <a:lnTo>
                    <a:pt x="630593" y="350532"/>
                  </a:lnTo>
                  <a:close/>
                </a:path>
                <a:path extrusionOk="0" h="776604" w="873125">
                  <a:moveTo>
                    <a:pt x="668985" y="110324"/>
                  </a:moveTo>
                  <a:lnTo>
                    <a:pt x="668934" y="110083"/>
                  </a:lnTo>
                  <a:lnTo>
                    <a:pt x="668693" y="110375"/>
                  </a:lnTo>
                  <a:lnTo>
                    <a:pt x="668985" y="110324"/>
                  </a:lnTo>
                  <a:close/>
                </a:path>
                <a:path extrusionOk="0" h="776604" w="873125">
                  <a:moveTo>
                    <a:pt x="751395" y="194818"/>
                  </a:moveTo>
                  <a:lnTo>
                    <a:pt x="751243" y="192278"/>
                  </a:lnTo>
                  <a:lnTo>
                    <a:pt x="750747" y="188468"/>
                  </a:lnTo>
                  <a:lnTo>
                    <a:pt x="749655" y="185928"/>
                  </a:lnTo>
                  <a:lnTo>
                    <a:pt x="747369" y="182118"/>
                  </a:lnTo>
                  <a:lnTo>
                    <a:pt x="746671" y="182118"/>
                  </a:lnTo>
                  <a:lnTo>
                    <a:pt x="745934" y="180848"/>
                  </a:lnTo>
                  <a:lnTo>
                    <a:pt x="745490" y="179578"/>
                  </a:lnTo>
                  <a:lnTo>
                    <a:pt x="744994" y="179578"/>
                  </a:lnTo>
                  <a:lnTo>
                    <a:pt x="744550" y="178308"/>
                  </a:lnTo>
                  <a:lnTo>
                    <a:pt x="743800" y="177038"/>
                  </a:lnTo>
                  <a:lnTo>
                    <a:pt x="742759" y="175768"/>
                  </a:lnTo>
                  <a:lnTo>
                    <a:pt x="741121" y="174498"/>
                  </a:lnTo>
                  <a:lnTo>
                    <a:pt x="737603" y="174498"/>
                  </a:lnTo>
                  <a:lnTo>
                    <a:pt x="735368" y="175768"/>
                  </a:lnTo>
                  <a:lnTo>
                    <a:pt x="733475" y="177038"/>
                  </a:lnTo>
                  <a:lnTo>
                    <a:pt x="731253" y="177038"/>
                  </a:lnTo>
                  <a:lnTo>
                    <a:pt x="727875" y="178308"/>
                  </a:lnTo>
                  <a:lnTo>
                    <a:pt x="724954" y="180848"/>
                  </a:lnTo>
                  <a:lnTo>
                    <a:pt x="721677" y="182118"/>
                  </a:lnTo>
                  <a:lnTo>
                    <a:pt x="721131" y="182118"/>
                  </a:lnTo>
                  <a:lnTo>
                    <a:pt x="719543" y="183388"/>
                  </a:lnTo>
                  <a:lnTo>
                    <a:pt x="719048" y="184658"/>
                  </a:lnTo>
                  <a:lnTo>
                    <a:pt x="718007" y="184658"/>
                  </a:lnTo>
                  <a:lnTo>
                    <a:pt x="715327" y="185928"/>
                  </a:lnTo>
                  <a:lnTo>
                    <a:pt x="714578" y="187198"/>
                  </a:lnTo>
                  <a:lnTo>
                    <a:pt x="713536" y="188468"/>
                  </a:lnTo>
                  <a:lnTo>
                    <a:pt x="713041" y="188468"/>
                  </a:lnTo>
                  <a:lnTo>
                    <a:pt x="712546" y="189738"/>
                  </a:lnTo>
                  <a:lnTo>
                    <a:pt x="705256" y="194818"/>
                  </a:lnTo>
                  <a:lnTo>
                    <a:pt x="701230" y="197358"/>
                  </a:lnTo>
                  <a:lnTo>
                    <a:pt x="699046" y="198628"/>
                  </a:lnTo>
                  <a:lnTo>
                    <a:pt x="697268" y="199898"/>
                  </a:lnTo>
                  <a:lnTo>
                    <a:pt x="695731" y="201168"/>
                  </a:lnTo>
                  <a:lnTo>
                    <a:pt x="695236" y="202438"/>
                  </a:lnTo>
                  <a:lnTo>
                    <a:pt x="694740" y="202438"/>
                  </a:lnTo>
                  <a:lnTo>
                    <a:pt x="693940" y="203708"/>
                  </a:lnTo>
                  <a:lnTo>
                    <a:pt x="688086" y="207518"/>
                  </a:lnTo>
                  <a:lnTo>
                    <a:pt x="682332" y="211328"/>
                  </a:lnTo>
                  <a:lnTo>
                    <a:pt x="676478" y="215138"/>
                  </a:lnTo>
                  <a:lnTo>
                    <a:pt x="675436" y="216408"/>
                  </a:lnTo>
                  <a:lnTo>
                    <a:pt x="674344" y="216408"/>
                  </a:lnTo>
                  <a:lnTo>
                    <a:pt x="673252" y="217678"/>
                  </a:lnTo>
                  <a:lnTo>
                    <a:pt x="672465" y="217678"/>
                  </a:lnTo>
                  <a:lnTo>
                    <a:pt x="677227" y="207518"/>
                  </a:lnTo>
                  <a:lnTo>
                    <a:pt x="680148" y="201168"/>
                  </a:lnTo>
                  <a:lnTo>
                    <a:pt x="684212" y="193548"/>
                  </a:lnTo>
                  <a:lnTo>
                    <a:pt x="688352" y="185928"/>
                  </a:lnTo>
                  <a:lnTo>
                    <a:pt x="696772" y="170688"/>
                  </a:lnTo>
                  <a:lnTo>
                    <a:pt x="706297" y="152908"/>
                  </a:lnTo>
                  <a:lnTo>
                    <a:pt x="704710" y="150368"/>
                  </a:lnTo>
                  <a:lnTo>
                    <a:pt x="674433" y="150368"/>
                  </a:lnTo>
                  <a:lnTo>
                    <a:pt x="672312" y="151180"/>
                  </a:lnTo>
                  <a:lnTo>
                    <a:pt x="672312" y="218948"/>
                  </a:lnTo>
                  <a:lnTo>
                    <a:pt x="672020" y="218948"/>
                  </a:lnTo>
                  <a:lnTo>
                    <a:pt x="672261" y="217678"/>
                  </a:lnTo>
                  <a:lnTo>
                    <a:pt x="672312" y="218948"/>
                  </a:lnTo>
                  <a:lnTo>
                    <a:pt x="672312" y="151180"/>
                  </a:lnTo>
                  <a:lnTo>
                    <a:pt x="667740" y="152908"/>
                  </a:lnTo>
                  <a:lnTo>
                    <a:pt x="662000" y="155448"/>
                  </a:lnTo>
                  <a:lnTo>
                    <a:pt x="642150" y="196088"/>
                  </a:lnTo>
                  <a:lnTo>
                    <a:pt x="638873" y="203708"/>
                  </a:lnTo>
                  <a:lnTo>
                    <a:pt x="632333" y="216408"/>
                  </a:lnTo>
                  <a:lnTo>
                    <a:pt x="629500" y="222758"/>
                  </a:lnTo>
                  <a:lnTo>
                    <a:pt x="626935" y="229108"/>
                  </a:lnTo>
                  <a:lnTo>
                    <a:pt x="626491" y="230263"/>
                  </a:lnTo>
                  <a:lnTo>
                    <a:pt x="625182" y="232371"/>
                  </a:lnTo>
                  <a:lnTo>
                    <a:pt x="624433" y="233641"/>
                  </a:lnTo>
                  <a:lnTo>
                    <a:pt x="623354" y="236181"/>
                  </a:lnTo>
                  <a:lnTo>
                    <a:pt x="619201" y="242531"/>
                  </a:lnTo>
                  <a:lnTo>
                    <a:pt x="614692" y="247611"/>
                  </a:lnTo>
                  <a:lnTo>
                    <a:pt x="609815" y="253961"/>
                  </a:lnTo>
                  <a:lnTo>
                    <a:pt x="604596" y="259041"/>
                  </a:lnTo>
                  <a:lnTo>
                    <a:pt x="601675" y="261581"/>
                  </a:lnTo>
                  <a:lnTo>
                    <a:pt x="598792" y="265391"/>
                  </a:lnTo>
                  <a:lnTo>
                    <a:pt x="595566" y="267931"/>
                  </a:lnTo>
                  <a:lnTo>
                    <a:pt x="594525" y="267931"/>
                  </a:lnTo>
                  <a:lnTo>
                    <a:pt x="595020" y="265391"/>
                  </a:lnTo>
                  <a:lnTo>
                    <a:pt x="595960" y="257771"/>
                  </a:lnTo>
                  <a:lnTo>
                    <a:pt x="612140" y="220941"/>
                  </a:lnTo>
                  <a:lnTo>
                    <a:pt x="615010" y="214591"/>
                  </a:lnTo>
                  <a:lnTo>
                    <a:pt x="618134" y="208241"/>
                  </a:lnTo>
                  <a:lnTo>
                    <a:pt x="620268" y="205701"/>
                  </a:lnTo>
                  <a:lnTo>
                    <a:pt x="622058" y="200621"/>
                  </a:lnTo>
                  <a:lnTo>
                    <a:pt x="623900" y="196811"/>
                  </a:lnTo>
                  <a:lnTo>
                    <a:pt x="625233" y="195541"/>
                  </a:lnTo>
                  <a:lnTo>
                    <a:pt x="626275" y="193001"/>
                  </a:lnTo>
                  <a:lnTo>
                    <a:pt x="627862" y="190461"/>
                  </a:lnTo>
                  <a:lnTo>
                    <a:pt x="628357" y="190461"/>
                  </a:lnTo>
                  <a:lnTo>
                    <a:pt x="628904" y="189191"/>
                  </a:lnTo>
                  <a:lnTo>
                    <a:pt x="630199" y="186651"/>
                  </a:lnTo>
                  <a:lnTo>
                    <a:pt x="630440" y="185381"/>
                  </a:lnTo>
                  <a:lnTo>
                    <a:pt x="630148" y="182841"/>
                  </a:lnTo>
                  <a:lnTo>
                    <a:pt x="630148" y="181571"/>
                  </a:lnTo>
                  <a:lnTo>
                    <a:pt x="629843" y="180301"/>
                  </a:lnTo>
                  <a:lnTo>
                    <a:pt x="629297" y="180301"/>
                  </a:lnTo>
                  <a:lnTo>
                    <a:pt x="628510" y="179031"/>
                  </a:lnTo>
                  <a:lnTo>
                    <a:pt x="614959" y="172681"/>
                  </a:lnTo>
                  <a:lnTo>
                    <a:pt x="609561" y="172681"/>
                  </a:lnTo>
                  <a:lnTo>
                    <a:pt x="606882" y="171411"/>
                  </a:lnTo>
                  <a:lnTo>
                    <a:pt x="604202" y="172681"/>
                  </a:lnTo>
                  <a:lnTo>
                    <a:pt x="601218" y="172681"/>
                  </a:lnTo>
                  <a:lnTo>
                    <a:pt x="598538" y="173951"/>
                  </a:lnTo>
                  <a:lnTo>
                    <a:pt x="598043" y="173951"/>
                  </a:lnTo>
                  <a:lnTo>
                    <a:pt x="597496" y="175221"/>
                  </a:lnTo>
                  <a:lnTo>
                    <a:pt x="596455" y="175221"/>
                  </a:lnTo>
                  <a:lnTo>
                    <a:pt x="595909" y="176491"/>
                  </a:lnTo>
                  <a:lnTo>
                    <a:pt x="595122" y="176491"/>
                  </a:lnTo>
                  <a:lnTo>
                    <a:pt x="593775" y="177761"/>
                  </a:lnTo>
                  <a:lnTo>
                    <a:pt x="592188" y="180301"/>
                  </a:lnTo>
                  <a:lnTo>
                    <a:pt x="590600" y="181571"/>
                  </a:lnTo>
                  <a:lnTo>
                    <a:pt x="586333" y="185381"/>
                  </a:lnTo>
                  <a:lnTo>
                    <a:pt x="582371" y="190461"/>
                  </a:lnTo>
                  <a:lnTo>
                    <a:pt x="578700" y="195541"/>
                  </a:lnTo>
                  <a:lnTo>
                    <a:pt x="575221" y="199351"/>
                  </a:lnTo>
                  <a:lnTo>
                    <a:pt x="572096" y="203161"/>
                  </a:lnTo>
                  <a:lnTo>
                    <a:pt x="564159" y="213321"/>
                  </a:lnTo>
                  <a:lnTo>
                    <a:pt x="559396" y="219671"/>
                  </a:lnTo>
                  <a:lnTo>
                    <a:pt x="554393" y="226021"/>
                  </a:lnTo>
                  <a:lnTo>
                    <a:pt x="552805" y="227291"/>
                  </a:lnTo>
                  <a:lnTo>
                    <a:pt x="552259" y="228561"/>
                  </a:lnTo>
                  <a:lnTo>
                    <a:pt x="550672" y="231101"/>
                  </a:lnTo>
                  <a:lnTo>
                    <a:pt x="549376" y="232371"/>
                  </a:lnTo>
                  <a:lnTo>
                    <a:pt x="547789" y="234911"/>
                  </a:lnTo>
                  <a:lnTo>
                    <a:pt x="545960" y="237451"/>
                  </a:lnTo>
                  <a:lnTo>
                    <a:pt x="544068" y="239991"/>
                  </a:lnTo>
                  <a:lnTo>
                    <a:pt x="541985" y="242531"/>
                  </a:lnTo>
                  <a:lnTo>
                    <a:pt x="540397" y="245071"/>
                  </a:lnTo>
                  <a:lnTo>
                    <a:pt x="536676" y="248881"/>
                  </a:lnTo>
                  <a:lnTo>
                    <a:pt x="527697" y="259041"/>
                  </a:lnTo>
                  <a:lnTo>
                    <a:pt x="522643" y="264121"/>
                  </a:lnTo>
                  <a:lnTo>
                    <a:pt x="521601" y="265391"/>
                  </a:lnTo>
                  <a:lnTo>
                    <a:pt x="519214" y="267931"/>
                  </a:lnTo>
                  <a:lnTo>
                    <a:pt x="518426" y="269201"/>
                  </a:lnTo>
                  <a:lnTo>
                    <a:pt x="517334" y="269201"/>
                  </a:lnTo>
                  <a:lnTo>
                    <a:pt x="516534" y="270471"/>
                  </a:lnTo>
                  <a:lnTo>
                    <a:pt x="516039" y="270471"/>
                  </a:lnTo>
                  <a:lnTo>
                    <a:pt x="519506" y="261581"/>
                  </a:lnTo>
                  <a:lnTo>
                    <a:pt x="522211" y="255231"/>
                  </a:lnTo>
                  <a:lnTo>
                    <a:pt x="525068" y="250151"/>
                  </a:lnTo>
                  <a:lnTo>
                    <a:pt x="528002" y="243801"/>
                  </a:lnTo>
                  <a:lnTo>
                    <a:pt x="531812" y="236181"/>
                  </a:lnTo>
                  <a:lnTo>
                    <a:pt x="535813" y="228561"/>
                  </a:lnTo>
                  <a:lnTo>
                    <a:pt x="546900" y="208241"/>
                  </a:lnTo>
                  <a:lnTo>
                    <a:pt x="549236" y="203161"/>
                  </a:lnTo>
                  <a:lnTo>
                    <a:pt x="552107" y="199351"/>
                  </a:lnTo>
                  <a:lnTo>
                    <a:pt x="554240" y="195541"/>
                  </a:lnTo>
                  <a:lnTo>
                    <a:pt x="556323" y="193001"/>
                  </a:lnTo>
                  <a:lnTo>
                    <a:pt x="558165" y="190461"/>
                  </a:lnTo>
                  <a:lnTo>
                    <a:pt x="559257" y="187921"/>
                  </a:lnTo>
                  <a:lnTo>
                    <a:pt x="560539" y="186651"/>
                  </a:lnTo>
                  <a:lnTo>
                    <a:pt x="561581" y="184111"/>
                  </a:lnTo>
                  <a:lnTo>
                    <a:pt x="562127" y="182841"/>
                  </a:lnTo>
                  <a:lnTo>
                    <a:pt x="562381" y="182841"/>
                  </a:lnTo>
                  <a:lnTo>
                    <a:pt x="562381" y="181571"/>
                  </a:lnTo>
                  <a:lnTo>
                    <a:pt x="562076" y="180301"/>
                  </a:lnTo>
                  <a:lnTo>
                    <a:pt x="562330" y="180301"/>
                  </a:lnTo>
                  <a:lnTo>
                    <a:pt x="562622" y="179031"/>
                  </a:lnTo>
                  <a:lnTo>
                    <a:pt x="562876" y="177761"/>
                  </a:lnTo>
                  <a:lnTo>
                    <a:pt x="562571" y="177761"/>
                  </a:lnTo>
                  <a:lnTo>
                    <a:pt x="561479" y="175221"/>
                  </a:lnTo>
                  <a:lnTo>
                    <a:pt x="560641" y="175221"/>
                  </a:lnTo>
                  <a:lnTo>
                    <a:pt x="559854" y="173951"/>
                  </a:lnTo>
                  <a:lnTo>
                    <a:pt x="555726" y="170141"/>
                  </a:lnTo>
                  <a:lnTo>
                    <a:pt x="547598" y="162521"/>
                  </a:lnTo>
                  <a:lnTo>
                    <a:pt x="545414" y="159981"/>
                  </a:lnTo>
                  <a:lnTo>
                    <a:pt x="543229" y="158711"/>
                  </a:lnTo>
                  <a:lnTo>
                    <a:pt x="540499" y="157441"/>
                  </a:lnTo>
                  <a:lnTo>
                    <a:pt x="539165" y="156171"/>
                  </a:lnTo>
                  <a:lnTo>
                    <a:pt x="533501" y="156171"/>
                  </a:lnTo>
                  <a:lnTo>
                    <a:pt x="529539" y="162521"/>
                  </a:lnTo>
                  <a:lnTo>
                    <a:pt x="528243" y="165061"/>
                  </a:lnTo>
                  <a:lnTo>
                    <a:pt x="526656" y="167601"/>
                  </a:lnTo>
                  <a:lnTo>
                    <a:pt x="524078" y="172681"/>
                  </a:lnTo>
                  <a:lnTo>
                    <a:pt x="522249" y="176491"/>
                  </a:lnTo>
                  <a:lnTo>
                    <a:pt x="520407" y="179031"/>
                  </a:lnTo>
                  <a:lnTo>
                    <a:pt x="518528" y="182841"/>
                  </a:lnTo>
                  <a:lnTo>
                    <a:pt x="514604" y="189191"/>
                  </a:lnTo>
                  <a:lnTo>
                    <a:pt x="511225" y="196811"/>
                  </a:lnTo>
                  <a:lnTo>
                    <a:pt x="496900" y="232371"/>
                  </a:lnTo>
                  <a:lnTo>
                    <a:pt x="492823" y="246341"/>
                  </a:lnTo>
                  <a:lnTo>
                    <a:pt x="491540" y="250151"/>
                  </a:lnTo>
                  <a:lnTo>
                    <a:pt x="490499" y="253961"/>
                  </a:lnTo>
                  <a:lnTo>
                    <a:pt x="489496" y="257771"/>
                  </a:lnTo>
                  <a:lnTo>
                    <a:pt x="488505" y="265391"/>
                  </a:lnTo>
                  <a:lnTo>
                    <a:pt x="488505" y="266661"/>
                  </a:lnTo>
                  <a:lnTo>
                    <a:pt x="488264" y="267931"/>
                  </a:lnTo>
                  <a:lnTo>
                    <a:pt x="488315" y="269201"/>
                  </a:lnTo>
                  <a:lnTo>
                    <a:pt x="488010" y="269201"/>
                  </a:lnTo>
                  <a:lnTo>
                    <a:pt x="488111" y="275551"/>
                  </a:lnTo>
                  <a:lnTo>
                    <a:pt x="488416" y="275551"/>
                  </a:lnTo>
                  <a:lnTo>
                    <a:pt x="488416" y="276821"/>
                  </a:lnTo>
                  <a:lnTo>
                    <a:pt x="488950" y="279361"/>
                  </a:lnTo>
                  <a:lnTo>
                    <a:pt x="489851" y="283171"/>
                  </a:lnTo>
                  <a:lnTo>
                    <a:pt x="491185" y="285711"/>
                  </a:lnTo>
                  <a:lnTo>
                    <a:pt x="492874" y="288251"/>
                  </a:lnTo>
                  <a:lnTo>
                    <a:pt x="495058" y="292061"/>
                  </a:lnTo>
                  <a:lnTo>
                    <a:pt x="498030" y="293331"/>
                  </a:lnTo>
                  <a:lnTo>
                    <a:pt x="499122" y="294601"/>
                  </a:lnTo>
                  <a:lnTo>
                    <a:pt x="500214" y="294601"/>
                  </a:lnTo>
                  <a:lnTo>
                    <a:pt x="501307" y="295871"/>
                  </a:lnTo>
                  <a:lnTo>
                    <a:pt x="502107" y="295871"/>
                  </a:lnTo>
                  <a:lnTo>
                    <a:pt x="504037" y="297141"/>
                  </a:lnTo>
                  <a:lnTo>
                    <a:pt x="519315" y="297141"/>
                  </a:lnTo>
                  <a:lnTo>
                    <a:pt x="520407" y="295871"/>
                  </a:lnTo>
                  <a:lnTo>
                    <a:pt x="521754" y="295871"/>
                  </a:lnTo>
                  <a:lnTo>
                    <a:pt x="523341" y="294601"/>
                  </a:lnTo>
                  <a:lnTo>
                    <a:pt x="524675" y="294601"/>
                  </a:lnTo>
                  <a:lnTo>
                    <a:pt x="528688" y="290791"/>
                  </a:lnTo>
                  <a:lnTo>
                    <a:pt x="529488" y="289521"/>
                  </a:lnTo>
                  <a:lnTo>
                    <a:pt x="530529" y="289521"/>
                  </a:lnTo>
                  <a:lnTo>
                    <a:pt x="531317" y="288251"/>
                  </a:lnTo>
                  <a:lnTo>
                    <a:pt x="532117" y="288251"/>
                  </a:lnTo>
                  <a:lnTo>
                    <a:pt x="532663" y="286981"/>
                  </a:lnTo>
                  <a:lnTo>
                    <a:pt x="533158" y="285711"/>
                  </a:lnTo>
                  <a:lnTo>
                    <a:pt x="537121" y="280631"/>
                  </a:lnTo>
                  <a:lnTo>
                    <a:pt x="542683" y="273011"/>
                  </a:lnTo>
                  <a:lnTo>
                    <a:pt x="544385" y="270471"/>
                  </a:lnTo>
                  <a:lnTo>
                    <a:pt x="549529" y="262851"/>
                  </a:lnTo>
                  <a:lnTo>
                    <a:pt x="550875" y="261581"/>
                  </a:lnTo>
                  <a:lnTo>
                    <a:pt x="551916" y="259041"/>
                  </a:lnTo>
                  <a:lnTo>
                    <a:pt x="552958" y="257771"/>
                  </a:lnTo>
                  <a:lnTo>
                    <a:pt x="553999" y="255231"/>
                  </a:lnTo>
                  <a:lnTo>
                    <a:pt x="555040" y="253961"/>
                  </a:lnTo>
                  <a:lnTo>
                    <a:pt x="556374" y="251421"/>
                  </a:lnTo>
                  <a:lnTo>
                    <a:pt x="557669" y="250151"/>
                  </a:lnTo>
                  <a:lnTo>
                    <a:pt x="559257" y="246341"/>
                  </a:lnTo>
                  <a:lnTo>
                    <a:pt x="560844" y="245071"/>
                  </a:lnTo>
                  <a:lnTo>
                    <a:pt x="562432" y="242531"/>
                  </a:lnTo>
                  <a:lnTo>
                    <a:pt x="563168" y="239991"/>
                  </a:lnTo>
                  <a:lnTo>
                    <a:pt x="564515" y="238721"/>
                  </a:lnTo>
                  <a:lnTo>
                    <a:pt x="565302" y="237451"/>
                  </a:lnTo>
                  <a:lnTo>
                    <a:pt x="565797" y="236181"/>
                  </a:lnTo>
                  <a:lnTo>
                    <a:pt x="566597" y="234911"/>
                  </a:lnTo>
                  <a:lnTo>
                    <a:pt x="566889" y="234911"/>
                  </a:lnTo>
                  <a:lnTo>
                    <a:pt x="566889" y="236181"/>
                  </a:lnTo>
                  <a:lnTo>
                    <a:pt x="566597" y="236181"/>
                  </a:lnTo>
                  <a:lnTo>
                    <a:pt x="565607" y="241261"/>
                  </a:lnTo>
                  <a:lnTo>
                    <a:pt x="564362" y="246341"/>
                  </a:lnTo>
                  <a:lnTo>
                    <a:pt x="563067" y="252691"/>
                  </a:lnTo>
                  <a:lnTo>
                    <a:pt x="562330" y="255231"/>
                  </a:lnTo>
                  <a:lnTo>
                    <a:pt x="561835" y="259041"/>
                  </a:lnTo>
                  <a:lnTo>
                    <a:pt x="561632" y="262851"/>
                  </a:lnTo>
                  <a:lnTo>
                    <a:pt x="561289" y="266661"/>
                  </a:lnTo>
                  <a:lnTo>
                    <a:pt x="575030" y="298411"/>
                  </a:lnTo>
                  <a:lnTo>
                    <a:pt x="578002" y="298411"/>
                  </a:lnTo>
                  <a:lnTo>
                    <a:pt x="580440" y="299681"/>
                  </a:lnTo>
                  <a:lnTo>
                    <a:pt x="589318" y="299681"/>
                  </a:lnTo>
                  <a:lnTo>
                    <a:pt x="592493" y="298411"/>
                  </a:lnTo>
                  <a:lnTo>
                    <a:pt x="595718" y="295871"/>
                  </a:lnTo>
                  <a:lnTo>
                    <a:pt x="596214" y="295871"/>
                  </a:lnTo>
                  <a:lnTo>
                    <a:pt x="597052" y="294601"/>
                  </a:lnTo>
                  <a:lnTo>
                    <a:pt x="597852" y="294601"/>
                  </a:lnTo>
                  <a:lnTo>
                    <a:pt x="599986" y="293331"/>
                  </a:lnTo>
                  <a:lnTo>
                    <a:pt x="602361" y="292061"/>
                  </a:lnTo>
                  <a:lnTo>
                    <a:pt x="604494" y="289521"/>
                  </a:lnTo>
                  <a:lnTo>
                    <a:pt x="606882" y="286981"/>
                  </a:lnTo>
                  <a:lnTo>
                    <a:pt x="608139" y="285483"/>
                  </a:lnTo>
                  <a:lnTo>
                    <a:pt x="607669" y="287528"/>
                  </a:lnTo>
                  <a:lnTo>
                    <a:pt x="606729" y="290068"/>
                  </a:lnTo>
                  <a:lnTo>
                    <a:pt x="606082" y="293878"/>
                  </a:lnTo>
                  <a:lnTo>
                    <a:pt x="605434" y="296418"/>
                  </a:lnTo>
                  <a:lnTo>
                    <a:pt x="604850" y="300228"/>
                  </a:lnTo>
                  <a:lnTo>
                    <a:pt x="604888" y="307848"/>
                  </a:lnTo>
                  <a:lnTo>
                    <a:pt x="604443" y="307848"/>
                  </a:lnTo>
                  <a:lnTo>
                    <a:pt x="604647" y="310388"/>
                  </a:lnTo>
                  <a:lnTo>
                    <a:pt x="605091" y="312928"/>
                  </a:lnTo>
                  <a:lnTo>
                    <a:pt x="605345" y="311658"/>
                  </a:lnTo>
                  <a:lnTo>
                    <a:pt x="605434" y="312928"/>
                  </a:lnTo>
                  <a:lnTo>
                    <a:pt x="605980" y="314198"/>
                  </a:lnTo>
                  <a:lnTo>
                    <a:pt x="606729" y="315468"/>
                  </a:lnTo>
                  <a:lnTo>
                    <a:pt x="607771" y="316738"/>
                  </a:lnTo>
                  <a:lnTo>
                    <a:pt x="608164" y="316738"/>
                  </a:lnTo>
                  <a:lnTo>
                    <a:pt x="608317" y="318008"/>
                  </a:lnTo>
                  <a:lnTo>
                    <a:pt x="609307" y="318008"/>
                  </a:lnTo>
                  <a:lnTo>
                    <a:pt x="610603" y="319278"/>
                  </a:lnTo>
                  <a:lnTo>
                    <a:pt x="613079" y="319278"/>
                  </a:lnTo>
                  <a:lnTo>
                    <a:pt x="613727" y="320548"/>
                  </a:lnTo>
                  <a:lnTo>
                    <a:pt x="617448" y="320548"/>
                  </a:lnTo>
                  <a:lnTo>
                    <a:pt x="618045" y="321818"/>
                  </a:lnTo>
                  <a:lnTo>
                    <a:pt x="621665" y="321818"/>
                  </a:lnTo>
                  <a:lnTo>
                    <a:pt x="622350" y="320548"/>
                  </a:lnTo>
                  <a:lnTo>
                    <a:pt x="622896" y="320548"/>
                  </a:lnTo>
                  <a:lnTo>
                    <a:pt x="623100" y="319278"/>
                  </a:lnTo>
                  <a:lnTo>
                    <a:pt x="623544" y="319278"/>
                  </a:lnTo>
                  <a:lnTo>
                    <a:pt x="623747" y="318008"/>
                  </a:lnTo>
                  <a:lnTo>
                    <a:pt x="624141" y="318008"/>
                  </a:lnTo>
                  <a:lnTo>
                    <a:pt x="624586" y="316738"/>
                  </a:lnTo>
                  <a:lnTo>
                    <a:pt x="625284" y="315468"/>
                  </a:lnTo>
                  <a:lnTo>
                    <a:pt x="626478" y="311658"/>
                  </a:lnTo>
                  <a:lnTo>
                    <a:pt x="627164" y="310388"/>
                  </a:lnTo>
                  <a:lnTo>
                    <a:pt x="627570" y="309118"/>
                  </a:lnTo>
                  <a:lnTo>
                    <a:pt x="628307" y="309118"/>
                  </a:lnTo>
                  <a:lnTo>
                    <a:pt x="628751" y="307848"/>
                  </a:lnTo>
                  <a:lnTo>
                    <a:pt x="630250" y="306578"/>
                  </a:lnTo>
                  <a:lnTo>
                    <a:pt x="630694" y="305308"/>
                  </a:lnTo>
                  <a:lnTo>
                    <a:pt x="631380" y="304038"/>
                  </a:lnTo>
                  <a:lnTo>
                    <a:pt x="631634" y="304038"/>
                  </a:lnTo>
                  <a:lnTo>
                    <a:pt x="631977" y="302768"/>
                  </a:lnTo>
                  <a:lnTo>
                    <a:pt x="632726" y="301498"/>
                  </a:lnTo>
                  <a:lnTo>
                    <a:pt x="633120" y="300228"/>
                  </a:lnTo>
                  <a:lnTo>
                    <a:pt x="634314" y="298958"/>
                  </a:lnTo>
                  <a:lnTo>
                    <a:pt x="635152" y="296418"/>
                  </a:lnTo>
                  <a:lnTo>
                    <a:pt x="636054" y="295148"/>
                  </a:lnTo>
                  <a:lnTo>
                    <a:pt x="638136" y="291338"/>
                  </a:lnTo>
                  <a:lnTo>
                    <a:pt x="642988" y="281178"/>
                  </a:lnTo>
                  <a:lnTo>
                    <a:pt x="645121" y="276098"/>
                  </a:lnTo>
                  <a:lnTo>
                    <a:pt x="645769" y="274828"/>
                  </a:lnTo>
                  <a:lnTo>
                    <a:pt x="646074" y="273558"/>
                  </a:lnTo>
                  <a:lnTo>
                    <a:pt x="646709" y="272288"/>
                  </a:lnTo>
                  <a:lnTo>
                    <a:pt x="647065" y="271018"/>
                  </a:lnTo>
                  <a:lnTo>
                    <a:pt x="647750" y="269748"/>
                  </a:lnTo>
                  <a:lnTo>
                    <a:pt x="648106" y="268478"/>
                  </a:lnTo>
                  <a:lnTo>
                    <a:pt x="648995" y="265938"/>
                  </a:lnTo>
                  <a:lnTo>
                    <a:pt x="649439" y="265938"/>
                  </a:lnTo>
                  <a:lnTo>
                    <a:pt x="650684" y="262128"/>
                  </a:lnTo>
                  <a:lnTo>
                    <a:pt x="653859" y="255778"/>
                  </a:lnTo>
                  <a:lnTo>
                    <a:pt x="654558" y="255778"/>
                  </a:lnTo>
                  <a:lnTo>
                    <a:pt x="654951" y="254508"/>
                  </a:lnTo>
                  <a:lnTo>
                    <a:pt x="655396" y="253238"/>
                  </a:lnTo>
                  <a:lnTo>
                    <a:pt x="656640" y="253238"/>
                  </a:lnTo>
                  <a:lnTo>
                    <a:pt x="658228" y="255778"/>
                  </a:lnTo>
                  <a:lnTo>
                    <a:pt x="660158" y="259588"/>
                  </a:lnTo>
                  <a:lnTo>
                    <a:pt x="661797" y="262128"/>
                  </a:lnTo>
                  <a:lnTo>
                    <a:pt x="668667" y="271018"/>
                  </a:lnTo>
                  <a:lnTo>
                    <a:pt x="676287" y="281178"/>
                  </a:lnTo>
                  <a:lnTo>
                    <a:pt x="684720" y="288798"/>
                  </a:lnTo>
                  <a:lnTo>
                    <a:pt x="694093" y="297688"/>
                  </a:lnTo>
                  <a:lnTo>
                    <a:pt x="696226" y="298958"/>
                  </a:lnTo>
                  <a:lnTo>
                    <a:pt x="701827" y="301498"/>
                  </a:lnTo>
                  <a:lnTo>
                    <a:pt x="704011" y="301498"/>
                  </a:lnTo>
                  <a:lnTo>
                    <a:pt x="709117" y="302768"/>
                  </a:lnTo>
                  <a:lnTo>
                    <a:pt x="717054" y="302768"/>
                  </a:lnTo>
                  <a:lnTo>
                    <a:pt x="718451" y="301498"/>
                  </a:lnTo>
                  <a:lnTo>
                    <a:pt x="719543" y="301498"/>
                  </a:lnTo>
                  <a:lnTo>
                    <a:pt x="720877" y="300228"/>
                  </a:lnTo>
                  <a:lnTo>
                    <a:pt x="722515" y="300228"/>
                  </a:lnTo>
                  <a:lnTo>
                    <a:pt x="724750" y="297688"/>
                  </a:lnTo>
                  <a:lnTo>
                    <a:pt x="725297" y="296418"/>
                  </a:lnTo>
                  <a:lnTo>
                    <a:pt x="725500" y="296418"/>
                  </a:lnTo>
                  <a:lnTo>
                    <a:pt x="725995" y="295148"/>
                  </a:lnTo>
                  <a:lnTo>
                    <a:pt x="726681" y="295148"/>
                  </a:lnTo>
                  <a:lnTo>
                    <a:pt x="726884" y="293878"/>
                  </a:lnTo>
                  <a:lnTo>
                    <a:pt x="727430" y="293878"/>
                  </a:lnTo>
                  <a:lnTo>
                    <a:pt x="728078" y="292608"/>
                  </a:lnTo>
                  <a:lnTo>
                    <a:pt x="729068" y="291338"/>
                  </a:lnTo>
                  <a:lnTo>
                    <a:pt x="729716" y="290068"/>
                  </a:lnTo>
                  <a:lnTo>
                    <a:pt x="729615" y="288798"/>
                  </a:lnTo>
                  <a:lnTo>
                    <a:pt x="730605" y="288798"/>
                  </a:lnTo>
                  <a:lnTo>
                    <a:pt x="731761" y="284988"/>
                  </a:lnTo>
                  <a:lnTo>
                    <a:pt x="732891" y="281178"/>
                  </a:lnTo>
                  <a:lnTo>
                    <a:pt x="733234" y="278638"/>
                  </a:lnTo>
                  <a:lnTo>
                    <a:pt x="733285" y="277368"/>
                  </a:lnTo>
                  <a:lnTo>
                    <a:pt x="733386" y="276098"/>
                  </a:lnTo>
                  <a:lnTo>
                    <a:pt x="733132" y="274828"/>
                  </a:lnTo>
                  <a:lnTo>
                    <a:pt x="733183" y="273558"/>
                  </a:lnTo>
                  <a:lnTo>
                    <a:pt x="733285" y="272288"/>
                  </a:lnTo>
                  <a:lnTo>
                    <a:pt x="732383" y="267208"/>
                  </a:lnTo>
                  <a:lnTo>
                    <a:pt x="731050" y="263398"/>
                  </a:lnTo>
                  <a:lnTo>
                    <a:pt x="730605" y="263398"/>
                  </a:lnTo>
                  <a:lnTo>
                    <a:pt x="730211" y="262128"/>
                  </a:lnTo>
                  <a:lnTo>
                    <a:pt x="727278" y="262128"/>
                  </a:lnTo>
                  <a:lnTo>
                    <a:pt x="726833" y="263398"/>
                  </a:lnTo>
                  <a:lnTo>
                    <a:pt x="726579" y="263398"/>
                  </a:lnTo>
                  <a:lnTo>
                    <a:pt x="722960" y="269748"/>
                  </a:lnTo>
                  <a:lnTo>
                    <a:pt x="718642" y="276098"/>
                  </a:lnTo>
                  <a:lnTo>
                    <a:pt x="713384" y="282448"/>
                  </a:lnTo>
                  <a:lnTo>
                    <a:pt x="712343" y="282448"/>
                  </a:lnTo>
                  <a:lnTo>
                    <a:pt x="712101" y="283718"/>
                  </a:lnTo>
                  <a:lnTo>
                    <a:pt x="710857" y="283718"/>
                  </a:lnTo>
                  <a:lnTo>
                    <a:pt x="710565" y="284988"/>
                  </a:lnTo>
                  <a:lnTo>
                    <a:pt x="709422" y="284988"/>
                  </a:lnTo>
                  <a:lnTo>
                    <a:pt x="707491" y="283718"/>
                  </a:lnTo>
                  <a:lnTo>
                    <a:pt x="707783" y="283718"/>
                  </a:lnTo>
                  <a:lnTo>
                    <a:pt x="706945" y="282448"/>
                  </a:lnTo>
                  <a:lnTo>
                    <a:pt x="705599" y="278638"/>
                  </a:lnTo>
                  <a:lnTo>
                    <a:pt x="703961" y="276098"/>
                  </a:lnTo>
                  <a:lnTo>
                    <a:pt x="702576" y="273558"/>
                  </a:lnTo>
                  <a:lnTo>
                    <a:pt x="691857" y="248158"/>
                  </a:lnTo>
                  <a:lnTo>
                    <a:pt x="690372" y="244348"/>
                  </a:lnTo>
                  <a:lnTo>
                    <a:pt x="690029" y="241808"/>
                  </a:lnTo>
                  <a:lnTo>
                    <a:pt x="688835" y="237998"/>
                  </a:lnTo>
                  <a:lnTo>
                    <a:pt x="688530" y="236728"/>
                  </a:lnTo>
                  <a:lnTo>
                    <a:pt x="688086" y="235458"/>
                  </a:lnTo>
                  <a:lnTo>
                    <a:pt x="687844" y="234188"/>
                  </a:lnTo>
                  <a:lnTo>
                    <a:pt x="688390" y="234188"/>
                  </a:lnTo>
                  <a:lnTo>
                    <a:pt x="694982" y="230378"/>
                  </a:lnTo>
                  <a:lnTo>
                    <a:pt x="701484" y="227838"/>
                  </a:lnTo>
                  <a:lnTo>
                    <a:pt x="714375" y="220218"/>
                  </a:lnTo>
                  <a:lnTo>
                    <a:pt x="716622" y="218948"/>
                  </a:lnTo>
                  <a:lnTo>
                    <a:pt x="721131" y="216408"/>
                  </a:lnTo>
                  <a:lnTo>
                    <a:pt x="730554" y="211328"/>
                  </a:lnTo>
                  <a:lnTo>
                    <a:pt x="733475" y="208788"/>
                  </a:lnTo>
                  <a:lnTo>
                    <a:pt x="736460" y="207518"/>
                  </a:lnTo>
                  <a:lnTo>
                    <a:pt x="737006" y="207518"/>
                  </a:lnTo>
                  <a:lnTo>
                    <a:pt x="737450" y="206248"/>
                  </a:lnTo>
                  <a:lnTo>
                    <a:pt x="737997" y="206248"/>
                  </a:lnTo>
                  <a:lnTo>
                    <a:pt x="739038" y="204978"/>
                  </a:lnTo>
                  <a:lnTo>
                    <a:pt x="739825" y="204978"/>
                  </a:lnTo>
                  <a:lnTo>
                    <a:pt x="740918" y="203708"/>
                  </a:lnTo>
                  <a:lnTo>
                    <a:pt x="742810" y="203708"/>
                  </a:lnTo>
                  <a:lnTo>
                    <a:pt x="744943" y="202438"/>
                  </a:lnTo>
                  <a:lnTo>
                    <a:pt x="746772" y="201168"/>
                  </a:lnTo>
                  <a:lnTo>
                    <a:pt x="747623" y="199898"/>
                  </a:lnTo>
                  <a:lnTo>
                    <a:pt x="748855" y="198628"/>
                  </a:lnTo>
                  <a:lnTo>
                    <a:pt x="750595" y="197358"/>
                  </a:lnTo>
                  <a:lnTo>
                    <a:pt x="751395" y="194818"/>
                  </a:lnTo>
                  <a:close/>
                </a:path>
                <a:path extrusionOk="0" h="776604" w="873125">
                  <a:moveTo>
                    <a:pt x="823175" y="392404"/>
                  </a:moveTo>
                  <a:lnTo>
                    <a:pt x="821309" y="384771"/>
                  </a:lnTo>
                  <a:lnTo>
                    <a:pt x="821207" y="384340"/>
                  </a:lnTo>
                  <a:lnTo>
                    <a:pt x="818108" y="375208"/>
                  </a:lnTo>
                  <a:lnTo>
                    <a:pt x="788047" y="348157"/>
                  </a:lnTo>
                  <a:lnTo>
                    <a:pt x="768565" y="347040"/>
                  </a:lnTo>
                  <a:lnTo>
                    <a:pt x="753110" y="347802"/>
                  </a:lnTo>
                  <a:lnTo>
                    <a:pt x="693039" y="361327"/>
                  </a:lnTo>
                  <a:lnTo>
                    <a:pt x="639914" y="389305"/>
                  </a:lnTo>
                  <a:lnTo>
                    <a:pt x="607834" y="420636"/>
                  </a:lnTo>
                  <a:lnTo>
                    <a:pt x="602780" y="442239"/>
                  </a:lnTo>
                  <a:lnTo>
                    <a:pt x="603796" y="449795"/>
                  </a:lnTo>
                  <a:lnTo>
                    <a:pt x="629602" y="479120"/>
                  </a:lnTo>
                  <a:lnTo>
                    <a:pt x="637933" y="485825"/>
                  </a:lnTo>
                  <a:lnTo>
                    <a:pt x="639318" y="490486"/>
                  </a:lnTo>
                  <a:lnTo>
                    <a:pt x="636397" y="499960"/>
                  </a:lnTo>
                  <a:lnTo>
                    <a:pt x="635304" y="503885"/>
                  </a:lnTo>
                  <a:lnTo>
                    <a:pt x="632421" y="512114"/>
                  </a:lnTo>
                  <a:lnTo>
                    <a:pt x="631139" y="512356"/>
                  </a:lnTo>
                  <a:lnTo>
                    <a:pt x="625284" y="507911"/>
                  </a:lnTo>
                  <a:lnTo>
                    <a:pt x="625284" y="534187"/>
                  </a:lnTo>
                  <a:lnTo>
                    <a:pt x="605028" y="572884"/>
                  </a:lnTo>
                  <a:lnTo>
                    <a:pt x="598512" y="578916"/>
                  </a:lnTo>
                  <a:lnTo>
                    <a:pt x="592226" y="584987"/>
                  </a:lnTo>
                  <a:lnTo>
                    <a:pt x="579793" y="597293"/>
                  </a:lnTo>
                  <a:lnTo>
                    <a:pt x="578446" y="598589"/>
                  </a:lnTo>
                  <a:lnTo>
                    <a:pt x="577354" y="600176"/>
                  </a:lnTo>
                  <a:lnTo>
                    <a:pt x="576173" y="601662"/>
                  </a:lnTo>
                  <a:lnTo>
                    <a:pt x="575475" y="601167"/>
                  </a:lnTo>
                  <a:lnTo>
                    <a:pt x="575132" y="600862"/>
                  </a:lnTo>
                  <a:lnTo>
                    <a:pt x="591654" y="561632"/>
                  </a:lnTo>
                  <a:lnTo>
                    <a:pt x="617499" y="533146"/>
                  </a:lnTo>
                  <a:lnTo>
                    <a:pt x="618388" y="532549"/>
                  </a:lnTo>
                  <a:lnTo>
                    <a:pt x="619226" y="531710"/>
                  </a:lnTo>
                  <a:lnTo>
                    <a:pt x="621360" y="531266"/>
                  </a:lnTo>
                  <a:lnTo>
                    <a:pt x="622998" y="531164"/>
                  </a:lnTo>
                  <a:lnTo>
                    <a:pt x="624586" y="532460"/>
                  </a:lnTo>
                  <a:lnTo>
                    <a:pt x="625284" y="534187"/>
                  </a:lnTo>
                  <a:lnTo>
                    <a:pt x="625284" y="507911"/>
                  </a:lnTo>
                  <a:lnTo>
                    <a:pt x="621614" y="505117"/>
                  </a:lnTo>
                  <a:lnTo>
                    <a:pt x="615911" y="500849"/>
                  </a:lnTo>
                  <a:lnTo>
                    <a:pt x="610108" y="496684"/>
                  </a:lnTo>
                  <a:lnTo>
                    <a:pt x="603846" y="492264"/>
                  </a:lnTo>
                  <a:lnTo>
                    <a:pt x="598893" y="492417"/>
                  </a:lnTo>
                  <a:lnTo>
                    <a:pt x="567410" y="526923"/>
                  </a:lnTo>
                  <a:lnTo>
                    <a:pt x="549630" y="561632"/>
                  </a:lnTo>
                  <a:lnTo>
                    <a:pt x="545109" y="578040"/>
                  </a:lnTo>
                  <a:lnTo>
                    <a:pt x="542963" y="586028"/>
                  </a:lnTo>
                  <a:lnTo>
                    <a:pt x="541934" y="590054"/>
                  </a:lnTo>
                  <a:lnTo>
                    <a:pt x="540943" y="594118"/>
                  </a:lnTo>
                  <a:lnTo>
                    <a:pt x="532815" y="597090"/>
                  </a:lnTo>
                  <a:lnTo>
                    <a:pt x="528650" y="597941"/>
                  </a:lnTo>
                  <a:lnTo>
                    <a:pt x="524471" y="599033"/>
                  </a:lnTo>
                  <a:lnTo>
                    <a:pt x="524332" y="597738"/>
                  </a:lnTo>
                  <a:lnTo>
                    <a:pt x="524725" y="596747"/>
                  </a:lnTo>
                  <a:lnTo>
                    <a:pt x="525373" y="595312"/>
                  </a:lnTo>
                  <a:lnTo>
                    <a:pt x="529882" y="585508"/>
                  </a:lnTo>
                  <a:lnTo>
                    <a:pt x="533742" y="576033"/>
                  </a:lnTo>
                  <a:lnTo>
                    <a:pt x="536917" y="566318"/>
                  </a:lnTo>
                  <a:lnTo>
                    <a:pt x="539165" y="556272"/>
                  </a:lnTo>
                  <a:lnTo>
                    <a:pt x="539978" y="544817"/>
                  </a:lnTo>
                  <a:lnTo>
                    <a:pt x="538200" y="534631"/>
                  </a:lnTo>
                  <a:lnTo>
                    <a:pt x="519264" y="513575"/>
                  </a:lnTo>
                  <a:lnTo>
                    <a:pt x="519264" y="533692"/>
                  </a:lnTo>
                  <a:lnTo>
                    <a:pt x="518490" y="550100"/>
                  </a:lnTo>
                  <a:lnTo>
                    <a:pt x="514921" y="565619"/>
                  </a:lnTo>
                  <a:lnTo>
                    <a:pt x="509384" y="580580"/>
                  </a:lnTo>
                  <a:lnTo>
                    <a:pt x="502704" y="595312"/>
                  </a:lnTo>
                  <a:lnTo>
                    <a:pt x="501700" y="592239"/>
                  </a:lnTo>
                  <a:lnTo>
                    <a:pt x="500075" y="589203"/>
                  </a:lnTo>
                  <a:lnTo>
                    <a:pt x="500011" y="588416"/>
                  </a:lnTo>
                  <a:lnTo>
                    <a:pt x="499846" y="586498"/>
                  </a:lnTo>
                  <a:lnTo>
                    <a:pt x="499859" y="581901"/>
                  </a:lnTo>
                  <a:lnTo>
                    <a:pt x="516788" y="535673"/>
                  </a:lnTo>
                  <a:lnTo>
                    <a:pt x="518071" y="534631"/>
                  </a:lnTo>
                  <a:lnTo>
                    <a:pt x="519264" y="533692"/>
                  </a:lnTo>
                  <a:lnTo>
                    <a:pt x="519264" y="513575"/>
                  </a:lnTo>
                  <a:lnTo>
                    <a:pt x="516229" y="511784"/>
                  </a:lnTo>
                  <a:lnTo>
                    <a:pt x="509041" y="510489"/>
                  </a:lnTo>
                  <a:lnTo>
                    <a:pt x="502234" y="513092"/>
                  </a:lnTo>
                  <a:lnTo>
                    <a:pt x="494906" y="519709"/>
                  </a:lnTo>
                  <a:lnTo>
                    <a:pt x="492480" y="522389"/>
                  </a:lnTo>
                  <a:lnTo>
                    <a:pt x="490893" y="522871"/>
                  </a:lnTo>
                  <a:lnTo>
                    <a:pt x="490893" y="613117"/>
                  </a:lnTo>
                  <a:lnTo>
                    <a:pt x="481711" y="620852"/>
                  </a:lnTo>
                  <a:lnTo>
                    <a:pt x="475246" y="626046"/>
                  </a:lnTo>
                  <a:lnTo>
                    <a:pt x="468617" y="631075"/>
                  </a:lnTo>
                  <a:lnTo>
                    <a:pt x="465886" y="633107"/>
                  </a:lnTo>
                  <a:lnTo>
                    <a:pt x="464350" y="632510"/>
                  </a:lnTo>
                  <a:lnTo>
                    <a:pt x="464096" y="629589"/>
                  </a:lnTo>
                  <a:lnTo>
                    <a:pt x="463905" y="619125"/>
                  </a:lnTo>
                  <a:lnTo>
                    <a:pt x="465162" y="608838"/>
                  </a:lnTo>
                  <a:lnTo>
                    <a:pt x="467766" y="598589"/>
                  </a:lnTo>
                  <a:lnTo>
                    <a:pt x="471500" y="588416"/>
                  </a:lnTo>
                  <a:lnTo>
                    <a:pt x="472681" y="591439"/>
                  </a:lnTo>
                  <a:lnTo>
                    <a:pt x="473481" y="593775"/>
                  </a:lnTo>
                  <a:lnTo>
                    <a:pt x="474472" y="595960"/>
                  </a:lnTo>
                  <a:lnTo>
                    <a:pt x="477304" y="602056"/>
                  </a:lnTo>
                  <a:lnTo>
                    <a:pt x="481469" y="606971"/>
                  </a:lnTo>
                  <a:lnTo>
                    <a:pt x="487375" y="610336"/>
                  </a:lnTo>
                  <a:lnTo>
                    <a:pt x="490689" y="612178"/>
                  </a:lnTo>
                  <a:lnTo>
                    <a:pt x="490893" y="613117"/>
                  </a:lnTo>
                  <a:lnTo>
                    <a:pt x="490893" y="522871"/>
                  </a:lnTo>
                  <a:lnTo>
                    <a:pt x="490347" y="523024"/>
                  </a:lnTo>
                  <a:lnTo>
                    <a:pt x="482409" y="517321"/>
                  </a:lnTo>
                  <a:lnTo>
                    <a:pt x="477393" y="517817"/>
                  </a:lnTo>
                  <a:lnTo>
                    <a:pt x="472732" y="521347"/>
                  </a:lnTo>
                  <a:lnTo>
                    <a:pt x="471093" y="522528"/>
                  </a:lnTo>
                  <a:lnTo>
                    <a:pt x="440105" y="566102"/>
                  </a:lnTo>
                  <a:lnTo>
                    <a:pt x="427812" y="608838"/>
                  </a:lnTo>
                  <a:lnTo>
                    <a:pt x="427875" y="616000"/>
                  </a:lnTo>
                  <a:lnTo>
                    <a:pt x="427990" y="619912"/>
                  </a:lnTo>
                  <a:lnTo>
                    <a:pt x="428586" y="627799"/>
                  </a:lnTo>
                  <a:lnTo>
                    <a:pt x="431355" y="634606"/>
                  </a:lnTo>
                  <a:lnTo>
                    <a:pt x="439102" y="638073"/>
                  </a:lnTo>
                  <a:lnTo>
                    <a:pt x="441579" y="639216"/>
                  </a:lnTo>
                  <a:lnTo>
                    <a:pt x="442925" y="640753"/>
                  </a:lnTo>
                  <a:lnTo>
                    <a:pt x="443814" y="643331"/>
                  </a:lnTo>
                  <a:lnTo>
                    <a:pt x="446684" y="651967"/>
                  </a:lnTo>
                  <a:lnTo>
                    <a:pt x="451256" y="654837"/>
                  </a:lnTo>
                  <a:lnTo>
                    <a:pt x="489902" y="640549"/>
                  </a:lnTo>
                  <a:lnTo>
                    <a:pt x="497916" y="633107"/>
                  </a:lnTo>
                  <a:lnTo>
                    <a:pt x="501700" y="628840"/>
                  </a:lnTo>
                  <a:lnTo>
                    <a:pt x="510679" y="619315"/>
                  </a:lnTo>
                  <a:lnTo>
                    <a:pt x="514007" y="616000"/>
                  </a:lnTo>
                  <a:lnTo>
                    <a:pt x="526554" y="615454"/>
                  </a:lnTo>
                  <a:lnTo>
                    <a:pt x="533450" y="613371"/>
                  </a:lnTo>
                  <a:lnTo>
                    <a:pt x="544868" y="606717"/>
                  </a:lnTo>
                  <a:lnTo>
                    <a:pt x="553694" y="609447"/>
                  </a:lnTo>
                  <a:lnTo>
                    <a:pt x="559447" y="623341"/>
                  </a:lnTo>
                  <a:lnTo>
                    <a:pt x="566750" y="626262"/>
                  </a:lnTo>
                  <a:lnTo>
                    <a:pt x="575221" y="627303"/>
                  </a:lnTo>
                  <a:lnTo>
                    <a:pt x="581990" y="627354"/>
                  </a:lnTo>
                  <a:lnTo>
                    <a:pt x="588454" y="626046"/>
                  </a:lnTo>
                  <a:lnTo>
                    <a:pt x="622096" y="606717"/>
                  </a:lnTo>
                  <a:lnTo>
                    <a:pt x="627761" y="601662"/>
                  </a:lnTo>
                  <a:lnTo>
                    <a:pt x="632434" y="597496"/>
                  </a:lnTo>
                  <a:lnTo>
                    <a:pt x="643877" y="581901"/>
                  </a:lnTo>
                  <a:lnTo>
                    <a:pt x="652018" y="563359"/>
                  </a:lnTo>
                  <a:lnTo>
                    <a:pt x="653961" y="557352"/>
                  </a:lnTo>
                  <a:lnTo>
                    <a:pt x="655548" y="551256"/>
                  </a:lnTo>
                  <a:lnTo>
                    <a:pt x="657694" y="545553"/>
                  </a:lnTo>
                  <a:lnTo>
                    <a:pt x="663194" y="531164"/>
                  </a:lnTo>
                  <a:lnTo>
                    <a:pt x="670483" y="512356"/>
                  </a:lnTo>
                  <a:lnTo>
                    <a:pt x="678205" y="492417"/>
                  </a:lnTo>
                  <a:lnTo>
                    <a:pt x="680593" y="486371"/>
                  </a:lnTo>
                  <a:lnTo>
                    <a:pt x="679958" y="484378"/>
                  </a:lnTo>
                  <a:lnTo>
                    <a:pt x="675386" y="482155"/>
                  </a:lnTo>
                  <a:lnTo>
                    <a:pt x="665353" y="476580"/>
                  </a:lnTo>
                  <a:lnTo>
                    <a:pt x="655955" y="470141"/>
                  </a:lnTo>
                  <a:lnTo>
                    <a:pt x="647026" y="463245"/>
                  </a:lnTo>
                  <a:lnTo>
                    <a:pt x="632879" y="451840"/>
                  </a:lnTo>
                  <a:lnTo>
                    <a:pt x="632828" y="448360"/>
                  </a:lnTo>
                  <a:lnTo>
                    <a:pt x="643039" y="438391"/>
                  </a:lnTo>
                  <a:lnTo>
                    <a:pt x="693178" y="404952"/>
                  </a:lnTo>
                  <a:lnTo>
                    <a:pt x="735863" y="389928"/>
                  </a:lnTo>
                  <a:lnTo>
                    <a:pt x="769594" y="384771"/>
                  </a:lnTo>
                  <a:lnTo>
                    <a:pt x="786523" y="385521"/>
                  </a:lnTo>
                  <a:lnTo>
                    <a:pt x="803529" y="388988"/>
                  </a:lnTo>
                  <a:lnTo>
                    <a:pt x="809726" y="390766"/>
                  </a:lnTo>
                  <a:lnTo>
                    <a:pt x="816330" y="391210"/>
                  </a:lnTo>
                  <a:lnTo>
                    <a:pt x="823175" y="392404"/>
                  </a:lnTo>
                  <a:close/>
                </a:path>
                <a:path extrusionOk="0" h="776604" w="873125">
                  <a:moveTo>
                    <a:pt x="872731" y="541578"/>
                  </a:moveTo>
                  <a:lnTo>
                    <a:pt x="869607" y="546646"/>
                  </a:lnTo>
                  <a:lnTo>
                    <a:pt x="865987" y="551459"/>
                  </a:lnTo>
                  <a:lnTo>
                    <a:pt x="856335" y="561581"/>
                  </a:lnTo>
                  <a:lnTo>
                    <a:pt x="844562" y="574078"/>
                  </a:lnTo>
                  <a:lnTo>
                    <a:pt x="837260" y="581761"/>
                  </a:lnTo>
                  <a:lnTo>
                    <a:pt x="836371" y="582752"/>
                  </a:lnTo>
                  <a:lnTo>
                    <a:pt x="834783" y="583107"/>
                  </a:lnTo>
                  <a:lnTo>
                    <a:pt x="833539" y="583755"/>
                  </a:lnTo>
                  <a:lnTo>
                    <a:pt x="833297" y="583450"/>
                  </a:lnTo>
                  <a:lnTo>
                    <a:pt x="832904" y="582803"/>
                  </a:lnTo>
                  <a:lnTo>
                    <a:pt x="833983" y="580529"/>
                  </a:lnTo>
                  <a:lnTo>
                    <a:pt x="865441" y="523379"/>
                  </a:lnTo>
                  <a:lnTo>
                    <a:pt x="871842" y="511771"/>
                  </a:lnTo>
                  <a:lnTo>
                    <a:pt x="871905" y="509473"/>
                  </a:lnTo>
                  <a:lnTo>
                    <a:pt x="844410" y="489737"/>
                  </a:lnTo>
                  <a:lnTo>
                    <a:pt x="841184" y="490537"/>
                  </a:lnTo>
                  <a:lnTo>
                    <a:pt x="838708" y="493458"/>
                  </a:lnTo>
                  <a:lnTo>
                    <a:pt x="836320" y="496392"/>
                  </a:lnTo>
                  <a:lnTo>
                    <a:pt x="834085" y="499516"/>
                  </a:lnTo>
                  <a:lnTo>
                    <a:pt x="831811" y="502589"/>
                  </a:lnTo>
                  <a:lnTo>
                    <a:pt x="828636" y="507009"/>
                  </a:lnTo>
                  <a:lnTo>
                    <a:pt x="827836" y="507098"/>
                  </a:lnTo>
                  <a:lnTo>
                    <a:pt x="817816" y="498894"/>
                  </a:lnTo>
                  <a:lnTo>
                    <a:pt x="817816" y="525056"/>
                  </a:lnTo>
                  <a:lnTo>
                    <a:pt x="799973" y="561581"/>
                  </a:lnTo>
                  <a:lnTo>
                    <a:pt x="766076" y="598335"/>
                  </a:lnTo>
                  <a:lnTo>
                    <a:pt x="765378" y="598830"/>
                  </a:lnTo>
                  <a:lnTo>
                    <a:pt x="764590" y="599376"/>
                  </a:lnTo>
                  <a:lnTo>
                    <a:pt x="779259" y="559904"/>
                  </a:lnTo>
                  <a:lnTo>
                    <a:pt x="805014" y="527100"/>
                  </a:lnTo>
                  <a:lnTo>
                    <a:pt x="806361" y="525957"/>
                  </a:lnTo>
                  <a:lnTo>
                    <a:pt x="807694" y="524370"/>
                  </a:lnTo>
                  <a:lnTo>
                    <a:pt x="809231" y="523925"/>
                  </a:lnTo>
                  <a:lnTo>
                    <a:pt x="811225" y="523430"/>
                  </a:lnTo>
                  <a:lnTo>
                    <a:pt x="813650" y="523379"/>
                  </a:lnTo>
                  <a:lnTo>
                    <a:pt x="817816" y="525056"/>
                  </a:lnTo>
                  <a:lnTo>
                    <a:pt x="817816" y="498894"/>
                  </a:lnTo>
                  <a:lnTo>
                    <a:pt x="813866" y="495655"/>
                  </a:lnTo>
                  <a:lnTo>
                    <a:pt x="799769" y="484136"/>
                  </a:lnTo>
                  <a:lnTo>
                    <a:pt x="794004" y="479475"/>
                  </a:lnTo>
                  <a:lnTo>
                    <a:pt x="789190" y="479221"/>
                  </a:lnTo>
                  <a:lnTo>
                    <a:pt x="784136" y="484035"/>
                  </a:lnTo>
                  <a:lnTo>
                    <a:pt x="753630" y="521385"/>
                  </a:lnTo>
                  <a:lnTo>
                    <a:pt x="743978" y="542061"/>
                  </a:lnTo>
                  <a:lnTo>
                    <a:pt x="741121" y="547903"/>
                  </a:lnTo>
                  <a:lnTo>
                    <a:pt x="706615" y="584123"/>
                  </a:lnTo>
                  <a:lnTo>
                    <a:pt x="696226" y="591197"/>
                  </a:lnTo>
                  <a:lnTo>
                    <a:pt x="692505" y="593864"/>
                  </a:lnTo>
                  <a:lnTo>
                    <a:pt x="688390" y="591489"/>
                  </a:lnTo>
                  <a:lnTo>
                    <a:pt x="687743" y="581761"/>
                  </a:lnTo>
                  <a:lnTo>
                    <a:pt x="687539" y="576554"/>
                  </a:lnTo>
                  <a:lnTo>
                    <a:pt x="688682" y="569010"/>
                  </a:lnTo>
                  <a:lnTo>
                    <a:pt x="691108" y="566483"/>
                  </a:lnTo>
                  <a:lnTo>
                    <a:pt x="693153" y="564553"/>
                  </a:lnTo>
                  <a:lnTo>
                    <a:pt x="694690" y="563067"/>
                  </a:lnTo>
                  <a:lnTo>
                    <a:pt x="720204" y="550418"/>
                  </a:lnTo>
                  <a:lnTo>
                    <a:pt x="726008" y="546658"/>
                  </a:lnTo>
                  <a:lnTo>
                    <a:pt x="734275" y="540537"/>
                  </a:lnTo>
                  <a:lnTo>
                    <a:pt x="738987" y="536867"/>
                  </a:lnTo>
                  <a:lnTo>
                    <a:pt x="741172" y="532358"/>
                  </a:lnTo>
                  <a:lnTo>
                    <a:pt x="740511" y="526745"/>
                  </a:lnTo>
                  <a:lnTo>
                    <a:pt x="740397" y="525957"/>
                  </a:lnTo>
                  <a:lnTo>
                    <a:pt x="739419" y="521385"/>
                  </a:lnTo>
                  <a:lnTo>
                    <a:pt x="738555" y="517334"/>
                  </a:lnTo>
                  <a:lnTo>
                    <a:pt x="734872" y="509473"/>
                  </a:lnTo>
                  <a:lnTo>
                    <a:pt x="729462" y="502716"/>
                  </a:lnTo>
                  <a:lnTo>
                    <a:pt x="722363" y="497027"/>
                  </a:lnTo>
                  <a:lnTo>
                    <a:pt x="721817" y="496684"/>
                  </a:lnTo>
                  <a:lnTo>
                    <a:pt x="721817" y="521385"/>
                  </a:lnTo>
                  <a:lnTo>
                    <a:pt x="718096" y="530783"/>
                  </a:lnTo>
                  <a:lnTo>
                    <a:pt x="713016" y="538772"/>
                  </a:lnTo>
                  <a:lnTo>
                    <a:pt x="706348" y="545325"/>
                  </a:lnTo>
                  <a:lnTo>
                    <a:pt x="697865" y="550418"/>
                  </a:lnTo>
                  <a:lnTo>
                    <a:pt x="701636" y="543852"/>
                  </a:lnTo>
                  <a:lnTo>
                    <a:pt x="708291" y="535089"/>
                  </a:lnTo>
                  <a:lnTo>
                    <a:pt x="715721" y="526745"/>
                  </a:lnTo>
                  <a:lnTo>
                    <a:pt x="721817" y="521385"/>
                  </a:lnTo>
                  <a:lnTo>
                    <a:pt x="721817" y="496684"/>
                  </a:lnTo>
                  <a:lnTo>
                    <a:pt x="719493" y="495198"/>
                  </a:lnTo>
                  <a:lnTo>
                    <a:pt x="716165" y="493953"/>
                  </a:lnTo>
                  <a:lnTo>
                    <a:pt x="706793" y="491032"/>
                  </a:lnTo>
                  <a:lnTo>
                    <a:pt x="701484" y="492366"/>
                  </a:lnTo>
                  <a:lnTo>
                    <a:pt x="670610" y="525551"/>
                  </a:lnTo>
                  <a:lnTo>
                    <a:pt x="656958" y="561581"/>
                  </a:lnTo>
                  <a:lnTo>
                    <a:pt x="656424" y="575424"/>
                  </a:lnTo>
                  <a:lnTo>
                    <a:pt x="659307" y="587514"/>
                  </a:lnTo>
                  <a:lnTo>
                    <a:pt x="691692" y="612775"/>
                  </a:lnTo>
                  <a:lnTo>
                    <a:pt x="699287" y="611149"/>
                  </a:lnTo>
                  <a:lnTo>
                    <a:pt x="728218" y="588810"/>
                  </a:lnTo>
                  <a:lnTo>
                    <a:pt x="730707" y="586879"/>
                  </a:lnTo>
                  <a:lnTo>
                    <a:pt x="730796" y="587514"/>
                  </a:lnTo>
                  <a:lnTo>
                    <a:pt x="730758" y="588810"/>
                  </a:lnTo>
                  <a:lnTo>
                    <a:pt x="729996" y="595985"/>
                  </a:lnTo>
                  <a:lnTo>
                    <a:pt x="731393" y="603046"/>
                  </a:lnTo>
                  <a:lnTo>
                    <a:pt x="735482" y="608952"/>
                  </a:lnTo>
                  <a:lnTo>
                    <a:pt x="742708" y="613460"/>
                  </a:lnTo>
                  <a:lnTo>
                    <a:pt x="743546" y="613816"/>
                  </a:lnTo>
                  <a:lnTo>
                    <a:pt x="744296" y="615200"/>
                  </a:lnTo>
                  <a:lnTo>
                    <a:pt x="744588" y="620115"/>
                  </a:lnTo>
                  <a:lnTo>
                    <a:pt x="746823" y="622490"/>
                  </a:lnTo>
                  <a:lnTo>
                    <a:pt x="753021" y="625475"/>
                  </a:lnTo>
                  <a:lnTo>
                    <a:pt x="756005" y="626656"/>
                  </a:lnTo>
                  <a:lnTo>
                    <a:pt x="766724" y="632561"/>
                  </a:lnTo>
                  <a:lnTo>
                    <a:pt x="771182" y="632066"/>
                  </a:lnTo>
                  <a:lnTo>
                    <a:pt x="781202" y="620166"/>
                  </a:lnTo>
                  <a:lnTo>
                    <a:pt x="784872" y="614705"/>
                  </a:lnTo>
                  <a:lnTo>
                    <a:pt x="788847" y="609498"/>
                  </a:lnTo>
                  <a:lnTo>
                    <a:pt x="789533" y="608558"/>
                  </a:lnTo>
                  <a:lnTo>
                    <a:pt x="790435" y="607758"/>
                  </a:lnTo>
                  <a:lnTo>
                    <a:pt x="791222" y="606869"/>
                  </a:lnTo>
                  <a:lnTo>
                    <a:pt x="792264" y="607466"/>
                  </a:lnTo>
                  <a:lnTo>
                    <a:pt x="792137" y="611581"/>
                  </a:lnTo>
                  <a:lnTo>
                    <a:pt x="792010" y="612775"/>
                  </a:lnTo>
                  <a:lnTo>
                    <a:pt x="792124" y="615200"/>
                  </a:lnTo>
                  <a:lnTo>
                    <a:pt x="792314" y="616635"/>
                  </a:lnTo>
                  <a:lnTo>
                    <a:pt x="792429" y="622490"/>
                  </a:lnTo>
                  <a:lnTo>
                    <a:pt x="792365" y="626656"/>
                  </a:lnTo>
                  <a:lnTo>
                    <a:pt x="790613" y="634822"/>
                  </a:lnTo>
                  <a:lnTo>
                    <a:pt x="786917" y="643013"/>
                  </a:lnTo>
                  <a:lnTo>
                    <a:pt x="786320" y="643902"/>
                  </a:lnTo>
                  <a:lnTo>
                    <a:pt x="786320" y="672795"/>
                  </a:lnTo>
                  <a:lnTo>
                    <a:pt x="782256" y="687857"/>
                  </a:lnTo>
                  <a:lnTo>
                    <a:pt x="775576" y="701230"/>
                  </a:lnTo>
                  <a:lnTo>
                    <a:pt x="766203" y="712825"/>
                  </a:lnTo>
                  <a:lnTo>
                    <a:pt x="754024" y="722604"/>
                  </a:lnTo>
                  <a:lnTo>
                    <a:pt x="760882" y="709358"/>
                  </a:lnTo>
                  <a:lnTo>
                    <a:pt x="768527" y="696607"/>
                  </a:lnTo>
                  <a:lnTo>
                    <a:pt x="776986" y="684415"/>
                  </a:lnTo>
                  <a:lnTo>
                    <a:pt x="786320" y="672795"/>
                  </a:lnTo>
                  <a:lnTo>
                    <a:pt x="786320" y="643902"/>
                  </a:lnTo>
                  <a:lnTo>
                    <a:pt x="781697" y="650722"/>
                  </a:lnTo>
                  <a:lnTo>
                    <a:pt x="771004" y="664362"/>
                  </a:lnTo>
                  <a:lnTo>
                    <a:pt x="765695" y="671220"/>
                  </a:lnTo>
                  <a:lnTo>
                    <a:pt x="760463" y="678103"/>
                  </a:lnTo>
                  <a:lnTo>
                    <a:pt x="727036" y="722807"/>
                  </a:lnTo>
                  <a:lnTo>
                    <a:pt x="715873" y="737933"/>
                  </a:lnTo>
                  <a:lnTo>
                    <a:pt x="714336" y="739965"/>
                  </a:lnTo>
                  <a:lnTo>
                    <a:pt x="712698" y="743292"/>
                  </a:lnTo>
                  <a:lnTo>
                    <a:pt x="713384" y="745324"/>
                  </a:lnTo>
                  <a:lnTo>
                    <a:pt x="716064" y="753808"/>
                  </a:lnTo>
                  <a:lnTo>
                    <a:pt x="720775" y="760958"/>
                  </a:lnTo>
                  <a:lnTo>
                    <a:pt x="733386" y="765365"/>
                  </a:lnTo>
                  <a:lnTo>
                    <a:pt x="736701" y="767308"/>
                  </a:lnTo>
                  <a:lnTo>
                    <a:pt x="739978" y="769188"/>
                  </a:lnTo>
                  <a:lnTo>
                    <a:pt x="742911" y="770928"/>
                  </a:lnTo>
                  <a:lnTo>
                    <a:pt x="745490" y="773455"/>
                  </a:lnTo>
                  <a:lnTo>
                    <a:pt x="750595" y="775931"/>
                  </a:lnTo>
                  <a:lnTo>
                    <a:pt x="753529" y="776579"/>
                  </a:lnTo>
                  <a:lnTo>
                    <a:pt x="755510" y="775881"/>
                  </a:lnTo>
                  <a:lnTo>
                    <a:pt x="761758" y="773760"/>
                  </a:lnTo>
                  <a:lnTo>
                    <a:pt x="799617" y="751827"/>
                  </a:lnTo>
                  <a:lnTo>
                    <a:pt x="815543" y="714806"/>
                  </a:lnTo>
                  <a:lnTo>
                    <a:pt x="820013" y="672795"/>
                  </a:lnTo>
                  <a:lnTo>
                    <a:pt x="820127" y="671220"/>
                  </a:lnTo>
                  <a:lnTo>
                    <a:pt x="820915" y="657733"/>
                  </a:lnTo>
                  <a:lnTo>
                    <a:pt x="821690" y="644080"/>
                  </a:lnTo>
                  <a:lnTo>
                    <a:pt x="822794" y="635038"/>
                  </a:lnTo>
                  <a:lnTo>
                    <a:pt x="825195" y="626516"/>
                  </a:lnTo>
                  <a:lnTo>
                    <a:pt x="829056" y="618566"/>
                  </a:lnTo>
                  <a:lnTo>
                    <a:pt x="834529" y="611187"/>
                  </a:lnTo>
                  <a:lnTo>
                    <a:pt x="838365" y="606869"/>
                  </a:lnTo>
                  <a:lnTo>
                    <a:pt x="845007" y="599376"/>
                  </a:lnTo>
                  <a:lnTo>
                    <a:pt x="858812" y="583755"/>
                  </a:lnTo>
                  <a:lnTo>
                    <a:pt x="867321" y="574128"/>
                  </a:lnTo>
                  <a:lnTo>
                    <a:pt x="868006" y="565823"/>
                  </a:lnTo>
                  <a:lnTo>
                    <a:pt x="869035" y="557618"/>
                  </a:lnTo>
                  <a:lnTo>
                    <a:pt x="870572" y="549516"/>
                  </a:lnTo>
                  <a:lnTo>
                    <a:pt x="872731" y="541578"/>
                  </a:lnTo>
                  <a:close/>
                </a:path>
              </a:pathLst>
            </a:custGeom>
            <a:solidFill>
              <a:srgbClr val="3C637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2" name="Google Shape;252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711723" y="3202787"/>
              <a:ext cx="130244" cy="132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4"/>
            <p:cNvSpPr/>
            <p:nvPr/>
          </p:nvSpPr>
          <p:spPr>
            <a:xfrm>
              <a:off x="2031847" y="2837509"/>
              <a:ext cx="861060" cy="397510"/>
            </a:xfrm>
            <a:custGeom>
              <a:rect b="b" l="l" r="r" t="t"/>
              <a:pathLst>
                <a:path extrusionOk="0" h="397510" w="861060">
                  <a:moveTo>
                    <a:pt x="304" y="397370"/>
                  </a:moveTo>
                  <a:lnTo>
                    <a:pt x="0" y="397065"/>
                  </a:lnTo>
                  <a:lnTo>
                    <a:pt x="0" y="397370"/>
                  </a:lnTo>
                  <a:lnTo>
                    <a:pt x="304" y="397370"/>
                  </a:lnTo>
                  <a:close/>
                </a:path>
                <a:path extrusionOk="0" h="397510" w="861060">
                  <a:moveTo>
                    <a:pt x="656932" y="76746"/>
                  </a:moveTo>
                  <a:lnTo>
                    <a:pt x="656780" y="76695"/>
                  </a:lnTo>
                  <a:lnTo>
                    <a:pt x="656932" y="76746"/>
                  </a:lnTo>
                  <a:close/>
                </a:path>
                <a:path extrusionOk="0" h="397510" w="861060">
                  <a:moveTo>
                    <a:pt x="658710" y="164706"/>
                  </a:moveTo>
                  <a:lnTo>
                    <a:pt x="658418" y="164998"/>
                  </a:lnTo>
                  <a:lnTo>
                    <a:pt x="658710" y="164998"/>
                  </a:lnTo>
                  <a:lnTo>
                    <a:pt x="658710" y="164706"/>
                  </a:lnTo>
                  <a:close/>
                </a:path>
                <a:path extrusionOk="0" h="397510" w="861060">
                  <a:moveTo>
                    <a:pt x="678307" y="83096"/>
                  </a:moveTo>
                  <a:lnTo>
                    <a:pt x="678014" y="82791"/>
                  </a:lnTo>
                  <a:lnTo>
                    <a:pt x="678014" y="83146"/>
                  </a:lnTo>
                  <a:lnTo>
                    <a:pt x="678307" y="83096"/>
                  </a:lnTo>
                  <a:close/>
                </a:path>
                <a:path extrusionOk="0" h="397510" w="861060">
                  <a:moveTo>
                    <a:pt x="686943" y="78282"/>
                  </a:moveTo>
                  <a:lnTo>
                    <a:pt x="686892" y="77978"/>
                  </a:lnTo>
                  <a:lnTo>
                    <a:pt x="686650" y="77978"/>
                  </a:lnTo>
                  <a:lnTo>
                    <a:pt x="686650" y="78282"/>
                  </a:lnTo>
                  <a:lnTo>
                    <a:pt x="686943" y="78282"/>
                  </a:lnTo>
                  <a:close/>
                </a:path>
                <a:path extrusionOk="0" h="397510" w="861060">
                  <a:moveTo>
                    <a:pt x="860729" y="46990"/>
                  </a:moveTo>
                  <a:lnTo>
                    <a:pt x="859688" y="44450"/>
                  </a:lnTo>
                  <a:lnTo>
                    <a:pt x="858545" y="44450"/>
                  </a:lnTo>
                  <a:lnTo>
                    <a:pt x="857351" y="43180"/>
                  </a:lnTo>
                  <a:lnTo>
                    <a:pt x="853440" y="44450"/>
                  </a:lnTo>
                  <a:lnTo>
                    <a:pt x="852297" y="44450"/>
                  </a:lnTo>
                  <a:lnTo>
                    <a:pt x="850303" y="46990"/>
                  </a:lnTo>
                  <a:lnTo>
                    <a:pt x="798957" y="101600"/>
                  </a:lnTo>
                  <a:lnTo>
                    <a:pt x="798766" y="100330"/>
                  </a:lnTo>
                  <a:lnTo>
                    <a:pt x="798410" y="100330"/>
                  </a:lnTo>
                  <a:lnTo>
                    <a:pt x="800049" y="96520"/>
                  </a:lnTo>
                  <a:lnTo>
                    <a:pt x="801497" y="93980"/>
                  </a:lnTo>
                  <a:lnTo>
                    <a:pt x="803275" y="90170"/>
                  </a:lnTo>
                  <a:lnTo>
                    <a:pt x="805980" y="85090"/>
                  </a:lnTo>
                  <a:lnTo>
                    <a:pt x="810056" y="77470"/>
                  </a:lnTo>
                  <a:lnTo>
                    <a:pt x="835926" y="29210"/>
                  </a:lnTo>
                  <a:lnTo>
                    <a:pt x="839647" y="21590"/>
                  </a:lnTo>
                  <a:lnTo>
                    <a:pt x="839292" y="17780"/>
                  </a:lnTo>
                  <a:lnTo>
                    <a:pt x="833742" y="13970"/>
                  </a:lnTo>
                  <a:lnTo>
                    <a:pt x="829170" y="10160"/>
                  </a:lnTo>
                  <a:lnTo>
                    <a:pt x="824407" y="7620"/>
                  </a:lnTo>
                  <a:lnTo>
                    <a:pt x="812507" y="0"/>
                  </a:lnTo>
                  <a:lnTo>
                    <a:pt x="810666" y="0"/>
                  </a:lnTo>
                  <a:lnTo>
                    <a:pt x="807199" y="7620"/>
                  </a:lnTo>
                  <a:lnTo>
                    <a:pt x="803376" y="7620"/>
                  </a:lnTo>
                  <a:lnTo>
                    <a:pt x="801446" y="6350"/>
                  </a:lnTo>
                  <a:lnTo>
                    <a:pt x="789432" y="6350"/>
                  </a:lnTo>
                  <a:lnTo>
                    <a:pt x="789432" y="30480"/>
                  </a:lnTo>
                  <a:lnTo>
                    <a:pt x="788644" y="33020"/>
                  </a:lnTo>
                  <a:lnTo>
                    <a:pt x="783932" y="39370"/>
                  </a:lnTo>
                  <a:lnTo>
                    <a:pt x="782294" y="41910"/>
                  </a:lnTo>
                  <a:lnTo>
                    <a:pt x="780415" y="43180"/>
                  </a:lnTo>
                  <a:lnTo>
                    <a:pt x="778421" y="45720"/>
                  </a:lnTo>
                  <a:lnTo>
                    <a:pt x="774560" y="49530"/>
                  </a:lnTo>
                  <a:lnTo>
                    <a:pt x="770890" y="53340"/>
                  </a:lnTo>
                  <a:lnTo>
                    <a:pt x="767067" y="57150"/>
                  </a:lnTo>
                  <a:lnTo>
                    <a:pt x="766114" y="57150"/>
                  </a:lnTo>
                  <a:lnTo>
                    <a:pt x="765225" y="58420"/>
                  </a:lnTo>
                  <a:lnTo>
                    <a:pt x="764133" y="59690"/>
                  </a:lnTo>
                  <a:lnTo>
                    <a:pt x="763485" y="59690"/>
                  </a:lnTo>
                  <a:lnTo>
                    <a:pt x="762990" y="60960"/>
                  </a:lnTo>
                  <a:lnTo>
                    <a:pt x="762304" y="60960"/>
                  </a:lnTo>
                  <a:lnTo>
                    <a:pt x="757643" y="64770"/>
                  </a:lnTo>
                  <a:lnTo>
                    <a:pt x="757440" y="64770"/>
                  </a:lnTo>
                  <a:lnTo>
                    <a:pt x="757186" y="66040"/>
                  </a:lnTo>
                  <a:lnTo>
                    <a:pt x="755459" y="66040"/>
                  </a:lnTo>
                  <a:lnTo>
                    <a:pt x="755116" y="66357"/>
                  </a:lnTo>
                  <a:lnTo>
                    <a:pt x="755116" y="85725"/>
                  </a:lnTo>
                  <a:lnTo>
                    <a:pt x="754710" y="86360"/>
                  </a:lnTo>
                  <a:lnTo>
                    <a:pt x="754557" y="86360"/>
                  </a:lnTo>
                  <a:lnTo>
                    <a:pt x="755116" y="85725"/>
                  </a:lnTo>
                  <a:lnTo>
                    <a:pt x="755116" y="66357"/>
                  </a:lnTo>
                  <a:lnTo>
                    <a:pt x="753694" y="67640"/>
                  </a:lnTo>
                  <a:lnTo>
                    <a:pt x="753694" y="87312"/>
                  </a:lnTo>
                  <a:lnTo>
                    <a:pt x="753567" y="87630"/>
                  </a:lnTo>
                  <a:lnTo>
                    <a:pt x="749147" y="91097"/>
                  </a:lnTo>
                  <a:lnTo>
                    <a:pt x="749795" y="90170"/>
                  </a:lnTo>
                  <a:lnTo>
                    <a:pt x="751636" y="88900"/>
                  </a:lnTo>
                  <a:lnTo>
                    <a:pt x="753414" y="87630"/>
                  </a:lnTo>
                  <a:lnTo>
                    <a:pt x="753694" y="87312"/>
                  </a:lnTo>
                  <a:lnTo>
                    <a:pt x="753694" y="67640"/>
                  </a:lnTo>
                  <a:lnTo>
                    <a:pt x="749846" y="71120"/>
                  </a:lnTo>
                  <a:lnTo>
                    <a:pt x="746975" y="73660"/>
                  </a:lnTo>
                  <a:lnTo>
                    <a:pt x="745832" y="74930"/>
                  </a:lnTo>
                  <a:lnTo>
                    <a:pt x="744740" y="74930"/>
                  </a:lnTo>
                  <a:lnTo>
                    <a:pt x="743597" y="76200"/>
                  </a:lnTo>
                  <a:lnTo>
                    <a:pt x="742950" y="76200"/>
                  </a:lnTo>
                  <a:lnTo>
                    <a:pt x="742315" y="77470"/>
                  </a:lnTo>
                  <a:lnTo>
                    <a:pt x="740625" y="77470"/>
                  </a:lnTo>
                  <a:lnTo>
                    <a:pt x="740676" y="76200"/>
                  </a:lnTo>
                  <a:lnTo>
                    <a:pt x="740816" y="74930"/>
                  </a:lnTo>
                  <a:lnTo>
                    <a:pt x="741362" y="73660"/>
                  </a:lnTo>
                  <a:lnTo>
                    <a:pt x="742111" y="72390"/>
                  </a:lnTo>
                  <a:lnTo>
                    <a:pt x="742899" y="69850"/>
                  </a:lnTo>
                  <a:lnTo>
                    <a:pt x="744093" y="68580"/>
                  </a:lnTo>
                  <a:lnTo>
                    <a:pt x="745083" y="67310"/>
                  </a:lnTo>
                  <a:lnTo>
                    <a:pt x="747217" y="63500"/>
                  </a:lnTo>
                  <a:lnTo>
                    <a:pt x="749401" y="59690"/>
                  </a:lnTo>
                  <a:lnTo>
                    <a:pt x="755053" y="52070"/>
                  </a:lnTo>
                  <a:lnTo>
                    <a:pt x="758278" y="48260"/>
                  </a:lnTo>
                  <a:lnTo>
                    <a:pt x="761898" y="45720"/>
                  </a:lnTo>
                  <a:lnTo>
                    <a:pt x="767257" y="40640"/>
                  </a:lnTo>
                  <a:lnTo>
                    <a:pt x="773010" y="35560"/>
                  </a:lnTo>
                  <a:lnTo>
                    <a:pt x="779322" y="33020"/>
                  </a:lnTo>
                  <a:lnTo>
                    <a:pt x="782091" y="31750"/>
                  </a:lnTo>
                  <a:lnTo>
                    <a:pt x="784923" y="30480"/>
                  </a:lnTo>
                  <a:lnTo>
                    <a:pt x="787844" y="29210"/>
                  </a:lnTo>
                  <a:lnTo>
                    <a:pt x="789292" y="29210"/>
                  </a:lnTo>
                  <a:lnTo>
                    <a:pt x="789241" y="30480"/>
                  </a:lnTo>
                  <a:lnTo>
                    <a:pt x="789432" y="30480"/>
                  </a:lnTo>
                  <a:lnTo>
                    <a:pt x="789432" y="6350"/>
                  </a:lnTo>
                  <a:lnTo>
                    <a:pt x="780554" y="6350"/>
                  </a:lnTo>
                  <a:lnTo>
                    <a:pt x="778281" y="7620"/>
                  </a:lnTo>
                  <a:lnTo>
                    <a:pt x="773607" y="7620"/>
                  </a:lnTo>
                  <a:lnTo>
                    <a:pt x="769200" y="8890"/>
                  </a:lnTo>
                  <a:lnTo>
                    <a:pt x="765124" y="11430"/>
                  </a:lnTo>
                  <a:lnTo>
                    <a:pt x="759421" y="13970"/>
                  </a:lnTo>
                  <a:lnTo>
                    <a:pt x="757682" y="15240"/>
                  </a:lnTo>
                  <a:lnTo>
                    <a:pt x="756297" y="17780"/>
                  </a:lnTo>
                  <a:lnTo>
                    <a:pt x="755154" y="17780"/>
                  </a:lnTo>
                  <a:lnTo>
                    <a:pt x="754062" y="19050"/>
                  </a:lnTo>
                  <a:lnTo>
                    <a:pt x="753173" y="20320"/>
                  </a:lnTo>
                  <a:lnTo>
                    <a:pt x="752475" y="20320"/>
                  </a:lnTo>
                  <a:lnTo>
                    <a:pt x="752030" y="21590"/>
                  </a:lnTo>
                  <a:lnTo>
                    <a:pt x="750887" y="21590"/>
                  </a:lnTo>
                  <a:lnTo>
                    <a:pt x="749554" y="22860"/>
                  </a:lnTo>
                  <a:lnTo>
                    <a:pt x="748411" y="24130"/>
                  </a:lnTo>
                  <a:lnTo>
                    <a:pt x="747217" y="26670"/>
                  </a:lnTo>
                  <a:lnTo>
                    <a:pt x="746328" y="26670"/>
                  </a:lnTo>
                  <a:lnTo>
                    <a:pt x="745883" y="27940"/>
                  </a:lnTo>
                  <a:lnTo>
                    <a:pt x="744943" y="27940"/>
                  </a:lnTo>
                  <a:lnTo>
                    <a:pt x="744740" y="29210"/>
                  </a:lnTo>
                  <a:lnTo>
                    <a:pt x="744042" y="29210"/>
                  </a:lnTo>
                  <a:lnTo>
                    <a:pt x="743546" y="30480"/>
                  </a:lnTo>
                  <a:lnTo>
                    <a:pt x="743102" y="30480"/>
                  </a:lnTo>
                  <a:lnTo>
                    <a:pt x="742607" y="31750"/>
                  </a:lnTo>
                  <a:lnTo>
                    <a:pt x="741959" y="31750"/>
                  </a:lnTo>
                  <a:lnTo>
                    <a:pt x="741908" y="33020"/>
                  </a:lnTo>
                  <a:lnTo>
                    <a:pt x="740765" y="33020"/>
                  </a:lnTo>
                  <a:lnTo>
                    <a:pt x="740765" y="34290"/>
                  </a:lnTo>
                  <a:lnTo>
                    <a:pt x="739876" y="34290"/>
                  </a:lnTo>
                  <a:lnTo>
                    <a:pt x="739825" y="35560"/>
                  </a:lnTo>
                  <a:lnTo>
                    <a:pt x="739140" y="35560"/>
                  </a:lnTo>
                  <a:lnTo>
                    <a:pt x="739140" y="36830"/>
                  </a:lnTo>
                  <a:lnTo>
                    <a:pt x="737997" y="36830"/>
                  </a:lnTo>
                  <a:lnTo>
                    <a:pt x="737946" y="38100"/>
                  </a:lnTo>
                  <a:lnTo>
                    <a:pt x="737247" y="38100"/>
                  </a:lnTo>
                  <a:lnTo>
                    <a:pt x="737006" y="39370"/>
                  </a:lnTo>
                  <a:lnTo>
                    <a:pt x="736307" y="39370"/>
                  </a:lnTo>
                  <a:lnTo>
                    <a:pt x="736104" y="40640"/>
                  </a:lnTo>
                  <a:lnTo>
                    <a:pt x="735558" y="40640"/>
                  </a:lnTo>
                  <a:lnTo>
                    <a:pt x="735368" y="41910"/>
                  </a:lnTo>
                  <a:lnTo>
                    <a:pt x="734669" y="41910"/>
                  </a:lnTo>
                  <a:lnTo>
                    <a:pt x="734174" y="43180"/>
                  </a:lnTo>
                  <a:lnTo>
                    <a:pt x="733729" y="43180"/>
                  </a:lnTo>
                  <a:lnTo>
                    <a:pt x="733234" y="44450"/>
                  </a:lnTo>
                  <a:lnTo>
                    <a:pt x="732790" y="44450"/>
                  </a:lnTo>
                  <a:lnTo>
                    <a:pt x="732040" y="45720"/>
                  </a:lnTo>
                  <a:lnTo>
                    <a:pt x="731596" y="46990"/>
                  </a:lnTo>
                  <a:lnTo>
                    <a:pt x="731100" y="46990"/>
                  </a:lnTo>
                  <a:lnTo>
                    <a:pt x="730605" y="48260"/>
                  </a:lnTo>
                  <a:lnTo>
                    <a:pt x="729907" y="49530"/>
                  </a:lnTo>
                  <a:lnTo>
                    <a:pt x="729208" y="49530"/>
                  </a:lnTo>
                  <a:lnTo>
                    <a:pt x="729208" y="50800"/>
                  </a:lnTo>
                  <a:lnTo>
                    <a:pt x="728472" y="50800"/>
                  </a:lnTo>
                  <a:lnTo>
                    <a:pt x="728065" y="52070"/>
                  </a:lnTo>
                  <a:lnTo>
                    <a:pt x="727722" y="52070"/>
                  </a:lnTo>
                  <a:lnTo>
                    <a:pt x="727722" y="53340"/>
                  </a:lnTo>
                  <a:lnTo>
                    <a:pt x="726782" y="53340"/>
                  </a:lnTo>
                  <a:lnTo>
                    <a:pt x="726528" y="54610"/>
                  </a:lnTo>
                  <a:lnTo>
                    <a:pt x="726084" y="54610"/>
                  </a:lnTo>
                  <a:lnTo>
                    <a:pt x="725843" y="55880"/>
                  </a:lnTo>
                  <a:lnTo>
                    <a:pt x="725538" y="55880"/>
                  </a:lnTo>
                  <a:lnTo>
                    <a:pt x="725093" y="57150"/>
                  </a:lnTo>
                  <a:lnTo>
                    <a:pt x="724547" y="58420"/>
                  </a:lnTo>
                  <a:lnTo>
                    <a:pt x="724306" y="58420"/>
                  </a:lnTo>
                  <a:lnTo>
                    <a:pt x="723849" y="59690"/>
                  </a:lnTo>
                  <a:lnTo>
                    <a:pt x="723557" y="59690"/>
                  </a:lnTo>
                  <a:lnTo>
                    <a:pt x="723303" y="60960"/>
                  </a:lnTo>
                  <a:lnTo>
                    <a:pt x="722718" y="62230"/>
                  </a:lnTo>
                  <a:lnTo>
                    <a:pt x="722464" y="63500"/>
                  </a:lnTo>
                  <a:lnTo>
                    <a:pt x="719988" y="67310"/>
                  </a:lnTo>
                  <a:lnTo>
                    <a:pt x="719137" y="69850"/>
                  </a:lnTo>
                  <a:lnTo>
                    <a:pt x="718591" y="72390"/>
                  </a:lnTo>
                  <a:lnTo>
                    <a:pt x="717905" y="74930"/>
                  </a:lnTo>
                  <a:lnTo>
                    <a:pt x="717804" y="76200"/>
                  </a:lnTo>
                  <a:lnTo>
                    <a:pt x="717550" y="76200"/>
                  </a:lnTo>
                  <a:lnTo>
                    <a:pt x="717448" y="77470"/>
                  </a:lnTo>
                  <a:lnTo>
                    <a:pt x="717156" y="78740"/>
                  </a:lnTo>
                  <a:lnTo>
                    <a:pt x="717257" y="80010"/>
                  </a:lnTo>
                  <a:lnTo>
                    <a:pt x="717410" y="81280"/>
                  </a:lnTo>
                  <a:lnTo>
                    <a:pt x="717550" y="81280"/>
                  </a:lnTo>
                  <a:lnTo>
                    <a:pt x="717600" y="82550"/>
                  </a:lnTo>
                  <a:lnTo>
                    <a:pt x="717702" y="83820"/>
                  </a:lnTo>
                  <a:lnTo>
                    <a:pt x="718400" y="86360"/>
                  </a:lnTo>
                  <a:lnTo>
                    <a:pt x="719035" y="87630"/>
                  </a:lnTo>
                  <a:lnTo>
                    <a:pt x="719937" y="88900"/>
                  </a:lnTo>
                  <a:lnTo>
                    <a:pt x="720623" y="91440"/>
                  </a:lnTo>
                  <a:lnTo>
                    <a:pt x="722172" y="93980"/>
                  </a:lnTo>
                  <a:lnTo>
                    <a:pt x="724496" y="96520"/>
                  </a:lnTo>
                  <a:lnTo>
                    <a:pt x="727671" y="97790"/>
                  </a:lnTo>
                  <a:lnTo>
                    <a:pt x="728472" y="97790"/>
                  </a:lnTo>
                  <a:lnTo>
                    <a:pt x="729462" y="99060"/>
                  </a:lnTo>
                  <a:lnTo>
                    <a:pt x="738543" y="99060"/>
                  </a:lnTo>
                  <a:lnTo>
                    <a:pt x="740029" y="97790"/>
                  </a:lnTo>
                  <a:lnTo>
                    <a:pt x="741565" y="97790"/>
                  </a:lnTo>
                  <a:lnTo>
                    <a:pt x="742010" y="96520"/>
                  </a:lnTo>
                  <a:lnTo>
                    <a:pt x="743102" y="96520"/>
                  </a:lnTo>
                  <a:lnTo>
                    <a:pt x="743546" y="95250"/>
                  </a:lnTo>
                  <a:lnTo>
                    <a:pt x="744639" y="95250"/>
                  </a:lnTo>
                  <a:lnTo>
                    <a:pt x="745578" y="93980"/>
                  </a:lnTo>
                  <a:lnTo>
                    <a:pt x="746671" y="92710"/>
                  </a:lnTo>
                  <a:lnTo>
                    <a:pt x="747560" y="92710"/>
                  </a:lnTo>
                  <a:lnTo>
                    <a:pt x="744143" y="96520"/>
                  </a:lnTo>
                  <a:lnTo>
                    <a:pt x="739279" y="100330"/>
                  </a:lnTo>
                  <a:lnTo>
                    <a:pt x="733412" y="105410"/>
                  </a:lnTo>
                  <a:lnTo>
                    <a:pt x="727379" y="111760"/>
                  </a:lnTo>
                  <a:lnTo>
                    <a:pt x="715073" y="121920"/>
                  </a:lnTo>
                  <a:lnTo>
                    <a:pt x="711098" y="125730"/>
                  </a:lnTo>
                  <a:lnTo>
                    <a:pt x="706843" y="129540"/>
                  </a:lnTo>
                  <a:lnTo>
                    <a:pt x="703160" y="132080"/>
                  </a:lnTo>
                  <a:lnTo>
                    <a:pt x="700887" y="134620"/>
                  </a:lnTo>
                  <a:lnTo>
                    <a:pt x="701128" y="134620"/>
                  </a:lnTo>
                  <a:lnTo>
                    <a:pt x="698360" y="135890"/>
                  </a:lnTo>
                  <a:lnTo>
                    <a:pt x="697014" y="135890"/>
                  </a:lnTo>
                  <a:lnTo>
                    <a:pt x="697014" y="134620"/>
                  </a:lnTo>
                  <a:lnTo>
                    <a:pt x="696810" y="134620"/>
                  </a:lnTo>
                  <a:lnTo>
                    <a:pt x="696569" y="133350"/>
                  </a:lnTo>
                  <a:lnTo>
                    <a:pt x="696074" y="128270"/>
                  </a:lnTo>
                  <a:lnTo>
                    <a:pt x="696963" y="121920"/>
                  </a:lnTo>
                  <a:lnTo>
                    <a:pt x="698944" y="115570"/>
                  </a:lnTo>
                  <a:lnTo>
                    <a:pt x="699249" y="115570"/>
                  </a:lnTo>
                  <a:lnTo>
                    <a:pt x="699300" y="114300"/>
                  </a:lnTo>
                  <a:lnTo>
                    <a:pt x="699592" y="114300"/>
                  </a:lnTo>
                  <a:lnTo>
                    <a:pt x="699592" y="113030"/>
                  </a:lnTo>
                  <a:lnTo>
                    <a:pt x="699046" y="113030"/>
                  </a:lnTo>
                  <a:lnTo>
                    <a:pt x="698207" y="114300"/>
                  </a:lnTo>
                  <a:lnTo>
                    <a:pt x="696569" y="114300"/>
                  </a:lnTo>
                  <a:lnTo>
                    <a:pt x="695426" y="115570"/>
                  </a:lnTo>
                  <a:lnTo>
                    <a:pt x="695134" y="115570"/>
                  </a:lnTo>
                  <a:lnTo>
                    <a:pt x="694588" y="116840"/>
                  </a:lnTo>
                  <a:lnTo>
                    <a:pt x="694283" y="116840"/>
                  </a:lnTo>
                  <a:lnTo>
                    <a:pt x="691438" y="118808"/>
                  </a:lnTo>
                  <a:lnTo>
                    <a:pt x="691210" y="118338"/>
                  </a:lnTo>
                  <a:lnTo>
                    <a:pt x="687743" y="118338"/>
                  </a:lnTo>
                  <a:lnTo>
                    <a:pt x="686650" y="119608"/>
                  </a:lnTo>
                  <a:lnTo>
                    <a:pt x="686155" y="119608"/>
                  </a:lnTo>
                  <a:lnTo>
                    <a:pt x="685850" y="120878"/>
                  </a:lnTo>
                  <a:lnTo>
                    <a:pt x="685304" y="120878"/>
                  </a:lnTo>
                  <a:lnTo>
                    <a:pt x="684263" y="122148"/>
                  </a:lnTo>
                  <a:lnTo>
                    <a:pt x="683171" y="123418"/>
                  </a:lnTo>
                  <a:lnTo>
                    <a:pt x="682383" y="124688"/>
                  </a:lnTo>
                  <a:lnTo>
                    <a:pt x="681583" y="124688"/>
                  </a:lnTo>
                  <a:lnTo>
                    <a:pt x="680986" y="125958"/>
                  </a:lnTo>
                  <a:lnTo>
                    <a:pt x="680491" y="125958"/>
                  </a:lnTo>
                  <a:lnTo>
                    <a:pt x="679704" y="127228"/>
                  </a:lnTo>
                  <a:lnTo>
                    <a:pt x="679157" y="127228"/>
                  </a:lnTo>
                  <a:lnTo>
                    <a:pt x="676973" y="129768"/>
                  </a:lnTo>
                  <a:lnTo>
                    <a:pt x="675881" y="129768"/>
                  </a:lnTo>
                  <a:lnTo>
                    <a:pt x="674446" y="131038"/>
                  </a:lnTo>
                  <a:lnTo>
                    <a:pt x="673354" y="131038"/>
                  </a:lnTo>
                  <a:lnTo>
                    <a:pt x="673049" y="132308"/>
                  </a:lnTo>
                  <a:lnTo>
                    <a:pt x="668439" y="132308"/>
                  </a:lnTo>
                  <a:lnTo>
                    <a:pt x="668591" y="129768"/>
                  </a:lnTo>
                  <a:lnTo>
                    <a:pt x="669036" y="128498"/>
                  </a:lnTo>
                  <a:lnTo>
                    <a:pt x="669531" y="127228"/>
                  </a:lnTo>
                  <a:lnTo>
                    <a:pt x="670471" y="124688"/>
                  </a:lnTo>
                  <a:lnTo>
                    <a:pt x="673455" y="117068"/>
                  </a:lnTo>
                  <a:lnTo>
                    <a:pt x="673900" y="115798"/>
                  </a:lnTo>
                  <a:lnTo>
                    <a:pt x="674446" y="115798"/>
                  </a:lnTo>
                  <a:lnTo>
                    <a:pt x="675386" y="111988"/>
                  </a:lnTo>
                  <a:lnTo>
                    <a:pt x="677862" y="106908"/>
                  </a:lnTo>
                  <a:lnTo>
                    <a:pt x="678357" y="105638"/>
                  </a:lnTo>
                  <a:lnTo>
                    <a:pt x="678561" y="104368"/>
                  </a:lnTo>
                  <a:lnTo>
                    <a:pt x="679056" y="104368"/>
                  </a:lnTo>
                  <a:lnTo>
                    <a:pt x="679805" y="101828"/>
                  </a:lnTo>
                  <a:lnTo>
                    <a:pt x="680542" y="100558"/>
                  </a:lnTo>
                  <a:lnTo>
                    <a:pt x="680986" y="98018"/>
                  </a:lnTo>
                  <a:lnTo>
                    <a:pt x="681189" y="98018"/>
                  </a:lnTo>
                  <a:lnTo>
                    <a:pt x="681482" y="96748"/>
                  </a:lnTo>
                  <a:lnTo>
                    <a:pt x="681685" y="96748"/>
                  </a:lnTo>
                  <a:lnTo>
                    <a:pt x="681685" y="95478"/>
                  </a:lnTo>
                  <a:lnTo>
                    <a:pt x="681482" y="92938"/>
                  </a:lnTo>
                  <a:lnTo>
                    <a:pt x="680986" y="91668"/>
                  </a:lnTo>
                  <a:lnTo>
                    <a:pt x="680643" y="90398"/>
                  </a:lnTo>
                  <a:lnTo>
                    <a:pt x="679945" y="89128"/>
                  </a:lnTo>
                  <a:lnTo>
                    <a:pt x="679653" y="89128"/>
                  </a:lnTo>
                  <a:lnTo>
                    <a:pt x="679348" y="87858"/>
                  </a:lnTo>
                  <a:lnTo>
                    <a:pt x="678357" y="87858"/>
                  </a:lnTo>
                  <a:lnTo>
                    <a:pt x="677722" y="86588"/>
                  </a:lnTo>
                  <a:lnTo>
                    <a:pt x="676821" y="85318"/>
                  </a:lnTo>
                  <a:lnTo>
                    <a:pt x="675640" y="85318"/>
                  </a:lnTo>
                  <a:lnTo>
                    <a:pt x="674395" y="84048"/>
                  </a:lnTo>
                  <a:lnTo>
                    <a:pt x="670826" y="84048"/>
                  </a:lnTo>
                  <a:lnTo>
                    <a:pt x="669683" y="82778"/>
                  </a:lnTo>
                  <a:lnTo>
                    <a:pt x="661543" y="82778"/>
                  </a:lnTo>
                  <a:lnTo>
                    <a:pt x="659853" y="84048"/>
                  </a:lnTo>
                  <a:lnTo>
                    <a:pt x="659015" y="85318"/>
                  </a:lnTo>
                  <a:lnTo>
                    <a:pt x="657377" y="85318"/>
                  </a:lnTo>
                  <a:lnTo>
                    <a:pt x="657123" y="86588"/>
                  </a:lnTo>
                  <a:lnTo>
                    <a:pt x="655993" y="86588"/>
                  </a:lnTo>
                  <a:lnTo>
                    <a:pt x="656043" y="87858"/>
                  </a:lnTo>
                  <a:lnTo>
                    <a:pt x="654646" y="87858"/>
                  </a:lnTo>
                  <a:lnTo>
                    <a:pt x="654405" y="89128"/>
                  </a:lnTo>
                  <a:lnTo>
                    <a:pt x="653605" y="90398"/>
                  </a:lnTo>
                  <a:lnTo>
                    <a:pt x="653110" y="90398"/>
                  </a:lnTo>
                  <a:lnTo>
                    <a:pt x="653110" y="91668"/>
                  </a:lnTo>
                  <a:lnTo>
                    <a:pt x="652018" y="91668"/>
                  </a:lnTo>
                  <a:lnTo>
                    <a:pt x="652068" y="92938"/>
                  </a:lnTo>
                  <a:lnTo>
                    <a:pt x="651522" y="92938"/>
                  </a:lnTo>
                  <a:lnTo>
                    <a:pt x="651281" y="94208"/>
                  </a:lnTo>
                  <a:lnTo>
                    <a:pt x="650189" y="94208"/>
                  </a:lnTo>
                  <a:lnTo>
                    <a:pt x="650240" y="95478"/>
                  </a:lnTo>
                  <a:lnTo>
                    <a:pt x="649439" y="95478"/>
                  </a:lnTo>
                  <a:lnTo>
                    <a:pt x="649439" y="96748"/>
                  </a:lnTo>
                  <a:lnTo>
                    <a:pt x="649147" y="95478"/>
                  </a:lnTo>
                  <a:lnTo>
                    <a:pt x="648843" y="96748"/>
                  </a:lnTo>
                  <a:lnTo>
                    <a:pt x="648055" y="96748"/>
                  </a:lnTo>
                  <a:lnTo>
                    <a:pt x="648106" y="98018"/>
                  </a:lnTo>
                  <a:lnTo>
                    <a:pt x="647014" y="98018"/>
                  </a:lnTo>
                  <a:lnTo>
                    <a:pt x="647014" y="99288"/>
                  </a:lnTo>
                  <a:lnTo>
                    <a:pt x="645972" y="99288"/>
                  </a:lnTo>
                  <a:lnTo>
                    <a:pt x="645972" y="100558"/>
                  </a:lnTo>
                  <a:lnTo>
                    <a:pt x="645172" y="100558"/>
                  </a:lnTo>
                  <a:lnTo>
                    <a:pt x="645172" y="101828"/>
                  </a:lnTo>
                  <a:lnTo>
                    <a:pt x="643788" y="101828"/>
                  </a:lnTo>
                  <a:lnTo>
                    <a:pt x="643839" y="103098"/>
                  </a:lnTo>
                  <a:lnTo>
                    <a:pt x="642747" y="103098"/>
                  </a:lnTo>
                  <a:lnTo>
                    <a:pt x="642797" y="104368"/>
                  </a:lnTo>
                  <a:lnTo>
                    <a:pt x="641705" y="104368"/>
                  </a:lnTo>
                  <a:lnTo>
                    <a:pt x="641451" y="105638"/>
                  </a:lnTo>
                  <a:lnTo>
                    <a:pt x="640905" y="105638"/>
                  </a:lnTo>
                  <a:lnTo>
                    <a:pt x="640359" y="106908"/>
                  </a:lnTo>
                  <a:lnTo>
                    <a:pt x="639864" y="106908"/>
                  </a:lnTo>
                  <a:lnTo>
                    <a:pt x="639864" y="108178"/>
                  </a:lnTo>
                  <a:lnTo>
                    <a:pt x="638771" y="108178"/>
                  </a:lnTo>
                  <a:lnTo>
                    <a:pt x="638530" y="109448"/>
                  </a:lnTo>
                  <a:lnTo>
                    <a:pt x="637730" y="109448"/>
                  </a:lnTo>
                  <a:lnTo>
                    <a:pt x="637438" y="110718"/>
                  </a:lnTo>
                  <a:lnTo>
                    <a:pt x="636397" y="110718"/>
                  </a:lnTo>
                  <a:lnTo>
                    <a:pt x="636397" y="111988"/>
                  </a:lnTo>
                  <a:lnTo>
                    <a:pt x="635596" y="111988"/>
                  </a:lnTo>
                  <a:lnTo>
                    <a:pt x="635596" y="113258"/>
                  </a:lnTo>
                  <a:lnTo>
                    <a:pt x="635050" y="113258"/>
                  </a:lnTo>
                  <a:lnTo>
                    <a:pt x="634263" y="114528"/>
                  </a:lnTo>
                  <a:lnTo>
                    <a:pt x="633717" y="114528"/>
                  </a:lnTo>
                  <a:lnTo>
                    <a:pt x="633222" y="115798"/>
                  </a:lnTo>
                  <a:lnTo>
                    <a:pt x="632421" y="115798"/>
                  </a:lnTo>
                  <a:lnTo>
                    <a:pt x="631875" y="117068"/>
                  </a:lnTo>
                  <a:lnTo>
                    <a:pt x="631634" y="117068"/>
                  </a:lnTo>
                  <a:lnTo>
                    <a:pt x="630783" y="118338"/>
                  </a:lnTo>
                  <a:lnTo>
                    <a:pt x="630237" y="118338"/>
                  </a:lnTo>
                  <a:lnTo>
                    <a:pt x="629742" y="119608"/>
                  </a:lnTo>
                  <a:lnTo>
                    <a:pt x="628650" y="120878"/>
                  </a:lnTo>
                  <a:lnTo>
                    <a:pt x="628103" y="120878"/>
                  </a:lnTo>
                  <a:lnTo>
                    <a:pt x="628154" y="122148"/>
                  </a:lnTo>
                  <a:lnTo>
                    <a:pt x="627862" y="122148"/>
                  </a:lnTo>
                  <a:lnTo>
                    <a:pt x="627811" y="120878"/>
                  </a:lnTo>
                  <a:lnTo>
                    <a:pt x="627557" y="122148"/>
                  </a:lnTo>
                  <a:lnTo>
                    <a:pt x="627316" y="122148"/>
                  </a:lnTo>
                  <a:lnTo>
                    <a:pt x="626516" y="123418"/>
                  </a:lnTo>
                  <a:lnTo>
                    <a:pt x="625729" y="123418"/>
                  </a:lnTo>
                  <a:lnTo>
                    <a:pt x="625729" y="124688"/>
                  </a:lnTo>
                  <a:lnTo>
                    <a:pt x="624332" y="124688"/>
                  </a:lnTo>
                  <a:lnTo>
                    <a:pt x="624382" y="125958"/>
                  </a:lnTo>
                  <a:lnTo>
                    <a:pt x="623290" y="125958"/>
                  </a:lnTo>
                  <a:lnTo>
                    <a:pt x="623290" y="127228"/>
                  </a:lnTo>
                  <a:lnTo>
                    <a:pt x="621957" y="127228"/>
                  </a:lnTo>
                  <a:lnTo>
                    <a:pt x="622249" y="128498"/>
                  </a:lnTo>
                  <a:lnTo>
                    <a:pt x="621817" y="128498"/>
                  </a:lnTo>
                  <a:lnTo>
                    <a:pt x="621665" y="128333"/>
                  </a:lnTo>
                  <a:lnTo>
                    <a:pt x="621665" y="128498"/>
                  </a:lnTo>
                  <a:lnTo>
                    <a:pt x="620864" y="128498"/>
                  </a:lnTo>
                  <a:lnTo>
                    <a:pt x="620915" y="129768"/>
                  </a:lnTo>
                  <a:lnTo>
                    <a:pt x="620458" y="129768"/>
                  </a:lnTo>
                  <a:lnTo>
                    <a:pt x="620318" y="129628"/>
                  </a:lnTo>
                  <a:lnTo>
                    <a:pt x="620318" y="129768"/>
                  </a:lnTo>
                  <a:lnTo>
                    <a:pt x="619226" y="129768"/>
                  </a:lnTo>
                  <a:lnTo>
                    <a:pt x="618985" y="131038"/>
                  </a:lnTo>
                  <a:lnTo>
                    <a:pt x="617893" y="131038"/>
                  </a:lnTo>
                  <a:lnTo>
                    <a:pt x="617893" y="132308"/>
                  </a:lnTo>
                  <a:lnTo>
                    <a:pt x="617093" y="132308"/>
                  </a:lnTo>
                  <a:lnTo>
                    <a:pt x="617143" y="133578"/>
                  </a:lnTo>
                  <a:lnTo>
                    <a:pt x="616800" y="132308"/>
                  </a:lnTo>
                  <a:lnTo>
                    <a:pt x="616546" y="132308"/>
                  </a:lnTo>
                  <a:lnTo>
                    <a:pt x="616305" y="133578"/>
                  </a:lnTo>
                  <a:lnTo>
                    <a:pt x="615454" y="133578"/>
                  </a:lnTo>
                  <a:lnTo>
                    <a:pt x="615213" y="134848"/>
                  </a:lnTo>
                  <a:lnTo>
                    <a:pt x="614362" y="134848"/>
                  </a:lnTo>
                  <a:lnTo>
                    <a:pt x="614121" y="136118"/>
                  </a:lnTo>
                  <a:lnTo>
                    <a:pt x="613029" y="136118"/>
                  </a:lnTo>
                  <a:lnTo>
                    <a:pt x="612775" y="137388"/>
                  </a:lnTo>
                  <a:lnTo>
                    <a:pt x="611987" y="137388"/>
                  </a:lnTo>
                  <a:lnTo>
                    <a:pt x="611682" y="138658"/>
                  </a:lnTo>
                  <a:lnTo>
                    <a:pt x="610895" y="138658"/>
                  </a:lnTo>
                  <a:lnTo>
                    <a:pt x="610641" y="139928"/>
                  </a:lnTo>
                  <a:lnTo>
                    <a:pt x="609257" y="139928"/>
                  </a:lnTo>
                  <a:lnTo>
                    <a:pt x="609003" y="141198"/>
                  </a:lnTo>
                  <a:lnTo>
                    <a:pt x="608507" y="141198"/>
                  </a:lnTo>
                  <a:lnTo>
                    <a:pt x="608368" y="142468"/>
                  </a:lnTo>
                  <a:lnTo>
                    <a:pt x="608215" y="142468"/>
                  </a:lnTo>
                  <a:lnTo>
                    <a:pt x="608215" y="141198"/>
                  </a:lnTo>
                  <a:lnTo>
                    <a:pt x="607910" y="142468"/>
                  </a:lnTo>
                  <a:lnTo>
                    <a:pt x="607123" y="142468"/>
                  </a:lnTo>
                  <a:lnTo>
                    <a:pt x="607174" y="143738"/>
                  </a:lnTo>
                  <a:lnTo>
                    <a:pt x="605790" y="143738"/>
                  </a:lnTo>
                  <a:lnTo>
                    <a:pt x="605790" y="145008"/>
                  </a:lnTo>
                  <a:lnTo>
                    <a:pt x="605485" y="143738"/>
                  </a:lnTo>
                  <a:lnTo>
                    <a:pt x="605485" y="145008"/>
                  </a:lnTo>
                  <a:lnTo>
                    <a:pt x="604697" y="145008"/>
                  </a:lnTo>
                  <a:lnTo>
                    <a:pt x="604443" y="146278"/>
                  </a:lnTo>
                  <a:lnTo>
                    <a:pt x="603059" y="146278"/>
                  </a:lnTo>
                  <a:lnTo>
                    <a:pt x="602564" y="147548"/>
                  </a:lnTo>
                  <a:lnTo>
                    <a:pt x="602259" y="147548"/>
                  </a:lnTo>
                  <a:lnTo>
                    <a:pt x="604989" y="141198"/>
                  </a:lnTo>
                  <a:lnTo>
                    <a:pt x="608012" y="136118"/>
                  </a:lnTo>
                  <a:lnTo>
                    <a:pt x="611276" y="129768"/>
                  </a:lnTo>
                  <a:lnTo>
                    <a:pt x="614718" y="124688"/>
                  </a:lnTo>
                  <a:lnTo>
                    <a:pt x="618337" y="118338"/>
                  </a:lnTo>
                  <a:lnTo>
                    <a:pt x="622249" y="113258"/>
                  </a:lnTo>
                  <a:lnTo>
                    <a:pt x="626465" y="106908"/>
                  </a:lnTo>
                  <a:lnTo>
                    <a:pt x="630732" y="101828"/>
                  </a:lnTo>
                  <a:lnTo>
                    <a:pt x="633120" y="99288"/>
                  </a:lnTo>
                  <a:lnTo>
                    <a:pt x="637133" y="94208"/>
                  </a:lnTo>
                  <a:lnTo>
                    <a:pt x="641159" y="90398"/>
                  </a:lnTo>
                  <a:lnTo>
                    <a:pt x="645718" y="85318"/>
                  </a:lnTo>
                  <a:lnTo>
                    <a:pt x="647065" y="84048"/>
                  </a:lnTo>
                  <a:lnTo>
                    <a:pt x="648995" y="82778"/>
                  </a:lnTo>
                  <a:lnTo>
                    <a:pt x="652272" y="80238"/>
                  </a:lnTo>
                  <a:lnTo>
                    <a:pt x="652767" y="78968"/>
                  </a:lnTo>
                  <a:lnTo>
                    <a:pt x="653008" y="78968"/>
                  </a:lnTo>
                  <a:lnTo>
                    <a:pt x="653554" y="77698"/>
                  </a:lnTo>
                  <a:lnTo>
                    <a:pt x="655243" y="77698"/>
                  </a:lnTo>
                  <a:lnTo>
                    <a:pt x="655193" y="76428"/>
                  </a:lnTo>
                  <a:lnTo>
                    <a:pt x="657085" y="76428"/>
                  </a:lnTo>
                  <a:lnTo>
                    <a:pt x="657174" y="75158"/>
                  </a:lnTo>
                  <a:lnTo>
                    <a:pt x="659714" y="75158"/>
                  </a:lnTo>
                  <a:lnTo>
                    <a:pt x="659663" y="73888"/>
                  </a:lnTo>
                  <a:lnTo>
                    <a:pt x="662787" y="73888"/>
                  </a:lnTo>
                  <a:lnTo>
                    <a:pt x="663028" y="72618"/>
                  </a:lnTo>
                  <a:lnTo>
                    <a:pt x="669429" y="72618"/>
                  </a:lnTo>
                  <a:lnTo>
                    <a:pt x="670369" y="73888"/>
                  </a:lnTo>
                  <a:lnTo>
                    <a:pt x="670471" y="75158"/>
                  </a:lnTo>
                  <a:lnTo>
                    <a:pt x="670826" y="75158"/>
                  </a:lnTo>
                  <a:lnTo>
                    <a:pt x="670826" y="76428"/>
                  </a:lnTo>
                  <a:lnTo>
                    <a:pt x="670331" y="76428"/>
                  </a:lnTo>
                  <a:lnTo>
                    <a:pt x="671017" y="78968"/>
                  </a:lnTo>
                  <a:lnTo>
                    <a:pt x="671715" y="78968"/>
                  </a:lnTo>
                  <a:lnTo>
                    <a:pt x="672312" y="80238"/>
                  </a:lnTo>
                  <a:lnTo>
                    <a:pt x="672960" y="80238"/>
                  </a:lnTo>
                  <a:lnTo>
                    <a:pt x="673252" y="81508"/>
                  </a:lnTo>
                  <a:lnTo>
                    <a:pt x="676224" y="81508"/>
                  </a:lnTo>
                  <a:lnTo>
                    <a:pt x="676529" y="82778"/>
                  </a:lnTo>
                  <a:lnTo>
                    <a:pt x="676821" y="82778"/>
                  </a:lnTo>
                  <a:lnTo>
                    <a:pt x="676821" y="81508"/>
                  </a:lnTo>
                  <a:lnTo>
                    <a:pt x="677125" y="81508"/>
                  </a:lnTo>
                  <a:lnTo>
                    <a:pt x="677125" y="82778"/>
                  </a:lnTo>
                  <a:lnTo>
                    <a:pt x="677722" y="82778"/>
                  </a:lnTo>
                  <a:lnTo>
                    <a:pt x="678268" y="81508"/>
                  </a:lnTo>
                  <a:lnTo>
                    <a:pt x="678268" y="82778"/>
                  </a:lnTo>
                  <a:lnTo>
                    <a:pt x="682625" y="82778"/>
                  </a:lnTo>
                  <a:lnTo>
                    <a:pt x="682879" y="81508"/>
                  </a:lnTo>
                  <a:lnTo>
                    <a:pt x="684314" y="81508"/>
                  </a:lnTo>
                  <a:lnTo>
                    <a:pt x="684568" y="80238"/>
                  </a:lnTo>
                  <a:lnTo>
                    <a:pt x="685355" y="80238"/>
                  </a:lnTo>
                  <a:lnTo>
                    <a:pt x="685660" y="78968"/>
                  </a:lnTo>
                  <a:lnTo>
                    <a:pt x="686447" y="78968"/>
                  </a:lnTo>
                  <a:lnTo>
                    <a:pt x="686396" y="77698"/>
                  </a:lnTo>
                  <a:lnTo>
                    <a:pt x="686650" y="77698"/>
                  </a:lnTo>
                  <a:lnTo>
                    <a:pt x="686600" y="76428"/>
                  </a:lnTo>
                  <a:lnTo>
                    <a:pt x="687539" y="76428"/>
                  </a:lnTo>
                  <a:lnTo>
                    <a:pt x="687692" y="75158"/>
                  </a:lnTo>
                  <a:lnTo>
                    <a:pt x="688136" y="75158"/>
                  </a:lnTo>
                  <a:lnTo>
                    <a:pt x="688136" y="73888"/>
                  </a:lnTo>
                  <a:lnTo>
                    <a:pt x="688632" y="73888"/>
                  </a:lnTo>
                  <a:lnTo>
                    <a:pt x="688632" y="72618"/>
                  </a:lnTo>
                  <a:lnTo>
                    <a:pt x="689076" y="71348"/>
                  </a:lnTo>
                  <a:lnTo>
                    <a:pt x="689279" y="70078"/>
                  </a:lnTo>
                  <a:lnTo>
                    <a:pt x="689127" y="68808"/>
                  </a:lnTo>
                  <a:lnTo>
                    <a:pt x="688835" y="64998"/>
                  </a:lnTo>
                  <a:lnTo>
                    <a:pt x="688378" y="62458"/>
                  </a:lnTo>
                  <a:lnTo>
                    <a:pt x="688035" y="61188"/>
                  </a:lnTo>
                  <a:lnTo>
                    <a:pt x="687933" y="59918"/>
                  </a:lnTo>
                  <a:lnTo>
                    <a:pt x="687590" y="59918"/>
                  </a:lnTo>
                  <a:lnTo>
                    <a:pt x="687247" y="58648"/>
                  </a:lnTo>
                  <a:lnTo>
                    <a:pt x="687197" y="57378"/>
                  </a:lnTo>
                  <a:lnTo>
                    <a:pt x="686841" y="57378"/>
                  </a:lnTo>
                  <a:lnTo>
                    <a:pt x="686206" y="56108"/>
                  </a:lnTo>
                  <a:lnTo>
                    <a:pt x="685850" y="56108"/>
                  </a:lnTo>
                  <a:lnTo>
                    <a:pt x="685165" y="54838"/>
                  </a:lnTo>
                  <a:lnTo>
                    <a:pt x="683869" y="52298"/>
                  </a:lnTo>
                  <a:lnTo>
                    <a:pt x="681990" y="51028"/>
                  </a:lnTo>
                  <a:lnTo>
                    <a:pt x="681393" y="51028"/>
                  </a:lnTo>
                  <a:lnTo>
                    <a:pt x="680440" y="49758"/>
                  </a:lnTo>
                  <a:lnTo>
                    <a:pt x="678954" y="49758"/>
                  </a:lnTo>
                  <a:lnTo>
                    <a:pt x="677722" y="48488"/>
                  </a:lnTo>
                  <a:lnTo>
                    <a:pt x="676224" y="47218"/>
                  </a:lnTo>
                  <a:lnTo>
                    <a:pt x="675284" y="47218"/>
                  </a:lnTo>
                  <a:lnTo>
                    <a:pt x="674395" y="45948"/>
                  </a:lnTo>
                  <a:lnTo>
                    <a:pt x="671715" y="45948"/>
                  </a:lnTo>
                  <a:lnTo>
                    <a:pt x="671372" y="44678"/>
                  </a:lnTo>
                  <a:lnTo>
                    <a:pt x="666953" y="44678"/>
                  </a:lnTo>
                  <a:lnTo>
                    <a:pt x="666356" y="43408"/>
                  </a:lnTo>
                  <a:lnTo>
                    <a:pt x="666064" y="44678"/>
                  </a:lnTo>
                  <a:lnTo>
                    <a:pt x="665759" y="43408"/>
                  </a:lnTo>
                  <a:lnTo>
                    <a:pt x="641946" y="43408"/>
                  </a:lnTo>
                  <a:lnTo>
                    <a:pt x="640511" y="44678"/>
                  </a:lnTo>
                  <a:lnTo>
                    <a:pt x="636244" y="44678"/>
                  </a:lnTo>
                  <a:lnTo>
                    <a:pt x="626960" y="48488"/>
                  </a:lnTo>
                  <a:lnTo>
                    <a:pt x="625830" y="49758"/>
                  </a:lnTo>
                  <a:lnTo>
                    <a:pt x="623290" y="51028"/>
                  </a:lnTo>
                  <a:lnTo>
                    <a:pt x="621906" y="51028"/>
                  </a:lnTo>
                  <a:lnTo>
                    <a:pt x="620268" y="52298"/>
                  </a:lnTo>
                  <a:lnTo>
                    <a:pt x="619721" y="53568"/>
                  </a:lnTo>
                  <a:lnTo>
                    <a:pt x="618578" y="53568"/>
                  </a:lnTo>
                  <a:lnTo>
                    <a:pt x="618337" y="54838"/>
                  </a:lnTo>
                  <a:lnTo>
                    <a:pt x="617791" y="54838"/>
                  </a:lnTo>
                  <a:lnTo>
                    <a:pt x="616153" y="56108"/>
                  </a:lnTo>
                  <a:lnTo>
                    <a:pt x="615353" y="57378"/>
                  </a:lnTo>
                  <a:lnTo>
                    <a:pt x="614565" y="57378"/>
                  </a:lnTo>
                  <a:lnTo>
                    <a:pt x="614311" y="58648"/>
                  </a:lnTo>
                  <a:lnTo>
                    <a:pt x="613219" y="58648"/>
                  </a:lnTo>
                  <a:lnTo>
                    <a:pt x="612927" y="59918"/>
                  </a:lnTo>
                  <a:lnTo>
                    <a:pt x="612140" y="59918"/>
                  </a:lnTo>
                  <a:lnTo>
                    <a:pt x="611593" y="61188"/>
                  </a:lnTo>
                  <a:lnTo>
                    <a:pt x="611085" y="61188"/>
                  </a:lnTo>
                  <a:lnTo>
                    <a:pt x="610793" y="62458"/>
                  </a:lnTo>
                  <a:lnTo>
                    <a:pt x="609752" y="62458"/>
                  </a:lnTo>
                  <a:lnTo>
                    <a:pt x="609460" y="63728"/>
                  </a:lnTo>
                  <a:lnTo>
                    <a:pt x="608660" y="63728"/>
                  </a:lnTo>
                  <a:lnTo>
                    <a:pt x="608418" y="64998"/>
                  </a:lnTo>
                  <a:lnTo>
                    <a:pt x="608164" y="64998"/>
                  </a:lnTo>
                  <a:lnTo>
                    <a:pt x="608215" y="66268"/>
                  </a:lnTo>
                  <a:lnTo>
                    <a:pt x="606831" y="66268"/>
                  </a:lnTo>
                  <a:lnTo>
                    <a:pt x="606526" y="67538"/>
                  </a:lnTo>
                  <a:lnTo>
                    <a:pt x="606031" y="67538"/>
                  </a:lnTo>
                  <a:lnTo>
                    <a:pt x="606031" y="68808"/>
                  </a:lnTo>
                  <a:lnTo>
                    <a:pt x="605739" y="67538"/>
                  </a:lnTo>
                  <a:lnTo>
                    <a:pt x="605485" y="68808"/>
                  </a:lnTo>
                  <a:lnTo>
                    <a:pt x="605282" y="68808"/>
                  </a:lnTo>
                  <a:lnTo>
                    <a:pt x="604989" y="70078"/>
                  </a:lnTo>
                  <a:lnTo>
                    <a:pt x="603948" y="70078"/>
                  </a:lnTo>
                  <a:lnTo>
                    <a:pt x="603948" y="71348"/>
                  </a:lnTo>
                  <a:lnTo>
                    <a:pt x="603453" y="71348"/>
                  </a:lnTo>
                  <a:lnTo>
                    <a:pt x="603148" y="72618"/>
                  </a:lnTo>
                  <a:lnTo>
                    <a:pt x="602068" y="72618"/>
                  </a:lnTo>
                  <a:lnTo>
                    <a:pt x="602107" y="73888"/>
                  </a:lnTo>
                  <a:lnTo>
                    <a:pt x="601560" y="73888"/>
                  </a:lnTo>
                  <a:lnTo>
                    <a:pt x="601319" y="75158"/>
                  </a:lnTo>
                  <a:lnTo>
                    <a:pt x="600824" y="75158"/>
                  </a:lnTo>
                  <a:lnTo>
                    <a:pt x="600570" y="76428"/>
                  </a:lnTo>
                  <a:lnTo>
                    <a:pt x="600024" y="76428"/>
                  </a:lnTo>
                  <a:lnTo>
                    <a:pt x="600075" y="77698"/>
                  </a:lnTo>
                  <a:lnTo>
                    <a:pt x="599782" y="77698"/>
                  </a:lnTo>
                  <a:lnTo>
                    <a:pt x="599033" y="78968"/>
                  </a:lnTo>
                  <a:lnTo>
                    <a:pt x="597992" y="80238"/>
                  </a:lnTo>
                  <a:lnTo>
                    <a:pt x="597204" y="81508"/>
                  </a:lnTo>
                  <a:lnTo>
                    <a:pt x="593229" y="86588"/>
                  </a:lnTo>
                  <a:lnTo>
                    <a:pt x="589915" y="92938"/>
                  </a:lnTo>
                  <a:lnTo>
                    <a:pt x="586587" y="98018"/>
                  </a:lnTo>
                  <a:lnTo>
                    <a:pt x="583018" y="104368"/>
                  </a:lnTo>
                  <a:lnTo>
                    <a:pt x="579742" y="111988"/>
                  </a:lnTo>
                  <a:lnTo>
                    <a:pt x="576808" y="118338"/>
                  </a:lnTo>
                  <a:lnTo>
                    <a:pt x="575576" y="122148"/>
                  </a:lnTo>
                  <a:lnTo>
                    <a:pt x="574332" y="124688"/>
                  </a:lnTo>
                  <a:lnTo>
                    <a:pt x="573138" y="127228"/>
                  </a:lnTo>
                  <a:lnTo>
                    <a:pt x="569226" y="148818"/>
                  </a:lnTo>
                  <a:lnTo>
                    <a:pt x="569468" y="151358"/>
                  </a:lnTo>
                  <a:lnTo>
                    <a:pt x="569810" y="152628"/>
                  </a:lnTo>
                  <a:lnTo>
                    <a:pt x="569861" y="153898"/>
                  </a:lnTo>
                  <a:lnTo>
                    <a:pt x="570268" y="153898"/>
                  </a:lnTo>
                  <a:lnTo>
                    <a:pt x="570712" y="156438"/>
                  </a:lnTo>
                  <a:lnTo>
                    <a:pt x="571804" y="158978"/>
                  </a:lnTo>
                  <a:lnTo>
                    <a:pt x="573087" y="161518"/>
                  </a:lnTo>
                  <a:lnTo>
                    <a:pt x="574776" y="164058"/>
                  </a:lnTo>
                  <a:lnTo>
                    <a:pt x="576414" y="166598"/>
                  </a:lnTo>
                  <a:lnTo>
                    <a:pt x="578345" y="169138"/>
                  </a:lnTo>
                  <a:lnTo>
                    <a:pt x="580580" y="171678"/>
                  </a:lnTo>
                  <a:lnTo>
                    <a:pt x="583057" y="174218"/>
                  </a:lnTo>
                  <a:lnTo>
                    <a:pt x="586092" y="175488"/>
                  </a:lnTo>
                  <a:lnTo>
                    <a:pt x="587273" y="175488"/>
                  </a:lnTo>
                  <a:lnTo>
                    <a:pt x="588467" y="176758"/>
                  </a:lnTo>
                  <a:lnTo>
                    <a:pt x="600976" y="176758"/>
                  </a:lnTo>
                  <a:lnTo>
                    <a:pt x="603250" y="175488"/>
                  </a:lnTo>
                  <a:lnTo>
                    <a:pt x="605243" y="175488"/>
                  </a:lnTo>
                  <a:lnTo>
                    <a:pt x="606869" y="174218"/>
                  </a:lnTo>
                  <a:lnTo>
                    <a:pt x="607961" y="172948"/>
                  </a:lnTo>
                  <a:lnTo>
                    <a:pt x="608761" y="171678"/>
                  </a:lnTo>
                  <a:lnTo>
                    <a:pt x="609854" y="171678"/>
                  </a:lnTo>
                  <a:lnTo>
                    <a:pt x="610692" y="170408"/>
                  </a:lnTo>
                  <a:lnTo>
                    <a:pt x="611492" y="169138"/>
                  </a:lnTo>
                  <a:lnTo>
                    <a:pt x="613918" y="166598"/>
                  </a:lnTo>
                  <a:lnTo>
                    <a:pt x="615010" y="166598"/>
                  </a:lnTo>
                  <a:lnTo>
                    <a:pt x="615010" y="165328"/>
                  </a:lnTo>
                  <a:lnTo>
                    <a:pt x="615810" y="165328"/>
                  </a:lnTo>
                  <a:lnTo>
                    <a:pt x="616889" y="164058"/>
                  </a:lnTo>
                  <a:lnTo>
                    <a:pt x="617397" y="162788"/>
                  </a:lnTo>
                  <a:lnTo>
                    <a:pt x="618185" y="162788"/>
                  </a:lnTo>
                  <a:lnTo>
                    <a:pt x="618490" y="161518"/>
                  </a:lnTo>
                  <a:lnTo>
                    <a:pt x="618731" y="161518"/>
                  </a:lnTo>
                  <a:lnTo>
                    <a:pt x="620064" y="160248"/>
                  </a:lnTo>
                  <a:lnTo>
                    <a:pt x="620318" y="158978"/>
                  </a:lnTo>
                  <a:lnTo>
                    <a:pt x="621411" y="158978"/>
                  </a:lnTo>
                  <a:lnTo>
                    <a:pt x="621665" y="157708"/>
                  </a:lnTo>
                  <a:lnTo>
                    <a:pt x="622160" y="157708"/>
                  </a:lnTo>
                  <a:lnTo>
                    <a:pt x="622401" y="156438"/>
                  </a:lnTo>
                  <a:lnTo>
                    <a:pt x="623239" y="156438"/>
                  </a:lnTo>
                  <a:lnTo>
                    <a:pt x="623493" y="155168"/>
                  </a:lnTo>
                  <a:lnTo>
                    <a:pt x="624039" y="155168"/>
                  </a:lnTo>
                  <a:lnTo>
                    <a:pt x="624293" y="153898"/>
                  </a:lnTo>
                  <a:lnTo>
                    <a:pt x="624789" y="153898"/>
                  </a:lnTo>
                  <a:lnTo>
                    <a:pt x="625335" y="152628"/>
                  </a:lnTo>
                  <a:lnTo>
                    <a:pt x="625830" y="151358"/>
                  </a:lnTo>
                  <a:lnTo>
                    <a:pt x="626618" y="151358"/>
                  </a:lnTo>
                  <a:lnTo>
                    <a:pt x="627164" y="150088"/>
                  </a:lnTo>
                  <a:lnTo>
                    <a:pt x="627659" y="148818"/>
                  </a:lnTo>
                  <a:lnTo>
                    <a:pt x="628154" y="148818"/>
                  </a:lnTo>
                  <a:lnTo>
                    <a:pt x="628459" y="147548"/>
                  </a:lnTo>
                  <a:lnTo>
                    <a:pt x="628954" y="147548"/>
                  </a:lnTo>
                  <a:lnTo>
                    <a:pt x="629500" y="146278"/>
                  </a:lnTo>
                  <a:lnTo>
                    <a:pt x="629996" y="145008"/>
                  </a:lnTo>
                  <a:lnTo>
                    <a:pt x="631088" y="145008"/>
                  </a:lnTo>
                  <a:lnTo>
                    <a:pt x="631037" y="143738"/>
                  </a:lnTo>
                  <a:lnTo>
                    <a:pt x="631583" y="143738"/>
                  </a:lnTo>
                  <a:lnTo>
                    <a:pt x="631825" y="142468"/>
                  </a:lnTo>
                  <a:lnTo>
                    <a:pt x="632625" y="142468"/>
                  </a:lnTo>
                  <a:lnTo>
                    <a:pt x="632625" y="141198"/>
                  </a:lnTo>
                  <a:lnTo>
                    <a:pt x="633412" y="141198"/>
                  </a:lnTo>
                  <a:lnTo>
                    <a:pt x="633958" y="139928"/>
                  </a:lnTo>
                  <a:lnTo>
                    <a:pt x="634161" y="139928"/>
                  </a:lnTo>
                  <a:lnTo>
                    <a:pt x="634453" y="138658"/>
                  </a:lnTo>
                  <a:lnTo>
                    <a:pt x="635254" y="138658"/>
                  </a:lnTo>
                  <a:lnTo>
                    <a:pt x="635203" y="137388"/>
                  </a:lnTo>
                  <a:lnTo>
                    <a:pt x="636295" y="137388"/>
                  </a:lnTo>
                  <a:lnTo>
                    <a:pt x="636536" y="136118"/>
                  </a:lnTo>
                  <a:lnTo>
                    <a:pt x="636790" y="136118"/>
                  </a:lnTo>
                  <a:lnTo>
                    <a:pt x="637336" y="134848"/>
                  </a:lnTo>
                  <a:lnTo>
                    <a:pt x="638124" y="133578"/>
                  </a:lnTo>
                  <a:lnTo>
                    <a:pt x="638619" y="133578"/>
                  </a:lnTo>
                  <a:lnTo>
                    <a:pt x="638873" y="132308"/>
                  </a:lnTo>
                  <a:lnTo>
                    <a:pt x="639419" y="132308"/>
                  </a:lnTo>
                  <a:lnTo>
                    <a:pt x="639914" y="131038"/>
                  </a:lnTo>
                  <a:lnTo>
                    <a:pt x="640257" y="131038"/>
                  </a:lnTo>
                  <a:lnTo>
                    <a:pt x="640156" y="133578"/>
                  </a:lnTo>
                  <a:lnTo>
                    <a:pt x="640054" y="134848"/>
                  </a:lnTo>
                  <a:lnTo>
                    <a:pt x="640168" y="146278"/>
                  </a:lnTo>
                  <a:lnTo>
                    <a:pt x="640854" y="155168"/>
                  </a:lnTo>
                  <a:lnTo>
                    <a:pt x="641604" y="157708"/>
                  </a:lnTo>
                  <a:lnTo>
                    <a:pt x="642645" y="158978"/>
                  </a:lnTo>
                  <a:lnTo>
                    <a:pt x="642988" y="160248"/>
                  </a:lnTo>
                  <a:lnTo>
                    <a:pt x="643293" y="160248"/>
                  </a:lnTo>
                  <a:lnTo>
                    <a:pt x="643636" y="161518"/>
                  </a:lnTo>
                  <a:lnTo>
                    <a:pt x="644575" y="161518"/>
                  </a:lnTo>
                  <a:lnTo>
                    <a:pt x="644931" y="162788"/>
                  </a:lnTo>
                  <a:lnTo>
                    <a:pt x="645871" y="162788"/>
                  </a:lnTo>
                  <a:lnTo>
                    <a:pt x="646163" y="164058"/>
                  </a:lnTo>
                  <a:lnTo>
                    <a:pt x="648550" y="164058"/>
                  </a:lnTo>
                  <a:lnTo>
                    <a:pt x="649147" y="165328"/>
                  </a:lnTo>
                  <a:lnTo>
                    <a:pt x="649439" y="165328"/>
                  </a:lnTo>
                  <a:lnTo>
                    <a:pt x="649732" y="164058"/>
                  </a:lnTo>
                  <a:lnTo>
                    <a:pt x="650036" y="164058"/>
                  </a:lnTo>
                  <a:lnTo>
                    <a:pt x="650328" y="165328"/>
                  </a:lnTo>
                  <a:lnTo>
                    <a:pt x="656437" y="165328"/>
                  </a:lnTo>
                  <a:lnTo>
                    <a:pt x="656437" y="164058"/>
                  </a:lnTo>
                  <a:lnTo>
                    <a:pt x="656729" y="165328"/>
                  </a:lnTo>
                  <a:lnTo>
                    <a:pt x="657326" y="165328"/>
                  </a:lnTo>
                  <a:lnTo>
                    <a:pt x="657275" y="164058"/>
                  </a:lnTo>
                  <a:lnTo>
                    <a:pt x="657529" y="164058"/>
                  </a:lnTo>
                  <a:lnTo>
                    <a:pt x="657580" y="165328"/>
                  </a:lnTo>
                  <a:lnTo>
                    <a:pt x="657580" y="164058"/>
                  </a:lnTo>
                  <a:lnTo>
                    <a:pt x="657872" y="164058"/>
                  </a:lnTo>
                  <a:lnTo>
                    <a:pt x="657872" y="165328"/>
                  </a:lnTo>
                  <a:lnTo>
                    <a:pt x="658164" y="164058"/>
                  </a:lnTo>
                  <a:lnTo>
                    <a:pt x="660996" y="164058"/>
                  </a:lnTo>
                  <a:lnTo>
                    <a:pt x="660946" y="162788"/>
                  </a:lnTo>
                  <a:lnTo>
                    <a:pt x="661301" y="164058"/>
                  </a:lnTo>
                  <a:lnTo>
                    <a:pt x="661250" y="162788"/>
                  </a:lnTo>
                  <a:lnTo>
                    <a:pt x="663778" y="162788"/>
                  </a:lnTo>
                  <a:lnTo>
                    <a:pt x="663778" y="161518"/>
                  </a:lnTo>
                  <a:lnTo>
                    <a:pt x="665467" y="161518"/>
                  </a:lnTo>
                  <a:lnTo>
                    <a:pt x="665708" y="160248"/>
                  </a:lnTo>
                  <a:lnTo>
                    <a:pt x="667105" y="160248"/>
                  </a:lnTo>
                  <a:lnTo>
                    <a:pt x="667727" y="159245"/>
                  </a:lnTo>
                  <a:lnTo>
                    <a:pt x="667550" y="160020"/>
                  </a:lnTo>
                  <a:lnTo>
                    <a:pt x="667499" y="161290"/>
                  </a:lnTo>
                  <a:lnTo>
                    <a:pt x="667156" y="161290"/>
                  </a:lnTo>
                  <a:lnTo>
                    <a:pt x="667448" y="162560"/>
                  </a:lnTo>
                  <a:lnTo>
                    <a:pt x="667346" y="163830"/>
                  </a:lnTo>
                  <a:lnTo>
                    <a:pt x="667105" y="165100"/>
                  </a:lnTo>
                  <a:lnTo>
                    <a:pt x="668147" y="165100"/>
                  </a:lnTo>
                  <a:lnTo>
                    <a:pt x="668782" y="166370"/>
                  </a:lnTo>
                  <a:lnTo>
                    <a:pt x="667791" y="167640"/>
                  </a:lnTo>
                  <a:lnTo>
                    <a:pt x="668883" y="167640"/>
                  </a:lnTo>
                  <a:lnTo>
                    <a:pt x="668642" y="172720"/>
                  </a:lnTo>
                  <a:lnTo>
                    <a:pt x="679310" y="173990"/>
                  </a:lnTo>
                  <a:lnTo>
                    <a:pt x="685850" y="173990"/>
                  </a:lnTo>
                  <a:lnTo>
                    <a:pt x="686943" y="172720"/>
                  </a:lnTo>
                  <a:lnTo>
                    <a:pt x="688035" y="172720"/>
                  </a:lnTo>
                  <a:lnTo>
                    <a:pt x="690511" y="171450"/>
                  </a:lnTo>
                  <a:lnTo>
                    <a:pt x="694537" y="171450"/>
                  </a:lnTo>
                  <a:lnTo>
                    <a:pt x="700887" y="168910"/>
                  </a:lnTo>
                  <a:lnTo>
                    <a:pt x="709917" y="166370"/>
                  </a:lnTo>
                  <a:lnTo>
                    <a:pt x="713879" y="163830"/>
                  </a:lnTo>
                  <a:lnTo>
                    <a:pt x="729234" y="148590"/>
                  </a:lnTo>
                  <a:lnTo>
                    <a:pt x="737704" y="135890"/>
                  </a:lnTo>
                  <a:lnTo>
                    <a:pt x="742797" y="128270"/>
                  </a:lnTo>
                  <a:lnTo>
                    <a:pt x="756081" y="106680"/>
                  </a:lnTo>
                  <a:lnTo>
                    <a:pt x="769404" y="92710"/>
                  </a:lnTo>
                  <a:lnTo>
                    <a:pt x="771829" y="90170"/>
                  </a:lnTo>
                  <a:lnTo>
                    <a:pt x="773468" y="90170"/>
                  </a:lnTo>
                  <a:lnTo>
                    <a:pt x="772972" y="91440"/>
                  </a:lnTo>
                  <a:lnTo>
                    <a:pt x="772718" y="92710"/>
                  </a:lnTo>
                  <a:lnTo>
                    <a:pt x="768972" y="101600"/>
                  </a:lnTo>
                  <a:lnTo>
                    <a:pt x="765365" y="111760"/>
                  </a:lnTo>
                  <a:lnTo>
                    <a:pt x="761873" y="120650"/>
                  </a:lnTo>
                  <a:lnTo>
                    <a:pt x="758532" y="130810"/>
                  </a:lnTo>
                  <a:lnTo>
                    <a:pt x="756920" y="138430"/>
                  </a:lnTo>
                  <a:lnTo>
                    <a:pt x="758101" y="146050"/>
                  </a:lnTo>
                  <a:lnTo>
                    <a:pt x="761911" y="149860"/>
                  </a:lnTo>
                  <a:lnTo>
                    <a:pt x="768210" y="152400"/>
                  </a:lnTo>
                  <a:lnTo>
                    <a:pt x="772566" y="152400"/>
                  </a:lnTo>
                  <a:lnTo>
                    <a:pt x="775055" y="153670"/>
                  </a:lnTo>
                  <a:lnTo>
                    <a:pt x="777633" y="153670"/>
                  </a:lnTo>
                  <a:lnTo>
                    <a:pt x="783628" y="156210"/>
                  </a:lnTo>
                  <a:lnTo>
                    <a:pt x="786307" y="154940"/>
                  </a:lnTo>
                  <a:lnTo>
                    <a:pt x="789432" y="149860"/>
                  </a:lnTo>
                  <a:lnTo>
                    <a:pt x="789940" y="148590"/>
                  </a:lnTo>
                  <a:lnTo>
                    <a:pt x="790625" y="147320"/>
                  </a:lnTo>
                  <a:lnTo>
                    <a:pt x="793750" y="142240"/>
                  </a:lnTo>
                  <a:lnTo>
                    <a:pt x="796861" y="135890"/>
                  </a:lnTo>
                  <a:lnTo>
                    <a:pt x="800100" y="130810"/>
                  </a:lnTo>
                  <a:lnTo>
                    <a:pt x="803630" y="124460"/>
                  </a:lnTo>
                  <a:lnTo>
                    <a:pt x="810069" y="115570"/>
                  </a:lnTo>
                  <a:lnTo>
                    <a:pt x="816660" y="106680"/>
                  </a:lnTo>
                  <a:lnTo>
                    <a:pt x="820508" y="101600"/>
                  </a:lnTo>
                  <a:lnTo>
                    <a:pt x="823391" y="97790"/>
                  </a:lnTo>
                  <a:lnTo>
                    <a:pt x="830262" y="88900"/>
                  </a:lnTo>
                  <a:lnTo>
                    <a:pt x="836409" y="80010"/>
                  </a:lnTo>
                  <a:lnTo>
                    <a:pt x="842733" y="73660"/>
                  </a:lnTo>
                  <a:lnTo>
                    <a:pt x="857504" y="55880"/>
                  </a:lnTo>
                  <a:lnTo>
                    <a:pt x="860234" y="49530"/>
                  </a:lnTo>
                  <a:lnTo>
                    <a:pt x="860729" y="46990"/>
                  </a:lnTo>
                  <a:close/>
                </a:path>
              </a:pathLst>
            </a:custGeom>
            <a:solidFill>
              <a:srgbClr val="3C637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762074" y="3131845"/>
              <a:ext cx="308610" cy="308610"/>
            </a:xfrm>
            <a:custGeom>
              <a:rect b="b" l="l" r="r" t="t"/>
              <a:pathLst>
                <a:path extrusionOk="0" h="308610" w="308610">
                  <a:moveTo>
                    <a:pt x="154292" y="308610"/>
                  </a:moveTo>
                  <a:lnTo>
                    <a:pt x="105517" y="300741"/>
                  </a:lnTo>
                  <a:lnTo>
                    <a:pt x="63162" y="278831"/>
                  </a:lnTo>
                  <a:lnTo>
                    <a:pt x="29764" y="245423"/>
                  </a:lnTo>
                  <a:lnTo>
                    <a:pt x="7864" y="203058"/>
                  </a:lnTo>
                  <a:lnTo>
                    <a:pt x="0" y="154279"/>
                  </a:lnTo>
                  <a:lnTo>
                    <a:pt x="7864" y="105525"/>
                  </a:lnTo>
                  <a:lnTo>
                    <a:pt x="29764" y="63175"/>
                  </a:lnTo>
                  <a:lnTo>
                    <a:pt x="63162" y="29774"/>
                  </a:lnTo>
                  <a:lnTo>
                    <a:pt x="105517" y="7867"/>
                  </a:lnTo>
                  <a:lnTo>
                    <a:pt x="154292" y="0"/>
                  </a:lnTo>
                  <a:lnTo>
                    <a:pt x="203046" y="7867"/>
                  </a:lnTo>
                  <a:lnTo>
                    <a:pt x="245396" y="29774"/>
                  </a:lnTo>
                  <a:lnTo>
                    <a:pt x="278797" y="63175"/>
                  </a:lnTo>
                  <a:lnTo>
                    <a:pt x="300703" y="105525"/>
                  </a:lnTo>
                  <a:lnTo>
                    <a:pt x="308571" y="154279"/>
                  </a:lnTo>
                  <a:lnTo>
                    <a:pt x="300703" y="203058"/>
                  </a:lnTo>
                  <a:lnTo>
                    <a:pt x="278797" y="245423"/>
                  </a:lnTo>
                  <a:lnTo>
                    <a:pt x="245396" y="278831"/>
                  </a:lnTo>
                  <a:lnTo>
                    <a:pt x="203046" y="300741"/>
                  </a:lnTo>
                  <a:lnTo>
                    <a:pt x="154292" y="308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5" name="Google Shape;255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783257" y="3153714"/>
              <a:ext cx="262775" cy="262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4"/>
            <p:cNvSpPr/>
            <p:nvPr/>
          </p:nvSpPr>
          <p:spPr>
            <a:xfrm>
              <a:off x="3861943" y="2385174"/>
              <a:ext cx="6285230" cy="3114675"/>
            </a:xfrm>
            <a:custGeom>
              <a:rect b="b" l="l" r="r" t="t"/>
              <a:pathLst>
                <a:path extrusionOk="0" h="3114675" w="6285230">
                  <a:moveTo>
                    <a:pt x="2956268" y="1806867"/>
                  </a:moveTo>
                  <a:lnTo>
                    <a:pt x="2944825" y="1766481"/>
                  </a:lnTo>
                  <a:lnTo>
                    <a:pt x="2913621" y="1733499"/>
                  </a:lnTo>
                  <a:lnTo>
                    <a:pt x="2867329" y="1711248"/>
                  </a:lnTo>
                  <a:lnTo>
                    <a:pt x="2810662" y="1703082"/>
                  </a:lnTo>
                  <a:lnTo>
                    <a:pt x="145656" y="1703082"/>
                  </a:lnTo>
                  <a:lnTo>
                    <a:pt x="88938" y="1711248"/>
                  </a:lnTo>
                  <a:lnTo>
                    <a:pt x="42646" y="1733499"/>
                  </a:lnTo>
                  <a:lnTo>
                    <a:pt x="11442" y="1766481"/>
                  </a:lnTo>
                  <a:lnTo>
                    <a:pt x="0" y="1806867"/>
                  </a:lnTo>
                  <a:lnTo>
                    <a:pt x="0" y="3010535"/>
                  </a:lnTo>
                  <a:lnTo>
                    <a:pt x="11442" y="3050933"/>
                  </a:lnTo>
                  <a:lnTo>
                    <a:pt x="42646" y="3083915"/>
                  </a:lnTo>
                  <a:lnTo>
                    <a:pt x="88938" y="3106166"/>
                  </a:lnTo>
                  <a:lnTo>
                    <a:pt x="145656" y="3114319"/>
                  </a:lnTo>
                  <a:lnTo>
                    <a:pt x="2810662" y="3114319"/>
                  </a:lnTo>
                  <a:lnTo>
                    <a:pt x="2867329" y="3106166"/>
                  </a:lnTo>
                  <a:lnTo>
                    <a:pt x="2913621" y="3083915"/>
                  </a:lnTo>
                  <a:lnTo>
                    <a:pt x="2944825" y="3050933"/>
                  </a:lnTo>
                  <a:lnTo>
                    <a:pt x="2956268" y="3010535"/>
                  </a:lnTo>
                  <a:lnTo>
                    <a:pt x="2956268" y="1806867"/>
                  </a:lnTo>
                  <a:close/>
                </a:path>
                <a:path extrusionOk="0" h="3114675" w="6285230">
                  <a:moveTo>
                    <a:pt x="6284861" y="105219"/>
                  </a:moveTo>
                  <a:lnTo>
                    <a:pt x="6272974" y="64274"/>
                  </a:lnTo>
                  <a:lnTo>
                    <a:pt x="6240602" y="30835"/>
                  </a:lnTo>
                  <a:lnTo>
                    <a:pt x="6192583" y="8280"/>
                  </a:lnTo>
                  <a:lnTo>
                    <a:pt x="6133795" y="0"/>
                  </a:lnTo>
                  <a:lnTo>
                    <a:pt x="3483864" y="0"/>
                  </a:lnTo>
                  <a:lnTo>
                    <a:pt x="3425050" y="8280"/>
                  </a:lnTo>
                  <a:lnTo>
                    <a:pt x="3377044" y="30835"/>
                  </a:lnTo>
                  <a:lnTo>
                    <a:pt x="3344672" y="64274"/>
                  </a:lnTo>
                  <a:lnTo>
                    <a:pt x="3332810" y="105219"/>
                  </a:lnTo>
                  <a:lnTo>
                    <a:pt x="3332810" y="1271879"/>
                  </a:lnTo>
                  <a:lnTo>
                    <a:pt x="3344672" y="1312849"/>
                  </a:lnTo>
                  <a:lnTo>
                    <a:pt x="3377044" y="1346301"/>
                  </a:lnTo>
                  <a:lnTo>
                    <a:pt x="3425050" y="1368844"/>
                  </a:lnTo>
                  <a:lnTo>
                    <a:pt x="3483864" y="1377099"/>
                  </a:lnTo>
                  <a:lnTo>
                    <a:pt x="6133795" y="1377099"/>
                  </a:lnTo>
                  <a:lnTo>
                    <a:pt x="6192583" y="1368844"/>
                  </a:lnTo>
                  <a:lnTo>
                    <a:pt x="6240602" y="1346301"/>
                  </a:lnTo>
                  <a:lnTo>
                    <a:pt x="6272974" y="1312849"/>
                  </a:lnTo>
                  <a:lnTo>
                    <a:pt x="6284861" y="1271879"/>
                  </a:lnTo>
                  <a:lnTo>
                    <a:pt x="6284861" y="105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7" name="Google Shape;257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640294" y="2759367"/>
              <a:ext cx="368846" cy="34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038456" y="2759367"/>
              <a:ext cx="348598" cy="340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417026" y="2759367"/>
              <a:ext cx="300685" cy="349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4"/>
            <p:cNvSpPr/>
            <p:nvPr/>
          </p:nvSpPr>
          <p:spPr>
            <a:xfrm>
              <a:off x="7640294" y="3180079"/>
              <a:ext cx="2155190" cy="349885"/>
            </a:xfrm>
            <a:custGeom>
              <a:rect b="b" l="l" r="r" t="t"/>
              <a:pathLst>
                <a:path extrusionOk="0" h="349885" w="2155190">
                  <a:moveTo>
                    <a:pt x="367347" y="0"/>
                  </a:moveTo>
                  <a:lnTo>
                    <a:pt x="0" y="0"/>
                  </a:lnTo>
                  <a:lnTo>
                    <a:pt x="0" y="97790"/>
                  </a:lnTo>
                  <a:lnTo>
                    <a:pt x="0" y="349262"/>
                  </a:lnTo>
                  <a:lnTo>
                    <a:pt x="96926" y="349262"/>
                  </a:lnTo>
                  <a:lnTo>
                    <a:pt x="96926" y="97790"/>
                  </a:lnTo>
                  <a:lnTo>
                    <a:pt x="270421" y="97790"/>
                  </a:lnTo>
                  <a:lnTo>
                    <a:pt x="270421" y="349377"/>
                  </a:lnTo>
                  <a:lnTo>
                    <a:pt x="367347" y="349377"/>
                  </a:lnTo>
                  <a:lnTo>
                    <a:pt x="367347" y="97790"/>
                  </a:lnTo>
                  <a:lnTo>
                    <a:pt x="367347" y="97269"/>
                  </a:lnTo>
                  <a:lnTo>
                    <a:pt x="367347" y="0"/>
                  </a:lnTo>
                  <a:close/>
                </a:path>
                <a:path extrusionOk="0" h="349885" w="2155190">
                  <a:moveTo>
                    <a:pt x="517271" y="279577"/>
                  </a:moveTo>
                  <a:lnTo>
                    <a:pt x="513156" y="285343"/>
                  </a:lnTo>
                  <a:lnTo>
                    <a:pt x="513156" y="315595"/>
                  </a:lnTo>
                  <a:lnTo>
                    <a:pt x="510768" y="315747"/>
                  </a:lnTo>
                  <a:lnTo>
                    <a:pt x="509676" y="315798"/>
                  </a:lnTo>
                  <a:lnTo>
                    <a:pt x="508495" y="314058"/>
                  </a:lnTo>
                  <a:lnTo>
                    <a:pt x="506755" y="312674"/>
                  </a:lnTo>
                  <a:lnTo>
                    <a:pt x="513067" y="312674"/>
                  </a:lnTo>
                  <a:lnTo>
                    <a:pt x="513156" y="315595"/>
                  </a:lnTo>
                  <a:lnTo>
                    <a:pt x="513156" y="285343"/>
                  </a:lnTo>
                  <a:lnTo>
                    <a:pt x="484428" y="325513"/>
                  </a:lnTo>
                  <a:lnTo>
                    <a:pt x="517271" y="325513"/>
                  </a:lnTo>
                  <a:lnTo>
                    <a:pt x="517271" y="315798"/>
                  </a:lnTo>
                  <a:lnTo>
                    <a:pt x="517271" y="312674"/>
                  </a:lnTo>
                  <a:lnTo>
                    <a:pt x="517271" y="279577"/>
                  </a:lnTo>
                  <a:close/>
                </a:path>
                <a:path extrusionOk="0" h="349885" w="2155190">
                  <a:moveTo>
                    <a:pt x="589153" y="238556"/>
                  </a:moveTo>
                  <a:lnTo>
                    <a:pt x="588060" y="230860"/>
                  </a:lnTo>
                  <a:lnTo>
                    <a:pt x="584441" y="216674"/>
                  </a:lnTo>
                  <a:lnTo>
                    <a:pt x="583603" y="210070"/>
                  </a:lnTo>
                  <a:lnTo>
                    <a:pt x="583209" y="167906"/>
                  </a:lnTo>
                  <a:lnTo>
                    <a:pt x="582015" y="160172"/>
                  </a:lnTo>
                  <a:lnTo>
                    <a:pt x="581710" y="153022"/>
                  </a:lnTo>
                  <a:lnTo>
                    <a:pt x="582206" y="149555"/>
                  </a:lnTo>
                  <a:lnTo>
                    <a:pt x="582256" y="121272"/>
                  </a:lnTo>
                  <a:lnTo>
                    <a:pt x="579437" y="118541"/>
                  </a:lnTo>
                  <a:lnTo>
                    <a:pt x="578091" y="101625"/>
                  </a:lnTo>
                  <a:lnTo>
                    <a:pt x="578396" y="101625"/>
                  </a:lnTo>
                  <a:lnTo>
                    <a:pt x="575906" y="77177"/>
                  </a:lnTo>
                  <a:lnTo>
                    <a:pt x="573176" y="70027"/>
                  </a:lnTo>
                  <a:lnTo>
                    <a:pt x="571690" y="66802"/>
                  </a:lnTo>
                  <a:lnTo>
                    <a:pt x="570649" y="65913"/>
                  </a:lnTo>
                  <a:lnTo>
                    <a:pt x="569912" y="65862"/>
                  </a:lnTo>
                  <a:lnTo>
                    <a:pt x="569112" y="65862"/>
                  </a:lnTo>
                  <a:lnTo>
                    <a:pt x="568020" y="66903"/>
                  </a:lnTo>
                  <a:lnTo>
                    <a:pt x="567334" y="68834"/>
                  </a:lnTo>
                  <a:lnTo>
                    <a:pt x="567626" y="70231"/>
                  </a:lnTo>
                  <a:lnTo>
                    <a:pt x="566534" y="78905"/>
                  </a:lnTo>
                  <a:lnTo>
                    <a:pt x="563956" y="92951"/>
                  </a:lnTo>
                  <a:lnTo>
                    <a:pt x="562521" y="103022"/>
                  </a:lnTo>
                  <a:lnTo>
                    <a:pt x="562267" y="107886"/>
                  </a:lnTo>
                  <a:lnTo>
                    <a:pt x="561670" y="112737"/>
                  </a:lnTo>
                  <a:lnTo>
                    <a:pt x="561479" y="116814"/>
                  </a:lnTo>
                  <a:lnTo>
                    <a:pt x="558850" y="117995"/>
                  </a:lnTo>
                  <a:lnTo>
                    <a:pt x="558203" y="122212"/>
                  </a:lnTo>
                  <a:lnTo>
                    <a:pt x="557999" y="125196"/>
                  </a:lnTo>
                  <a:lnTo>
                    <a:pt x="555675" y="133426"/>
                  </a:lnTo>
                  <a:lnTo>
                    <a:pt x="553732" y="138785"/>
                  </a:lnTo>
                  <a:lnTo>
                    <a:pt x="550265" y="150291"/>
                  </a:lnTo>
                  <a:lnTo>
                    <a:pt x="548970" y="156502"/>
                  </a:lnTo>
                  <a:lnTo>
                    <a:pt x="549617" y="163982"/>
                  </a:lnTo>
                  <a:lnTo>
                    <a:pt x="548030" y="167119"/>
                  </a:lnTo>
                  <a:lnTo>
                    <a:pt x="548373" y="169938"/>
                  </a:lnTo>
                  <a:lnTo>
                    <a:pt x="551205" y="180860"/>
                  </a:lnTo>
                  <a:lnTo>
                    <a:pt x="551649" y="188887"/>
                  </a:lnTo>
                  <a:lnTo>
                    <a:pt x="548678" y="197421"/>
                  </a:lnTo>
                  <a:lnTo>
                    <a:pt x="548576" y="226047"/>
                  </a:lnTo>
                  <a:lnTo>
                    <a:pt x="548970" y="228079"/>
                  </a:lnTo>
                  <a:lnTo>
                    <a:pt x="546735" y="239141"/>
                  </a:lnTo>
                  <a:lnTo>
                    <a:pt x="547281" y="247078"/>
                  </a:lnTo>
                  <a:lnTo>
                    <a:pt x="547090" y="254025"/>
                  </a:lnTo>
                  <a:lnTo>
                    <a:pt x="546392" y="256654"/>
                  </a:lnTo>
                  <a:lnTo>
                    <a:pt x="545604" y="257949"/>
                  </a:lnTo>
                  <a:lnTo>
                    <a:pt x="546049" y="262369"/>
                  </a:lnTo>
                  <a:lnTo>
                    <a:pt x="548525" y="275755"/>
                  </a:lnTo>
                  <a:lnTo>
                    <a:pt x="545147" y="279374"/>
                  </a:lnTo>
                  <a:lnTo>
                    <a:pt x="545249" y="281457"/>
                  </a:lnTo>
                  <a:lnTo>
                    <a:pt x="546595" y="290347"/>
                  </a:lnTo>
                  <a:lnTo>
                    <a:pt x="547776" y="295998"/>
                  </a:lnTo>
                  <a:lnTo>
                    <a:pt x="548627" y="297738"/>
                  </a:lnTo>
                  <a:lnTo>
                    <a:pt x="550557" y="298335"/>
                  </a:lnTo>
                  <a:lnTo>
                    <a:pt x="552348" y="297434"/>
                  </a:lnTo>
                  <a:lnTo>
                    <a:pt x="558660" y="291312"/>
                  </a:lnTo>
                  <a:lnTo>
                    <a:pt x="564642" y="287147"/>
                  </a:lnTo>
                  <a:lnTo>
                    <a:pt x="571322" y="284314"/>
                  </a:lnTo>
                  <a:lnTo>
                    <a:pt x="578891" y="283146"/>
                  </a:lnTo>
                  <a:lnTo>
                    <a:pt x="581914" y="283057"/>
                  </a:lnTo>
                  <a:lnTo>
                    <a:pt x="583082" y="281457"/>
                  </a:lnTo>
                  <a:lnTo>
                    <a:pt x="581621" y="271043"/>
                  </a:lnTo>
                  <a:lnTo>
                    <a:pt x="582015" y="269303"/>
                  </a:lnTo>
                  <a:lnTo>
                    <a:pt x="584936" y="266230"/>
                  </a:lnTo>
                  <a:lnTo>
                    <a:pt x="585876" y="264350"/>
                  </a:lnTo>
                  <a:lnTo>
                    <a:pt x="588416" y="257352"/>
                  </a:lnTo>
                  <a:lnTo>
                    <a:pt x="588911" y="252044"/>
                  </a:lnTo>
                  <a:lnTo>
                    <a:pt x="589153" y="238556"/>
                  </a:lnTo>
                  <a:close/>
                </a:path>
                <a:path extrusionOk="0" h="349885" w="2155190">
                  <a:moveTo>
                    <a:pt x="615848" y="264147"/>
                  </a:moveTo>
                  <a:lnTo>
                    <a:pt x="611822" y="264147"/>
                  </a:lnTo>
                  <a:lnTo>
                    <a:pt x="614705" y="264642"/>
                  </a:lnTo>
                  <a:lnTo>
                    <a:pt x="615848" y="264147"/>
                  </a:lnTo>
                  <a:close/>
                </a:path>
                <a:path extrusionOk="0" h="349885" w="2155190">
                  <a:moveTo>
                    <a:pt x="722134" y="264642"/>
                  </a:moveTo>
                  <a:lnTo>
                    <a:pt x="614705" y="264642"/>
                  </a:lnTo>
                  <a:lnTo>
                    <a:pt x="611784" y="264642"/>
                  </a:lnTo>
                  <a:lnTo>
                    <a:pt x="611327" y="272440"/>
                  </a:lnTo>
                  <a:lnTo>
                    <a:pt x="613270" y="281419"/>
                  </a:lnTo>
                  <a:lnTo>
                    <a:pt x="626618" y="288759"/>
                  </a:lnTo>
                  <a:lnTo>
                    <a:pt x="631024" y="294614"/>
                  </a:lnTo>
                  <a:lnTo>
                    <a:pt x="634301" y="301561"/>
                  </a:lnTo>
                  <a:lnTo>
                    <a:pt x="635787" y="304774"/>
                  </a:lnTo>
                  <a:lnTo>
                    <a:pt x="638175" y="307911"/>
                  </a:lnTo>
                  <a:lnTo>
                    <a:pt x="647242" y="315849"/>
                  </a:lnTo>
                  <a:lnTo>
                    <a:pt x="654100" y="320802"/>
                  </a:lnTo>
                  <a:lnTo>
                    <a:pt x="661136" y="325513"/>
                  </a:lnTo>
                  <a:lnTo>
                    <a:pt x="670280" y="319633"/>
                  </a:lnTo>
                  <a:lnTo>
                    <a:pt x="679183" y="313118"/>
                  </a:lnTo>
                  <a:lnTo>
                    <a:pt x="687793" y="305955"/>
                  </a:lnTo>
                  <a:lnTo>
                    <a:pt x="696112" y="298081"/>
                  </a:lnTo>
                  <a:lnTo>
                    <a:pt x="718566" y="271233"/>
                  </a:lnTo>
                  <a:lnTo>
                    <a:pt x="722134" y="264642"/>
                  </a:lnTo>
                  <a:close/>
                </a:path>
                <a:path extrusionOk="0" h="349885" w="2155190">
                  <a:moveTo>
                    <a:pt x="747407" y="174701"/>
                  </a:moveTo>
                  <a:lnTo>
                    <a:pt x="734593" y="107721"/>
                  </a:lnTo>
                  <a:lnTo>
                    <a:pt x="696112" y="51320"/>
                  </a:lnTo>
                  <a:lnTo>
                    <a:pt x="651611" y="18529"/>
                  </a:lnTo>
                  <a:lnTo>
                    <a:pt x="635241" y="11239"/>
                  </a:lnTo>
                  <a:lnTo>
                    <a:pt x="635241" y="19024"/>
                  </a:lnTo>
                  <a:lnTo>
                    <a:pt x="635889" y="25920"/>
                  </a:lnTo>
                  <a:lnTo>
                    <a:pt x="638073" y="36347"/>
                  </a:lnTo>
                  <a:lnTo>
                    <a:pt x="637870" y="40119"/>
                  </a:lnTo>
                  <a:lnTo>
                    <a:pt x="638314" y="45427"/>
                  </a:lnTo>
                  <a:lnTo>
                    <a:pt x="638619" y="47104"/>
                  </a:lnTo>
                  <a:lnTo>
                    <a:pt x="639711" y="52362"/>
                  </a:lnTo>
                  <a:lnTo>
                    <a:pt x="639267" y="55841"/>
                  </a:lnTo>
                  <a:lnTo>
                    <a:pt x="638467" y="59461"/>
                  </a:lnTo>
                  <a:lnTo>
                    <a:pt x="637628" y="63436"/>
                  </a:lnTo>
                  <a:lnTo>
                    <a:pt x="637476" y="67551"/>
                  </a:lnTo>
                  <a:lnTo>
                    <a:pt x="633412" y="97510"/>
                  </a:lnTo>
                  <a:lnTo>
                    <a:pt x="633006" y="99987"/>
                  </a:lnTo>
                  <a:lnTo>
                    <a:pt x="633056" y="102616"/>
                  </a:lnTo>
                  <a:lnTo>
                    <a:pt x="630974" y="104660"/>
                  </a:lnTo>
                  <a:lnTo>
                    <a:pt x="630288" y="105295"/>
                  </a:lnTo>
                  <a:lnTo>
                    <a:pt x="630339" y="107721"/>
                  </a:lnTo>
                  <a:lnTo>
                    <a:pt x="630021" y="115100"/>
                  </a:lnTo>
                  <a:lnTo>
                    <a:pt x="629793" y="122135"/>
                  </a:lnTo>
                  <a:lnTo>
                    <a:pt x="629399" y="129159"/>
                  </a:lnTo>
                  <a:lnTo>
                    <a:pt x="628599" y="136105"/>
                  </a:lnTo>
                  <a:lnTo>
                    <a:pt x="627722" y="143243"/>
                  </a:lnTo>
                  <a:lnTo>
                    <a:pt x="627291" y="150368"/>
                  </a:lnTo>
                  <a:lnTo>
                    <a:pt x="627202" y="164630"/>
                  </a:lnTo>
                  <a:lnTo>
                    <a:pt x="627430" y="174701"/>
                  </a:lnTo>
                  <a:lnTo>
                    <a:pt x="627811" y="189445"/>
                  </a:lnTo>
                  <a:lnTo>
                    <a:pt x="628053" y="203428"/>
                  </a:lnTo>
                  <a:lnTo>
                    <a:pt x="627964" y="209537"/>
                  </a:lnTo>
                  <a:lnTo>
                    <a:pt x="627405" y="214934"/>
                  </a:lnTo>
                  <a:lnTo>
                    <a:pt x="627011" y="219202"/>
                  </a:lnTo>
                  <a:lnTo>
                    <a:pt x="625665" y="223367"/>
                  </a:lnTo>
                  <a:lnTo>
                    <a:pt x="624179" y="230314"/>
                  </a:lnTo>
                  <a:lnTo>
                    <a:pt x="623735" y="233095"/>
                  </a:lnTo>
                  <a:lnTo>
                    <a:pt x="623189" y="235877"/>
                  </a:lnTo>
                  <a:lnTo>
                    <a:pt x="622642" y="238455"/>
                  </a:lnTo>
                  <a:lnTo>
                    <a:pt x="622046" y="241033"/>
                  </a:lnTo>
                  <a:lnTo>
                    <a:pt x="620953" y="246786"/>
                  </a:lnTo>
                  <a:lnTo>
                    <a:pt x="620407" y="249910"/>
                  </a:lnTo>
                  <a:lnTo>
                    <a:pt x="619810" y="252984"/>
                  </a:lnTo>
                  <a:lnTo>
                    <a:pt x="619213" y="255816"/>
                  </a:lnTo>
                  <a:lnTo>
                    <a:pt x="618667" y="258648"/>
                  </a:lnTo>
                  <a:lnTo>
                    <a:pt x="617131" y="263601"/>
                  </a:lnTo>
                  <a:lnTo>
                    <a:pt x="615848" y="264147"/>
                  </a:lnTo>
                  <a:lnTo>
                    <a:pt x="722401" y="264147"/>
                  </a:lnTo>
                  <a:lnTo>
                    <a:pt x="734593" y="241719"/>
                  </a:lnTo>
                  <a:lnTo>
                    <a:pt x="744194" y="209537"/>
                  </a:lnTo>
                  <a:lnTo>
                    <a:pt x="747407" y="174701"/>
                  </a:lnTo>
                  <a:close/>
                </a:path>
                <a:path extrusionOk="0" h="349885" w="2155190">
                  <a:moveTo>
                    <a:pt x="1104150" y="242620"/>
                  </a:moveTo>
                  <a:lnTo>
                    <a:pt x="1096162" y="202082"/>
                  </a:lnTo>
                  <a:lnTo>
                    <a:pt x="1074343" y="168719"/>
                  </a:lnTo>
                  <a:lnTo>
                    <a:pt x="1041857" y="145681"/>
                  </a:lnTo>
                  <a:lnTo>
                    <a:pt x="1001903" y="136105"/>
                  </a:lnTo>
                  <a:lnTo>
                    <a:pt x="1001903" y="135864"/>
                  </a:lnTo>
                  <a:lnTo>
                    <a:pt x="873721" y="135864"/>
                  </a:lnTo>
                  <a:lnTo>
                    <a:pt x="873721" y="97015"/>
                  </a:lnTo>
                  <a:lnTo>
                    <a:pt x="1077417" y="97015"/>
                  </a:lnTo>
                  <a:lnTo>
                    <a:pt x="1077417" y="25"/>
                  </a:lnTo>
                  <a:lnTo>
                    <a:pt x="776732" y="25"/>
                  </a:lnTo>
                  <a:lnTo>
                    <a:pt x="776732" y="349377"/>
                  </a:lnTo>
                  <a:lnTo>
                    <a:pt x="1006525" y="349377"/>
                  </a:lnTo>
                  <a:lnTo>
                    <a:pt x="1006525" y="348932"/>
                  </a:lnTo>
                  <a:lnTo>
                    <a:pt x="1044829" y="338226"/>
                  </a:lnTo>
                  <a:lnTo>
                    <a:pt x="1075829" y="314998"/>
                  </a:lnTo>
                  <a:lnTo>
                    <a:pt x="1096581" y="282168"/>
                  </a:lnTo>
                  <a:lnTo>
                    <a:pt x="1104150" y="242620"/>
                  </a:lnTo>
                  <a:close/>
                </a:path>
                <a:path extrusionOk="0" h="349885" w="2155190">
                  <a:moveTo>
                    <a:pt x="1444320" y="0"/>
                  </a:moveTo>
                  <a:lnTo>
                    <a:pt x="1143635" y="0"/>
                  </a:lnTo>
                  <a:lnTo>
                    <a:pt x="1143635" y="96520"/>
                  </a:lnTo>
                  <a:lnTo>
                    <a:pt x="1143635" y="135890"/>
                  </a:lnTo>
                  <a:lnTo>
                    <a:pt x="1143635" y="213360"/>
                  </a:lnTo>
                  <a:lnTo>
                    <a:pt x="1143635" y="252730"/>
                  </a:lnTo>
                  <a:lnTo>
                    <a:pt x="1143635" y="349262"/>
                  </a:lnTo>
                  <a:lnTo>
                    <a:pt x="1444320" y="349262"/>
                  </a:lnTo>
                  <a:lnTo>
                    <a:pt x="1444320" y="252730"/>
                  </a:lnTo>
                  <a:lnTo>
                    <a:pt x="1240624" y="252730"/>
                  </a:lnTo>
                  <a:lnTo>
                    <a:pt x="1240624" y="213360"/>
                  </a:lnTo>
                  <a:lnTo>
                    <a:pt x="1379829" y="213360"/>
                  </a:lnTo>
                  <a:lnTo>
                    <a:pt x="1379829" y="135890"/>
                  </a:lnTo>
                  <a:lnTo>
                    <a:pt x="1240624" y="135890"/>
                  </a:lnTo>
                  <a:lnTo>
                    <a:pt x="1240624" y="96520"/>
                  </a:lnTo>
                  <a:lnTo>
                    <a:pt x="1444320" y="96520"/>
                  </a:lnTo>
                  <a:lnTo>
                    <a:pt x="1444320" y="0"/>
                  </a:lnTo>
                  <a:close/>
                </a:path>
                <a:path extrusionOk="0" h="349885" w="2155190">
                  <a:moveTo>
                    <a:pt x="1793875" y="174701"/>
                  </a:moveTo>
                  <a:lnTo>
                    <a:pt x="1781060" y="107721"/>
                  </a:lnTo>
                  <a:lnTo>
                    <a:pt x="1742579" y="51320"/>
                  </a:lnTo>
                  <a:lnTo>
                    <a:pt x="1686229" y="12865"/>
                  </a:lnTo>
                  <a:lnTo>
                    <a:pt x="1619250" y="25"/>
                  </a:lnTo>
                  <a:lnTo>
                    <a:pt x="1473644" y="25"/>
                  </a:lnTo>
                  <a:lnTo>
                    <a:pt x="1473644" y="349377"/>
                  </a:lnTo>
                  <a:lnTo>
                    <a:pt x="1619250" y="349377"/>
                  </a:lnTo>
                  <a:lnTo>
                    <a:pt x="1686229" y="336550"/>
                  </a:lnTo>
                  <a:lnTo>
                    <a:pt x="1742579" y="298081"/>
                  </a:lnTo>
                  <a:lnTo>
                    <a:pt x="1781060" y="241719"/>
                  </a:lnTo>
                  <a:lnTo>
                    <a:pt x="1793875" y="174701"/>
                  </a:lnTo>
                  <a:close/>
                </a:path>
                <a:path extrusionOk="0" h="349885" w="2155190">
                  <a:moveTo>
                    <a:pt x="2155177" y="349377"/>
                  </a:moveTo>
                  <a:lnTo>
                    <a:pt x="2136673" y="300761"/>
                  </a:lnTo>
                  <a:lnTo>
                    <a:pt x="2022271" y="25"/>
                  </a:lnTo>
                  <a:lnTo>
                    <a:pt x="1910892" y="25"/>
                  </a:lnTo>
                  <a:lnTo>
                    <a:pt x="1774329" y="349377"/>
                  </a:lnTo>
                  <a:lnTo>
                    <a:pt x="1878406" y="349377"/>
                  </a:lnTo>
                  <a:lnTo>
                    <a:pt x="1897456" y="300761"/>
                  </a:lnTo>
                  <a:lnTo>
                    <a:pt x="2032787" y="300761"/>
                  </a:lnTo>
                  <a:lnTo>
                    <a:pt x="2051342" y="349377"/>
                  </a:lnTo>
                  <a:lnTo>
                    <a:pt x="2155177" y="349377"/>
                  </a:lnTo>
                  <a:close/>
                </a:path>
              </a:pathLst>
            </a:custGeom>
            <a:solidFill>
              <a:srgbClr val="EE73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7203376" y="4081411"/>
              <a:ext cx="2925445" cy="1390015"/>
            </a:xfrm>
            <a:custGeom>
              <a:rect b="b" l="l" r="r" t="t"/>
              <a:pathLst>
                <a:path extrusionOk="0" h="1390014" w="2925445">
                  <a:moveTo>
                    <a:pt x="2779864" y="1390002"/>
                  </a:moveTo>
                  <a:lnTo>
                    <a:pt x="145605" y="1390002"/>
                  </a:lnTo>
                  <a:lnTo>
                    <a:pt x="88928" y="1381887"/>
                  </a:lnTo>
                  <a:lnTo>
                    <a:pt x="42646" y="1359757"/>
                  </a:lnTo>
                  <a:lnTo>
                    <a:pt x="11442" y="1326930"/>
                  </a:lnTo>
                  <a:lnTo>
                    <a:pt x="0" y="1286725"/>
                  </a:lnTo>
                  <a:lnTo>
                    <a:pt x="0" y="103289"/>
                  </a:lnTo>
                  <a:lnTo>
                    <a:pt x="11442" y="63082"/>
                  </a:lnTo>
                  <a:lnTo>
                    <a:pt x="42646" y="30251"/>
                  </a:lnTo>
                  <a:lnTo>
                    <a:pt x="88928" y="8116"/>
                  </a:lnTo>
                  <a:lnTo>
                    <a:pt x="145605" y="0"/>
                  </a:lnTo>
                  <a:lnTo>
                    <a:pt x="2779864" y="0"/>
                  </a:lnTo>
                  <a:lnTo>
                    <a:pt x="2836512" y="8116"/>
                  </a:lnTo>
                  <a:lnTo>
                    <a:pt x="2882779" y="30251"/>
                  </a:lnTo>
                  <a:lnTo>
                    <a:pt x="2913978" y="63082"/>
                  </a:lnTo>
                  <a:lnTo>
                    <a:pt x="2925419" y="103289"/>
                  </a:lnTo>
                  <a:lnTo>
                    <a:pt x="2925419" y="1286725"/>
                  </a:lnTo>
                  <a:lnTo>
                    <a:pt x="2913978" y="1326930"/>
                  </a:lnTo>
                  <a:lnTo>
                    <a:pt x="2882779" y="1359757"/>
                  </a:lnTo>
                  <a:lnTo>
                    <a:pt x="2836512" y="1381887"/>
                  </a:lnTo>
                  <a:lnTo>
                    <a:pt x="2779864" y="13900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62" name="Google Shape;262;p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56602" y="4401883"/>
              <a:ext cx="824356" cy="824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96010" y="4529836"/>
              <a:ext cx="603796" cy="69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520329" y="4449660"/>
              <a:ext cx="117716" cy="117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517446" y="4447883"/>
              <a:ext cx="114553" cy="114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807616" y="4940998"/>
              <a:ext cx="111328" cy="182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945982" y="4937874"/>
              <a:ext cx="118059" cy="18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091131" y="4937874"/>
              <a:ext cx="388835" cy="18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2512212" y="4940998"/>
              <a:ext cx="96494" cy="182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2633954" y="4940998"/>
              <a:ext cx="111823" cy="182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2778023" y="4940998"/>
              <a:ext cx="116039" cy="182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2926308" y="4890541"/>
              <a:ext cx="115989" cy="232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801114" y="4442079"/>
              <a:ext cx="1282598" cy="680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5012387" y="4604042"/>
              <a:ext cx="22769" cy="51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4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4496053" y="4382541"/>
              <a:ext cx="361149" cy="80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4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4920107" y="4354766"/>
              <a:ext cx="65138" cy="65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4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6032791" y="4343006"/>
              <a:ext cx="199085" cy="385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4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6135484" y="4650282"/>
              <a:ext cx="90093" cy="121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4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4670526" y="4311446"/>
              <a:ext cx="292887" cy="50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4"/>
            <p:cNvSpPr/>
            <p:nvPr/>
          </p:nvSpPr>
          <p:spPr>
            <a:xfrm>
              <a:off x="4986235" y="4439983"/>
              <a:ext cx="98425" cy="165735"/>
            </a:xfrm>
            <a:custGeom>
              <a:rect b="b" l="l" r="r" t="t"/>
              <a:pathLst>
                <a:path extrusionOk="0" h="165735" w="98425">
                  <a:moveTo>
                    <a:pt x="34328" y="164058"/>
                  </a:moveTo>
                  <a:lnTo>
                    <a:pt x="33832" y="164058"/>
                  </a:lnTo>
                  <a:lnTo>
                    <a:pt x="33591" y="165646"/>
                  </a:lnTo>
                  <a:lnTo>
                    <a:pt x="34328" y="164058"/>
                  </a:lnTo>
                  <a:close/>
                </a:path>
                <a:path extrusionOk="0" h="165735" w="98425">
                  <a:moveTo>
                    <a:pt x="98272" y="20053"/>
                  </a:moveTo>
                  <a:lnTo>
                    <a:pt x="53238" y="0"/>
                  </a:lnTo>
                  <a:lnTo>
                    <a:pt x="0" y="119761"/>
                  </a:lnTo>
                  <a:lnTo>
                    <a:pt x="3175" y="118478"/>
                  </a:lnTo>
                  <a:lnTo>
                    <a:pt x="7645" y="117284"/>
                  </a:lnTo>
                  <a:lnTo>
                    <a:pt x="10464" y="116979"/>
                  </a:lnTo>
                  <a:lnTo>
                    <a:pt x="55219" y="116979"/>
                  </a:lnTo>
                  <a:lnTo>
                    <a:pt x="98272" y="20053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81" name="Google Shape;281;p4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4789436" y="4745431"/>
              <a:ext cx="93167" cy="2259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4"/>
            <p:cNvSpPr/>
            <p:nvPr/>
          </p:nvSpPr>
          <p:spPr>
            <a:xfrm>
              <a:off x="4695329" y="5036489"/>
              <a:ext cx="57785" cy="45720"/>
            </a:xfrm>
            <a:custGeom>
              <a:rect b="b" l="l" r="r" t="t"/>
              <a:pathLst>
                <a:path extrusionOk="0" h="45720" w="57785">
                  <a:moveTo>
                    <a:pt x="45052" y="45288"/>
                  </a:moveTo>
                  <a:lnTo>
                    <a:pt x="0" y="25247"/>
                  </a:lnTo>
                  <a:lnTo>
                    <a:pt x="11214" y="0"/>
                  </a:lnTo>
                  <a:lnTo>
                    <a:pt x="16865" y="0"/>
                  </a:lnTo>
                  <a:lnTo>
                    <a:pt x="13982" y="18110"/>
                  </a:lnTo>
                  <a:lnTo>
                    <a:pt x="57153" y="18110"/>
                  </a:lnTo>
                  <a:lnTo>
                    <a:pt x="45052" y="45288"/>
                  </a:lnTo>
                  <a:close/>
                </a:path>
                <a:path extrusionOk="0" h="45720" w="57785">
                  <a:moveTo>
                    <a:pt x="57153" y="18110"/>
                  </a:moveTo>
                  <a:lnTo>
                    <a:pt x="50647" y="18110"/>
                  </a:lnTo>
                  <a:lnTo>
                    <a:pt x="54267" y="17665"/>
                  </a:lnTo>
                  <a:lnTo>
                    <a:pt x="57746" y="16776"/>
                  </a:lnTo>
                  <a:lnTo>
                    <a:pt x="57153" y="18110"/>
                  </a:lnTo>
                  <a:close/>
                </a:path>
              </a:pathLst>
            </a:custGeom>
            <a:solidFill>
              <a:srgbClr val="006A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83" name="Google Shape;283;p4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4909883" y="4467720"/>
              <a:ext cx="295681" cy="408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4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4780660" y="5053558"/>
              <a:ext cx="177355" cy="297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4"/>
            <p:cNvSpPr/>
            <p:nvPr/>
          </p:nvSpPr>
          <p:spPr>
            <a:xfrm>
              <a:off x="5056085" y="4471339"/>
              <a:ext cx="83185" cy="85725"/>
            </a:xfrm>
            <a:custGeom>
              <a:rect b="b" l="l" r="r" t="t"/>
              <a:pathLst>
                <a:path extrusionOk="0" h="85725" w="83185">
                  <a:moveTo>
                    <a:pt x="53975" y="85623"/>
                  </a:moveTo>
                  <a:lnTo>
                    <a:pt x="0" y="85623"/>
                  </a:lnTo>
                  <a:lnTo>
                    <a:pt x="37998" y="0"/>
                  </a:lnTo>
                  <a:lnTo>
                    <a:pt x="83096" y="19989"/>
                  </a:lnTo>
                  <a:lnTo>
                    <a:pt x="53975" y="85623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86" name="Google Shape;286;p4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4945316" y="4720031"/>
              <a:ext cx="92265" cy="86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4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5009705" y="4604042"/>
              <a:ext cx="47320" cy="68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4"/>
            <p:cNvSpPr/>
            <p:nvPr/>
          </p:nvSpPr>
          <p:spPr>
            <a:xfrm>
              <a:off x="5009705" y="4604042"/>
              <a:ext cx="47625" cy="69215"/>
            </a:xfrm>
            <a:custGeom>
              <a:rect b="b" l="l" r="r" t="t"/>
              <a:pathLst>
                <a:path extrusionOk="0" h="69214" w="47625">
                  <a:moveTo>
                    <a:pt x="36957" y="68960"/>
                  </a:moveTo>
                  <a:lnTo>
                    <a:pt x="0" y="68960"/>
                  </a:lnTo>
                  <a:lnTo>
                    <a:pt x="2679" y="51257"/>
                  </a:lnTo>
                  <a:lnTo>
                    <a:pt x="25450" y="0"/>
                  </a:lnTo>
                  <a:lnTo>
                    <a:pt x="47320" y="0"/>
                  </a:lnTo>
                  <a:lnTo>
                    <a:pt x="36957" y="68960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89" name="Google Shape;289;p4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5146880" y="4862360"/>
              <a:ext cx="33233" cy="41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4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5150548" y="4763147"/>
              <a:ext cx="73621" cy="441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4"/>
            <p:cNvSpPr/>
            <p:nvPr/>
          </p:nvSpPr>
          <p:spPr>
            <a:xfrm>
              <a:off x="5261673" y="4454474"/>
              <a:ext cx="90805" cy="118110"/>
            </a:xfrm>
            <a:custGeom>
              <a:rect b="b" l="l" r="r" t="t"/>
              <a:pathLst>
                <a:path extrusionOk="0" h="118110" w="90804">
                  <a:moveTo>
                    <a:pt x="0" y="102743"/>
                  </a:moveTo>
                  <a:lnTo>
                    <a:pt x="45681" y="0"/>
                  </a:lnTo>
                  <a:lnTo>
                    <a:pt x="90728" y="20040"/>
                  </a:lnTo>
                  <a:lnTo>
                    <a:pt x="54101" y="102488"/>
                  </a:lnTo>
                  <a:lnTo>
                    <a:pt x="2870" y="102488"/>
                  </a:lnTo>
                  <a:lnTo>
                    <a:pt x="1435" y="102590"/>
                  </a:lnTo>
                  <a:lnTo>
                    <a:pt x="0" y="102743"/>
                  </a:lnTo>
                  <a:close/>
                </a:path>
                <a:path extrusionOk="0" h="118110" w="90804">
                  <a:moveTo>
                    <a:pt x="47269" y="117868"/>
                  </a:moveTo>
                  <a:lnTo>
                    <a:pt x="30111" y="117868"/>
                  </a:lnTo>
                  <a:lnTo>
                    <a:pt x="32486" y="102488"/>
                  </a:lnTo>
                  <a:lnTo>
                    <a:pt x="54101" y="102488"/>
                  </a:lnTo>
                  <a:lnTo>
                    <a:pt x="47269" y="117868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92" name="Google Shape;292;p4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4894059" y="4658969"/>
              <a:ext cx="261543" cy="591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4"/>
            <p:cNvSpPr/>
            <p:nvPr/>
          </p:nvSpPr>
          <p:spPr>
            <a:xfrm>
              <a:off x="5193207" y="4461268"/>
              <a:ext cx="87630" cy="114935"/>
            </a:xfrm>
            <a:custGeom>
              <a:rect b="b" l="l" r="r" t="t"/>
              <a:pathLst>
                <a:path extrusionOk="0" h="114935" w="87629">
                  <a:moveTo>
                    <a:pt x="22872" y="114744"/>
                  </a:moveTo>
                  <a:lnTo>
                    <a:pt x="25895" y="95694"/>
                  </a:lnTo>
                  <a:lnTo>
                    <a:pt x="0" y="95694"/>
                  </a:lnTo>
                  <a:lnTo>
                    <a:pt x="42519" y="0"/>
                  </a:lnTo>
                  <a:lnTo>
                    <a:pt x="87604" y="19989"/>
                  </a:lnTo>
                  <a:lnTo>
                    <a:pt x="50406" y="103835"/>
                  </a:lnTo>
                  <a:lnTo>
                    <a:pt x="48717" y="105321"/>
                  </a:lnTo>
                  <a:lnTo>
                    <a:pt x="47231" y="107010"/>
                  </a:lnTo>
                  <a:lnTo>
                    <a:pt x="44945" y="110439"/>
                  </a:lnTo>
                  <a:lnTo>
                    <a:pt x="43700" y="113652"/>
                  </a:lnTo>
                  <a:lnTo>
                    <a:pt x="22872" y="114744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94" name="Google Shape;294;p4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5219153" y="4388142"/>
              <a:ext cx="299885" cy="6060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4"/>
            <p:cNvSpPr/>
            <p:nvPr/>
          </p:nvSpPr>
          <p:spPr>
            <a:xfrm>
              <a:off x="5165674" y="5050777"/>
              <a:ext cx="67945" cy="51435"/>
            </a:xfrm>
            <a:custGeom>
              <a:rect b="b" l="l" r="r" t="t"/>
              <a:pathLst>
                <a:path extrusionOk="0" h="51435" w="67945">
                  <a:moveTo>
                    <a:pt x="45097" y="51346"/>
                  </a:moveTo>
                  <a:lnTo>
                    <a:pt x="0" y="31305"/>
                  </a:lnTo>
                  <a:lnTo>
                    <a:pt x="12204" y="3822"/>
                  </a:lnTo>
                  <a:lnTo>
                    <a:pt x="56159" y="3822"/>
                  </a:lnTo>
                  <a:lnTo>
                    <a:pt x="62255" y="2527"/>
                  </a:lnTo>
                  <a:lnTo>
                    <a:pt x="67868" y="0"/>
                  </a:lnTo>
                  <a:lnTo>
                    <a:pt x="45097" y="51346"/>
                  </a:lnTo>
                  <a:close/>
                </a:path>
              </a:pathLst>
            </a:custGeom>
            <a:solidFill>
              <a:srgbClr val="006A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5329783" y="4435220"/>
              <a:ext cx="109220" cy="179705"/>
            </a:xfrm>
            <a:custGeom>
              <a:rect b="b" l="l" r="r" t="t"/>
              <a:pathLst>
                <a:path extrusionOk="0" h="179704" w="109220">
                  <a:moveTo>
                    <a:pt x="29070" y="179196"/>
                  </a:moveTo>
                  <a:lnTo>
                    <a:pt x="0" y="179196"/>
                  </a:lnTo>
                  <a:lnTo>
                    <a:pt x="0" y="123037"/>
                  </a:lnTo>
                  <a:lnTo>
                    <a:pt x="108699" y="0"/>
                  </a:lnTo>
                  <a:lnTo>
                    <a:pt x="108699" y="121742"/>
                  </a:lnTo>
                  <a:lnTo>
                    <a:pt x="38150" y="121742"/>
                  </a:lnTo>
                  <a:lnTo>
                    <a:pt x="29070" y="179196"/>
                  </a:lnTo>
                  <a:close/>
                </a:path>
                <a:path extrusionOk="0" h="179704" w="109220">
                  <a:moveTo>
                    <a:pt x="108699" y="179196"/>
                  </a:moveTo>
                  <a:lnTo>
                    <a:pt x="29070" y="179196"/>
                  </a:lnTo>
                  <a:lnTo>
                    <a:pt x="54601" y="121742"/>
                  </a:lnTo>
                  <a:lnTo>
                    <a:pt x="108699" y="121742"/>
                  </a:lnTo>
                  <a:lnTo>
                    <a:pt x="108699" y="179196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080787" y="5054599"/>
              <a:ext cx="82550" cy="84455"/>
            </a:xfrm>
            <a:custGeom>
              <a:rect b="b" l="l" r="r" t="t"/>
              <a:pathLst>
                <a:path extrusionOk="0" h="84454" w="82550">
                  <a:moveTo>
                    <a:pt x="45097" y="84137"/>
                  </a:moveTo>
                  <a:lnTo>
                    <a:pt x="0" y="64096"/>
                  </a:lnTo>
                  <a:lnTo>
                    <a:pt x="28486" y="0"/>
                  </a:lnTo>
                  <a:lnTo>
                    <a:pt x="82499" y="0"/>
                  </a:lnTo>
                  <a:lnTo>
                    <a:pt x="45097" y="84137"/>
                  </a:lnTo>
                  <a:close/>
                </a:path>
              </a:pathLst>
            </a:custGeom>
            <a:solidFill>
              <a:srgbClr val="006A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98" name="Google Shape;298;p4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5176449" y="4862360"/>
              <a:ext cx="72219" cy="41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4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5530255" y="4415129"/>
              <a:ext cx="113955" cy="276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4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5355132" y="4753724"/>
              <a:ext cx="143370" cy="56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4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5120830" y="4878387"/>
              <a:ext cx="248196" cy="4790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4"/>
            <p:cNvSpPr/>
            <p:nvPr/>
          </p:nvSpPr>
          <p:spPr>
            <a:xfrm>
              <a:off x="5453951" y="4362704"/>
              <a:ext cx="145415" cy="225425"/>
            </a:xfrm>
            <a:custGeom>
              <a:rect b="b" l="l" r="r" t="t"/>
              <a:pathLst>
                <a:path extrusionOk="0" h="225425" w="145414">
                  <a:moveTo>
                    <a:pt x="39090" y="224828"/>
                  </a:moveTo>
                  <a:lnTo>
                    <a:pt x="0" y="224828"/>
                  </a:lnTo>
                  <a:lnTo>
                    <a:pt x="99872" y="0"/>
                  </a:lnTo>
                  <a:lnTo>
                    <a:pt x="144957" y="20040"/>
                  </a:lnTo>
                  <a:lnTo>
                    <a:pt x="67525" y="194360"/>
                  </a:lnTo>
                  <a:lnTo>
                    <a:pt x="61175" y="194754"/>
                  </a:lnTo>
                  <a:lnTo>
                    <a:pt x="55372" y="196748"/>
                  </a:lnTo>
                  <a:lnTo>
                    <a:pt x="44056" y="204584"/>
                  </a:lnTo>
                  <a:lnTo>
                    <a:pt x="40779" y="210083"/>
                  </a:lnTo>
                  <a:lnTo>
                    <a:pt x="40386" y="216788"/>
                  </a:lnTo>
                  <a:lnTo>
                    <a:pt x="39090" y="224828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03" name="Google Shape;303;p4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5428906" y="4476407"/>
              <a:ext cx="325234" cy="650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4"/>
            <p:cNvSpPr/>
            <p:nvPr/>
          </p:nvSpPr>
          <p:spPr>
            <a:xfrm>
              <a:off x="5339804" y="5054307"/>
              <a:ext cx="234950" cy="119380"/>
            </a:xfrm>
            <a:custGeom>
              <a:rect b="b" l="l" r="r" t="t"/>
              <a:pathLst>
                <a:path extrusionOk="0" h="119379" w="234950">
                  <a:moveTo>
                    <a:pt x="97929" y="0"/>
                  </a:moveTo>
                  <a:lnTo>
                    <a:pt x="94754" y="292"/>
                  </a:lnTo>
                  <a:lnTo>
                    <a:pt x="43802" y="292"/>
                  </a:lnTo>
                  <a:lnTo>
                    <a:pt x="0" y="98869"/>
                  </a:lnTo>
                  <a:lnTo>
                    <a:pt x="45097" y="118910"/>
                  </a:lnTo>
                  <a:lnTo>
                    <a:pt x="97929" y="0"/>
                  </a:lnTo>
                  <a:close/>
                </a:path>
                <a:path extrusionOk="0" h="119379" w="234950">
                  <a:moveTo>
                    <a:pt x="234950" y="292"/>
                  </a:moveTo>
                  <a:lnTo>
                    <a:pt x="180975" y="292"/>
                  </a:lnTo>
                  <a:lnTo>
                    <a:pt x="169024" y="27127"/>
                  </a:lnTo>
                  <a:lnTo>
                    <a:pt x="214109" y="47167"/>
                  </a:lnTo>
                  <a:lnTo>
                    <a:pt x="234950" y="292"/>
                  </a:lnTo>
                  <a:close/>
                </a:path>
              </a:pathLst>
            </a:custGeom>
            <a:solidFill>
              <a:srgbClr val="006A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05" name="Google Shape;305;p4"/>
            <p:cNvPicPr preferRelativeResize="0"/>
            <p:nvPr/>
          </p:nvPicPr>
          <p:blipFill rotWithShape="1">
            <a:blip r:embed="rId48">
              <a:alphaModFix/>
            </a:blip>
            <a:srcRect b="0" l="0" r="0" t="0"/>
            <a:stretch/>
          </p:blipFill>
          <p:spPr>
            <a:xfrm>
              <a:off x="5422061" y="4260202"/>
              <a:ext cx="702462" cy="877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4"/>
            <p:cNvSpPr/>
            <p:nvPr/>
          </p:nvSpPr>
          <p:spPr>
            <a:xfrm>
              <a:off x="5930849" y="4842713"/>
              <a:ext cx="72390" cy="75565"/>
            </a:xfrm>
            <a:custGeom>
              <a:rect b="b" l="l" r="r" t="t"/>
              <a:pathLst>
                <a:path extrusionOk="0" h="75564" w="72389">
                  <a:moveTo>
                    <a:pt x="47574" y="75158"/>
                  </a:moveTo>
                  <a:lnTo>
                    <a:pt x="48869" y="66624"/>
                  </a:lnTo>
                  <a:lnTo>
                    <a:pt x="48920" y="60731"/>
                  </a:lnTo>
                  <a:lnTo>
                    <a:pt x="0" y="60731"/>
                  </a:lnTo>
                  <a:lnTo>
                    <a:pt x="26936" y="0"/>
                  </a:lnTo>
                  <a:lnTo>
                    <a:pt x="72034" y="20053"/>
                  </a:lnTo>
                  <a:lnTo>
                    <a:pt x="47574" y="75158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5852515" y="5054599"/>
              <a:ext cx="65405" cy="45720"/>
            </a:xfrm>
            <a:custGeom>
              <a:rect b="b" l="l" r="r" t="t"/>
              <a:pathLst>
                <a:path extrusionOk="0" h="45720" w="65404">
                  <a:moveTo>
                    <a:pt x="45097" y="45097"/>
                  </a:moveTo>
                  <a:lnTo>
                    <a:pt x="0" y="25057"/>
                  </a:lnTo>
                  <a:lnTo>
                    <a:pt x="11163" y="0"/>
                  </a:lnTo>
                  <a:lnTo>
                    <a:pt x="65138" y="0"/>
                  </a:lnTo>
                  <a:lnTo>
                    <a:pt x="45097" y="45097"/>
                  </a:lnTo>
                  <a:close/>
                </a:path>
              </a:pathLst>
            </a:custGeom>
            <a:solidFill>
              <a:srgbClr val="006A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5732017" y="5054599"/>
              <a:ext cx="117475" cy="162560"/>
            </a:xfrm>
            <a:custGeom>
              <a:rect b="b" l="l" r="r" t="t"/>
              <a:pathLst>
                <a:path extrusionOk="0" h="162560" w="117475">
                  <a:moveTo>
                    <a:pt x="45097" y="161975"/>
                  </a:moveTo>
                  <a:lnTo>
                    <a:pt x="0" y="141986"/>
                  </a:lnTo>
                  <a:lnTo>
                    <a:pt x="63106" y="0"/>
                  </a:lnTo>
                  <a:lnTo>
                    <a:pt x="117081" y="0"/>
                  </a:lnTo>
                  <a:lnTo>
                    <a:pt x="45097" y="161975"/>
                  </a:lnTo>
                  <a:close/>
                </a:path>
              </a:pathLst>
            </a:custGeom>
            <a:solidFill>
              <a:srgbClr val="D7260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09" name="Google Shape;309;p4"/>
            <p:cNvPicPr preferRelativeResize="0"/>
            <p:nvPr/>
          </p:nvPicPr>
          <p:blipFill rotWithShape="1">
            <a:blip r:embed="rId49">
              <a:alphaModFix/>
            </a:blip>
            <a:srcRect b="0" l="0" r="0" t="0"/>
            <a:stretch/>
          </p:blipFill>
          <p:spPr>
            <a:xfrm>
              <a:off x="5862243" y="4263136"/>
              <a:ext cx="386308" cy="1039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4"/>
            <p:cNvSpPr/>
            <p:nvPr/>
          </p:nvSpPr>
          <p:spPr>
            <a:xfrm>
              <a:off x="6040335" y="4776088"/>
              <a:ext cx="60960" cy="41910"/>
            </a:xfrm>
            <a:custGeom>
              <a:rect b="b" l="l" r="r" t="t"/>
              <a:pathLst>
                <a:path extrusionOk="0" h="41910" w="60960">
                  <a:moveTo>
                    <a:pt x="0" y="35178"/>
                  </a:moveTo>
                  <a:lnTo>
                    <a:pt x="15633" y="0"/>
                  </a:lnTo>
                  <a:lnTo>
                    <a:pt x="60718" y="20002"/>
                  </a:lnTo>
                  <a:lnTo>
                    <a:pt x="55742" y="31203"/>
                  </a:lnTo>
                  <a:lnTo>
                    <a:pt x="11366" y="31203"/>
                  </a:lnTo>
                  <a:lnTo>
                    <a:pt x="5410" y="32600"/>
                  </a:lnTo>
                  <a:lnTo>
                    <a:pt x="0" y="35178"/>
                  </a:lnTo>
                  <a:close/>
                </a:path>
                <a:path extrusionOk="0" h="41910" w="60960">
                  <a:moveTo>
                    <a:pt x="51003" y="41871"/>
                  </a:moveTo>
                  <a:lnTo>
                    <a:pt x="52781" y="31203"/>
                  </a:lnTo>
                  <a:lnTo>
                    <a:pt x="55742" y="31203"/>
                  </a:lnTo>
                  <a:lnTo>
                    <a:pt x="51003" y="41871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11" name="Google Shape;311;p4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5274817" y="4572342"/>
              <a:ext cx="36664" cy="109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4"/>
            <p:cNvSpPr/>
            <p:nvPr/>
          </p:nvSpPr>
          <p:spPr>
            <a:xfrm>
              <a:off x="5282603" y="4572342"/>
              <a:ext cx="26670" cy="59690"/>
            </a:xfrm>
            <a:custGeom>
              <a:rect b="b" l="l" r="r" t="t"/>
              <a:pathLst>
                <a:path extrusionOk="0" h="59689" w="26670">
                  <a:moveTo>
                    <a:pt x="0" y="59283"/>
                  </a:moveTo>
                  <a:lnTo>
                    <a:pt x="9182" y="0"/>
                  </a:lnTo>
                  <a:lnTo>
                    <a:pt x="26339" y="0"/>
                  </a:lnTo>
                  <a:lnTo>
                    <a:pt x="0" y="59283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13" name="Google Shape;313;p4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5193855" y="4583214"/>
              <a:ext cx="41668" cy="132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4"/>
            <p:cNvSpPr/>
            <p:nvPr/>
          </p:nvSpPr>
          <p:spPr>
            <a:xfrm>
              <a:off x="5203481" y="4574920"/>
              <a:ext cx="33655" cy="80645"/>
            </a:xfrm>
            <a:custGeom>
              <a:rect b="b" l="l" r="r" t="t"/>
              <a:pathLst>
                <a:path extrusionOk="0" h="80645" w="33654">
                  <a:moveTo>
                    <a:pt x="0" y="80467"/>
                  </a:moveTo>
                  <a:lnTo>
                    <a:pt x="12598" y="1092"/>
                  </a:lnTo>
                  <a:lnTo>
                    <a:pt x="33426" y="0"/>
                  </a:lnTo>
                  <a:lnTo>
                    <a:pt x="32689" y="3086"/>
                  </a:lnTo>
                  <a:lnTo>
                    <a:pt x="32689" y="4673"/>
                  </a:lnTo>
                  <a:lnTo>
                    <a:pt x="32042" y="8293"/>
                  </a:lnTo>
                  <a:lnTo>
                    <a:pt x="0" y="80467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15" name="Google Shape;315;p4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5203481" y="4574920"/>
              <a:ext cx="33426" cy="80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4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5269560" y="4572342"/>
              <a:ext cx="39382" cy="14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4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4660150" y="4862360"/>
              <a:ext cx="79921" cy="174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4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4684814" y="4862360"/>
              <a:ext cx="15227" cy="34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4"/>
            <p:cNvSpPr/>
            <p:nvPr/>
          </p:nvSpPr>
          <p:spPr>
            <a:xfrm>
              <a:off x="4684814" y="4862360"/>
              <a:ext cx="15240" cy="34925"/>
            </a:xfrm>
            <a:custGeom>
              <a:rect b="b" l="l" r="r" t="t"/>
              <a:pathLst>
                <a:path extrusionOk="0" h="34925" w="15239">
                  <a:moveTo>
                    <a:pt x="0" y="34328"/>
                  </a:moveTo>
                  <a:lnTo>
                    <a:pt x="5905" y="0"/>
                  </a:lnTo>
                  <a:lnTo>
                    <a:pt x="15227" y="0"/>
                  </a:lnTo>
                  <a:lnTo>
                    <a:pt x="0" y="34328"/>
                  </a:lnTo>
                  <a:close/>
                </a:path>
              </a:pathLst>
            </a:custGeom>
            <a:solidFill>
              <a:srgbClr val="007C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4706543" y="5016550"/>
              <a:ext cx="8890" cy="20320"/>
            </a:xfrm>
            <a:custGeom>
              <a:rect b="b" l="l" r="r" t="t"/>
              <a:pathLst>
                <a:path extrusionOk="0" h="20320" w="8889">
                  <a:moveTo>
                    <a:pt x="5651" y="19938"/>
                  </a:moveTo>
                  <a:lnTo>
                    <a:pt x="0" y="19938"/>
                  </a:lnTo>
                  <a:lnTo>
                    <a:pt x="8826" y="0"/>
                  </a:lnTo>
                  <a:lnTo>
                    <a:pt x="5651" y="19938"/>
                  </a:lnTo>
                  <a:close/>
                </a:path>
              </a:pathLst>
            </a:custGeom>
            <a:solidFill>
              <a:srgbClr val="006A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21" name="Google Shape;321;p4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4706543" y="5016550"/>
              <a:ext cx="8826" cy="19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4"/>
            <p:cNvSpPr/>
            <p:nvPr/>
          </p:nvSpPr>
          <p:spPr>
            <a:xfrm>
              <a:off x="4821034" y="4683569"/>
              <a:ext cx="36830" cy="62230"/>
            </a:xfrm>
            <a:custGeom>
              <a:rect b="b" l="l" r="r" t="t"/>
              <a:pathLst>
                <a:path extrusionOk="0" h="62229" w="36829">
                  <a:moveTo>
                    <a:pt x="14782" y="61861"/>
                  </a:moveTo>
                  <a:lnTo>
                    <a:pt x="0" y="60820"/>
                  </a:lnTo>
                  <a:lnTo>
                    <a:pt x="26987" y="0"/>
                  </a:lnTo>
                  <a:lnTo>
                    <a:pt x="36563" y="0"/>
                  </a:lnTo>
                  <a:lnTo>
                    <a:pt x="33286" y="20192"/>
                  </a:lnTo>
                  <a:lnTo>
                    <a:pt x="14782" y="61861"/>
                  </a:lnTo>
                  <a:close/>
                </a:path>
              </a:pathLst>
            </a:custGeom>
            <a:solidFill>
              <a:srgbClr val="007C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836312" y="4584954"/>
              <a:ext cx="1905" cy="3810"/>
            </a:xfrm>
            <a:custGeom>
              <a:rect b="b" l="l" r="r" t="t"/>
              <a:pathLst>
                <a:path extrusionOk="0" h="3810" w="1904">
                  <a:moveTo>
                    <a:pt x="0" y="3517"/>
                  </a:moveTo>
                  <a:lnTo>
                    <a:pt x="546" y="37"/>
                  </a:lnTo>
                  <a:lnTo>
                    <a:pt x="1587" y="0"/>
                  </a:lnTo>
                  <a:lnTo>
                    <a:pt x="0" y="3517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24" name="Google Shape;324;p4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4829022" y="4476458"/>
              <a:ext cx="102146" cy="160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4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4811217" y="4683569"/>
              <a:ext cx="36804" cy="60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4"/>
            <p:cNvSpPr/>
            <p:nvPr/>
          </p:nvSpPr>
          <p:spPr>
            <a:xfrm>
              <a:off x="4811217" y="4683569"/>
              <a:ext cx="36830" cy="60960"/>
            </a:xfrm>
            <a:custGeom>
              <a:rect b="b" l="l" r="r" t="t"/>
              <a:pathLst>
                <a:path extrusionOk="0" h="60960" w="36829">
                  <a:moveTo>
                    <a:pt x="9817" y="60820"/>
                  </a:moveTo>
                  <a:lnTo>
                    <a:pt x="0" y="60172"/>
                  </a:lnTo>
                  <a:lnTo>
                    <a:pt x="241" y="59181"/>
                  </a:lnTo>
                  <a:lnTo>
                    <a:pt x="546" y="57099"/>
                  </a:lnTo>
                  <a:lnTo>
                    <a:pt x="10464" y="0"/>
                  </a:lnTo>
                  <a:lnTo>
                    <a:pt x="36804" y="0"/>
                  </a:lnTo>
                  <a:lnTo>
                    <a:pt x="9817" y="60820"/>
                  </a:lnTo>
                  <a:close/>
                </a:path>
              </a:pathLst>
            </a:custGeom>
            <a:solidFill>
              <a:srgbClr val="007C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27" name="Google Shape;327;p4"/>
            <p:cNvPicPr preferRelativeResize="0"/>
            <p:nvPr/>
          </p:nvPicPr>
          <p:blipFill rotWithShape="1">
            <a:blip r:embed="rId59">
              <a:alphaModFix/>
            </a:blip>
            <a:srcRect b="0" l="0" r="0" t="0"/>
            <a:stretch/>
          </p:blipFill>
          <p:spPr>
            <a:xfrm>
              <a:off x="4835816" y="4703762"/>
              <a:ext cx="18503" cy="42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4"/>
            <p:cNvSpPr/>
            <p:nvPr/>
          </p:nvSpPr>
          <p:spPr>
            <a:xfrm>
              <a:off x="4835817" y="4703762"/>
              <a:ext cx="19050" cy="42545"/>
            </a:xfrm>
            <a:custGeom>
              <a:rect b="b" l="l" r="r" t="t"/>
              <a:pathLst>
                <a:path extrusionOk="0" h="42545" w="19050">
                  <a:moveTo>
                    <a:pt x="11658" y="42519"/>
                  </a:moveTo>
                  <a:lnTo>
                    <a:pt x="0" y="41668"/>
                  </a:lnTo>
                  <a:lnTo>
                    <a:pt x="18503" y="0"/>
                  </a:lnTo>
                  <a:lnTo>
                    <a:pt x="11658" y="42519"/>
                  </a:lnTo>
                  <a:close/>
                </a:path>
              </a:pathLst>
            </a:custGeom>
            <a:solidFill>
              <a:srgbClr val="007C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29" name="Google Shape;329;p4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5450832" y="4641100"/>
              <a:ext cx="33281" cy="74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4"/>
            <p:cNvSpPr/>
            <p:nvPr/>
          </p:nvSpPr>
          <p:spPr>
            <a:xfrm>
              <a:off x="5453354" y="4587532"/>
              <a:ext cx="635" cy="1905"/>
            </a:xfrm>
            <a:custGeom>
              <a:rect b="b" l="l" r="r" t="t"/>
              <a:pathLst>
                <a:path extrusionOk="0" h="1904" w="635">
                  <a:moveTo>
                    <a:pt x="0" y="1333"/>
                  </a:moveTo>
                  <a:lnTo>
                    <a:pt x="203" y="0"/>
                  </a:lnTo>
                  <a:lnTo>
                    <a:pt x="596" y="0"/>
                  </a:lnTo>
                  <a:lnTo>
                    <a:pt x="0" y="1333"/>
                  </a:lnTo>
                  <a:close/>
                </a:path>
              </a:pathLst>
            </a:custGeom>
            <a:solidFill>
              <a:srgbClr val="0080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5465425" y="4693538"/>
              <a:ext cx="10160" cy="22860"/>
            </a:xfrm>
            <a:custGeom>
              <a:rect b="b" l="l" r="r" t="t"/>
              <a:pathLst>
                <a:path extrusionOk="0" h="22860" w="10160">
                  <a:moveTo>
                    <a:pt x="6295" y="22517"/>
                  </a:moveTo>
                  <a:lnTo>
                    <a:pt x="0" y="22517"/>
                  </a:lnTo>
                  <a:lnTo>
                    <a:pt x="10014" y="0"/>
                  </a:lnTo>
                  <a:lnTo>
                    <a:pt x="6295" y="22517"/>
                  </a:lnTo>
                  <a:close/>
                </a:path>
              </a:pathLst>
            </a:custGeom>
            <a:solidFill>
              <a:srgbClr val="007C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32" name="Google Shape;332;p4"/>
            <p:cNvPicPr preferRelativeResize="0"/>
            <p:nvPr/>
          </p:nvPicPr>
          <p:blipFill rotWithShape="1">
            <a:blip r:embed="rId61">
              <a:alphaModFix/>
            </a:blip>
            <a:srcRect b="0" l="0" r="0" t="0"/>
            <a:stretch/>
          </p:blipFill>
          <p:spPr>
            <a:xfrm>
              <a:off x="5433720" y="4587532"/>
              <a:ext cx="59321" cy="128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4"/>
            <p:cNvPicPr preferRelativeResize="0"/>
            <p:nvPr/>
          </p:nvPicPr>
          <p:blipFill rotWithShape="1">
            <a:blip r:embed="rId62">
              <a:alphaModFix/>
            </a:blip>
            <a:srcRect b="0" l="0" r="0" t="0"/>
            <a:stretch/>
          </p:blipFill>
          <p:spPr>
            <a:xfrm>
              <a:off x="4899774" y="4861318"/>
              <a:ext cx="72923" cy="13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4"/>
            <p:cNvPicPr preferRelativeResize="0"/>
            <p:nvPr/>
          </p:nvPicPr>
          <p:blipFill rotWithShape="1">
            <a:blip r:embed="rId63">
              <a:alphaModFix/>
            </a:blip>
            <a:srcRect b="0" l="0" r="0" t="0"/>
            <a:stretch/>
          </p:blipFill>
          <p:spPr>
            <a:xfrm>
              <a:off x="5597372" y="4862360"/>
              <a:ext cx="77393" cy="13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4"/>
            <p:cNvPicPr preferRelativeResize="0"/>
            <p:nvPr/>
          </p:nvPicPr>
          <p:blipFill rotWithShape="1">
            <a:blip r:embed="rId64">
              <a:alphaModFix/>
            </a:blip>
            <a:srcRect b="0" l="0" r="0" t="0"/>
            <a:stretch/>
          </p:blipFill>
          <p:spPr>
            <a:xfrm>
              <a:off x="5839764" y="4958461"/>
              <a:ext cx="64236" cy="410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4"/>
            <p:cNvSpPr/>
            <p:nvPr/>
          </p:nvSpPr>
          <p:spPr>
            <a:xfrm>
              <a:off x="5391404" y="4862360"/>
              <a:ext cx="78105" cy="56515"/>
            </a:xfrm>
            <a:custGeom>
              <a:rect b="b" l="l" r="r" t="t"/>
              <a:pathLst>
                <a:path extrusionOk="0" h="56514" w="78104">
                  <a:moveTo>
                    <a:pt x="9017" y="0"/>
                  </a:moveTo>
                  <a:lnTo>
                    <a:pt x="2425" y="0"/>
                  </a:lnTo>
                  <a:lnTo>
                    <a:pt x="0" y="20294"/>
                  </a:lnTo>
                  <a:lnTo>
                    <a:pt x="9017" y="0"/>
                  </a:lnTo>
                  <a:close/>
                </a:path>
                <a:path extrusionOk="0" h="56514" w="78104">
                  <a:moveTo>
                    <a:pt x="77635" y="0"/>
                  </a:moveTo>
                  <a:lnTo>
                    <a:pt x="62992" y="0"/>
                  </a:lnTo>
                  <a:lnTo>
                    <a:pt x="44742" y="41084"/>
                  </a:lnTo>
                  <a:lnTo>
                    <a:pt x="55460" y="41084"/>
                  </a:lnTo>
                  <a:lnTo>
                    <a:pt x="52781" y="55956"/>
                  </a:lnTo>
                  <a:lnTo>
                    <a:pt x="77635" y="0"/>
                  </a:lnTo>
                  <a:close/>
                </a:path>
              </a:pathLst>
            </a:custGeom>
            <a:solidFill>
              <a:srgbClr val="007C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37" name="Google Shape;337;p4"/>
            <p:cNvPicPr preferRelativeResize="0"/>
            <p:nvPr/>
          </p:nvPicPr>
          <p:blipFill rotWithShape="1">
            <a:blip r:embed="rId65">
              <a:alphaModFix/>
            </a:blip>
            <a:srcRect b="0" l="0" r="0" t="0"/>
            <a:stretch/>
          </p:blipFill>
          <p:spPr>
            <a:xfrm>
              <a:off x="5388916" y="4862360"/>
              <a:ext cx="65479" cy="41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4"/>
            <p:cNvPicPr preferRelativeResize="0"/>
            <p:nvPr/>
          </p:nvPicPr>
          <p:blipFill rotWithShape="1">
            <a:blip r:embed="rId66">
              <a:alphaModFix/>
            </a:blip>
            <a:srcRect b="0" l="0" r="0" t="0"/>
            <a:stretch/>
          </p:blipFill>
          <p:spPr>
            <a:xfrm>
              <a:off x="5371807" y="4949926"/>
              <a:ext cx="58280" cy="496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4"/>
            <p:cNvSpPr/>
            <p:nvPr/>
          </p:nvSpPr>
          <p:spPr>
            <a:xfrm>
              <a:off x="5388916" y="4862360"/>
              <a:ext cx="66040" cy="41275"/>
            </a:xfrm>
            <a:custGeom>
              <a:rect b="b" l="l" r="r" t="t"/>
              <a:pathLst>
                <a:path extrusionOk="0" h="41275" w="66039">
                  <a:moveTo>
                    <a:pt x="47235" y="41071"/>
                  </a:moveTo>
                  <a:lnTo>
                    <a:pt x="0" y="41071"/>
                  </a:lnTo>
                  <a:lnTo>
                    <a:pt x="2487" y="20294"/>
                  </a:lnTo>
                  <a:lnTo>
                    <a:pt x="11504" y="0"/>
                  </a:lnTo>
                  <a:lnTo>
                    <a:pt x="65479" y="0"/>
                  </a:lnTo>
                  <a:lnTo>
                    <a:pt x="47235" y="41071"/>
                  </a:lnTo>
                  <a:close/>
                </a:path>
              </a:pathLst>
            </a:custGeom>
            <a:solidFill>
              <a:srgbClr val="007C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40" name="Google Shape;340;p4"/>
            <p:cNvPicPr preferRelativeResize="0"/>
            <p:nvPr/>
          </p:nvPicPr>
          <p:blipFill rotWithShape="1">
            <a:blip r:embed="rId67">
              <a:alphaModFix/>
            </a:blip>
            <a:srcRect b="0" l="0" r="0" t="0"/>
            <a:stretch/>
          </p:blipFill>
          <p:spPr>
            <a:xfrm>
              <a:off x="5371807" y="4862068"/>
              <a:ext cx="104571" cy="137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4"/>
            <p:cNvPicPr preferRelativeResize="0"/>
            <p:nvPr/>
          </p:nvPicPr>
          <p:blipFill rotWithShape="1">
            <a:blip r:embed="rId68">
              <a:alphaModFix/>
            </a:blip>
            <a:srcRect b="0" l="0" r="0" t="0"/>
            <a:stretch/>
          </p:blipFill>
          <p:spPr>
            <a:xfrm>
              <a:off x="5131739" y="4958461"/>
              <a:ext cx="64388" cy="41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4"/>
            <p:cNvPicPr preferRelativeResize="0"/>
            <p:nvPr/>
          </p:nvPicPr>
          <p:blipFill rotWithShape="1">
            <a:blip r:embed="rId69">
              <a:alphaModFix/>
            </a:blip>
            <a:srcRect b="0" l="0" r="0" t="0"/>
            <a:stretch/>
          </p:blipFill>
          <p:spPr>
            <a:xfrm>
              <a:off x="5699226" y="4394949"/>
              <a:ext cx="228295" cy="412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4"/>
            <p:cNvPicPr preferRelativeResize="0"/>
            <p:nvPr/>
          </p:nvPicPr>
          <p:blipFill rotWithShape="1">
            <a:blip r:embed="rId70">
              <a:alphaModFix/>
            </a:blip>
            <a:srcRect b="0" l="0" r="0" t="0"/>
            <a:stretch/>
          </p:blipFill>
          <p:spPr>
            <a:xfrm>
              <a:off x="5524004" y="5054599"/>
              <a:ext cx="119354" cy="167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4"/>
            <p:cNvPicPr preferRelativeResize="0"/>
            <p:nvPr/>
          </p:nvPicPr>
          <p:blipFill rotWithShape="1">
            <a:blip r:embed="rId71">
              <a:alphaModFix/>
            </a:blip>
            <a:srcRect b="0" l="0" r="0" t="0"/>
            <a:stretch/>
          </p:blipFill>
          <p:spPr>
            <a:xfrm>
              <a:off x="5613793" y="4862360"/>
              <a:ext cx="65341" cy="137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4"/>
            <p:cNvSpPr/>
            <p:nvPr/>
          </p:nvSpPr>
          <p:spPr>
            <a:xfrm>
              <a:off x="4591939" y="4556963"/>
              <a:ext cx="1501775" cy="497840"/>
            </a:xfrm>
            <a:custGeom>
              <a:rect b="b" l="l" r="r" t="t"/>
              <a:pathLst>
                <a:path extrusionOk="0" h="497839" w="1501775">
                  <a:moveTo>
                    <a:pt x="225031" y="250329"/>
                  </a:moveTo>
                  <a:lnTo>
                    <a:pt x="69748" y="250329"/>
                  </a:lnTo>
                  <a:lnTo>
                    <a:pt x="66573" y="250736"/>
                  </a:lnTo>
                  <a:lnTo>
                    <a:pt x="37058" y="276682"/>
                  </a:lnTo>
                  <a:lnTo>
                    <a:pt x="18948" y="384530"/>
                  </a:lnTo>
                  <a:lnTo>
                    <a:pt x="0" y="497636"/>
                  </a:lnTo>
                  <a:lnTo>
                    <a:pt x="35280" y="497636"/>
                  </a:lnTo>
                  <a:lnTo>
                    <a:pt x="69405" y="476948"/>
                  </a:lnTo>
                  <a:lnTo>
                    <a:pt x="70256" y="471195"/>
                  </a:lnTo>
                  <a:lnTo>
                    <a:pt x="83642" y="393306"/>
                  </a:lnTo>
                  <a:lnTo>
                    <a:pt x="98780" y="305396"/>
                  </a:lnTo>
                  <a:lnTo>
                    <a:pt x="148132" y="305396"/>
                  </a:lnTo>
                  <a:lnTo>
                    <a:pt x="132067" y="405815"/>
                  </a:lnTo>
                  <a:lnTo>
                    <a:pt x="123431" y="459587"/>
                  </a:lnTo>
                  <a:lnTo>
                    <a:pt x="117373" y="497636"/>
                  </a:lnTo>
                  <a:lnTo>
                    <a:pt x="154038" y="497636"/>
                  </a:lnTo>
                  <a:lnTo>
                    <a:pt x="157657" y="497192"/>
                  </a:lnTo>
                  <a:lnTo>
                    <a:pt x="161137" y="496303"/>
                  </a:lnTo>
                  <a:lnTo>
                    <a:pt x="165849" y="495160"/>
                  </a:lnTo>
                  <a:lnTo>
                    <a:pt x="189064" y="464743"/>
                  </a:lnTo>
                  <a:lnTo>
                    <a:pt x="215785" y="305396"/>
                  </a:lnTo>
                  <a:lnTo>
                    <a:pt x="225031" y="250329"/>
                  </a:lnTo>
                  <a:close/>
                </a:path>
                <a:path extrusionOk="0" h="497839" w="1501775">
                  <a:moveTo>
                    <a:pt x="340868" y="0"/>
                  </a:moveTo>
                  <a:lnTo>
                    <a:pt x="312343" y="0"/>
                  </a:lnTo>
                  <a:lnTo>
                    <a:pt x="305206" y="101"/>
                  </a:lnTo>
                  <a:lnTo>
                    <a:pt x="272999" y="79578"/>
                  </a:lnTo>
                  <a:lnTo>
                    <a:pt x="237083" y="79578"/>
                  </a:lnTo>
                  <a:lnTo>
                    <a:pt x="244373" y="31508"/>
                  </a:lnTo>
                  <a:lnTo>
                    <a:pt x="244919" y="28028"/>
                  </a:lnTo>
                  <a:lnTo>
                    <a:pt x="249186" y="0"/>
                  </a:lnTo>
                  <a:lnTo>
                    <a:pt x="218478" y="0"/>
                  </a:lnTo>
                  <a:lnTo>
                    <a:pt x="215658" y="304"/>
                  </a:lnTo>
                  <a:lnTo>
                    <a:pt x="167386" y="171945"/>
                  </a:lnTo>
                  <a:lnTo>
                    <a:pt x="162179" y="206184"/>
                  </a:lnTo>
                  <a:lnTo>
                    <a:pt x="197053" y="206184"/>
                  </a:lnTo>
                  <a:lnTo>
                    <a:pt x="219824" y="183705"/>
                  </a:lnTo>
                  <a:lnTo>
                    <a:pt x="229743" y="126606"/>
                  </a:lnTo>
                  <a:lnTo>
                    <a:pt x="265658" y="126606"/>
                  </a:lnTo>
                  <a:lnTo>
                    <a:pt x="262382" y="146799"/>
                  </a:lnTo>
                  <a:lnTo>
                    <a:pt x="252818" y="206184"/>
                  </a:lnTo>
                  <a:lnTo>
                    <a:pt x="284162" y="206184"/>
                  </a:lnTo>
                  <a:lnTo>
                    <a:pt x="287489" y="205689"/>
                  </a:lnTo>
                  <a:lnTo>
                    <a:pt x="320611" y="126606"/>
                  </a:lnTo>
                  <a:lnTo>
                    <a:pt x="328129" y="79578"/>
                  </a:lnTo>
                  <a:lnTo>
                    <a:pt x="340868" y="0"/>
                  </a:lnTo>
                  <a:close/>
                </a:path>
                <a:path extrusionOk="0" h="497839" w="1501775">
                  <a:moveTo>
                    <a:pt x="455968" y="249288"/>
                  </a:moveTo>
                  <a:lnTo>
                    <a:pt x="380758" y="249288"/>
                  </a:lnTo>
                  <a:lnTo>
                    <a:pt x="380758" y="304355"/>
                  </a:lnTo>
                  <a:lnTo>
                    <a:pt x="357238" y="441528"/>
                  </a:lnTo>
                  <a:lnTo>
                    <a:pt x="307873" y="441528"/>
                  </a:lnTo>
                  <a:lnTo>
                    <a:pt x="330606" y="304355"/>
                  </a:lnTo>
                  <a:lnTo>
                    <a:pt x="380758" y="304355"/>
                  </a:lnTo>
                  <a:lnTo>
                    <a:pt x="380758" y="249288"/>
                  </a:lnTo>
                  <a:lnTo>
                    <a:pt x="301383" y="249288"/>
                  </a:lnTo>
                  <a:lnTo>
                    <a:pt x="297065" y="249986"/>
                  </a:lnTo>
                  <a:lnTo>
                    <a:pt x="288683" y="252768"/>
                  </a:lnTo>
                  <a:lnTo>
                    <a:pt x="284911" y="254698"/>
                  </a:lnTo>
                  <a:lnTo>
                    <a:pt x="281635" y="257086"/>
                  </a:lnTo>
                  <a:lnTo>
                    <a:pt x="281482" y="257175"/>
                  </a:lnTo>
                  <a:lnTo>
                    <a:pt x="281343" y="257327"/>
                  </a:lnTo>
                  <a:lnTo>
                    <a:pt x="278117" y="259715"/>
                  </a:lnTo>
                  <a:lnTo>
                    <a:pt x="275437" y="262343"/>
                  </a:lnTo>
                  <a:lnTo>
                    <a:pt x="235445" y="481812"/>
                  </a:lnTo>
                  <a:lnTo>
                    <a:pt x="233121" y="496595"/>
                  </a:lnTo>
                  <a:lnTo>
                    <a:pt x="392315" y="496595"/>
                  </a:lnTo>
                  <a:lnTo>
                    <a:pt x="420598" y="470357"/>
                  </a:lnTo>
                  <a:lnTo>
                    <a:pt x="425196" y="441528"/>
                  </a:lnTo>
                  <a:lnTo>
                    <a:pt x="447141" y="304355"/>
                  </a:lnTo>
                  <a:lnTo>
                    <a:pt x="455968" y="249288"/>
                  </a:lnTo>
                  <a:close/>
                </a:path>
                <a:path extrusionOk="0" h="497839" w="1501775">
                  <a:moveTo>
                    <a:pt x="528193" y="0"/>
                  </a:moveTo>
                  <a:lnTo>
                    <a:pt x="465086" y="0"/>
                  </a:lnTo>
                  <a:lnTo>
                    <a:pt x="465086" y="47078"/>
                  </a:lnTo>
                  <a:lnTo>
                    <a:pt x="454723" y="116039"/>
                  </a:lnTo>
                  <a:lnTo>
                    <a:pt x="417766" y="116039"/>
                  </a:lnTo>
                  <a:lnTo>
                    <a:pt x="420446" y="98374"/>
                  </a:lnTo>
                  <a:lnTo>
                    <a:pt x="428129" y="47078"/>
                  </a:lnTo>
                  <a:lnTo>
                    <a:pt x="465086" y="47078"/>
                  </a:lnTo>
                  <a:lnTo>
                    <a:pt x="465086" y="0"/>
                  </a:lnTo>
                  <a:lnTo>
                    <a:pt x="404761" y="0"/>
                  </a:lnTo>
                  <a:lnTo>
                    <a:pt x="401942" y="304"/>
                  </a:lnTo>
                  <a:lnTo>
                    <a:pt x="380809" y="13449"/>
                  </a:lnTo>
                  <a:lnTo>
                    <a:pt x="378815" y="16078"/>
                  </a:lnTo>
                  <a:lnTo>
                    <a:pt x="377380" y="18961"/>
                  </a:lnTo>
                  <a:lnTo>
                    <a:pt x="376593" y="21882"/>
                  </a:lnTo>
                  <a:lnTo>
                    <a:pt x="371475" y="54127"/>
                  </a:lnTo>
                  <a:lnTo>
                    <a:pt x="347421" y="206184"/>
                  </a:lnTo>
                  <a:lnTo>
                    <a:pt x="382498" y="206184"/>
                  </a:lnTo>
                  <a:lnTo>
                    <a:pt x="389293" y="204152"/>
                  </a:lnTo>
                  <a:lnTo>
                    <a:pt x="401891" y="195961"/>
                  </a:lnTo>
                  <a:lnTo>
                    <a:pt x="405511" y="190411"/>
                  </a:lnTo>
                  <a:lnTo>
                    <a:pt x="406095" y="183857"/>
                  </a:lnTo>
                  <a:lnTo>
                    <a:pt x="410375" y="163068"/>
                  </a:lnTo>
                  <a:lnTo>
                    <a:pt x="447382" y="163068"/>
                  </a:lnTo>
                  <a:lnTo>
                    <a:pt x="440143" y="206184"/>
                  </a:lnTo>
                  <a:lnTo>
                    <a:pt x="475259" y="206184"/>
                  </a:lnTo>
                  <a:lnTo>
                    <a:pt x="502094" y="163068"/>
                  </a:lnTo>
                  <a:lnTo>
                    <a:pt x="509625" y="116039"/>
                  </a:lnTo>
                  <a:lnTo>
                    <a:pt x="520649" y="47078"/>
                  </a:lnTo>
                  <a:lnTo>
                    <a:pt x="528193" y="0"/>
                  </a:lnTo>
                  <a:close/>
                </a:path>
                <a:path extrusionOk="0" h="497839" w="1501775">
                  <a:moveTo>
                    <a:pt x="698855" y="250329"/>
                  </a:moveTo>
                  <a:lnTo>
                    <a:pt x="532955" y="250329"/>
                  </a:lnTo>
                  <a:lnTo>
                    <a:pt x="528637" y="251079"/>
                  </a:lnTo>
                  <a:lnTo>
                    <a:pt x="504825" y="266255"/>
                  </a:lnTo>
                  <a:lnTo>
                    <a:pt x="502399" y="269328"/>
                  </a:lnTo>
                  <a:lnTo>
                    <a:pt x="500710" y="272656"/>
                  </a:lnTo>
                  <a:lnTo>
                    <a:pt x="499719" y="276136"/>
                  </a:lnTo>
                  <a:lnTo>
                    <a:pt x="480174" y="394157"/>
                  </a:lnTo>
                  <a:lnTo>
                    <a:pt x="471436" y="446544"/>
                  </a:lnTo>
                  <a:lnTo>
                    <a:pt x="463003" y="497636"/>
                  </a:lnTo>
                  <a:lnTo>
                    <a:pt x="629894" y="497636"/>
                  </a:lnTo>
                  <a:lnTo>
                    <a:pt x="661492" y="471398"/>
                  </a:lnTo>
                  <a:lnTo>
                    <a:pt x="665924" y="442569"/>
                  </a:lnTo>
                  <a:lnTo>
                    <a:pt x="672274" y="401497"/>
                  </a:lnTo>
                  <a:lnTo>
                    <a:pt x="679894" y="352374"/>
                  </a:lnTo>
                  <a:lnTo>
                    <a:pt x="679945" y="346481"/>
                  </a:lnTo>
                  <a:lnTo>
                    <a:pt x="604202" y="346481"/>
                  </a:lnTo>
                  <a:lnTo>
                    <a:pt x="604202" y="401497"/>
                  </a:lnTo>
                  <a:lnTo>
                    <a:pt x="597255" y="442569"/>
                  </a:lnTo>
                  <a:lnTo>
                    <a:pt x="539800" y="442569"/>
                  </a:lnTo>
                  <a:lnTo>
                    <a:pt x="546404" y="401497"/>
                  </a:lnTo>
                  <a:lnTo>
                    <a:pt x="604202" y="401497"/>
                  </a:lnTo>
                  <a:lnTo>
                    <a:pt x="604202" y="346481"/>
                  </a:lnTo>
                  <a:lnTo>
                    <a:pt x="554990" y="346481"/>
                  </a:lnTo>
                  <a:lnTo>
                    <a:pt x="562127" y="305396"/>
                  </a:lnTo>
                  <a:lnTo>
                    <a:pt x="668197" y="305396"/>
                  </a:lnTo>
                  <a:lnTo>
                    <a:pt x="669874" y="305206"/>
                  </a:lnTo>
                  <a:lnTo>
                    <a:pt x="692353" y="284022"/>
                  </a:lnTo>
                  <a:lnTo>
                    <a:pt x="698855" y="250329"/>
                  </a:lnTo>
                  <a:close/>
                </a:path>
                <a:path extrusionOk="0" h="497839" w="1501775">
                  <a:moveTo>
                    <a:pt x="775995" y="0"/>
                  </a:moveTo>
                  <a:lnTo>
                    <a:pt x="744093" y="0"/>
                  </a:lnTo>
                  <a:lnTo>
                    <a:pt x="740918" y="457"/>
                  </a:lnTo>
                  <a:lnTo>
                    <a:pt x="737844" y="1295"/>
                  </a:lnTo>
                  <a:lnTo>
                    <a:pt x="734275" y="2336"/>
                  </a:lnTo>
                  <a:lnTo>
                    <a:pt x="730897" y="3873"/>
                  </a:lnTo>
                  <a:lnTo>
                    <a:pt x="727773" y="6057"/>
                  </a:lnTo>
                  <a:lnTo>
                    <a:pt x="723950" y="8686"/>
                  </a:lnTo>
                  <a:lnTo>
                    <a:pt x="721220" y="11811"/>
                  </a:lnTo>
                  <a:lnTo>
                    <a:pt x="718502" y="17564"/>
                  </a:lnTo>
                  <a:lnTo>
                    <a:pt x="717854" y="19951"/>
                  </a:lnTo>
                  <a:lnTo>
                    <a:pt x="717651" y="22479"/>
                  </a:lnTo>
                  <a:lnTo>
                    <a:pt x="711352" y="61023"/>
                  </a:lnTo>
                  <a:lnTo>
                    <a:pt x="695274" y="159105"/>
                  </a:lnTo>
                  <a:lnTo>
                    <a:pt x="677621" y="159105"/>
                  </a:lnTo>
                  <a:lnTo>
                    <a:pt x="690664" y="74663"/>
                  </a:lnTo>
                  <a:lnTo>
                    <a:pt x="702221" y="0"/>
                  </a:lnTo>
                  <a:lnTo>
                    <a:pt x="672604" y="0"/>
                  </a:lnTo>
                  <a:lnTo>
                    <a:pt x="654215" y="6057"/>
                  </a:lnTo>
                  <a:lnTo>
                    <a:pt x="653262" y="6705"/>
                  </a:lnTo>
                  <a:lnTo>
                    <a:pt x="652462" y="7391"/>
                  </a:lnTo>
                  <a:lnTo>
                    <a:pt x="651675" y="8140"/>
                  </a:lnTo>
                  <a:lnTo>
                    <a:pt x="649986" y="9626"/>
                  </a:lnTo>
                  <a:lnTo>
                    <a:pt x="644232" y="21043"/>
                  </a:lnTo>
                  <a:lnTo>
                    <a:pt x="644232" y="22631"/>
                  </a:lnTo>
                  <a:lnTo>
                    <a:pt x="643585" y="26250"/>
                  </a:lnTo>
                  <a:lnTo>
                    <a:pt x="621563" y="159105"/>
                  </a:lnTo>
                  <a:lnTo>
                    <a:pt x="601865" y="159105"/>
                  </a:lnTo>
                  <a:lnTo>
                    <a:pt x="603402" y="149580"/>
                  </a:lnTo>
                  <a:lnTo>
                    <a:pt x="611543" y="98425"/>
                  </a:lnTo>
                  <a:lnTo>
                    <a:pt x="627164" y="0"/>
                  </a:lnTo>
                  <a:lnTo>
                    <a:pt x="594372" y="0"/>
                  </a:lnTo>
                  <a:lnTo>
                    <a:pt x="589711" y="1003"/>
                  </a:lnTo>
                  <a:lnTo>
                    <a:pt x="583412" y="3721"/>
                  </a:lnTo>
                  <a:lnTo>
                    <a:pt x="581469" y="4762"/>
                  </a:lnTo>
                  <a:lnTo>
                    <a:pt x="579640" y="6057"/>
                  </a:lnTo>
                  <a:lnTo>
                    <a:pt x="573582" y="10274"/>
                  </a:lnTo>
                  <a:lnTo>
                    <a:pt x="569912" y="15735"/>
                  </a:lnTo>
                  <a:lnTo>
                    <a:pt x="555980" y="102006"/>
                  </a:lnTo>
                  <a:lnTo>
                    <a:pt x="539115" y="206184"/>
                  </a:lnTo>
                  <a:lnTo>
                    <a:pt x="724103" y="206184"/>
                  </a:lnTo>
                  <a:lnTo>
                    <a:pt x="730745" y="203949"/>
                  </a:lnTo>
                  <a:lnTo>
                    <a:pt x="736600" y="199631"/>
                  </a:lnTo>
                  <a:lnTo>
                    <a:pt x="742607" y="195122"/>
                  </a:lnTo>
                  <a:lnTo>
                    <a:pt x="746074" y="189763"/>
                  </a:lnTo>
                  <a:lnTo>
                    <a:pt x="746925" y="183857"/>
                  </a:lnTo>
                  <a:lnTo>
                    <a:pt x="750824" y="159105"/>
                  </a:lnTo>
                  <a:lnTo>
                    <a:pt x="758825" y="108445"/>
                  </a:lnTo>
                  <a:lnTo>
                    <a:pt x="766914" y="57454"/>
                  </a:lnTo>
                  <a:lnTo>
                    <a:pt x="775995" y="0"/>
                  </a:lnTo>
                  <a:close/>
                </a:path>
                <a:path extrusionOk="0" h="497839" w="1501775">
                  <a:moveTo>
                    <a:pt x="923683" y="250329"/>
                  </a:moveTo>
                  <a:lnTo>
                    <a:pt x="772820" y="250329"/>
                  </a:lnTo>
                  <a:lnTo>
                    <a:pt x="767854" y="251231"/>
                  </a:lnTo>
                  <a:lnTo>
                    <a:pt x="704253" y="497636"/>
                  </a:lnTo>
                  <a:lnTo>
                    <a:pt x="844207" y="497535"/>
                  </a:lnTo>
                  <a:lnTo>
                    <a:pt x="878687" y="471347"/>
                  </a:lnTo>
                  <a:lnTo>
                    <a:pt x="779868" y="442569"/>
                  </a:lnTo>
                  <a:lnTo>
                    <a:pt x="787006" y="401497"/>
                  </a:lnTo>
                  <a:lnTo>
                    <a:pt x="814882" y="401497"/>
                  </a:lnTo>
                  <a:lnTo>
                    <a:pt x="821931" y="400456"/>
                  </a:lnTo>
                  <a:lnTo>
                    <a:pt x="849858" y="374205"/>
                  </a:lnTo>
                  <a:lnTo>
                    <a:pt x="854925" y="346481"/>
                  </a:lnTo>
                  <a:lnTo>
                    <a:pt x="796975" y="346481"/>
                  </a:lnTo>
                  <a:lnTo>
                    <a:pt x="801941" y="305396"/>
                  </a:lnTo>
                  <a:lnTo>
                    <a:pt x="882904" y="305295"/>
                  </a:lnTo>
                  <a:lnTo>
                    <a:pt x="887272" y="304800"/>
                  </a:lnTo>
                  <a:lnTo>
                    <a:pt x="917079" y="277863"/>
                  </a:lnTo>
                  <a:lnTo>
                    <a:pt x="923683" y="250329"/>
                  </a:lnTo>
                  <a:close/>
                </a:path>
                <a:path extrusionOk="0" h="497839" w="1501775">
                  <a:moveTo>
                    <a:pt x="960094" y="0"/>
                  </a:moveTo>
                  <a:lnTo>
                    <a:pt x="917384" y="2489"/>
                  </a:lnTo>
                  <a:lnTo>
                    <a:pt x="902398" y="22529"/>
                  </a:lnTo>
                  <a:lnTo>
                    <a:pt x="879779" y="159105"/>
                  </a:lnTo>
                  <a:lnTo>
                    <a:pt x="841781" y="159105"/>
                  </a:lnTo>
                  <a:lnTo>
                    <a:pt x="866381" y="0"/>
                  </a:lnTo>
                  <a:lnTo>
                    <a:pt x="831951" y="0"/>
                  </a:lnTo>
                  <a:lnTo>
                    <a:pt x="782345" y="183515"/>
                  </a:lnTo>
                  <a:lnTo>
                    <a:pt x="784225" y="191096"/>
                  </a:lnTo>
                  <a:lnTo>
                    <a:pt x="792162" y="202463"/>
                  </a:lnTo>
                  <a:lnTo>
                    <a:pt x="798169" y="206184"/>
                  </a:lnTo>
                  <a:lnTo>
                    <a:pt x="805014" y="206184"/>
                  </a:lnTo>
                  <a:lnTo>
                    <a:pt x="926312" y="206184"/>
                  </a:lnTo>
                  <a:lnTo>
                    <a:pt x="929678" y="187528"/>
                  </a:lnTo>
                  <a:lnTo>
                    <a:pt x="929830" y="188518"/>
                  </a:lnTo>
                  <a:lnTo>
                    <a:pt x="930376" y="183756"/>
                  </a:lnTo>
                  <a:lnTo>
                    <a:pt x="960094" y="0"/>
                  </a:lnTo>
                  <a:close/>
                </a:path>
                <a:path extrusionOk="0" h="497839" w="1501775">
                  <a:moveTo>
                    <a:pt x="1164082" y="250329"/>
                  </a:moveTo>
                  <a:lnTo>
                    <a:pt x="1087196" y="250329"/>
                  </a:lnTo>
                  <a:lnTo>
                    <a:pt x="1087196" y="305396"/>
                  </a:lnTo>
                  <a:lnTo>
                    <a:pt x="1064869" y="442569"/>
                  </a:lnTo>
                  <a:lnTo>
                    <a:pt x="1005382" y="442569"/>
                  </a:lnTo>
                  <a:lnTo>
                    <a:pt x="1028954" y="305396"/>
                  </a:lnTo>
                  <a:lnTo>
                    <a:pt x="1087196" y="305396"/>
                  </a:lnTo>
                  <a:lnTo>
                    <a:pt x="1087196" y="250329"/>
                  </a:lnTo>
                  <a:lnTo>
                    <a:pt x="994270" y="250329"/>
                  </a:lnTo>
                  <a:lnTo>
                    <a:pt x="986193" y="252958"/>
                  </a:lnTo>
                  <a:lnTo>
                    <a:pt x="972096" y="263334"/>
                  </a:lnTo>
                  <a:lnTo>
                    <a:pt x="967689" y="269430"/>
                  </a:lnTo>
                  <a:lnTo>
                    <a:pt x="966050" y="276275"/>
                  </a:lnTo>
                  <a:lnTo>
                    <a:pt x="939165" y="442569"/>
                  </a:lnTo>
                  <a:lnTo>
                    <a:pt x="929640" y="442569"/>
                  </a:lnTo>
                  <a:lnTo>
                    <a:pt x="901357" y="497636"/>
                  </a:lnTo>
                  <a:lnTo>
                    <a:pt x="1097813" y="497636"/>
                  </a:lnTo>
                  <a:lnTo>
                    <a:pt x="1126985" y="471449"/>
                  </a:lnTo>
                  <a:lnTo>
                    <a:pt x="1154811" y="305396"/>
                  </a:lnTo>
                  <a:lnTo>
                    <a:pt x="1164082" y="250329"/>
                  </a:lnTo>
                  <a:close/>
                </a:path>
                <a:path extrusionOk="0" h="497839" w="1501775">
                  <a:moveTo>
                    <a:pt x="1387830" y="346481"/>
                  </a:moveTo>
                  <a:lnTo>
                    <a:pt x="1312075" y="346481"/>
                  </a:lnTo>
                  <a:lnTo>
                    <a:pt x="1312075" y="401497"/>
                  </a:lnTo>
                  <a:lnTo>
                    <a:pt x="1305280" y="442569"/>
                  </a:lnTo>
                  <a:lnTo>
                    <a:pt x="1247825" y="442569"/>
                  </a:lnTo>
                  <a:lnTo>
                    <a:pt x="1254328" y="401497"/>
                  </a:lnTo>
                  <a:lnTo>
                    <a:pt x="1312075" y="401497"/>
                  </a:lnTo>
                  <a:lnTo>
                    <a:pt x="1312075" y="346481"/>
                  </a:lnTo>
                  <a:lnTo>
                    <a:pt x="1262862" y="346481"/>
                  </a:lnTo>
                  <a:lnTo>
                    <a:pt x="1267917" y="318998"/>
                  </a:lnTo>
                  <a:lnTo>
                    <a:pt x="1270444" y="305396"/>
                  </a:lnTo>
                  <a:lnTo>
                    <a:pt x="1281112" y="250329"/>
                  </a:lnTo>
                  <a:lnTo>
                    <a:pt x="1245006" y="250329"/>
                  </a:lnTo>
                  <a:lnTo>
                    <a:pt x="1244701" y="250380"/>
                  </a:lnTo>
                  <a:lnTo>
                    <a:pt x="1240383" y="250482"/>
                  </a:lnTo>
                  <a:lnTo>
                    <a:pt x="1236370" y="251129"/>
                  </a:lnTo>
                  <a:lnTo>
                    <a:pt x="1230960" y="252907"/>
                  </a:lnTo>
                  <a:lnTo>
                    <a:pt x="1229575" y="253504"/>
                  </a:lnTo>
                  <a:lnTo>
                    <a:pt x="1228178" y="254152"/>
                  </a:lnTo>
                  <a:lnTo>
                    <a:pt x="1225651" y="255244"/>
                  </a:lnTo>
                  <a:lnTo>
                    <a:pt x="1212850" y="266255"/>
                  </a:lnTo>
                  <a:lnTo>
                    <a:pt x="1210424" y="269328"/>
                  </a:lnTo>
                  <a:lnTo>
                    <a:pt x="1208735" y="272656"/>
                  </a:lnTo>
                  <a:lnTo>
                    <a:pt x="1207744" y="276136"/>
                  </a:lnTo>
                  <a:lnTo>
                    <a:pt x="1171028" y="497636"/>
                  </a:lnTo>
                  <a:lnTo>
                    <a:pt x="1334592" y="497636"/>
                  </a:lnTo>
                  <a:lnTo>
                    <a:pt x="1369466" y="471398"/>
                  </a:lnTo>
                  <a:lnTo>
                    <a:pt x="1373911" y="442569"/>
                  </a:lnTo>
                  <a:lnTo>
                    <a:pt x="1380248" y="401497"/>
                  </a:lnTo>
                  <a:lnTo>
                    <a:pt x="1387779" y="352374"/>
                  </a:lnTo>
                  <a:lnTo>
                    <a:pt x="1387830" y="346481"/>
                  </a:lnTo>
                  <a:close/>
                </a:path>
                <a:path extrusionOk="0" h="497839" w="1501775">
                  <a:moveTo>
                    <a:pt x="1501178" y="250329"/>
                  </a:moveTo>
                  <a:lnTo>
                    <a:pt x="1459712" y="250329"/>
                  </a:lnTo>
                  <a:lnTo>
                    <a:pt x="1453807" y="251726"/>
                  </a:lnTo>
                  <a:lnTo>
                    <a:pt x="1424038" y="309168"/>
                  </a:lnTo>
                  <a:lnTo>
                    <a:pt x="1393532" y="497636"/>
                  </a:lnTo>
                  <a:lnTo>
                    <a:pt x="1435354" y="497636"/>
                  </a:lnTo>
                  <a:lnTo>
                    <a:pt x="1443482" y="495211"/>
                  </a:lnTo>
                  <a:lnTo>
                    <a:pt x="1457921" y="485584"/>
                  </a:lnTo>
                  <a:lnTo>
                    <a:pt x="1462443" y="479234"/>
                  </a:lnTo>
                  <a:lnTo>
                    <a:pt x="1464119" y="471449"/>
                  </a:lnTo>
                  <a:lnTo>
                    <a:pt x="1490573" y="313740"/>
                  </a:lnTo>
                  <a:lnTo>
                    <a:pt x="1501178" y="2503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46" name="Google Shape;346;p4"/>
            <p:cNvPicPr preferRelativeResize="0"/>
            <p:nvPr/>
          </p:nvPicPr>
          <p:blipFill rotWithShape="1">
            <a:blip r:embed="rId72">
              <a:alphaModFix/>
            </a:blip>
            <a:srcRect b="0" l="0" r="0" t="0"/>
            <a:stretch/>
          </p:blipFill>
          <p:spPr>
            <a:xfrm>
              <a:off x="4147794" y="2555824"/>
              <a:ext cx="2109422" cy="930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4"/>
            <p:cNvSpPr/>
            <p:nvPr/>
          </p:nvSpPr>
          <p:spPr>
            <a:xfrm>
              <a:off x="6294425" y="2770872"/>
              <a:ext cx="417830" cy="625475"/>
            </a:xfrm>
            <a:custGeom>
              <a:rect b="b" l="l" r="r" t="t"/>
              <a:pathLst>
                <a:path extrusionOk="0" h="625475" w="417829">
                  <a:moveTo>
                    <a:pt x="42824" y="474230"/>
                  </a:moveTo>
                  <a:lnTo>
                    <a:pt x="40449" y="481380"/>
                  </a:lnTo>
                  <a:lnTo>
                    <a:pt x="35801" y="500824"/>
                  </a:lnTo>
                  <a:lnTo>
                    <a:pt x="32562" y="529526"/>
                  </a:lnTo>
                  <a:lnTo>
                    <a:pt x="34442" y="564464"/>
                  </a:lnTo>
                  <a:lnTo>
                    <a:pt x="36779" y="525957"/>
                  </a:lnTo>
                  <a:lnTo>
                    <a:pt x="39433" y="495757"/>
                  </a:lnTo>
                  <a:lnTo>
                    <a:pt x="42824" y="474230"/>
                  </a:lnTo>
                  <a:close/>
                </a:path>
                <a:path extrusionOk="0" h="625475" w="417829">
                  <a:moveTo>
                    <a:pt x="55524" y="463461"/>
                  </a:moveTo>
                  <a:lnTo>
                    <a:pt x="55321" y="463359"/>
                  </a:lnTo>
                  <a:lnTo>
                    <a:pt x="51803" y="464197"/>
                  </a:lnTo>
                  <a:lnTo>
                    <a:pt x="47891" y="461479"/>
                  </a:lnTo>
                  <a:lnTo>
                    <a:pt x="47485" y="461429"/>
                  </a:lnTo>
                  <a:lnTo>
                    <a:pt x="38341" y="535203"/>
                  </a:lnTo>
                  <a:lnTo>
                    <a:pt x="36563" y="583844"/>
                  </a:lnTo>
                  <a:lnTo>
                    <a:pt x="38849" y="612190"/>
                  </a:lnTo>
                  <a:lnTo>
                    <a:pt x="42037" y="625132"/>
                  </a:lnTo>
                  <a:lnTo>
                    <a:pt x="42481" y="624992"/>
                  </a:lnTo>
                  <a:lnTo>
                    <a:pt x="42773" y="602246"/>
                  </a:lnTo>
                  <a:lnTo>
                    <a:pt x="46621" y="575170"/>
                  </a:lnTo>
                  <a:lnTo>
                    <a:pt x="51104" y="552132"/>
                  </a:lnTo>
                  <a:lnTo>
                    <a:pt x="53390" y="541743"/>
                  </a:lnTo>
                  <a:lnTo>
                    <a:pt x="49580" y="511975"/>
                  </a:lnTo>
                  <a:lnTo>
                    <a:pt x="50406" y="488061"/>
                  </a:lnTo>
                  <a:lnTo>
                    <a:pt x="53251" y="471474"/>
                  </a:lnTo>
                  <a:lnTo>
                    <a:pt x="55524" y="463461"/>
                  </a:lnTo>
                  <a:close/>
                </a:path>
                <a:path extrusionOk="0" h="625475" w="417829">
                  <a:moveTo>
                    <a:pt x="417728" y="4229"/>
                  </a:moveTo>
                  <a:lnTo>
                    <a:pt x="347472" y="5346"/>
                  </a:lnTo>
                  <a:lnTo>
                    <a:pt x="297002" y="14643"/>
                  </a:lnTo>
                  <a:lnTo>
                    <a:pt x="194246" y="53340"/>
                  </a:lnTo>
                  <a:lnTo>
                    <a:pt x="161023" y="78790"/>
                  </a:lnTo>
                  <a:lnTo>
                    <a:pt x="148983" y="121602"/>
                  </a:lnTo>
                  <a:lnTo>
                    <a:pt x="146126" y="112801"/>
                  </a:lnTo>
                  <a:lnTo>
                    <a:pt x="145707" y="103416"/>
                  </a:lnTo>
                  <a:lnTo>
                    <a:pt x="147561" y="93357"/>
                  </a:lnTo>
                  <a:lnTo>
                    <a:pt x="151612" y="82257"/>
                  </a:lnTo>
                  <a:lnTo>
                    <a:pt x="151371" y="82016"/>
                  </a:lnTo>
                  <a:lnTo>
                    <a:pt x="110172" y="112255"/>
                  </a:lnTo>
                  <a:lnTo>
                    <a:pt x="84366" y="147015"/>
                  </a:lnTo>
                  <a:lnTo>
                    <a:pt x="73228" y="183743"/>
                  </a:lnTo>
                  <a:lnTo>
                    <a:pt x="76314" y="219773"/>
                  </a:lnTo>
                  <a:lnTo>
                    <a:pt x="71869" y="212534"/>
                  </a:lnTo>
                  <a:lnTo>
                    <a:pt x="70040" y="201726"/>
                  </a:lnTo>
                  <a:lnTo>
                    <a:pt x="70256" y="186182"/>
                  </a:lnTo>
                  <a:lnTo>
                    <a:pt x="71894" y="164414"/>
                  </a:lnTo>
                  <a:lnTo>
                    <a:pt x="71450" y="164363"/>
                  </a:lnTo>
                  <a:lnTo>
                    <a:pt x="39725" y="205613"/>
                  </a:lnTo>
                  <a:lnTo>
                    <a:pt x="18605" y="262140"/>
                  </a:lnTo>
                  <a:lnTo>
                    <a:pt x="10756" y="315341"/>
                  </a:lnTo>
                  <a:lnTo>
                    <a:pt x="18859" y="346583"/>
                  </a:lnTo>
                  <a:lnTo>
                    <a:pt x="17360" y="345719"/>
                  </a:lnTo>
                  <a:lnTo>
                    <a:pt x="13919" y="342201"/>
                  </a:lnTo>
                  <a:lnTo>
                    <a:pt x="10007" y="334733"/>
                  </a:lnTo>
                  <a:lnTo>
                    <a:pt x="7162" y="321729"/>
                  </a:lnTo>
                  <a:lnTo>
                    <a:pt x="6756" y="321576"/>
                  </a:lnTo>
                  <a:lnTo>
                    <a:pt x="0" y="357695"/>
                  </a:lnTo>
                  <a:lnTo>
                    <a:pt x="10541" y="398348"/>
                  </a:lnTo>
                  <a:lnTo>
                    <a:pt x="30099" y="434149"/>
                  </a:lnTo>
                  <a:lnTo>
                    <a:pt x="50520" y="455472"/>
                  </a:lnTo>
                  <a:lnTo>
                    <a:pt x="50914" y="455422"/>
                  </a:lnTo>
                  <a:lnTo>
                    <a:pt x="51422" y="431114"/>
                  </a:lnTo>
                  <a:lnTo>
                    <a:pt x="54089" y="405053"/>
                  </a:lnTo>
                  <a:lnTo>
                    <a:pt x="64211" y="358381"/>
                  </a:lnTo>
                  <a:lnTo>
                    <a:pt x="82029" y="310197"/>
                  </a:lnTo>
                  <a:lnTo>
                    <a:pt x="103187" y="263118"/>
                  </a:lnTo>
                  <a:lnTo>
                    <a:pt x="127279" y="218427"/>
                  </a:lnTo>
                  <a:lnTo>
                    <a:pt x="153936" y="177380"/>
                  </a:lnTo>
                  <a:lnTo>
                    <a:pt x="182778" y="141249"/>
                  </a:lnTo>
                  <a:lnTo>
                    <a:pt x="232905" y="91414"/>
                  </a:lnTo>
                  <a:lnTo>
                    <a:pt x="276644" y="56426"/>
                  </a:lnTo>
                  <a:lnTo>
                    <a:pt x="320484" y="31013"/>
                  </a:lnTo>
                  <a:lnTo>
                    <a:pt x="312102" y="37490"/>
                  </a:lnTo>
                  <a:lnTo>
                    <a:pt x="285737" y="53568"/>
                  </a:lnTo>
                  <a:lnTo>
                    <a:pt x="245452" y="84201"/>
                  </a:lnTo>
                  <a:lnTo>
                    <a:pt x="195326" y="134378"/>
                  </a:lnTo>
                  <a:lnTo>
                    <a:pt x="139420" y="209067"/>
                  </a:lnTo>
                  <a:lnTo>
                    <a:pt x="97726" y="285127"/>
                  </a:lnTo>
                  <a:lnTo>
                    <a:pt x="72720" y="352005"/>
                  </a:lnTo>
                  <a:lnTo>
                    <a:pt x="60134" y="405752"/>
                  </a:lnTo>
                  <a:lnTo>
                    <a:pt x="55372" y="458203"/>
                  </a:lnTo>
                  <a:lnTo>
                    <a:pt x="64249" y="456145"/>
                  </a:lnTo>
                  <a:lnTo>
                    <a:pt x="80733" y="448881"/>
                  </a:lnTo>
                  <a:lnTo>
                    <a:pt x="98996" y="433451"/>
                  </a:lnTo>
                  <a:lnTo>
                    <a:pt x="112979" y="406908"/>
                  </a:lnTo>
                  <a:lnTo>
                    <a:pt x="129095" y="359968"/>
                  </a:lnTo>
                  <a:lnTo>
                    <a:pt x="149821" y="311861"/>
                  </a:lnTo>
                  <a:lnTo>
                    <a:pt x="174485" y="263791"/>
                  </a:lnTo>
                  <a:lnTo>
                    <a:pt x="202488" y="216979"/>
                  </a:lnTo>
                  <a:lnTo>
                    <a:pt x="233172" y="172618"/>
                  </a:lnTo>
                  <a:lnTo>
                    <a:pt x="265925" y="131902"/>
                  </a:lnTo>
                  <a:lnTo>
                    <a:pt x="300101" y="96050"/>
                  </a:lnTo>
                  <a:lnTo>
                    <a:pt x="335089" y="66281"/>
                  </a:lnTo>
                  <a:lnTo>
                    <a:pt x="368401" y="42214"/>
                  </a:lnTo>
                  <a:lnTo>
                    <a:pt x="396951" y="22186"/>
                  </a:lnTo>
                  <a:lnTo>
                    <a:pt x="417728" y="4419"/>
                  </a:lnTo>
                  <a:lnTo>
                    <a:pt x="417728" y="4229"/>
                  </a:lnTo>
                  <a:close/>
                </a:path>
              </a:pathLst>
            </a:custGeom>
            <a:solidFill>
              <a:srgbClr val="100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48" name="Google Shape;348;p4"/>
            <p:cNvPicPr preferRelativeResize="0"/>
            <p:nvPr/>
          </p:nvPicPr>
          <p:blipFill rotWithShape="1">
            <a:blip r:embed="rId73">
              <a:alphaModFix/>
            </a:blip>
            <a:srcRect b="0" l="0" r="0" t="0"/>
            <a:stretch/>
          </p:blipFill>
          <p:spPr>
            <a:xfrm>
              <a:off x="9474492" y="4951565"/>
              <a:ext cx="266496" cy="414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4"/>
            <p:cNvPicPr preferRelativeResize="0"/>
            <p:nvPr/>
          </p:nvPicPr>
          <p:blipFill rotWithShape="1">
            <a:blip r:embed="rId74">
              <a:alphaModFix/>
            </a:blip>
            <a:srcRect b="0" l="0" r="0" t="0"/>
            <a:stretch/>
          </p:blipFill>
          <p:spPr>
            <a:xfrm>
              <a:off x="7702105" y="4425505"/>
              <a:ext cx="2038896" cy="373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4"/>
            <p:cNvPicPr preferRelativeResize="0"/>
            <p:nvPr/>
          </p:nvPicPr>
          <p:blipFill rotWithShape="1">
            <a:blip r:embed="rId75">
              <a:alphaModFix/>
            </a:blip>
            <a:srcRect b="0" l="0" r="0" t="0"/>
            <a:stretch/>
          </p:blipFill>
          <p:spPr>
            <a:xfrm>
              <a:off x="7703439" y="4543920"/>
              <a:ext cx="163956" cy="168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4"/>
            <p:cNvPicPr preferRelativeResize="0"/>
            <p:nvPr/>
          </p:nvPicPr>
          <p:blipFill rotWithShape="1">
            <a:blip r:embed="rId76">
              <a:alphaModFix/>
            </a:blip>
            <a:srcRect b="0" l="0" r="0" t="0"/>
            <a:stretch/>
          </p:blipFill>
          <p:spPr>
            <a:xfrm>
              <a:off x="8705151" y="4543679"/>
              <a:ext cx="151853" cy="169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4"/>
            <p:cNvPicPr preferRelativeResize="0"/>
            <p:nvPr/>
          </p:nvPicPr>
          <p:blipFill rotWithShape="1">
            <a:blip r:embed="rId77">
              <a:alphaModFix/>
            </a:blip>
            <a:srcRect b="0" l="0" r="0" t="0"/>
            <a:stretch/>
          </p:blipFill>
          <p:spPr>
            <a:xfrm>
              <a:off x="8929687" y="4542231"/>
              <a:ext cx="169964" cy="170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4"/>
            <p:cNvPicPr preferRelativeResize="0"/>
            <p:nvPr/>
          </p:nvPicPr>
          <p:blipFill rotWithShape="1">
            <a:blip r:embed="rId78">
              <a:alphaModFix/>
            </a:blip>
            <a:srcRect b="0" l="0" r="0" t="0"/>
            <a:stretch/>
          </p:blipFill>
          <p:spPr>
            <a:xfrm>
              <a:off x="8904833" y="4910785"/>
              <a:ext cx="194817" cy="195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4"/>
            <p:cNvSpPr/>
            <p:nvPr/>
          </p:nvSpPr>
          <p:spPr>
            <a:xfrm>
              <a:off x="8193735" y="4384179"/>
              <a:ext cx="387350" cy="429259"/>
            </a:xfrm>
            <a:custGeom>
              <a:rect b="b" l="l" r="r" t="t"/>
              <a:pathLst>
                <a:path extrusionOk="0" h="429260" w="387350">
                  <a:moveTo>
                    <a:pt x="39657" y="428963"/>
                  </a:moveTo>
                  <a:lnTo>
                    <a:pt x="8432" y="406145"/>
                  </a:lnTo>
                  <a:lnTo>
                    <a:pt x="0" y="368300"/>
                  </a:lnTo>
                  <a:lnTo>
                    <a:pt x="0" y="61264"/>
                  </a:lnTo>
                  <a:lnTo>
                    <a:pt x="3624" y="34888"/>
                  </a:lnTo>
                  <a:lnTo>
                    <a:pt x="13781" y="15473"/>
                  </a:lnTo>
                  <a:lnTo>
                    <a:pt x="29398" y="3637"/>
                  </a:lnTo>
                  <a:lnTo>
                    <a:pt x="49402" y="0"/>
                  </a:lnTo>
                  <a:lnTo>
                    <a:pt x="57970" y="876"/>
                  </a:lnTo>
                  <a:lnTo>
                    <a:pt x="66967" y="3084"/>
                  </a:lnTo>
                  <a:lnTo>
                    <a:pt x="76334" y="6652"/>
                  </a:lnTo>
                  <a:lnTo>
                    <a:pt x="86017" y="11607"/>
                  </a:lnTo>
                  <a:lnTo>
                    <a:pt x="280080" y="123639"/>
                  </a:lnTo>
                  <a:lnTo>
                    <a:pt x="126975" y="123639"/>
                  </a:lnTo>
                  <a:lnTo>
                    <a:pt x="115363" y="125987"/>
                  </a:lnTo>
                  <a:lnTo>
                    <a:pt x="107509" y="134854"/>
                  </a:lnTo>
                  <a:lnTo>
                    <a:pt x="104622" y="149567"/>
                  </a:lnTo>
                  <a:lnTo>
                    <a:pt x="104502" y="209675"/>
                  </a:lnTo>
                  <a:lnTo>
                    <a:pt x="104620" y="266265"/>
                  </a:lnTo>
                  <a:lnTo>
                    <a:pt x="116785" y="304340"/>
                  </a:lnTo>
                  <a:lnTo>
                    <a:pt x="124513" y="306009"/>
                  </a:lnTo>
                  <a:lnTo>
                    <a:pt x="279902" y="306009"/>
                  </a:lnTo>
                  <a:lnTo>
                    <a:pt x="86017" y="417956"/>
                  </a:lnTo>
                  <a:lnTo>
                    <a:pt x="61473" y="427993"/>
                  </a:lnTo>
                  <a:lnTo>
                    <a:pt x="39657" y="428963"/>
                  </a:lnTo>
                  <a:close/>
                </a:path>
                <a:path extrusionOk="0" h="429260" w="387350">
                  <a:moveTo>
                    <a:pt x="279902" y="306009"/>
                  </a:moveTo>
                  <a:lnTo>
                    <a:pt x="124513" y="306009"/>
                  </a:lnTo>
                  <a:lnTo>
                    <a:pt x="132837" y="304731"/>
                  </a:lnTo>
                  <a:lnTo>
                    <a:pt x="141135" y="301078"/>
                  </a:lnTo>
                  <a:lnTo>
                    <a:pt x="254050" y="235889"/>
                  </a:lnTo>
                  <a:lnTo>
                    <a:pt x="263817" y="227988"/>
                  </a:lnTo>
                  <a:lnTo>
                    <a:pt x="268565" y="218998"/>
                  </a:lnTo>
                  <a:lnTo>
                    <a:pt x="268300" y="209675"/>
                  </a:lnTo>
                  <a:lnTo>
                    <a:pt x="263029" y="200774"/>
                  </a:lnTo>
                  <a:lnTo>
                    <a:pt x="260692" y="198183"/>
                  </a:lnTo>
                  <a:lnTo>
                    <a:pt x="259105" y="197091"/>
                  </a:lnTo>
                  <a:lnTo>
                    <a:pt x="256628" y="195313"/>
                  </a:lnTo>
                  <a:lnTo>
                    <a:pt x="254658" y="194092"/>
                  </a:lnTo>
                  <a:lnTo>
                    <a:pt x="141135" y="128485"/>
                  </a:lnTo>
                  <a:lnTo>
                    <a:pt x="126975" y="123639"/>
                  </a:lnTo>
                  <a:lnTo>
                    <a:pt x="280080" y="123639"/>
                  </a:lnTo>
                  <a:lnTo>
                    <a:pt x="351929" y="165100"/>
                  </a:lnTo>
                  <a:lnTo>
                    <a:pt x="372689" y="181172"/>
                  </a:lnTo>
                  <a:lnTo>
                    <a:pt x="384446" y="199361"/>
                  </a:lnTo>
                  <a:lnTo>
                    <a:pt x="387200" y="218488"/>
                  </a:lnTo>
                  <a:lnTo>
                    <a:pt x="380949" y="237375"/>
                  </a:lnTo>
                  <a:lnTo>
                    <a:pt x="371966" y="249172"/>
                  </a:lnTo>
                  <a:lnTo>
                    <a:pt x="361056" y="258454"/>
                  </a:lnTo>
                  <a:lnTo>
                    <a:pt x="348843" y="266265"/>
                  </a:lnTo>
                  <a:lnTo>
                    <a:pt x="279902" y="306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55" name="Google Shape;355;p4"/>
            <p:cNvPicPr preferRelativeResize="0"/>
            <p:nvPr/>
          </p:nvPicPr>
          <p:blipFill rotWithShape="1">
            <a:blip r:embed="rId79">
              <a:alphaModFix/>
            </a:blip>
            <a:srcRect b="0" l="0" r="0" t="0"/>
            <a:stretch/>
          </p:blipFill>
          <p:spPr>
            <a:xfrm>
              <a:off x="8306193" y="4584954"/>
              <a:ext cx="223494" cy="164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4"/>
            <p:cNvPicPr preferRelativeResize="0"/>
            <p:nvPr/>
          </p:nvPicPr>
          <p:blipFill rotWithShape="1">
            <a:blip r:embed="rId80">
              <a:alphaModFix/>
            </a:blip>
            <a:srcRect b="0" l="0" r="0" t="0"/>
            <a:stretch/>
          </p:blipFill>
          <p:spPr>
            <a:xfrm>
              <a:off x="9188348" y="5068938"/>
              <a:ext cx="170014" cy="38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4"/>
            <p:cNvSpPr/>
            <p:nvPr/>
          </p:nvSpPr>
          <p:spPr>
            <a:xfrm>
              <a:off x="7979168" y="4544059"/>
              <a:ext cx="137160" cy="168910"/>
            </a:xfrm>
            <a:custGeom>
              <a:rect b="b" l="l" r="r" t="t"/>
              <a:pathLst>
                <a:path extrusionOk="0" h="168910" w="137159">
                  <a:moveTo>
                    <a:pt x="136779" y="130810"/>
                  </a:moveTo>
                  <a:lnTo>
                    <a:pt x="42913" y="130810"/>
                  </a:lnTo>
                  <a:lnTo>
                    <a:pt x="42913" y="100342"/>
                  </a:lnTo>
                  <a:lnTo>
                    <a:pt x="129527" y="100342"/>
                  </a:lnTo>
                  <a:lnTo>
                    <a:pt x="129527" y="62242"/>
                  </a:lnTo>
                  <a:lnTo>
                    <a:pt x="42913" y="62242"/>
                  </a:lnTo>
                  <a:lnTo>
                    <a:pt x="42913" y="38100"/>
                  </a:lnTo>
                  <a:lnTo>
                    <a:pt x="134594" y="38100"/>
                  </a:lnTo>
                  <a:lnTo>
                    <a:pt x="13459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62242"/>
                  </a:lnTo>
                  <a:lnTo>
                    <a:pt x="0" y="100342"/>
                  </a:lnTo>
                  <a:lnTo>
                    <a:pt x="0" y="130810"/>
                  </a:lnTo>
                  <a:lnTo>
                    <a:pt x="0" y="168910"/>
                  </a:lnTo>
                  <a:lnTo>
                    <a:pt x="136779" y="168910"/>
                  </a:lnTo>
                  <a:lnTo>
                    <a:pt x="136779" y="130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58" name="Google Shape;358;p4"/>
            <p:cNvPicPr preferRelativeResize="0"/>
            <p:nvPr/>
          </p:nvPicPr>
          <p:blipFill rotWithShape="1">
            <a:blip r:embed="rId81">
              <a:alphaModFix/>
            </a:blip>
            <a:srcRect b="0" l="0" r="0" t="0"/>
            <a:stretch/>
          </p:blipFill>
          <p:spPr>
            <a:xfrm>
              <a:off x="8424367" y="4911623"/>
              <a:ext cx="156717" cy="193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4"/>
            <p:cNvSpPr/>
            <p:nvPr/>
          </p:nvSpPr>
          <p:spPr>
            <a:xfrm>
              <a:off x="9461500" y="4892230"/>
              <a:ext cx="339090" cy="516255"/>
            </a:xfrm>
            <a:custGeom>
              <a:rect b="b" l="l" r="r" t="t"/>
              <a:pathLst>
                <a:path extrusionOk="0" h="516254" w="339090">
                  <a:moveTo>
                    <a:pt x="0" y="472821"/>
                  </a:moveTo>
                  <a:lnTo>
                    <a:pt x="0" y="0"/>
                  </a:lnTo>
                  <a:lnTo>
                    <a:pt x="118444" y="117627"/>
                  </a:lnTo>
                  <a:lnTo>
                    <a:pt x="49466" y="117627"/>
                  </a:lnTo>
                  <a:lnTo>
                    <a:pt x="49466" y="354457"/>
                  </a:lnTo>
                  <a:lnTo>
                    <a:pt x="136508" y="354457"/>
                  </a:lnTo>
                  <a:lnTo>
                    <a:pt x="150291" y="380301"/>
                  </a:lnTo>
                  <a:lnTo>
                    <a:pt x="95351" y="380301"/>
                  </a:lnTo>
                  <a:lnTo>
                    <a:pt x="0" y="472821"/>
                  </a:lnTo>
                  <a:close/>
                </a:path>
                <a:path extrusionOk="0" h="516254" w="339090">
                  <a:moveTo>
                    <a:pt x="275084" y="445833"/>
                  </a:moveTo>
                  <a:lnTo>
                    <a:pt x="185242" y="445833"/>
                  </a:lnTo>
                  <a:lnTo>
                    <a:pt x="211886" y="431596"/>
                  </a:lnTo>
                  <a:lnTo>
                    <a:pt x="135331" y="287578"/>
                  </a:lnTo>
                  <a:lnTo>
                    <a:pt x="221411" y="287578"/>
                  </a:lnTo>
                  <a:lnTo>
                    <a:pt x="49466" y="117627"/>
                  </a:lnTo>
                  <a:lnTo>
                    <a:pt x="118444" y="117627"/>
                  </a:lnTo>
                  <a:lnTo>
                    <a:pt x="338785" y="336448"/>
                  </a:lnTo>
                  <a:lnTo>
                    <a:pt x="216941" y="336448"/>
                  </a:lnTo>
                  <a:lnTo>
                    <a:pt x="275084" y="445833"/>
                  </a:lnTo>
                  <a:close/>
                </a:path>
                <a:path extrusionOk="0" h="516254" w="339090">
                  <a:moveTo>
                    <a:pt x="136508" y="354457"/>
                  </a:moveTo>
                  <a:lnTo>
                    <a:pt x="49466" y="354457"/>
                  </a:lnTo>
                  <a:lnTo>
                    <a:pt x="107010" y="299148"/>
                  </a:lnTo>
                  <a:lnTo>
                    <a:pt x="136508" y="354457"/>
                  </a:lnTo>
                  <a:close/>
                </a:path>
                <a:path extrusionOk="0" h="516254" w="339090">
                  <a:moveTo>
                    <a:pt x="167932" y="515785"/>
                  </a:moveTo>
                  <a:lnTo>
                    <a:pt x="95351" y="380301"/>
                  </a:lnTo>
                  <a:lnTo>
                    <a:pt x="150291" y="380301"/>
                  </a:lnTo>
                  <a:lnTo>
                    <a:pt x="185242" y="445833"/>
                  </a:lnTo>
                  <a:lnTo>
                    <a:pt x="275084" y="445833"/>
                  </a:lnTo>
                  <a:lnTo>
                    <a:pt x="280492" y="456006"/>
                  </a:lnTo>
                  <a:lnTo>
                    <a:pt x="167932" y="515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60" name="Google Shape;360;p4"/>
            <p:cNvPicPr preferRelativeResize="0"/>
            <p:nvPr/>
          </p:nvPicPr>
          <p:blipFill rotWithShape="1">
            <a:blip r:embed="rId82">
              <a:alphaModFix/>
            </a:blip>
            <a:srcRect b="0" l="0" r="0" t="0"/>
            <a:stretch/>
          </p:blipFill>
          <p:spPr>
            <a:xfrm>
              <a:off x="7703439" y="4909693"/>
              <a:ext cx="162623" cy="19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4"/>
            <p:cNvPicPr preferRelativeResize="0"/>
            <p:nvPr/>
          </p:nvPicPr>
          <p:blipFill rotWithShape="1">
            <a:blip r:embed="rId83">
              <a:alphaModFix/>
            </a:blip>
            <a:srcRect b="0" l="0" r="0" t="0"/>
            <a:stretch/>
          </p:blipFill>
          <p:spPr>
            <a:xfrm>
              <a:off x="7931492" y="4909693"/>
              <a:ext cx="196799" cy="197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4"/>
            <p:cNvPicPr preferRelativeResize="0"/>
            <p:nvPr/>
          </p:nvPicPr>
          <p:blipFill rotWithShape="1">
            <a:blip r:embed="rId84">
              <a:alphaModFix/>
            </a:blip>
            <a:srcRect b="0" l="0" r="0" t="0"/>
            <a:stretch/>
          </p:blipFill>
          <p:spPr>
            <a:xfrm>
              <a:off x="8193734" y="4912969"/>
              <a:ext cx="153266" cy="191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4"/>
            <p:cNvPicPr preferRelativeResize="0"/>
            <p:nvPr/>
          </p:nvPicPr>
          <p:blipFill rotWithShape="1">
            <a:blip r:embed="rId85">
              <a:alphaModFix/>
            </a:blip>
            <a:srcRect b="0" l="0" r="0" t="0"/>
            <a:stretch/>
          </p:blipFill>
          <p:spPr>
            <a:xfrm>
              <a:off x="8652522" y="4910531"/>
              <a:ext cx="194271" cy="215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4"/>
            <p:cNvSpPr/>
            <p:nvPr/>
          </p:nvSpPr>
          <p:spPr>
            <a:xfrm>
              <a:off x="2792069" y="1626539"/>
              <a:ext cx="5325745" cy="360045"/>
            </a:xfrm>
            <a:custGeom>
              <a:rect b="b" l="l" r="r" t="t"/>
              <a:pathLst>
                <a:path extrusionOk="0" h="360044" w="5325745">
                  <a:moveTo>
                    <a:pt x="265112" y="2082"/>
                  </a:moveTo>
                  <a:lnTo>
                    <a:pt x="184340" y="2082"/>
                  </a:lnTo>
                  <a:lnTo>
                    <a:pt x="184340" y="111125"/>
                  </a:lnTo>
                  <a:lnTo>
                    <a:pt x="80708" y="111125"/>
                  </a:lnTo>
                  <a:lnTo>
                    <a:pt x="80708" y="2082"/>
                  </a:lnTo>
                  <a:lnTo>
                    <a:pt x="0" y="2082"/>
                  </a:lnTo>
                  <a:lnTo>
                    <a:pt x="0" y="293446"/>
                  </a:lnTo>
                  <a:lnTo>
                    <a:pt x="80708" y="293446"/>
                  </a:lnTo>
                  <a:lnTo>
                    <a:pt x="80708" y="182714"/>
                  </a:lnTo>
                  <a:lnTo>
                    <a:pt x="184340" y="182714"/>
                  </a:lnTo>
                  <a:lnTo>
                    <a:pt x="184340" y="293446"/>
                  </a:lnTo>
                  <a:lnTo>
                    <a:pt x="265112" y="293446"/>
                  </a:lnTo>
                  <a:lnTo>
                    <a:pt x="265112" y="182714"/>
                  </a:lnTo>
                  <a:lnTo>
                    <a:pt x="265112" y="111125"/>
                  </a:lnTo>
                  <a:lnTo>
                    <a:pt x="265112" y="2082"/>
                  </a:lnTo>
                  <a:close/>
                </a:path>
                <a:path extrusionOk="0" h="360044" w="5325745">
                  <a:moveTo>
                    <a:pt x="521042" y="166090"/>
                  </a:moveTo>
                  <a:lnTo>
                    <a:pt x="515975" y="125310"/>
                  </a:lnTo>
                  <a:lnTo>
                    <a:pt x="481647" y="80581"/>
                  </a:lnTo>
                  <a:lnTo>
                    <a:pt x="444449" y="67932"/>
                  </a:lnTo>
                  <a:lnTo>
                    <a:pt x="444449" y="201472"/>
                  </a:lnTo>
                  <a:lnTo>
                    <a:pt x="444436" y="211950"/>
                  </a:lnTo>
                  <a:lnTo>
                    <a:pt x="441540" y="227330"/>
                  </a:lnTo>
                  <a:lnTo>
                    <a:pt x="433412" y="238975"/>
                  </a:lnTo>
                  <a:lnTo>
                    <a:pt x="420916" y="246329"/>
                  </a:lnTo>
                  <a:lnTo>
                    <a:pt x="404901" y="248894"/>
                  </a:lnTo>
                  <a:lnTo>
                    <a:pt x="393700" y="247230"/>
                  </a:lnTo>
                  <a:lnTo>
                    <a:pt x="384873" y="242404"/>
                  </a:lnTo>
                  <a:lnTo>
                    <a:pt x="379095" y="234683"/>
                  </a:lnTo>
                  <a:lnTo>
                    <a:pt x="377024" y="224332"/>
                  </a:lnTo>
                  <a:lnTo>
                    <a:pt x="377024" y="223494"/>
                  </a:lnTo>
                  <a:lnTo>
                    <a:pt x="379399" y="211950"/>
                  </a:lnTo>
                  <a:lnTo>
                    <a:pt x="386384" y="203161"/>
                  </a:lnTo>
                  <a:lnTo>
                    <a:pt x="397738" y="197573"/>
                  </a:lnTo>
                  <a:lnTo>
                    <a:pt x="413245" y="195618"/>
                  </a:lnTo>
                  <a:lnTo>
                    <a:pt x="421868" y="196075"/>
                  </a:lnTo>
                  <a:lnTo>
                    <a:pt x="430098" y="197307"/>
                  </a:lnTo>
                  <a:lnTo>
                    <a:pt x="437705" y="199161"/>
                  </a:lnTo>
                  <a:lnTo>
                    <a:pt x="444449" y="201472"/>
                  </a:lnTo>
                  <a:lnTo>
                    <a:pt x="444449" y="67932"/>
                  </a:lnTo>
                  <a:lnTo>
                    <a:pt x="439077" y="66725"/>
                  </a:lnTo>
                  <a:lnTo>
                    <a:pt x="411162" y="64947"/>
                  </a:lnTo>
                  <a:lnTo>
                    <a:pt x="384162" y="66217"/>
                  </a:lnTo>
                  <a:lnTo>
                    <a:pt x="360603" y="69786"/>
                  </a:lnTo>
                  <a:lnTo>
                    <a:pt x="339534" y="75311"/>
                  </a:lnTo>
                  <a:lnTo>
                    <a:pt x="320027" y="82397"/>
                  </a:lnTo>
                  <a:lnTo>
                    <a:pt x="336245" y="137769"/>
                  </a:lnTo>
                  <a:lnTo>
                    <a:pt x="351256" y="132499"/>
                  </a:lnTo>
                  <a:lnTo>
                    <a:pt x="366204" y="128587"/>
                  </a:lnTo>
                  <a:lnTo>
                    <a:pt x="381787" y="126149"/>
                  </a:lnTo>
                  <a:lnTo>
                    <a:pt x="398703" y="125310"/>
                  </a:lnTo>
                  <a:lnTo>
                    <a:pt x="418528" y="127762"/>
                  </a:lnTo>
                  <a:lnTo>
                    <a:pt x="432562" y="134924"/>
                  </a:lnTo>
                  <a:lnTo>
                    <a:pt x="440893" y="146545"/>
                  </a:lnTo>
                  <a:lnTo>
                    <a:pt x="443547" y="161810"/>
                  </a:lnTo>
                  <a:lnTo>
                    <a:pt x="443649" y="166090"/>
                  </a:lnTo>
                  <a:lnTo>
                    <a:pt x="432739" y="162623"/>
                  </a:lnTo>
                  <a:lnTo>
                    <a:pt x="419709" y="159854"/>
                  </a:lnTo>
                  <a:lnTo>
                    <a:pt x="405130" y="158026"/>
                  </a:lnTo>
                  <a:lnTo>
                    <a:pt x="389534" y="157365"/>
                  </a:lnTo>
                  <a:lnTo>
                    <a:pt x="353453" y="161810"/>
                  </a:lnTo>
                  <a:lnTo>
                    <a:pt x="325602" y="175107"/>
                  </a:lnTo>
                  <a:lnTo>
                    <a:pt x="307670" y="197218"/>
                  </a:lnTo>
                  <a:lnTo>
                    <a:pt x="301320" y="228104"/>
                  </a:lnTo>
                  <a:lnTo>
                    <a:pt x="301320" y="228955"/>
                  </a:lnTo>
                  <a:lnTo>
                    <a:pt x="307047" y="258584"/>
                  </a:lnTo>
                  <a:lnTo>
                    <a:pt x="322897" y="280390"/>
                  </a:lnTo>
                  <a:lnTo>
                    <a:pt x="346773" y="293852"/>
                  </a:lnTo>
                  <a:lnTo>
                    <a:pt x="376631" y="298450"/>
                  </a:lnTo>
                  <a:lnTo>
                    <a:pt x="397383" y="296367"/>
                  </a:lnTo>
                  <a:lnTo>
                    <a:pt x="415061" y="290487"/>
                  </a:lnTo>
                  <a:lnTo>
                    <a:pt x="430161" y="281419"/>
                  </a:lnTo>
                  <a:lnTo>
                    <a:pt x="443204" y="269722"/>
                  </a:lnTo>
                  <a:lnTo>
                    <a:pt x="443204" y="293446"/>
                  </a:lnTo>
                  <a:lnTo>
                    <a:pt x="521042" y="293446"/>
                  </a:lnTo>
                  <a:lnTo>
                    <a:pt x="521042" y="269722"/>
                  </a:lnTo>
                  <a:lnTo>
                    <a:pt x="521042" y="248894"/>
                  </a:lnTo>
                  <a:lnTo>
                    <a:pt x="521042" y="195618"/>
                  </a:lnTo>
                  <a:lnTo>
                    <a:pt x="521042" y="166090"/>
                  </a:lnTo>
                  <a:close/>
                </a:path>
                <a:path extrusionOk="0" h="360044" w="5325745">
                  <a:moveTo>
                    <a:pt x="788682" y="68262"/>
                  </a:moveTo>
                  <a:lnTo>
                    <a:pt x="561428" y="68262"/>
                  </a:lnTo>
                  <a:lnTo>
                    <a:pt x="561428" y="293446"/>
                  </a:lnTo>
                  <a:lnTo>
                    <a:pt x="640499" y="293446"/>
                  </a:lnTo>
                  <a:lnTo>
                    <a:pt x="640499" y="135686"/>
                  </a:lnTo>
                  <a:lnTo>
                    <a:pt x="710006" y="135686"/>
                  </a:lnTo>
                  <a:lnTo>
                    <a:pt x="710006" y="293446"/>
                  </a:lnTo>
                  <a:lnTo>
                    <a:pt x="788682" y="293446"/>
                  </a:lnTo>
                  <a:lnTo>
                    <a:pt x="788682" y="135686"/>
                  </a:lnTo>
                  <a:lnTo>
                    <a:pt x="788682" y="68262"/>
                  </a:lnTo>
                  <a:close/>
                </a:path>
                <a:path extrusionOk="0" h="360044" w="5325745">
                  <a:moveTo>
                    <a:pt x="1078357" y="179832"/>
                  </a:moveTo>
                  <a:lnTo>
                    <a:pt x="1070229" y="131241"/>
                  </a:lnTo>
                  <a:lnTo>
                    <a:pt x="1050569" y="98234"/>
                  </a:lnTo>
                  <a:lnTo>
                    <a:pt x="1016520" y="71386"/>
                  </a:lnTo>
                  <a:lnTo>
                    <a:pt x="1000912" y="68084"/>
                  </a:lnTo>
                  <a:lnTo>
                    <a:pt x="1000912" y="181076"/>
                  </a:lnTo>
                  <a:lnTo>
                    <a:pt x="997204" y="201891"/>
                  </a:lnTo>
                  <a:lnTo>
                    <a:pt x="987171" y="218071"/>
                  </a:lnTo>
                  <a:lnTo>
                    <a:pt x="972464" y="228549"/>
                  </a:lnTo>
                  <a:lnTo>
                    <a:pt x="954722" y="232270"/>
                  </a:lnTo>
                  <a:lnTo>
                    <a:pt x="936625" y="228485"/>
                  </a:lnTo>
                  <a:lnTo>
                    <a:pt x="921956" y="217919"/>
                  </a:lnTo>
                  <a:lnTo>
                    <a:pt x="912126" y="201726"/>
                  </a:lnTo>
                  <a:lnTo>
                    <a:pt x="908545" y="181076"/>
                  </a:lnTo>
                  <a:lnTo>
                    <a:pt x="908608" y="179832"/>
                  </a:lnTo>
                  <a:lnTo>
                    <a:pt x="912126" y="159600"/>
                  </a:lnTo>
                  <a:lnTo>
                    <a:pt x="921956" y="143395"/>
                  </a:lnTo>
                  <a:lnTo>
                    <a:pt x="936625" y="132829"/>
                  </a:lnTo>
                  <a:lnTo>
                    <a:pt x="954722" y="129032"/>
                  </a:lnTo>
                  <a:lnTo>
                    <a:pt x="972464" y="132829"/>
                  </a:lnTo>
                  <a:lnTo>
                    <a:pt x="987171" y="143395"/>
                  </a:lnTo>
                  <a:lnTo>
                    <a:pt x="997204" y="159600"/>
                  </a:lnTo>
                  <a:lnTo>
                    <a:pt x="1000836" y="179832"/>
                  </a:lnTo>
                  <a:lnTo>
                    <a:pt x="1000912" y="181076"/>
                  </a:lnTo>
                  <a:lnTo>
                    <a:pt x="1000912" y="68084"/>
                  </a:lnTo>
                  <a:lnTo>
                    <a:pt x="978446" y="63309"/>
                  </a:lnTo>
                  <a:lnTo>
                    <a:pt x="955725" y="66141"/>
                  </a:lnTo>
                  <a:lnTo>
                    <a:pt x="937450" y="73761"/>
                  </a:lnTo>
                  <a:lnTo>
                    <a:pt x="922604" y="84886"/>
                  </a:lnTo>
                  <a:lnTo>
                    <a:pt x="910183" y="98234"/>
                  </a:lnTo>
                  <a:lnTo>
                    <a:pt x="910183" y="68262"/>
                  </a:lnTo>
                  <a:lnTo>
                    <a:pt x="831100" y="68262"/>
                  </a:lnTo>
                  <a:lnTo>
                    <a:pt x="831100" y="360019"/>
                  </a:lnTo>
                  <a:lnTo>
                    <a:pt x="910183" y="360019"/>
                  </a:lnTo>
                  <a:lnTo>
                    <a:pt x="910183" y="265963"/>
                  </a:lnTo>
                  <a:lnTo>
                    <a:pt x="922426" y="278244"/>
                  </a:lnTo>
                  <a:lnTo>
                    <a:pt x="937348" y="288607"/>
                  </a:lnTo>
                  <a:lnTo>
                    <a:pt x="955852" y="295783"/>
                  </a:lnTo>
                  <a:lnTo>
                    <a:pt x="978890" y="298450"/>
                  </a:lnTo>
                  <a:lnTo>
                    <a:pt x="1016876" y="290347"/>
                  </a:lnTo>
                  <a:lnTo>
                    <a:pt x="1048575" y="267017"/>
                  </a:lnTo>
                  <a:lnTo>
                    <a:pt x="1049197" y="265963"/>
                  </a:lnTo>
                  <a:lnTo>
                    <a:pt x="1068933" y="232270"/>
                  </a:lnTo>
                  <a:lnTo>
                    <a:pt x="1070292" y="229958"/>
                  </a:lnTo>
                  <a:lnTo>
                    <a:pt x="1078280" y="181076"/>
                  </a:lnTo>
                  <a:lnTo>
                    <a:pt x="1078357" y="179832"/>
                  </a:lnTo>
                  <a:close/>
                </a:path>
                <a:path extrusionOk="0" h="360044" w="5325745">
                  <a:moveTo>
                    <a:pt x="1321396" y="166090"/>
                  </a:moveTo>
                  <a:lnTo>
                    <a:pt x="1321308" y="162623"/>
                  </a:lnTo>
                  <a:lnTo>
                    <a:pt x="1320012" y="141808"/>
                  </a:lnTo>
                  <a:lnTo>
                    <a:pt x="1316316" y="125310"/>
                  </a:lnTo>
                  <a:lnTo>
                    <a:pt x="1315707" y="122580"/>
                  </a:lnTo>
                  <a:lnTo>
                    <a:pt x="1281976" y="80581"/>
                  </a:lnTo>
                  <a:lnTo>
                    <a:pt x="1244790" y="67932"/>
                  </a:lnTo>
                  <a:lnTo>
                    <a:pt x="1244790" y="201472"/>
                  </a:lnTo>
                  <a:lnTo>
                    <a:pt x="1244777" y="211950"/>
                  </a:lnTo>
                  <a:lnTo>
                    <a:pt x="1241882" y="227330"/>
                  </a:lnTo>
                  <a:lnTo>
                    <a:pt x="1233766" y="238975"/>
                  </a:lnTo>
                  <a:lnTo>
                    <a:pt x="1221257" y="246329"/>
                  </a:lnTo>
                  <a:lnTo>
                    <a:pt x="1205255" y="248894"/>
                  </a:lnTo>
                  <a:lnTo>
                    <a:pt x="1194054" y="247230"/>
                  </a:lnTo>
                  <a:lnTo>
                    <a:pt x="1185227" y="242404"/>
                  </a:lnTo>
                  <a:lnTo>
                    <a:pt x="1179449" y="234683"/>
                  </a:lnTo>
                  <a:lnTo>
                    <a:pt x="1177378" y="224332"/>
                  </a:lnTo>
                  <a:lnTo>
                    <a:pt x="1177378" y="223494"/>
                  </a:lnTo>
                  <a:lnTo>
                    <a:pt x="1179753" y="211950"/>
                  </a:lnTo>
                  <a:lnTo>
                    <a:pt x="1186738" y="203161"/>
                  </a:lnTo>
                  <a:lnTo>
                    <a:pt x="1198079" y="197573"/>
                  </a:lnTo>
                  <a:lnTo>
                    <a:pt x="1213586" y="195618"/>
                  </a:lnTo>
                  <a:lnTo>
                    <a:pt x="1222209" y="196075"/>
                  </a:lnTo>
                  <a:lnTo>
                    <a:pt x="1230452" y="197307"/>
                  </a:lnTo>
                  <a:lnTo>
                    <a:pt x="1238059" y="199161"/>
                  </a:lnTo>
                  <a:lnTo>
                    <a:pt x="1244790" y="201472"/>
                  </a:lnTo>
                  <a:lnTo>
                    <a:pt x="1244790" y="67932"/>
                  </a:lnTo>
                  <a:lnTo>
                    <a:pt x="1239418" y="66725"/>
                  </a:lnTo>
                  <a:lnTo>
                    <a:pt x="1211503" y="64947"/>
                  </a:lnTo>
                  <a:lnTo>
                    <a:pt x="1184503" y="66217"/>
                  </a:lnTo>
                  <a:lnTo>
                    <a:pt x="1160945" y="69786"/>
                  </a:lnTo>
                  <a:lnTo>
                    <a:pt x="1139875" y="75311"/>
                  </a:lnTo>
                  <a:lnTo>
                    <a:pt x="1120368" y="82397"/>
                  </a:lnTo>
                  <a:lnTo>
                    <a:pt x="1136599" y="137769"/>
                  </a:lnTo>
                  <a:lnTo>
                    <a:pt x="1151610" y="132499"/>
                  </a:lnTo>
                  <a:lnTo>
                    <a:pt x="1166558" y="128587"/>
                  </a:lnTo>
                  <a:lnTo>
                    <a:pt x="1182128" y="126149"/>
                  </a:lnTo>
                  <a:lnTo>
                    <a:pt x="1199057" y="125310"/>
                  </a:lnTo>
                  <a:lnTo>
                    <a:pt x="1218882" y="127762"/>
                  </a:lnTo>
                  <a:lnTo>
                    <a:pt x="1232903" y="134924"/>
                  </a:lnTo>
                  <a:lnTo>
                    <a:pt x="1241247" y="146545"/>
                  </a:lnTo>
                  <a:lnTo>
                    <a:pt x="1243901" y="161810"/>
                  </a:lnTo>
                  <a:lnTo>
                    <a:pt x="1244003" y="166090"/>
                  </a:lnTo>
                  <a:lnTo>
                    <a:pt x="1233081" y="162623"/>
                  </a:lnTo>
                  <a:lnTo>
                    <a:pt x="1220063" y="159854"/>
                  </a:lnTo>
                  <a:lnTo>
                    <a:pt x="1205471" y="158026"/>
                  </a:lnTo>
                  <a:lnTo>
                    <a:pt x="1189875" y="157365"/>
                  </a:lnTo>
                  <a:lnTo>
                    <a:pt x="1153795" y="161810"/>
                  </a:lnTo>
                  <a:lnTo>
                    <a:pt x="1125931" y="175107"/>
                  </a:lnTo>
                  <a:lnTo>
                    <a:pt x="1107973" y="197218"/>
                  </a:lnTo>
                  <a:lnTo>
                    <a:pt x="1101623" y="228104"/>
                  </a:lnTo>
                  <a:lnTo>
                    <a:pt x="1101623" y="228955"/>
                  </a:lnTo>
                  <a:lnTo>
                    <a:pt x="1107363" y="258584"/>
                  </a:lnTo>
                  <a:lnTo>
                    <a:pt x="1123213" y="280390"/>
                  </a:lnTo>
                  <a:lnTo>
                    <a:pt x="1147114" y="293852"/>
                  </a:lnTo>
                  <a:lnTo>
                    <a:pt x="1176972" y="298450"/>
                  </a:lnTo>
                  <a:lnTo>
                    <a:pt x="1197737" y="296367"/>
                  </a:lnTo>
                  <a:lnTo>
                    <a:pt x="1215415" y="290487"/>
                  </a:lnTo>
                  <a:lnTo>
                    <a:pt x="1230515" y="281419"/>
                  </a:lnTo>
                  <a:lnTo>
                    <a:pt x="1243558" y="269722"/>
                  </a:lnTo>
                  <a:lnTo>
                    <a:pt x="1243558" y="293446"/>
                  </a:lnTo>
                  <a:lnTo>
                    <a:pt x="1321396" y="293446"/>
                  </a:lnTo>
                  <a:lnTo>
                    <a:pt x="1321396" y="269722"/>
                  </a:lnTo>
                  <a:lnTo>
                    <a:pt x="1321396" y="248894"/>
                  </a:lnTo>
                  <a:lnTo>
                    <a:pt x="1321396" y="195618"/>
                  </a:lnTo>
                  <a:lnTo>
                    <a:pt x="1321396" y="166090"/>
                  </a:lnTo>
                  <a:close/>
                </a:path>
                <a:path extrusionOk="0" h="360044" w="5325745">
                  <a:moveTo>
                    <a:pt x="1584871" y="230581"/>
                  </a:moveTo>
                  <a:lnTo>
                    <a:pt x="1556918" y="184886"/>
                  </a:lnTo>
                  <a:lnTo>
                    <a:pt x="1537385" y="177304"/>
                  </a:lnTo>
                  <a:lnTo>
                    <a:pt x="1553641" y="169773"/>
                  </a:lnTo>
                  <a:lnTo>
                    <a:pt x="1566265" y="159207"/>
                  </a:lnTo>
                  <a:lnTo>
                    <a:pt x="1566875" y="158153"/>
                  </a:lnTo>
                  <a:lnTo>
                    <a:pt x="1574457" y="144894"/>
                  </a:lnTo>
                  <a:lnTo>
                    <a:pt x="1577378" y="126111"/>
                  </a:lnTo>
                  <a:lnTo>
                    <a:pt x="1577378" y="125717"/>
                  </a:lnTo>
                  <a:lnTo>
                    <a:pt x="1575892" y="119062"/>
                  </a:lnTo>
                  <a:lnTo>
                    <a:pt x="1572069" y="101828"/>
                  </a:lnTo>
                  <a:lnTo>
                    <a:pt x="1556499" y="83731"/>
                  </a:lnTo>
                  <a:lnTo>
                    <a:pt x="1531175" y="72275"/>
                  </a:lnTo>
                  <a:lnTo>
                    <a:pt x="1507426" y="69519"/>
                  </a:lnTo>
                  <a:lnTo>
                    <a:pt x="1507426" y="221411"/>
                  </a:lnTo>
                  <a:lnTo>
                    <a:pt x="1507426" y="221856"/>
                  </a:lnTo>
                  <a:lnTo>
                    <a:pt x="1505775" y="230847"/>
                  </a:lnTo>
                  <a:lnTo>
                    <a:pt x="1500809" y="237210"/>
                  </a:lnTo>
                  <a:lnTo>
                    <a:pt x="1492491" y="240995"/>
                  </a:lnTo>
                  <a:lnTo>
                    <a:pt x="1480781" y="242239"/>
                  </a:lnTo>
                  <a:lnTo>
                    <a:pt x="1438770" y="242239"/>
                  </a:lnTo>
                  <a:lnTo>
                    <a:pt x="1438770" y="201472"/>
                  </a:lnTo>
                  <a:lnTo>
                    <a:pt x="1480388" y="201472"/>
                  </a:lnTo>
                  <a:lnTo>
                    <a:pt x="1492326" y="202704"/>
                  </a:lnTo>
                  <a:lnTo>
                    <a:pt x="1500759" y="206756"/>
                  </a:lnTo>
                  <a:lnTo>
                    <a:pt x="1505762" y="213156"/>
                  </a:lnTo>
                  <a:lnTo>
                    <a:pt x="1507426" y="221411"/>
                  </a:lnTo>
                  <a:lnTo>
                    <a:pt x="1507426" y="69519"/>
                  </a:lnTo>
                  <a:lnTo>
                    <a:pt x="1500784" y="68757"/>
                  </a:lnTo>
                  <a:lnTo>
                    <a:pt x="1500784" y="138214"/>
                  </a:lnTo>
                  <a:lnTo>
                    <a:pt x="1500784" y="138607"/>
                  </a:lnTo>
                  <a:lnTo>
                    <a:pt x="1499260" y="146761"/>
                  </a:lnTo>
                  <a:lnTo>
                    <a:pt x="1494586" y="152908"/>
                  </a:lnTo>
                  <a:lnTo>
                    <a:pt x="1486560" y="156806"/>
                  </a:lnTo>
                  <a:lnTo>
                    <a:pt x="1474978" y="158153"/>
                  </a:lnTo>
                  <a:lnTo>
                    <a:pt x="1438770" y="158153"/>
                  </a:lnTo>
                  <a:lnTo>
                    <a:pt x="1438770" y="119062"/>
                  </a:lnTo>
                  <a:lnTo>
                    <a:pt x="1474978" y="119062"/>
                  </a:lnTo>
                  <a:lnTo>
                    <a:pt x="1486560" y="120294"/>
                  </a:lnTo>
                  <a:lnTo>
                    <a:pt x="1494586" y="124256"/>
                  </a:lnTo>
                  <a:lnTo>
                    <a:pt x="1499260" y="130416"/>
                  </a:lnTo>
                  <a:lnTo>
                    <a:pt x="1500784" y="138214"/>
                  </a:lnTo>
                  <a:lnTo>
                    <a:pt x="1500784" y="68757"/>
                  </a:lnTo>
                  <a:lnTo>
                    <a:pt x="1496606" y="68262"/>
                  </a:lnTo>
                  <a:lnTo>
                    <a:pt x="1361770" y="68262"/>
                  </a:lnTo>
                  <a:lnTo>
                    <a:pt x="1361770" y="293446"/>
                  </a:lnTo>
                  <a:lnTo>
                    <a:pt x="1495374" y="293446"/>
                  </a:lnTo>
                  <a:lnTo>
                    <a:pt x="1533232" y="289420"/>
                  </a:lnTo>
                  <a:lnTo>
                    <a:pt x="1561338" y="277190"/>
                  </a:lnTo>
                  <a:lnTo>
                    <a:pt x="1578838" y="257492"/>
                  </a:lnTo>
                  <a:lnTo>
                    <a:pt x="1582305" y="242239"/>
                  </a:lnTo>
                  <a:lnTo>
                    <a:pt x="1584871" y="230987"/>
                  </a:lnTo>
                  <a:lnTo>
                    <a:pt x="1584871" y="230581"/>
                  </a:lnTo>
                  <a:close/>
                </a:path>
                <a:path extrusionOk="0" h="360044" w="5325745">
                  <a:moveTo>
                    <a:pt x="1861185" y="293446"/>
                  </a:moveTo>
                  <a:lnTo>
                    <a:pt x="1806511" y="162775"/>
                  </a:lnTo>
                  <a:lnTo>
                    <a:pt x="1766290" y="66624"/>
                  </a:lnTo>
                  <a:lnTo>
                    <a:pt x="1693062" y="66624"/>
                  </a:lnTo>
                  <a:lnTo>
                    <a:pt x="1598168" y="293446"/>
                  </a:lnTo>
                  <a:lnTo>
                    <a:pt x="1680565" y="293446"/>
                  </a:lnTo>
                  <a:lnTo>
                    <a:pt x="1729282" y="162775"/>
                  </a:lnTo>
                  <a:lnTo>
                    <a:pt x="1777949" y="293446"/>
                  </a:lnTo>
                  <a:lnTo>
                    <a:pt x="1861185" y="293446"/>
                  </a:lnTo>
                  <a:close/>
                </a:path>
                <a:path extrusionOk="0" h="360044" w="5325745">
                  <a:moveTo>
                    <a:pt x="2090534" y="186486"/>
                  </a:moveTo>
                  <a:lnTo>
                    <a:pt x="2087041" y="162318"/>
                  </a:lnTo>
                  <a:lnTo>
                    <a:pt x="2083727" y="139331"/>
                  </a:lnTo>
                  <a:lnTo>
                    <a:pt x="2074316" y="121551"/>
                  </a:lnTo>
                  <a:lnTo>
                    <a:pt x="2062949" y="100088"/>
                  </a:lnTo>
                  <a:lnTo>
                    <a:pt x="2027656" y="73253"/>
                  </a:lnTo>
                  <a:lnTo>
                    <a:pt x="2016861" y="71132"/>
                  </a:lnTo>
                  <a:lnTo>
                    <a:pt x="2016861" y="162318"/>
                  </a:lnTo>
                  <a:lnTo>
                    <a:pt x="1938185" y="162318"/>
                  </a:lnTo>
                  <a:lnTo>
                    <a:pt x="1943227" y="145427"/>
                  </a:lnTo>
                  <a:lnTo>
                    <a:pt x="1951494" y="132588"/>
                  </a:lnTo>
                  <a:lnTo>
                    <a:pt x="1962886" y="124421"/>
                  </a:lnTo>
                  <a:lnTo>
                    <a:pt x="1977326" y="121551"/>
                  </a:lnTo>
                  <a:lnTo>
                    <a:pt x="1992210" y="124421"/>
                  </a:lnTo>
                  <a:lnTo>
                    <a:pt x="2004098" y="132588"/>
                  </a:lnTo>
                  <a:lnTo>
                    <a:pt x="2012492" y="145427"/>
                  </a:lnTo>
                  <a:lnTo>
                    <a:pt x="2016861" y="162318"/>
                  </a:lnTo>
                  <a:lnTo>
                    <a:pt x="2016861" y="71132"/>
                  </a:lnTo>
                  <a:lnTo>
                    <a:pt x="1977326" y="63309"/>
                  </a:lnTo>
                  <a:lnTo>
                    <a:pt x="1931454" y="72529"/>
                  </a:lnTo>
                  <a:lnTo>
                    <a:pt x="1895513" y="97701"/>
                  </a:lnTo>
                  <a:lnTo>
                    <a:pt x="1872056" y="135115"/>
                  </a:lnTo>
                  <a:lnTo>
                    <a:pt x="1863674" y="181076"/>
                  </a:lnTo>
                  <a:lnTo>
                    <a:pt x="1863674" y="181914"/>
                  </a:lnTo>
                  <a:lnTo>
                    <a:pt x="1872576" y="229514"/>
                  </a:lnTo>
                  <a:lnTo>
                    <a:pt x="1897481" y="266446"/>
                  </a:lnTo>
                  <a:lnTo>
                    <a:pt x="1935657" y="290360"/>
                  </a:lnTo>
                  <a:lnTo>
                    <a:pt x="1984375" y="298843"/>
                  </a:lnTo>
                  <a:lnTo>
                    <a:pt x="2015502" y="295617"/>
                  </a:lnTo>
                  <a:lnTo>
                    <a:pt x="2041804" y="286410"/>
                  </a:lnTo>
                  <a:lnTo>
                    <a:pt x="2063724" y="271983"/>
                  </a:lnTo>
                  <a:lnTo>
                    <a:pt x="2081758" y="253060"/>
                  </a:lnTo>
                  <a:lnTo>
                    <a:pt x="2065718" y="239763"/>
                  </a:lnTo>
                  <a:lnTo>
                    <a:pt x="2038096" y="216839"/>
                  </a:lnTo>
                  <a:lnTo>
                    <a:pt x="2026170" y="227279"/>
                  </a:lnTo>
                  <a:lnTo>
                    <a:pt x="2014347" y="234391"/>
                  </a:lnTo>
                  <a:lnTo>
                    <a:pt x="2001901" y="238467"/>
                  </a:lnTo>
                  <a:lnTo>
                    <a:pt x="1988146" y="239763"/>
                  </a:lnTo>
                  <a:lnTo>
                    <a:pt x="1970862" y="237490"/>
                  </a:lnTo>
                  <a:lnTo>
                    <a:pt x="1956752" y="230593"/>
                  </a:lnTo>
                  <a:lnTo>
                    <a:pt x="1946160" y="219024"/>
                  </a:lnTo>
                  <a:lnTo>
                    <a:pt x="1939429" y="202704"/>
                  </a:lnTo>
                  <a:lnTo>
                    <a:pt x="2090089" y="202704"/>
                  </a:lnTo>
                  <a:lnTo>
                    <a:pt x="2090534" y="197294"/>
                  </a:lnTo>
                  <a:lnTo>
                    <a:pt x="2090534" y="186486"/>
                  </a:lnTo>
                  <a:close/>
                </a:path>
                <a:path extrusionOk="0" h="360044" w="5325745">
                  <a:moveTo>
                    <a:pt x="2351875" y="68262"/>
                  </a:moveTo>
                  <a:lnTo>
                    <a:pt x="2273249" y="68262"/>
                  </a:lnTo>
                  <a:lnTo>
                    <a:pt x="2273249" y="146100"/>
                  </a:lnTo>
                  <a:lnTo>
                    <a:pt x="2203742" y="146100"/>
                  </a:lnTo>
                  <a:lnTo>
                    <a:pt x="2203742" y="68262"/>
                  </a:lnTo>
                  <a:lnTo>
                    <a:pt x="2124672" y="68262"/>
                  </a:lnTo>
                  <a:lnTo>
                    <a:pt x="2124672" y="293446"/>
                  </a:lnTo>
                  <a:lnTo>
                    <a:pt x="2203742" y="293446"/>
                  </a:lnTo>
                  <a:lnTo>
                    <a:pt x="2203742" y="214363"/>
                  </a:lnTo>
                  <a:lnTo>
                    <a:pt x="2273249" y="214363"/>
                  </a:lnTo>
                  <a:lnTo>
                    <a:pt x="2273249" y="293446"/>
                  </a:lnTo>
                  <a:lnTo>
                    <a:pt x="2351875" y="293446"/>
                  </a:lnTo>
                  <a:lnTo>
                    <a:pt x="2351875" y="214363"/>
                  </a:lnTo>
                  <a:lnTo>
                    <a:pt x="2351875" y="146100"/>
                  </a:lnTo>
                  <a:lnTo>
                    <a:pt x="2351875" y="68262"/>
                  </a:lnTo>
                  <a:close/>
                </a:path>
                <a:path extrusionOk="0" h="360044" w="5325745">
                  <a:moveTo>
                    <a:pt x="2621597" y="68262"/>
                  </a:moveTo>
                  <a:lnTo>
                    <a:pt x="2549575" y="68262"/>
                  </a:lnTo>
                  <a:lnTo>
                    <a:pt x="2472182" y="178155"/>
                  </a:lnTo>
                  <a:lnTo>
                    <a:pt x="2472182" y="68262"/>
                  </a:lnTo>
                  <a:lnTo>
                    <a:pt x="2394343" y="68262"/>
                  </a:lnTo>
                  <a:lnTo>
                    <a:pt x="2394343" y="293446"/>
                  </a:lnTo>
                  <a:lnTo>
                    <a:pt x="2464689" y="293446"/>
                  </a:lnTo>
                  <a:lnTo>
                    <a:pt x="2543772" y="180238"/>
                  </a:lnTo>
                  <a:lnTo>
                    <a:pt x="2543772" y="293446"/>
                  </a:lnTo>
                  <a:lnTo>
                    <a:pt x="2621597" y="293446"/>
                  </a:lnTo>
                  <a:lnTo>
                    <a:pt x="2621597" y="180238"/>
                  </a:lnTo>
                  <a:lnTo>
                    <a:pt x="2621597" y="178155"/>
                  </a:lnTo>
                  <a:lnTo>
                    <a:pt x="2621597" y="68262"/>
                  </a:lnTo>
                  <a:close/>
                </a:path>
                <a:path extrusionOk="0" h="360044" w="5325745">
                  <a:moveTo>
                    <a:pt x="2879623" y="68262"/>
                  </a:moveTo>
                  <a:lnTo>
                    <a:pt x="2802229" y="68262"/>
                  </a:lnTo>
                  <a:lnTo>
                    <a:pt x="2802229" y="124028"/>
                  </a:lnTo>
                  <a:lnTo>
                    <a:pt x="2802229" y="173139"/>
                  </a:lnTo>
                  <a:lnTo>
                    <a:pt x="2764332" y="173139"/>
                  </a:lnTo>
                  <a:lnTo>
                    <a:pt x="2751886" y="171564"/>
                  </a:lnTo>
                  <a:lnTo>
                    <a:pt x="2742755" y="166611"/>
                  </a:lnTo>
                  <a:lnTo>
                    <a:pt x="2737129" y="159004"/>
                  </a:lnTo>
                  <a:lnTo>
                    <a:pt x="2735211" y="149428"/>
                  </a:lnTo>
                  <a:lnTo>
                    <a:pt x="2735211" y="149034"/>
                  </a:lnTo>
                  <a:lnTo>
                    <a:pt x="2737256" y="138620"/>
                  </a:lnTo>
                  <a:lnTo>
                    <a:pt x="2743149" y="130746"/>
                  </a:lnTo>
                  <a:lnTo>
                    <a:pt x="2752572" y="125768"/>
                  </a:lnTo>
                  <a:lnTo>
                    <a:pt x="2765171" y="124028"/>
                  </a:lnTo>
                  <a:lnTo>
                    <a:pt x="2802229" y="124028"/>
                  </a:lnTo>
                  <a:lnTo>
                    <a:pt x="2802229" y="68262"/>
                  </a:lnTo>
                  <a:lnTo>
                    <a:pt x="2758529" y="68262"/>
                  </a:lnTo>
                  <a:lnTo>
                    <a:pt x="2717152" y="73202"/>
                  </a:lnTo>
                  <a:lnTo>
                    <a:pt x="2685834" y="88265"/>
                  </a:lnTo>
                  <a:lnTo>
                    <a:pt x="2665984" y="113004"/>
                  </a:lnTo>
                  <a:lnTo>
                    <a:pt x="2659062" y="146951"/>
                  </a:lnTo>
                  <a:lnTo>
                    <a:pt x="2659062" y="147345"/>
                  </a:lnTo>
                  <a:lnTo>
                    <a:pt x="2662110" y="169659"/>
                  </a:lnTo>
                  <a:lnTo>
                    <a:pt x="2671064" y="188468"/>
                  </a:lnTo>
                  <a:lnTo>
                    <a:pt x="2685542" y="203682"/>
                  </a:lnTo>
                  <a:lnTo>
                    <a:pt x="2705239" y="215214"/>
                  </a:lnTo>
                  <a:lnTo>
                    <a:pt x="2650274" y="293446"/>
                  </a:lnTo>
                  <a:lnTo>
                    <a:pt x="2736050" y="293446"/>
                  </a:lnTo>
                  <a:lnTo>
                    <a:pt x="2781389" y="226415"/>
                  </a:lnTo>
                  <a:lnTo>
                    <a:pt x="2801785" y="226415"/>
                  </a:lnTo>
                  <a:lnTo>
                    <a:pt x="2801785" y="293446"/>
                  </a:lnTo>
                  <a:lnTo>
                    <a:pt x="2879623" y="293446"/>
                  </a:lnTo>
                  <a:lnTo>
                    <a:pt x="2879623" y="226415"/>
                  </a:lnTo>
                  <a:lnTo>
                    <a:pt x="2879623" y="173139"/>
                  </a:lnTo>
                  <a:lnTo>
                    <a:pt x="2879623" y="124028"/>
                  </a:lnTo>
                  <a:lnTo>
                    <a:pt x="2879623" y="68262"/>
                  </a:lnTo>
                  <a:close/>
                </a:path>
                <a:path extrusionOk="0" h="360044" w="5325745">
                  <a:moveTo>
                    <a:pt x="3386137" y="221856"/>
                  </a:moveTo>
                  <a:lnTo>
                    <a:pt x="3349917" y="221856"/>
                  </a:lnTo>
                  <a:lnTo>
                    <a:pt x="3290252" y="82397"/>
                  </a:lnTo>
                  <a:lnTo>
                    <a:pt x="3265830" y="25298"/>
                  </a:lnTo>
                  <a:lnTo>
                    <a:pt x="3265830" y="224777"/>
                  </a:lnTo>
                  <a:lnTo>
                    <a:pt x="3153460" y="224777"/>
                  </a:lnTo>
                  <a:lnTo>
                    <a:pt x="3209671" y="82397"/>
                  </a:lnTo>
                  <a:lnTo>
                    <a:pt x="3265830" y="224777"/>
                  </a:lnTo>
                  <a:lnTo>
                    <a:pt x="3265830" y="25298"/>
                  </a:lnTo>
                  <a:lnTo>
                    <a:pt x="3255010" y="0"/>
                  </a:lnTo>
                  <a:lnTo>
                    <a:pt x="3166364" y="0"/>
                  </a:lnTo>
                  <a:lnTo>
                    <a:pt x="3071063" y="221856"/>
                  </a:lnTo>
                  <a:lnTo>
                    <a:pt x="3035300" y="221856"/>
                  </a:lnTo>
                  <a:lnTo>
                    <a:pt x="3035300" y="356298"/>
                  </a:lnTo>
                  <a:lnTo>
                    <a:pt x="3109760" y="356298"/>
                  </a:lnTo>
                  <a:lnTo>
                    <a:pt x="3109760" y="293446"/>
                  </a:lnTo>
                  <a:lnTo>
                    <a:pt x="3311220" y="293446"/>
                  </a:lnTo>
                  <a:lnTo>
                    <a:pt x="3311220" y="356298"/>
                  </a:lnTo>
                  <a:lnTo>
                    <a:pt x="3386137" y="356298"/>
                  </a:lnTo>
                  <a:lnTo>
                    <a:pt x="3386137" y="293446"/>
                  </a:lnTo>
                  <a:lnTo>
                    <a:pt x="3386137" y="224777"/>
                  </a:lnTo>
                  <a:lnTo>
                    <a:pt x="3386137" y="221856"/>
                  </a:lnTo>
                  <a:close/>
                </a:path>
                <a:path extrusionOk="0" h="360044" w="5325745">
                  <a:moveTo>
                    <a:pt x="3639591" y="230581"/>
                  </a:moveTo>
                  <a:lnTo>
                    <a:pt x="3611676" y="184886"/>
                  </a:lnTo>
                  <a:lnTo>
                    <a:pt x="3592157" y="177304"/>
                  </a:lnTo>
                  <a:lnTo>
                    <a:pt x="3608400" y="169773"/>
                  </a:lnTo>
                  <a:lnTo>
                    <a:pt x="3621011" y="159207"/>
                  </a:lnTo>
                  <a:lnTo>
                    <a:pt x="3621608" y="158153"/>
                  </a:lnTo>
                  <a:lnTo>
                    <a:pt x="3629190" y="144894"/>
                  </a:lnTo>
                  <a:lnTo>
                    <a:pt x="3632098" y="126111"/>
                  </a:lnTo>
                  <a:lnTo>
                    <a:pt x="3632098" y="125717"/>
                  </a:lnTo>
                  <a:lnTo>
                    <a:pt x="3630612" y="119062"/>
                  </a:lnTo>
                  <a:lnTo>
                    <a:pt x="3626789" y="101828"/>
                  </a:lnTo>
                  <a:lnTo>
                    <a:pt x="3611232" y="83731"/>
                  </a:lnTo>
                  <a:lnTo>
                    <a:pt x="3585921" y="72275"/>
                  </a:lnTo>
                  <a:lnTo>
                    <a:pt x="3562197" y="69519"/>
                  </a:lnTo>
                  <a:lnTo>
                    <a:pt x="3562197" y="221411"/>
                  </a:lnTo>
                  <a:lnTo>
                    <a:pt x="3562197" y="221856"/>
                  </a:lnTo>
                  <a:lnTo>
                    <a:pt x="3560546" y="230847"/>
                  </a:lnTo>
                  <a:lnTo>
                    <a:pt x="3555581" y="237210"/>
                  </a:lnTo>
                  <a:lnTo>
                    <a:pt x="3547262" y="240995"/>
                  </a:lnTo>
                  <a:lnTo>
                    <a:pt x="3535553" y="242239"/>
                  </a:lnTo>
                  <a:lnTo>
                    <a:pt x="3493490" y="242239"/>
                  </a:lnTo>
                  <a:lnTo>
                    <a:pt x="3493490" y="201472"/>
                  </a:lnTo>
                  <a:lnTo>
                    <a:pt x="3535108" y="201472"/>
                  </a:lnTo>
                  <a:lnTo>
                    <a:pt x="3547072" y="202704"/>
                  </a:lnTo>
                  <a:lnTo>
                    <a:pt x="3555530" y="206756"/>
                  </a:lnTo>
                  <a:lnTo>
                    <a:pt x="3560534" y="213156"/>
                  </a:lnTo>
                  <a:lnTo>
                    <a:pt x="3562197" y="221411"/>
                  </a:lnTo>
                  <a:lnTo>
                    <a:pt x="3562197" y="69519"/>
                  </a:lnTo>
                  <a:lnTo>
                    <a:pt x="3555542" y="68757"/>
                  </a:lnTo>
                  <a:lnTo>
                    <a:pt x="3555542" y="138214"/>
                  </a:lnTo>
                  <a:lnTo>
                    <a:pt x="3555542" y="138607"/>
                  </a:lnTo>
                  <a:lnTo>
                    <a:pt x="3554018" y="146761"/>
                  </a:lnTo>
                  <a:lnTo>
                    <a:pt x="3549332" y="152908"/>
                  </a:lnTo>
                  <a:lnTo>
                    <a:pt x="3541293" y="156806"/>
                  </a:lnTo>
                  <a:lnTo>
                    <a:pt x="3529698" y="158153"/>
                  </a:lnTo>
                  <a:lnTo>
                    <a:pt x="3493490" y="158153"/>
                  </a:lnTo>
                  <a:lnTo>
                    <a:pt x="3493490" y="119062"/>
                  </a:lnTo>
                  <a:lnTo>
                    <a:pt x="3529698" y="119062"/>
                  </a:lnTo>
                  <a:lnTo>
                    <a:pt x="3541293" y="120294"/>
                  </a:lnTo>
                  <a:lnTo>
                    <a:pt x="3549332" y="124256"/>
                  </a:lnTo>
                  <a:lnTo>
                    <a:pt x="3554018" y="130416"/>
                  </a:lnTo>
                  <a:lnTo>
                    <a:pt x="3555542" y="138214"/>
                  </a:lnTo>
                  <a:lnTo>
                    <a:pt x="3555542" y="68757"/>
                  </a:lnTo>
                  <a:lnTo>
                    <a:pt x="3551377" y="68262"/>
                  </a:lnTo>
                  <a:lnTo>
                    <a:pt x="3416490" y="68262"/>
                  </a:lnTo>
                  <a:lnTo>
                    <a:pt x="3416490" y="293446"/>
                  </a:lnTo>
                  <a:lnTo>
                    <a:pt x="3550094" y="293446"/>
                  </a:lnTo>
                  <a:lnTo>
                    <a:pt x="3587953" y="289420"/>
                  </a:lnTo>
                  <a:lnTo>
                    <a:pt x="3616058" y="277190"/>
                  </a:lnTo>
                  <a:lnTo>
                    <a:pt x="3633559" y="257492"/>
                  </a:lnTo>
                  <a:lnTo>
                    <a:pt x="3637026" y="242239"/>
                  </a:lnTo>
                  <a:lnTo>
                    <a:pt x="3639591" y="230987"/>
                  </a:lnTo>
                  <a:lnTo>
                    <a:pt x="3639591" y="230581"/>
                  </a:lnTo>
                  <a:close/>
                </a:path>
                <a:path extrusionOk="0" h="360044" w="5325745">
                  <a:moveTo>
                    <a:pt x="3899738" y="68262"/>
                  </a:moveTo>
                  <a:lnTo>
                    <a:pt x="3827691" y="68262"/>
                  </a:lnTo>
                  <a:lnTo>
                    <a:pt x="3750310" y="178155"/>
                  </a:lnTo>
                  <a:lnTo>
                    <a:pt x="3750310" y="68262"/>
                  </a:lnTo>
                  <a:lnTo>
                    <a:pt x="3672484" y="68262"/>
                  </a:lnTo>
                  <a:lnTo>
                    <a:pt x="3672484" y="293446"/>
                  </a:lnTo>
                  <a:lnTo>
                    <a:pt x="3742817" y="293446"/>
                  </a:lnTo>
                  <a:lnTo>
                    <a:pt x="3821887" y="180238"/>
                  </a:lnTo>
                  <a:lnTo>
                    <a:pt x="3821887" y="293446"/>
                  </a:lnTo>
                  <a:lnTo>
                    <a:pt x="3899738" y="293446"/>
                  </a:lnTo>
                  <a:lnTo>
                    <a:pt x="3899738" y="180238"/>
                  </a:lnTo>
                  <a:lnTo>
                    <a:pt x="3899738" y="178155"/>
                  </a:lnTo>
                  <a:lnTo>
                    <a:pt x="3899738" y="68262"/>
                  </a:lnTo>
                  <a:close/>
                </a:path>
                <a:path extrusionOk="0" h="360044" w="5325745">
                  <a:moveTo>
                    <a:pt x="4310507" y="293446"/>
                  </a:moveTo>
                  <a:lnTo>
                    <a:pt x="4251426" y="213118"/>
                  </a:lnTo>
                  <a:lnTo>
                    <a:pt x="4226014" y="178549"/>
                  </a:lnTo>
                  <a:lnTo>
                    <a:pt x="4248582" y="148183"/>
                  </a:lnTo>
                  <a:lnTo>
                    <a:pt x="4308018" y="68262"/>
                  </a:lnTo>
                  <a:lnTo>
                    <a:pt x="4220172" y="68262"/>
                  </a:lnTo>
                  <a:lnTo>
                    <a:pt x="4164406" y="148183"/>
                  </a:lnTo>
                  <a:lnTo>
                    <a:pt x="4152747" y="148183"/>
                  </a:lnTo>
                  <a:lnTo>
                    <a:pt x="4154043" y="68262"/>
                  </a:lnTo>
                  <a:lnTo>
                    <a:pt x="4076204" y="68262"/>
                  </a:lnTo>
                  <a:lnTo>
                    <a:pt x="4077436" y="148183"/>
                  </a:lnTo>
                  <a:lnTo>
                    <a:pt x="4065778" y="148183"/>
                  </a:lnTo>
                  <a:lnTo>
                    <a:pt x="4011257" y="68262"/>
                  </a:lnTo>
                  <a:lnTo>
                    <a:pt x="3922217" y="68262"/>
                  </a:lnTo>
                  <a:lnTo>
                    <a:pt x="4003764" y="183159"/>
                  </a:lnTo>
                  <a:lnTo>
                    <a:pt x="3919283" y="293446"/>
                  </a:lnTo>
                  <a:lnTo>
                    <a:pt x="4007942" y="293446"/>
                  </a:lnTo>
                  <a:lnTo>
                    <a:pt x="4064939" y="213118"/>
                  </a:lnTo>
                  <a:lnTo>
                    <a:pt x="4077436" y="213118"/>
                  </a:lnTo>
                  <a:lnTo>
                    <a:pt x="4076204" y="293446"/>
                  </a:lnTo>
                  <a:lnTo>
                    <a:pt x="4154043" y="293446"/>
                  </a:lnTo>
                  <a:lnTo>
                    <a:pt x="4152747" y="213118"/>
                  </a:lnTo>
                  <a:lnTo>
                    <a:pt x="4164850" y="213118"/>
                  </a:lnTo>
                  <a:lnTo>
                    <a:pt x="4221454" y="293446"/>
                  </a:lnTo>
                  <a:lnTo>
                    <a:pt x="4310507" y="293446"/>
                  </a:lnTo>
                  <a:close/>
                </a:path>
                <a:path extrusionOk="0" h="360044" w="5325745">
                  <a:moveTo>
                    <a:pt x="4536084" y="186486"/>
                  </a:moveTo>
                  <a:lnTo>
                    <a:pt x="4532592" y="162318"/>
                  </a:lnTo>
                  <a:lnTo>
                    <a:pt x="4529277" y="139331"/>
                  </a:lnTo>
                  <a:lnTo>
                    <a:pt x="4519879" y="121551"/>
                  </a:lnTo>
                  <a:lnTo>
                    <a:pt x="4508512" y="100088"/>
                  </a:lnTo>
                  <a:lnTo>
                    <a:pt x="4473219" y="73253"/>
                  </a:lnTo>
                  <a:lnTo>
                    <a:pt x="4462411" y="71120"/>
                  </a:lnTo>
                  <a:lnTo>
                    <a:pt x="4462411" y="162318"/>
                  </a:lnTo>
                  <a:lnTo>
                    <a:pt x="4383722" y="162318"/>
                  </a:lnTo>
                  <a:lnTo>
                    <a:pt x="4388802" y="145427"/>
                  </a:lnTo>
                  <a:lnTo>
                    <a:pt x="4397057" y="132588"/>
                  </a:lnTo>
                  <a:lnTo>
                    <a:pt x="4408436" y="124421"/>
                  </a:lnTo>
                  <a:lnTo>
                    <a:pt x="4422864" y="121551"/>
                  </a:lnTo>
                  <a:lnTo>
                    <a:pt x="4437748" y="124421"/>
                  </a:lnTo>
                  <a:lnTo>
                    <a:pt x="4449648" y="132588"/>
                  </a:lnTo>
                  <a:lnTo>
                    <a:pt x="4458030" y="145427"/>
                  </a:lnTo>
                  <a:lnTo>
                    <a:pt x="4462411" y="162318"/>
                  </a:lnTo>
                  <a:lnTo>
                    <a:pt x="4462411" y="71120"/>
                  </a:lnTo>
                  <a:lnTo>
                    <a:pt x="4422864" y="63309"/>
                  </a:lnTo>
                  <a:lnTo>
                    <a:pt x="4377017" y="72529"/>
                  </a:lnTo>
                  <a:lnTo>
                    <a:pt x="4341088" y="97701"/>
                  </a:lnTo>
                  <a:lnTo>
                    <a:pt x="4317644" y="135115"/>
                  </a:lnTo>
                  <a:lnTo>
                    <a:pt x="4309262" y="181076"/>
                  </a:lnTo>
                  <a:lnTo>
                    <a:pt x="4309262" y="181914"/>
                  </a:lnTo>
                  <a:lnTo>
                    <a:pt x="4318165" y="229514"/>
                  </a:lnTo>
                  <a:lnTo>
                    <a:pt x="4343057" y="266446"/>
                  </a:lnTo>
                  <a:lnTo>
                    <a:pt x="4381233" y="290360"/>
                  </a:lnTo>
                  <a:lnTo>
                    <a:pt x="4429963" y="298843"/>
                  </a:lnTo>
                  <a:lnTo>
                    <a:pt x="4461091" y="295617"/>
                  </a:lnTo>
                  <a:lnTo>
                    <a:pt x="4487392" y="286410"/>
                  </a:lnTo>
                  <a:lnTo>
                    <a:pt x="4509325" y="271983"/>
                  </a:lnTo>
                  <a:lnTo>
                    <a:pt x="4527347" y="253060"/>
                  </a:lnTo>
                  <a:lnTo>
                    <a:pt x="4511294" y="239763"/>
                  </a:lnTo>
                  <a:lnTo>
                    <a:pt x="4483646" y="216839"/>
                  </a:lnTo>
                  <a:lnTo>
                    <a:pt x="4471746" y="227279"/>
                  </a:lnTo>
                  <a:lnTo>
                    <a:pt x="4459922" y="234391"/>
                  </a:lnTo>
                  <a:lnTo>
                    <a:pt x="4447464" y="238467"/>
                  </a:lnTo>
                  <a:lnTo>
                    <a:pt x="4433684" y="239763"/>
                  </a:lnTo>
                  <a:lnTo>
                    <a:pt x="4416412" y="237490"/>
                  </a:lnTo>
                  <a:lnTo>
                    <a:pt x="4402315" y="230593"/>
                  </a:lnTo>
                  <a:lnTo>
                    <a:pt x="4391723" y="219024"/>
                  </a:lnTo>
                  <a:lnTo>
                    <a:pt x="4385018" y="202704"/>
                  </a:lnTo>
                  <a:lnTo>
                    <a:pt x="4535678" y="202704"/>
                  </a:lnTo>
                  <a:lnTo>
                    <a:pt x="4536084" y="197294"/>
                  </a:lnTo>
                  <a:lnTo>
                    <a:pt x="4536084" y="186486"/>
                  </a:lnTo>
                  <a:close/>
                </a:path>
                <a:path extrusionOk="0" h="360044" w="5325745">
                  <a:moveTo>
                    <a:pt x="4797476" y="68262"/>
                  </a:moveTo>
                  <a:lnTo>
                    <a:pt x="4718786" y="68262"/>
                  </a:lnTo>
                  <a:lnTo>
                    <a:pt x="4718786" y="146100"/>
                  </a:lnTo>
                  <a:lnTo>
                    <a:pt x="4649292" y="146100"/>
                  </a:lnTo>
                  <a:lnTo>
                    <a:pt x="4649292" y="68262"/>
                  </a:lnTo>
                  <a:lnTo>
                    <a:pt x="4570209" y="68262"/>
                  </a:lnTo>
                  <a:lnTo>
                    <a:pt x="4570209" y="293446"/>
                  </a:lnTo>
                  <a:lnTo>
                    <a:pt x="4649292" y="293446"/>
                  </a:lnTo>
                  <a:lnTo>
                    <a:pt x="4649292" y="214363"/>
                  </a:lnTo>
                  <a:lnTo>
                    <a:pt x="4718786" y="214363"/>
                  </a:lnTo>
                  <a:lnTo>
                    <a:pt x="4718786" y="293446"/>
                  </a:lnTo>
                  <a:lnTo>
                    <a:pt x="4797476" y="293446"/>
                  </a:lnTo>
                  <a:lnTo>
                    <a:pt x="4797476" y="214363"/>
                  </a:lnTo>
                  <a:lnTo>
                    <a:pt x="4797476" y="146100"/>
                  </a:lnTo>
                  <a:lnTo>
                    <a:pt x="4797476" y="68262"/>
                  </a:lnTo>
                  <a:close/>
                </a:path>
                <a:path extrusionOk="0" h="360044" w="5325745">
                  <a:moveTo>
                    <a:pt x="5067147" y="68262"/>
                  </a:moveTo>
                  <a:lnTo>
                    <a:pt x="4995164" y="68262"/>
                  </a:lnTo>
                  <a:lnTo>
                    <a:pt x="4917719" y="178155"/>
                  </a:lnTo>
                  <a:lnTo>
                    <a:pt x="4917719" y="68262"/>
                  </a:lnTo>
                  <a:lnTo>
                    <a:pt x="4839881" y="68262"/>
                  </a:lnTo>
                  <a:lnTo>
                    <a:pt x="4839881" y="293446"/>
                  </a:lnTo>
                  <a:lnTo>
                    <a:pt x="4910226" y="293446"/>
                  </a:lnTo>
                  <a:lnTo>
                    <a:pt x="4989309" y="180238"/>
                  </a:lnTo>
                  <a:lnTo>
                    <a:pt x="4989309" y="293446"/>
                  </a:lnTo>
                  <a:lnTo>
                    <a:pt x="5067147" y="293446"/>
                  </a:lnTo>
                  <a:lnTo>
                    <a:pt x="5067147" y="180238"/>
                  </a:lnTo>
                  <a:lnTo>
                    <a:pt x="5067147" y="178155"/>
                  </a:lnTo>
                  <a:lnTo>
                    <a:pt x="5067147" y="68262"/>
                  </a:lnTo>
                  <a:close/>
                </a:path>
                <a:path extrusionOk="0" h="360044" w="5325745">
                  <a:moveTo>
                    <a:pt x="5325161" y="68262"/>
                  </a:moveTo>
                  <a:lnTo>
                    <a:pt x="5247779" y="68262"/>
                  </a:lnTo>
                  <a:lnTo>
                    <a:pt x="5247779" y="124028"/>
                  </a:lnTo>
                  <a:lnTo>
                    <a:pt x="5247779" y="173139"/>
                  </a:lnTo>
                  <a:lnTo>
                    <a:pt x="5209921" y="173139"/>
                  </a:lnTo>
                  <a:lnTo>
                    <a:pt x="5197449" y="171564"/>
                  </a:lnTo>
                  <a:lnTo>
                    <a:pt x="5188305" y="166611"/>
                  </a:lnTo>
                  <a:lnTo>
                    <a:pt x="5182667" y="159004"/>
                  </a:lnTo>
                  <a:lnTo>
                    <a:pt x="5180749" y="149428"/>
                  </a:lnTo>
                  <a:lnTo>
                    <a:pt x="5180749" y="149034"/>
                  </a:lnTo>
                  <a:lnTo>
                    <a:pt x="5182794" y="138620"/>
                  </a:lnTo>
                  <a:lnTo>
                    <a:pt x="5188712" y="130746"/>
                  </a:lnTo>
                  <a:lnTo>
                    <a:pt x="5198135" y="125768"/>
                  </a:lnTo>
                  <a:lnTo>
                    <a:pt x="5210721" y="124028"/>
                  </a:lnTo>
                  <a:lnTo>
                    <a:pt x="5247779" y="124028"/>
                  </a:lnTo>
                  <a:lnTo>
                    <a:pt x="5247779" y="68262"/>
                  </a:lnTo>
                  <a:lnTo>
                    <a:pt x="5204066" y="68262"/>
                  </a:lnTo>
                  <a:lnTo>
                    <a:pt x="5162715" y="73202"/>
                  </a:lnTo>
                  <a:lnTo>
                    <a:pt x="5131397" y="88265"/>
                  </a:lnTo>
                  <a:lnTo>
                    <a:pt x="5111534" y="113004"/>
                  </a:lnTo>
                  <a:lnTo>
                    <a:pt x="5104600" y="146951"/>
                  </a:lnTo>
                  <a:lnTo>
                    <a:pt x="5104600" y="147345"/>
                  </a:lnTo>
                  <a:lnTo>
                    <a:pt x="5107660" y="169659"/>
                  </a:lnTo>
                  <a:lnTo>
                    <a:pt x="5116627" y="188468"/>
                  </a:lnTo>
                  <a:lnTo>
                    <a:pt x="5131117" y="203682"/>
                  </a:lnTo>
                  <a:lnTo>
                    <a:pt x="5150790" y="215214"/>
                  </a:lnTo>
                  <a:lnTo>
                    <a:pt x="5095875" y="293446"/>
                  </a:lnTo>
                  <a:lnTo>
                    <a:pt x="5181600" y="293446"/>
                  </a:lnTo>
                  <a:lnTo>
                    <a:pt x="5226990" y="226415"/>
                  </a:lnTo>
                  <a:lnTo>
                    <a:pt x="5247373" y="226415"/>
                  </a:lnTo>
                  <a:lnTo>
                    <a:pt x="5247373" y="293446"/>
                  </a:lnTo>
                  <a:lnTo>
                    <a:pt x="5325161" y="293446"/>
                  </a:lnTo>
                  <a:lnTo>
                    <a:pt x="5325161" y="226415"/>
                  </a:lnTo>
                  <a:lnTo>
                    <a:pt x="5325161" y="173139"/>
                  </a:lnTo>
                  <a:lnTo>
                    <a:pt x="5325161" y="124028"/>
                  </a:lnTo>
                  <a:lnTo>
                    <a:pt x="5325161" y="68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5"/>
          <p:cNvGrpSpPr/>
          <p:nvPr/>
        </p:nvGrpSpPr>
        <p:grpSpPr>
          <a:xfrm>
            <a:off x="723900" y="771270"/>
            <a:ext cx="9963936" cy="6014492"/>
            <a:chOff x="723900" y="771270"/>
            <a:chExt cx="9963936" cy="6014492"/>
          </a:xfrm>
        </p:grpSpPr>
        <p:pic>
          <p:nvPicPr>
            <p:cNvPr id="370" name="Google Shape;37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87296" y="3510902"/>
              <a:ext cx="3347237" cy="350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07619" y="1081735"/>
              <a:ext cx="5180217" cy="5704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06460" y="771270"/>
              <a:ext cx="4013740" cy="5994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805367" y="1060348"/>
              <a:ext cx="1771053" cy="1771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85603" y="2887116"/>
              <a:ext cx="629335" cy="629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845443" y="5137200"/>
              <a:ext cx="879970" cy="879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23900" y="1257300"/>
              <a:ext cx="2857246" cy="1384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5"/>
            <p:cNvSpPr/>
            <p:nvPr/>
          </p:nvSpPr>
          <p:spPr>
            <a:xfrm>
              <a:off x="770039" y="1344612"/>
              <a:ext cx="1202055" cy="313690"/>
            </a:xfrm>
            <a:custGeom>
              <a:rect b="b" l="l" r="r" t="t"/>
              <a:pathLst>
                <a:path extrusionOk="0" h="313689" w="1202055">
                  <a:moveTo>
                    <a:pt x="301523" y="307682"/>
                  </a:moveTo>
                  <a:lnTo>
                    <a:pt x="202006" y="189903"/>
                  </a:lnTo>
                  <a:lnTo>
                    <a:pt x="167474" y="149021"/>
                  </a:lnTo>
                  <a:lnTo>
                    <a:pt x="195770" y="116039"/>
                  </a:lnTo>
                  <a:lnTo>
                    <a:pt x="295376" y="0"/>
                  </a:lnTo>
                  <a:lnTo>
                    <a:pt x="193370" y="0"/>
                  </a:lnTo>
                  <a:lnTo>
                    <a:pt x="100203" y="116039"/>
                  </a:lnTo>
                  <a:lnTo>
                    <a:pt x="84823" y="116039"/>
                  </a:lnTo>
                  <a:lnTo>
                    <a:pt x="85280" y="0"/>
                  </a:lnTo>
                  <a:lnTo>
                    <a:pt x="0" y="0"/>
                  </a:lnTo>
                  <a:lnTo>
                    <a:pt x="0" y="307682"/>
                  </a:lnTo>
                  <a:lnTo>
                    <a:pt x="85280" y="307682"/>
                  </a:lnTo>
                  <a:lnTo>
                    <a:pt x="84823" y="189903"/>
                  </a:lnTo>
                  <a:lnTo>
                    <a:pt x="100203" y="189903"/>
                  </a:lnTo>
                  <a:lnTo>
                    <a:pt x="196049" y="307682"/>
                  </a:lnTo>
                  <a:lnTo>
                    <a:pt x="301523" y="307682"/>
                  </a:lnTo>
                  <a:close/>
                </a:path>
                <a:path extrusionOk="0" h="313689" w="1202055">
                  <a:moveTo>
                    <a:pt x="534492" y="173189"/>
                  </a:moveTo>
                  <a:lnTo>
                    <a:pt x="529132" y="130124"/>
                  </a:lnTo>
                  <a:lnTo>
                    <a:pt x="508990" y="95402"/>
                  </a:lnTo>
                  <a:lnTo>
                    <a:pt x="472617" y="73812"/>
                  </a:lnTo>
                  <a:lnTo>
                    <a:pt x="453631" y="69557"/>
                  </a:lnTo>
                  <a:lnTo>
                    <a:pt x="453631" y="210540"/>
                  </a:lnTo>
                  <a:lnTo>
                    <a:pt x="453605" y="221665"/>
                  </a:lnTo>
                  <a:lnTo>
                    <a:pt x="450557" y="237858"/>
                  </a:lnTo>
                  <a:lnTo>
                    <a:pt x="441960" y="250164"/>
                  </a:lnTo>
                  <a:lnTo>
                    <a:pt x="428752" y="257937"/>
                  </a:lnTo>
                  <a:lnTo>
                    <a:pt x="411848" y="260642"/>
                  </a:lnTo>
                  <a:lnTo>
                    <a:pt x="399999" y="258889"/>
                  </a:lnTo>
                  <a:lnTo>
                    <a:pt x="390677" y="253784"/>
                  </a:lnTo>
                  <a:lnTo>
                    <a:pt x="384568" y="245643"/>
                  </a:lnTo>
                  <a:lnTo>
                    <a:pt x="382384" y="234746"/>
                  </a:lnTo>
                  <a:lnTo>
                    <a:pt x="382384" y="233857"/>
                  </a:lnTo>
                  <a:lnTo>
                    <a:pt x="384898" y="221665"/>
                  </a:lnTo>
                  <a:lnTo>
                    <a:pt x="392277" y="212382"/>
                  </a:lnTo>
                  <a:lnTo>
                    <a:pt x="404266" y="206476"/>
                  </a:lnTo>
                  <a:lnTo>
                    <a:pt x="420636" y="204393"/>
                  </a:lnTo>
                  <a:lnTo>
                    <a:pt x="429742" y="204863"/>
                  </a:lnTo>
                  <a:lnTo>
                    <a:pt x="438442" y="206159"/>
                  </a:lnTo>
                  <a:lnTo>
                    <a:pt x="446493" y="208102"/>
                  </a:lnTo>
                  <a:lnTo>
                    <a:pt x="453631" y="210540"/>
                  </a:lnTo>
                  <a:lnTo>
                    <a:pt x="453631" y="69557"/>
                  </a:lnTo>
                  <a:lnTo>
                    <a:pt x="447916" y="68262"/>
                  </a:lnTo>
                  <a:lnTo>
                    <a:pt x="418452" y="66382"/>
                  </a:lnTo>
                  <a:lnTo>
                    <a:pt x="389928" y="67729"/>
                  </a:lnTo>
                  <a:lnTo>
                    <a:pt x="365036" y="71501"/>
                  </a:lnTo>
                  <a:lnTo>
                    <a:pt x="342798" y="77330"/>
                  </a:lnTo>
                  <a:lnTo>
                    <a:pt x="322211" y="84836"/>
                  </a:lnTo>
                  <a:lnTo>
                    <a:pt x="339331" y="143319"/>
                  </a:lnTo>
                  <a:lnTo>
                    <a:pt x="355180" y="137731"/>
                  </a:lnTo>
                  <a:lnTo>
                    <a:pt x="370967" y="133578"/>
                  </a:lnTo>
                  <a:lnTo>
                    <a:pt x="387400" y="131013"/>
                  </a:lnTo>
                  <a:lnTo>
                    <a:pt x="405257" y="130124"/>
                  </a:lnTo>
                  <a:lnTo>
                    <a:pt x="426212" y="132715"/>
                  </a:lnTo>
                  <a:lnTo>
                    <a:pt x="441020" y="140284"/>
                  </a:lnTo>
                  <a:lnTo>
                    <a:pt x="449821" y="152565"/>
                  </a:lnTo>
                  <a:lnTo>
                    <a:pt x="452615" y="168656"/>
                  </a:lnTo>
                  <a:lnTo>
                    <a:pt x="452729" y="173189"/>
                  </a:lnTo>
                  <a:lnTo>
                    <a:pt x="441198" y="169532"/>
                  </a:lnTo>
                  <a:lnTo>
                    <a:pt x="427443" y="166611"/>
                  </a:lnTo>
                  <a:lnTo>
                    <a:pt x="412051" y="164668"/>
                  </a:lnTo>
                  <a:lnTo>
                    <a:pt x="395579" y="163957"/>
                  </a:lnTo>
                  <a:lnTo>
                    <a:pt x="357479" y="168656"/>
                  </a:lnTo>
                  <a:lnTo>
                    <a:pt x="328066" y="182702"/>
                  </a:lnTo>
                  <a:lnTo>
                    <a:pt x="309118" y="206057"/>
                  </a:lnTo>
                  <a:lnTo>
                    <a:pt x="302412" y="238671"/>
                  </a:lnTo>
                  <a:lnTo>
                    <a:pt x="302412" y="239560"/>
                  </a:lnTo>
                  <a:lnTo>
                    <a:pt x="308470" y="270878"/>
                  </a:lnTo>
                  <a:lnTo>
                    <a:pt x="325208" y="293916"/>
                  </a:lnTo>
                  <a:lnTo>
                    <a:pt x="350443" y="308140"/>
                  </a:lnTo>
                  <a:lnTo>
                    <a:pt x="381990" y="312991"/>
                  </a:lnTo>
                  <a:lnTo>
                    <a:pt x="403885" y="310794"/>
                  </a:lnTo>
                  <a:lnTo>
                    <a:pt x="422567" y="304584"/>
                  </a:lnTo>
                  <a:lnTo>
                    <a:pt x="438518" y="294995"/>
                  </a:lnTo>
                  <a:lnTo>
                    <a:pt x="452285" y="282625"/>
                  </a:lnTo>
                  <a:lnTo>
                    <a:pt x="452285" y="307682"/>
                  </a:lnTo>
                  <a:lnTo>
                    <a:pt x="534492" y="307682"/>
                  </a:lnTo>
                  <a:lnTo>
                    <a:pt x="534492" y="282625"/>
                  </a:lnTo>
                  <a:lnTo>
                    <a:pt x="534492" y="260642"/>
                  </a:lnTo>
                  <a:lnTo>
                    <a:pt x="534492" y="204393"/>
                  </a:lnTo>
                  <a:lnTo>
                    <a:pt x="534492" y="173189"/>
                  </a:lnTo>
                  <a:close/>
                </a:path>
                <a:path extrusionOk="0" h="313689" w="1202055">
                  <a:moveTo>
                    <a:pt x="829411" y="307682"/>
                  </a:moveTo>
                  <a:lnTo>
                    <a:pt x="766330" y="223291"/>
                  </a:lnTo>
                  <a:lnTo>
                    <a:pt x="738428" y="185940"/>
                  </a:lnTo>
                  <a:lnTo>
                    <a:pt x="763117" y="153835"/>
                  </a:lnTo>
                  <a:lnTo>
                    <a:pt x="827684" y="69900"/>
                  </a:lnTo>
                  <a:lnTo>
                    <a:pt x="730948" y="69900"/>
                  </a:lnTo>
                  <a:lnTo>
                    <a:pt x="673392" y="153835"/>
                  </a:lnTo>
                  <a:lnTo>
                    <a:pt x="660641" y="153835"/>
                  </a:lnTo>
                  <a:lnTo>
                    <a:pt x="660641" y="69900"/>
                  </a:lnTo>
                  <a:lnTo>
                    <a:pt x="577100" y="69900"/>
                  </a:lnTo>
                  <a:lnTo>
                    <a:pt x="577100" y="307682"/>
                  </a:lnTo>
                  <a:lnTo>
                    <a:pt x="660641" y="307682"/>
                  </a:lnTo>
                  <a:lnTo>
                    <a:pt x="660641" y="223291"/>
                  </a:lnTo>
                  <a:lnTo>
                    <a:pt x="673836" y="223291"/>
                  </a:lnTo>
                  <a:lnTo>
                    <a:pt x="733171" y="307682"/>
                  </a:lnTo>
                  <a:lnTo>
                    <a:pt x="829411" y="307682"/>
                  </a:lnTo>
                  <a:close/>
                </a:path>
                <a:path extrusionOk="0" h="313689" w="1202055">
                  <a:moveTo>
                    <a:pt x="1201737" y="258914"/>
                  </a:moveTo>
                  <a:lnTo>
                    <a:pt x="1179893" y="243090"/>
                  </a:lnTo>
                  <a:lnTo>
                    <a:pt x="1145921" y="218478"/>
                  </a:lnTo>
                  <a:lnTo>
                    <a:pt x="1136294" y="228815"/>
                  </a:lnTo>
                  <a:lnTo>
                    <a:pt x="1126007" y="236562"/>
                  </a:lnTo>
                  <a:lnTo>
                    <a:pt x="1114247" y="241414"/>
                  </a:lnTo>
                  <a:lnTo>
                    <a:pt x="1100188" y="243090"/>
                  </a:lnTo>
                  <a:lnTo>
                    <a:pt x="1080897" y="238912"/>
                  </a:lnTo>
                  <a:lnTo>
                    <a:pt x="1065885" y="227444"/>
                  </a:lnTo>
                  <a:lnTo>
                    <a:pt x="1056157" y="210273"/>
                  </a:lnTo>
                  <a:lnTo>
                    <a:pt x="1052703" y="189014"/>
                  </a:lnTo>
                  <a:lnTo>
                    <a:pt x="1052703" y="188125"/>
                  </a:lnTo>
                  <a:lnTo>
                    <a:pt x="1056220" y="167411"/>
                  </a:lnTo>
                  <a:lnTo>
                    <a:pt x="1065999" y="150507"/>
                  </a:lnTo>
                  <a:lnTo>
                    <a:pt x="1080897" y="139115"/>
                  </a:lnTo>
                  <a:lnTo>
                    <a:pt x="1099743" y="134937"/>
                  </a:lnTo>
                  <a:lnTo>
                    <a:pt x="1113358" y="136690"/>
                  </a:lnTo>
                  <a:lnTo>
                    <a:pt x="1124902" y="141706"/>
                  </a:lnTo>
                  <a:lnTo>
                    <a:pt x="1134973" y="149593"/>
                  </a:lnTo>
                  <a:lnTo>
                    <a:pt x="1144143" y="159994"/>
                  </a:lnTo>
                  <a:lnTo>
                    <a:pt x="1177556" y="134937"/>
                  </a:lnTo>
                  <a:lnTo>
                    <a:pt x="1182738" y="96227"/>
                  </a:lnTo>
                  <a:lnTo>
                    <a:pt x="1132586" y="68884"/>
                  </a:lnTo>
                  <a:lnTo>
                    <a:pt x="1098842" y="65087"/>
                  </a:lnTo>
                  <a:lnTo>
                    <a:pt x="1047280" y="75006"/>
                  </a:lnTo>
                  <a:lnTo>
                    <a:pt x="1007148" y="101854"/>
                  </a:lnTo>
                  <a:lnTo>
                    <a:pt x="981113" y="141300"/>
                  </a:lnTo>
                  <a:lnTo>
                    <a:pt x="971842" y="189014"/>
                  </a:lnTo>
                  <a:lnTo>
                    <a:pt x="971842" y="189903"/>
                  </a:lnTo>
                  <a:lnTo>
                    <a:pt x="981125" y="237591"/>
                  </a:lnTo>
                  <a:lnTo>
                    <a:pt x="1006995" y="276898"/>
                  </a:lnTo>
                  <a:lnTo>
                    <a:pt x="1046365" y="303606"/>
                  </a:lnTo>
                  <a:lnTo>
                    <a:pt x="1096213" y="313436"/>
                  </a:lnTo>
                  <a:lnTo>
                    <a:pt x="1131620" y="309562"/>
                  </a:lnTo>
                  <a:lnTo>
                    <a:pt x="1160183" y="298551"/>
                  </a:lnTo>
                  <a:lnTo>
                    <a:pt x="1183144" y="281355"/>
                  </a:lnTo>
                  <a:lnTo>
                    <a:pt x="1201737" y="2589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78" name="Google Shape;378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985810" y="1410995"/>
              <a:ext cx="472973" cy="246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5"/>
            <p:cNvSpPr/>
            <p:nvPr/>
          </p:nvSpPr>
          <p:spPr>
            <a:xfrm>
              <a:off x="770039" y="1247673"/>
              <a:ext cx="9018270" cy="1332230"/>
            </a:xfrm>
            <a:custGeom>
              <a:rect b="b" l="l" r="r" t="t"/>
              <a:pathLst>
                <a:path extrusionOk="0" h="1332230" w="9018270">
                  <a:moveTo>
                    <a:pt x="275132" y="752322"/>
                  </a:moveTo>
                  <a:lnTo>
                    <a:pt x="263906" y="712787"/>
                  </a:lnTo>
                  <a:lnTo>
                    <a:pt x="214058" y="677164"/>
                  </a:lnTo>
                  <a:lnTo>
                    <a:pt x="233146" y="666457"/>
                  </a:lnTo>
                  <a:lnTo>
                    <a:pt x="246926" y="653008"/>
                  </a:lnTo>
                  <a:lnTo>
                    <a:pt x="248183" y="651789"/>
                  </a:lnTo>
                  <a:lnTo>
                    <a:pt x="258013" y="632663"/>
                  </a:lnTo>
                  <a:lnTo>
                    <a:pt x="261543" y="608609"/>
                  </a:lnTo>
                  <a:lnTo>
                    <a:pt x="261543" y="607720"/>
                  </a:lnTo>
                  <a:lnTo>
                    <a:pt x="260731" y="598932"/>
                  </a:lnTo>
                  <a:lnTo>
                    <a:pt x="260172" y="592797"/>
                  </a:lnTo>
                  <a:lnTo>
                    <a:pt x="241744" y="557606"/>
                  </a:lnTo>
                  <a:lnTo>
                    <a:pt x="207530" y="537400"/>
                  </a:lnTo>
                  <a:lnTo>
                    <a:pt x="189903" y="533361"/>
                  </a:lnTo>
                  <a:lnTo>
                    <a:pt x="189903" y="740473"/>
                  </a:lnTo>
                  <a:lnTo>
                    <a:pt x="189903" y="741311"/>
                  </a:lnTo>
                  <a:lnTo>
                    <a:pt x="187210" y="753325"/>
                  </a:lnTo>
                  <a:lnTo>
                    <a:pt x="179336" y="762152"/>
                  </a:lnTo>
                  <a:lnTo>
                    <a:pt x="166509" y="767588"/>
                  </a:lnTo>
                  <a:lnTo>
                    <a:pt x="149021" y="769442"/>
                  </a:lnTo>
                  <a:lnTo>
                    <a:pt x="83096" y="769442"/>
                  </a:lnTo>
                  <a:lnTo>
                    <a:pt x="83096" y="712787"/>
                  </a:lnTo>
                  <a:lnTo>
                    <a:pt x="148132" y="712787"/>
                  </a:lnTo>
                  <a:lnTo>
                    <a:pt x="166712" y="714705"/>
                  </a:lnTo>
                  <a:lnTo>
                    <a:pt x="179730" y="720191"/>
                  </a:lnTo>
                  <a:lnTo>
                    <a:pt x="187388" y="728903"/>
                  </a:lnTo>
                  <a:lnTo>
                    <a:pt x="189903" y="740473"/>
                  </a:lnTo>
                  <a:lnTo>
                    <a:pt x="189903" y="533361"/>
                  </a:lnTo>
                  <a:lnTo>
                    <a:pt x="184708" y="532168"/>
                  </a:lnTo>
                  <a:lnTo>
                    <a:pt x="177596" y="531698"/>
                  </a:lnTo>
                  <a:lnTo>
                    <a:pt x="177596" y="625284"/>
                  </a:lnTo>
                  <a:lnTo>
                    <a:pt x="177596" y="626173"/>
                  </a:lnTo>
                  <a:lnTo>
                    <a:pt x="174904" y="637971"/>
                  </a:lnTo>
                  <a:lnTo>
                    <a:pt x="167030" y="646353"/>
                  </a:lnTo>
                  <a:lnTo>
                    <a:pt x="154216" y="651357"/>
                  </a:lnTo>
                  <a:lnTo>
                    <a:pt x="136715" y="653008"/>
                  </a:lnTo>
                  <a:lnTo>
                    <a:pt x="83096" y="653008"/>
                  </a:lnTo>
                  <a:lnTo>
                    <a:pt x="83096" y="598932"/>
                  </a:lnTo>
                  <a:lnTo>
                    <a:pt x="138899" y="598932"/>
                  </a:lnTo>
                  <a:lnTo>
                    <a:pt x="155879" y="600583"/>
                  </a:lnTo>
                  <a:lnTo>
                    <a:pt x="167970" y="605523"/>
                  </a:lnTo>
                  <a:lnTo>
                    <a:pt x="175196" y="613765"/>
                  </a:lnTo>
                  <a:lnTo>
                    <a:pt x="177596" y="625284"/>
                  </a:lnTo>
                  <a:lnTo>
                    <a:pt x="177596" y="531698"/>
                  </a:lnTo>
                  <a:lnTo>
                    <a:pt x="157810" y="530377"/>
                  </a:lnTo>
                  <a:lnTo>
                    <a:pt x="0" y="530377"/>
                  </a:lnTo>
                  <a:lnTo>
                    <a:pt x="0" y="838047"/>
                  </a:lnTo>
                  <a:lnTo>
                    <a:pt x="158699" y="838047"/>
                  </a:lnTo>
                  <a:lnTo>
                    <a:pt x="208026" y="832281"/>
                  </a:lnTo>
                  <a:lnTo>
                    <a:pt x="244589" y="815581"/>
                  </a:lnTo>
                  <a:lnTo>
                    <a:pt x="271576" y="769442"/>
                  </a:lnTo>
                  <a:lnTo>
                    <a:pt x="275107" y="753325"/>
                  </a:lnTo>
                  <a:lnTo>
                    <a:pt x="275132" y="752322"/>
                  </a:lnTo>
                  <a:close/>
                </a:path>
                <a:path extrusionOk="0" h="1332230" w="9018270">
                  <a:moveTo>
                    <a:pt x="278257" y="963764"/>
                  </a:moveTo>
                  <a:lnTo>
                    <a:pt x="0" y="963764"/>
                  </a:lnTo>
                  <a:lnTo>
                    <a:pt x="0" y="1271435"/>
                  </a:lnTo>
                  <a:lnTo>
                    <a:pt x="85280" y="1271435"/>
                  </a:lnTo>
                  <a:lnTo>
                    <a:pt x="85280" y="1039368"/>
                  </a:lnTo>
                  <a:lnTo>
                    <a:pt x="192976" y="1039368"/>
                  </a:lnTo>
                  <a:lnTo>
                    <a:pt x="192976" y="1271435"/>
                  </a:lnTo>
                  <a:lnTo>
                    <a:pt x="278257" y="1271435"/>
                  </a:lnTo>
                  <a:lnTo>
                    <a:pt x="278257" y="1039368"/>
                  </a:lnTo>
                  <a:lnTo>
                    <a:pt x="278257" y="963764"/>
                  </a:lnTo>
                  <a:close/>
                </a:path>
                <a:path extrusionOk="0" h="1332230" w="9018270">
                  <a:moveTo>
                    <a:pt x="562622" y="718489"/>
                  </a:moveTo>
                  <a:lnTo>
                    <a:pt x="552843" y="670623"/>
                  </a:lnTo>
                  <a:lnTo>
                    <a:pt x="525653" y="631342"/>
                  </a:lnTo>
                  <a:lnTo>
                    <a:pt x="484187" y="604748"/>
                  </a:lnTo>
                  <a:lnTo>
                    <a:pt x="481749" y="604304"/>
                  </a:lnTo>
                  <a:lnTo>
                    <a:pt x="481749" y="719340"/>
                  </a:lnTo>
                  <a:lnTo>
                    <a:pt x="481749" y="720229"/>
                  </a:lnTo>
                  <a:lnTo>
                    <a:pt x="478180" y="740524"/>
                  </a:lnTo>
                  <a:lnTo>
                    <a:pt x="468058" y="757313"/>
                  </a:lnTo>
                  <a:lnTo>
                    <a:pt x="452259" y="768743"/>
                  </a:lnTo>
                  <a:lnTo>
                    <a:pt x="431647" y="772960"/>
                  </a:lnTo>
                  <a:lnTo>
                    <a:pt x="411314" y="768667"/>
                  </a:lnTo>
                  <a:lnTo>
                    <a:pt x="395325" y="757034"/>
                  </a:lnTo>
                  <a:lnTo>
                    <a:pt x="384848" y="739965"/>
                  </a:lnTo>
                  <a:lnTo>
                    <a:pt x="381101" y="719340"/>
                  </a:lnTo>
                  <a:lnTo>
                    <a:pt x="381101" y="718489"/>
                  </a:lnTo>
                  <a:lnTo>
                    <a:pt x="384594" y="697763"/>
                  </a:lnTo>
                  <a:lnTo>
                    <a:pt x="394550" y="680859"/>
                  </a:lnTo>
                  <a:lnTo>
                    <a:pt x="410210" y="669480"/>
                  </a:lnTo>
                  <a:lnTo>
                    <a:pt x="430758" y="665314"/>
                  </a:lnTo>
                  <a:lnTo>
                    <a:pt x="451319" y="669620"/>
                  </a:lnTo>
                  <a:lnTo>
                    <a:pt x="467448" y="681304"/>
                  </a:lnTo>
                  <a:lnTo>
                    <a:pt x="477977" y="698487"/>
                  </a:lnTo>
                  <a:lnTo>
                    <a:pt x="481749" y="719340"/>
                  </a:lnTo>
                  <a:lnTo>
                    <a:pt x="481749" y="604304"/>
                  </a:lnTo>
                  <a:lnTo>
                    <a:pt x="431647" y="594969"/>
                  </a:lnTo>
                  <a:lnTo>
                    <a:pt x="379018" y="604824"/>
                  </a:lnTo>
                  <a:lnTo>
                    <a:pt x="337400" y="631621"/>
                  </a:lnTo>
                  <a:lnTo>
                    <a:pt x="310032" y="671182"/>
                  </a:lnTo>
                  <a:lnTo>
                    <a:pt x="300189" y="719340"/>
                  </a:lnTo>
                  <a:lnTo>
                    <a:pt x="300189" y="720229"/>
                  </a:lnTo>
                  <a:lnTo>
                    <a:pt x="309956" y="768273"/>
                  </a:lnTo>
                  <a:lnTo>
                    <a:pt x="337121" y="807542"/>
                  </a:lnTo>
                  <a:lnTo>
                    <a:pt x="378460" y="834047"/>
                  </a:lnTo>
                  <a:lnTo>
                    <a:pt x="430758" y="843762"/>
                  </a:lnTo>
                  <a:lnTo>
                    <a:pt x="483438" y="833907"/>
                  </a:lnTo>
                  <a:lnTo>
                    <a:pt x="525208" y="807123"/>
                  </a:lnTo>
                  <a:lnTo>
                    <a:pt x="548932" y="772960"/>
                  </a:lnTo>
                  <a:lnTo>
                    <a:pt x="552704" y="767537"/>
                  </a:lnTo>
                  <a:lnTo>
                    <a:pt x="562622" y="719340"/>
                  </a:lnTo>
                  <a:lnTo>
                    <a:pt x="562622" y="718489"/>
                  </a:lnTo>
                  <a:close/>
                </a:path>
                <a:path extrusionOk="0" h="1332230" w="9018270">
                  <a:moveTo>
                    <a:pt x="581075" y="1151877"/>
                  </a:moveTo>
                  <a:lnTo>
                    <a:pt x="571296" y="1104011"/>
                  </a:lnTo>
                  <a:lnTo>
                    <a:pt x="544106" y="1064729"/>
                  </a:lnTo>
                  <a:lnTo>
                    <a:pt x="502640" y="1038136"/>
                  </a:lnTo>
                  <a:lnTo>
                    <a:pt x="500214" y="1037691"/>
                  </a:lnTo>
                  <a:lnTo>
                    <a:pt x="500214" y="1152779"/>
                  </a:lnTo>
                  <a:lnTo>
                    <a:pt x="500214" y="1153617"/>
                  </a:lnTo>
                  <a:lnTo>
                    <a:pt x="496646" y="1173911"/>
                  </a:lnTo>
                  <a:lnTo>
                    <a:pt x="486524" y="1190701"/>
                  </a:lnTo>
                  <a:lnTo>
                    <a:pt x="470712" y="1202131"/>
                  </a:lnTo>
                  <a:lnTo>
                    <a:pt x="450100" y="1206347"/>
                  </a:lnTo>
                  <a:lnTo>
                    <a:pt x="429768" y="1202055"/>
                  </a:lnTo>
                  <a:lnTo>
                    <a:pt x="413778" y="1190434"/>
                  </a:lnTo>
                  <a:lnTo>
                    <a:pt x="403301" y="1173378"/>
                  </a:lnTo>
                  <a:lnTo>
                    <a:pt x="399554" y="1152779"/>
                  </a:lnTo>
                  <a:lnTo>
                    <a:pt x="399554" y="1151877"/>
                  </a:lnTo>
                  <a:lnTo>
                    <a:pt x="403047" y="1131150"/>
                  </a:lnTo>
                  <a:lnTo>
                    <a:pt x="413004" y="1114247"/>
                  </a:lnTo>
                  <a:lnTo>
                    <a:pt x="428663" y="1102868"/>
                  </a:lnTo>
                  <a:lnTo>
                    <a:pt x="449211" y="1098702"/>
                  </a:lnTo>
                  <a:lnTo>
                    <a:pt x="469798" y="1103007"/>
                  </a:lnTo>
                  <a:lnTo>
                    <a:pt x="485927" y="1114691"/>
                  </a:lnTo>
                  <a:lnTo>
                    <a:pt x="496443" y="1131900"/>
                  </a:lnTo>
                  <a:lnTo>
                    <a:pt x="500214" y="1152779"/>
                  </a:lnTo>
                  <a:lnTo>
                    <a:pt x="500214" y="1037691"/>
                  </a:lnTo>
                  <a:lnTo>
                    <a:pt x="450100" y="1028357"/>
                  </a:lnTo>
                  <a:lnTo>
                    <a:pt x="397484" y="1038225"/>
                  </a:lnTo>
                  <a:lnTo>
                    <a:pt x="355879" y="1065009"/>
                  </a:lnTo>
                  <a:lnTo>
                    <a:pt x="328523" y="1104595"/>
                  </a:lnTo>
                  <a:lnTo>
                    <a:pt x="318693" y="1152779"/>
                  </a:lnTo>
                  <a:lnTo>
                    <a:pt x="318693" y="1153617"/>
                  </a:lnTo>
                  <a:lnTo>
                    <a:pt x="328447" y="1201686"/>
                  </a:lnTo>
                  <a:lnTo>
                    <a:pt x="355600" y="1240955"/>
                  </a:lnTo>
                  <a:lnTo>
                    <a:pt x="396913" y="1267434"/>
                  </a:lnTo>
                  <a:lnTo>
                    <a:pt x="449211" y="1277150"/>
                  </a:lnTo>
                  <a:lnTo>
                    <a:pt x="501891" y="1267307"/>
                  </a:lnTo>
                  <a:lnTo>
                    <a:pt x="543661" y="1240510"/>
                  </a:lnTo>
                  <a:lnTo>
                    <a:pt x="567410" y="1206347"/>
                  </a:lnTo>
                  <a:lnTo>
                    <a:pt x="571157" y="1200950"/>
                  </a:lnTo>
                  <a:lnTo>
                    <a:pt x="581075" y="1152779"/>
                  </a:lnTo>
                  <a:lnTo>
                    <a:pt x="581075" y="1151877"/>
                  </a:lnTo>
                  <a:close/>
                </a:path>
                <a:path extrusionOk="0" h="1332230" w="9018270">
                  <a:moveTo>
                    <a:pt x="842606" y="838047"/>
                  </a:moveTo>
                  <a:lnTo>
                    <a:pt x="784872" y="700036"/>
                  </a:lnTo>
                  <a:lnTo>
                    <a:pt x="742403" y="598487"/>
                  </a:lnTo>
                  <a:lnTo>
                    <a:pt x="665010" y="598487"/>
                  </a:lnTo>
                  <a:lnTo>
                    <a:pt x="564794" y="838047"/>
                  </a:lnTo>
                  <a:lnTo>
                    <a:pt x="651865" y="838047"/>
                  </a:lnTo>
                  <a:lnTo>
                    <a:pt x="703262" y="700036"/>
                  </a:lnTo>
                  <a:lnTo>
                    <a:pt x="754710" y="838047"/>
                  </a:lnTo>
                  <a:lnTo>
                    <a:pt x="842606" y="838047"/>
                  </a:lnTo>
                  <a:close/>
                </a:path>
                <a:path extrusionOk="0" h="1332230" w="9018270">
                  <a:moveTo>
                    <a:pt x="871169" y="1159764"/>
                  </a:moveTo>
                  <a:lnTo>
                    <a:pt x="864108" y="1117688"/>
                  </a:lnTo>
                  <a:lnTo>
                    <a:pt x="843318" y="1085062"/>
                  </a:lnTo>
                  <a:lnTo>
                    <a:pt x="809421" y="1063980"/>
                  </a:lnTo>
                  <a:lnTo>
                    <a:pt x="790727" y="1060970"/>
                  </a:lnTo>
                  <a:lnTo>
                    <a:pt x="790727" y="1158036"/>
                  </a:lnTo>
                  <a:lnTo>
                    <a:pt x="790727" y="1158481"/>
                  </a:lnTo>
                  <a:lnTo>
                    <a:pt x="787234" y="1178115"/>
                  </a:lnTo>
                  <a:lnTo>
                    <a:pt x="777328" y="1193863"/>
                  </a:lnTo>
                  <a:lnTo>
                    <a:pt x="761809" y="1204341"/>
                  </a:lnTo>
                  <a:lnTo>
                    <a:pt x="741514" y="1208138"/>
                  </a:lnTo>
                  <a:lnTo>
                    <a:pt x="721360" y="1204620"/>
                  </a:lnTo>
                  <a:lnTo>
                    <a:pt x="706145" y="1194473"/>
                  </a:lnTo>
                  <a:lnTo>
                    <a:pt x="696531" y="1179283"/>
                  </a:lnTo>
                  <a:lnTo>
                    <a:pt x="693191" y="1160665"/>
                  </a:lnTo>
                  <a:lnTo>
                    <a:pt x="693267" y="1159764"/>
                  </a:lnTo>
                  <a:lnTo>
                    <a:pt x="696633" y="1140790"/>
                  </a:lnTo>
                  <a:lnTo>
                    <a:pt x="706589" y="1125016"/>
                  </a:lnTo>
                  <a:lnTo>
                    <a:pt x="722464" y="1114437"/>
                  </a:lnTo>
                  <a:lnTo>
                    <a:pt x="743686" y="1110564"/>
                  </a:lnTo>
                  <a:lnTo>
                    <a:pt x="763460" y="1114209"/>
                  </a:lnTo>
                  <a:lnTo>
                    <a:pt x="778256" y="1124242"/>
                  </a:lnTo>
                  <a:lnTo>
                    <a:pt x="787514" y="1139304"/>
                  </a:lnTo>
                  <a:lnTo>
                    <a:pt x="790727" y="1158036"/>
                  </a:lnTo>
                  <a:lnTo>
                    <a:pt x="790727" y="1060970"/>
                  </a:lnTo>
                  <a:lnTo>
                    <a:pt x="763041" y="1056487"/>
                  </a:lnTo>
                  <a:lnTo>
                    <a:pt x="736269" y="1058887"/>
                  </a:lnTo>
                  <a:lnTo>
                    <a:pt x="713663" y="1065453"/>
                  </a:lnTo>
                  <a:lnTo>
                    <a:pt x="694753" y="1075220"/>
                  </a:lnTo>
                  <a:lnTo>
                    <a:pt x="679094" y="1087247"/>
                  </a:lnTo>
                  <a:lnTo>
                    <a:pt x="686257" y="1064133"/>
                  </a:lnTo>
                  <a:lnTo>
                    <a:pt x="700887" y="1046695"/>
                  </a:lnTo>
                  <a:lnTo>
                    <a:pt x="723531" y="1034707"/>
                  </a:lnTo>
                  <a:lnTo>
                    <a:pt x="754710" y="1027912"/>
                  </a:lnTo>
                  <a:lnTo>
                    <a:pt x="846582" y="1016939"/>
                  </a:lnTo>
                  <a:lnTo>
                    <a:pt x="837349" y="946150"/>
                  </a:lnTo>
                  <a:lnTo>
                    <a:pt x="745921" y="957160"/>
                  </a:lnTo>
                  <a:lnTo>
                    <a:pt x="694626" y="969340"/>
                  </a:lnTo>
                  <a:lnTo>
                    <a:pt x="655891" y="992505"/>
                  </a:lnTo>
                  <a:lnTo>
                    <a:pt x="629043" y="1026312"/>
                  </a:lnTo>
                  <a:lnTo>
                    <a:pt x="613410" y="1070470"/>
                  </a:lnTo>
                  <a:lnTo>
                    <a:pt x="608393" y="1124242"/>
                  </a:lnTo>
                  <a:lnTo>
                    <a:pt x="608355" y="1125042"/>
                  </a:lnTo>
                  <a:lnTo>
                    <a:pt x="611022" y="1163408"/>
                  </a:lnTo>
                  <a:lnTo>
                    <a:pt x="631710" y="1220863"/>
                  </a:lnTo>
                  <a:lnTo>
                    <a:pt x="666838" y="1256550"/>
                  </a:lnTo>
                  <a:lnTo>
                    <a:pt x="713117" y="1274635"/>
                  </a:lnTo>
                  <a:lnTo>
                    <a:pt x="740613" y="1277150"/>
                  </a:lnTo>
                  <a:lnTo>
                    <a:pt x="793661" y="1268285"/>
                  </a:lnTo>
                  <a:lnTo>
                    <a:pt x="834910" y="1243749"/>
                  </a:lnTo>
                  <a:lnTo>
                    <a:pt x="860602" y="1208138"/>
                  </a:lnTo>
                  <a:lnTo>
                    <a:pt x="861656" y="1206690"/>
                  </a:lnTo>
                  <a:lnTo>
                    <a:pt x="871080" y="1160665"/>
                  </a:lnTo>
                  <a:lnTo>
                    <a:pt x="871169" y="1159764"/>
                  </a:lnTo>
                  <a:close/>
                </a:path>
                <a:path extrusionOk="0" h="1332230" w="9018270">
                  <a:moveTo>
                    <a:pt x="1107681" y="718489"/>
                  </a:moveTo>
                  <a:lnTo>
                    <a:pt x="1097902" y="670623"/>
                  </a:lnTo>
                  <a:lnTo>
                    <a:pt x="1094219" y="665314"/>
                  </a:lnTo>
                  <a:lnTo>
                    <a:pt x="1070686" y="631342"/>
                  </a:lnTo>
                  <a:lnTo>
                    <a:pt x="1029208" y="604748"/>
                  </a:lnTo>
                  <a:lnTo>
                    <a:pt x="1026756" y="604304"/>
                  </a:lnTo>
                  <a:lnTo>
                    <a:pt x="1026756" y="719340"/>
                  </a:lnTo>
                  <a:lnTo>
                    <a:pt x="1026756" y="720229"/>
                  </a:lnTo>
                  <a:lnTo>
                    <a:pt x="1023188" y="740524"/>
                  </a:lnTo>
                  <a:lnTo>
                    <a:pt x="1013091" y="757313"/>
                  </a:lnTo>
                  <a:lnTo>
                    <a:pt x="997292" y="768743"/>
                  </a:lnTo>
                  <a:lnTo>
                    <a:pt x="976655" y="772960"/>
                  </a:lnTo>
                  <a:lnTo>
                    <a:pt x="956348" y="768667"/>
                  </a:lnTo>
                  <a:lnTo>
                    <a:pt x="940346" y="757034"/>
                  </a:lnTo>
                  <a:lnTo>
                    <a:pt x="929868" y="739965"/>
                  </a:lnTo>
                  <a:lnTo>
                    <a:pt x="926109" y="719340"/>
                  </a:lnTo>
                  <a:lnTo>
                    <a:pt x="926109" y="718489"/>
                  </a:lnTo>
                  <a:lnTo>
                    <a:pt x="929601" y="697763"/>
                  </a:lnTo>
                  <a:lnTo>
                    <a:pt x="939571" y="680859"/>
                  </a:lnTo>
                  <a:lnTo>
                    <a:pt x="955230" y="669480"/>
                  </a:lnTo>
                  <a:lnTo>
                    <a:pt x="975817" y="665314"/>
                  </a:lnTo>
                  <a:lnTo>
                    <a:pt x="996365" y="669620"/>
                  </a:lnTo>
                  <a:lnTo>
                    <a:pt x="1012482" y="681304"/>
                  </a:lnTo>
                  <a:lnTo>
                    <a:pt x="1022985" y="698487"/>
                  </a:lnTo>
                  <a:lnTo>
                    <a:pt x="1026756" y="719340"/>
                  </a:lnTo>
                  <a:lnTo>
                    <a:pt x="1026756" y="604304"/>
                  </a:lnTo>
                  <a:lnTo>
                    <a:pt x="976655" y="594969"/>
                  </a:lnTo>
                  <a:lnTo>
                    <a:pt x="924039" y="604824"/>
                  </a:lnTo>
                  <a:lnTo>
                    <a:pt x="882421" y="631621"/>
                  </a:lnTo>
                  <a:lnTo>
                    <a:pt x="855078" y="671182"/>
                  </a:lnTo>
                  <a:lnTo>
                    <a:pt x="845248" y="719340"/>
                  </a:lnTo>
                  <a:lnTo>
                    <a:pt x="845248" y="720229"/>
                  </a:lnTo>
                  <a:lnTo>
                    <a:pt x="855014" y="768273"/>
                  </a:lnTo>
                  <a:lnTo>
                    <a:pt x="882180" y="807542"/>
                  </a:lnTo>
                  <a:lnTo>
                    <a:pt x="923518" y="834047"/>
                  </a:lnTo>
                  <a:lnTo>
                    <a:pt x="975817" y="843762"/>
                  </a:lnTo>
                  <a:lnTo>
                    <a:pt x="1028471" y="833907"/>
                  </a:lnTo>
                  <a:lnTo>
                    <a:pt x="1070241" y="807123"/>
                  </a:lnTo>
                  <a:lnTo>
                    <a:pt x="1093990" y="772960"/>
                  </a:lnTo>
                  <a:lnTo>
                    <a:pt x="1097762" y="767537"/>
                  </a:lnTo>
                  <a:lnTo>
                    <a:pt x="1107681" y="719340"/>
                  </a:lnTo>
                  <a:lnTo>
                    <a:pt x="1107681" y="718489"/>
                  </a:lnTo>
                  <a:close/>
                </a:path>
                <a:path extrusionOk="0" h="1332230" w="9018270">
                  <a:moveTo>
                    <a:pt x="1137094" y="1158481"/>
                  </a:moveTo>
                  <a:lnTo>
                    <a:pt x="1133411" y="1132979"/>
                  </a:lnTo>
                  <a:lnTo>
                    <a:pt x="1129906" y="1108671"/>
                  </a:lnTo>
                  <a:lnTo>
                    <a:pt x="1119987" y="1089914"/>
                  </a:lnTo>
                  <a:lnTo>
                    <a:pt x="1107960" y="1067206"/>
                  </a:lnTo>
                  <a:lnTo>
                    <a:pt x="1070698" y="1038860"/>
                  </a:lnTo>
                  <a:lnTo>
                    <a:pt x="1059307" y="1036612"/>
                  </a:lnTo>
                  <a:lnTo>
                    <a:pt x="1059307" y="1132979"/>
                  </a:lnTo>
                  <a:lnTo>
                    <a:pt x="976261" y="1132979"/>
                  </a:lnTo>
                  <a:lnTo>
                    <a:pt x="981583" y="1115123"/>
                  </a:lnTo>
                  <a:lnTo>
                    <a:pt x="990307" y="1101559"/>
                  </a:lnTo>
                  <a:lnTo>
                    <a:pt x="1002322" y="1092936"/>
                  </a:lnTo>
                  <a:lnTo>
                    <a:pt x="1017536" y="1089914"/>
                  </a:lnTo>
                  <a:lnTo>
                    <a:pt x="1033272" y="1092936"/>
                  </a:lnTo>
                  <a:lnTo>
                    <a:pt x="1045845" y="1101559"/>
                  </a:lnTo>
                  <a:lnTo>
                    <a:pt x="1054696" y="1115123"/>
                  </a:lnTo>
                  <a:lnTo>
                    <a:pt x="1059307" y="1132979"/>
                  </a:lnTo>
                  <a:lnTo>
                    <a:pt x="1059307" y="1036612"/>
                  </a:lnTo>
                  <a:lnTo>
                    <a:pt x="1017536" y="1028357"/>
                  </a:lnTo>
                  <a:lnTo>
                    <a:pt x="969137" y="1038098"/>
                  </a:lnTo>
                  <a:lnTo>
                    <a:pt x="931189" y="1064691"/>
                  </a:lnTo>
                  <a:lnTo>
                    <a:pt x="906437" y="1104226"/>
                  </a:lnTo>
                  <a:lnTo>
                    <a:pt x="897585" y="1152779"/>
                  </a:lnTo>
                  <a:lnTo>
                    <a:pt x="897585" y="1153617"/>
                  </a:lnTo>
                  <a:lnTo>
                    <a:pt x="906983" y="1203896"/>
                  </a:lnTo>
                  <a:lnTo>
                    <a:pt x="933284" y="1242923"/>
                  </a:lnTo>
                  <a:lnTo>
                    <a:pt x="973594" y="1268183"/>
                  </a:lnTo>
                  <a:lnTo>
                    <a:pt x="1025029" y="1277150"/>
                  </a:lnTo>
                  <a:lnTo>
                    <a:pt x="1057910" y="1273746"/>
                  </a:lnTo>
                  <a:lnTo>
                    <a:pt x="1085684" y="1264018"/>
                  </a:lnTo>
                  <a:lnTo>
                    <a:pt x="1108837" y="1248765"/>
                  </a:lnTo>
                  <a:lnTo>
                    <a:pt x="1127861" y="1228775"/>
                  </a:lnTo>
                  <a:lnTo>
                    <a:pt x="1110907" y="1214742"/>
                  </a:lnTo>
                  <a:lnTo>
                    <a:pt x="1081735" y="1190574"/>
                  </a:lnTo>
                  <a:lnTo>
                    <a:pt x="1069149" y="1201585"/>
                  </a:lnTo>
                  <a:lnTo>
                    <a:pt x="1056652" y="1209078"/>
                  </a:lnTo>
                  <a:lnTo>
                    <a:pt x="1043520" y="1213383"/>
                  </a:lnTo>
                  <a:lnTo>
                    <a:pt x="1028992" y="1214742"/>
                  </a:lnTo>
                  <a:lnTo>
                    <a:pt x="1010742" y="1212342"/>
                  </a:lnTo>
                  <a:lnTo>
                    <a:pt x="995845" y="1205077"/>
                  </a:lnTo>
                  <a:lnTo>
                    <a:pt x="984656" y="1192860"/>
                  </a:lnTo>
                  <a:lnTo>
                    <a:pt x="977544" y="1175600"/>
                  </a:lnTo>
                  <a:lnTo>
                    <a:pt x="1136700" y="1175600"/>
                  </a:lnTo>
                  <a:lnTo>
                    <a:pt x="1137094" y="1169885"/>
                  </a:lnTo>
                  <a:lnTo>
                    <a:pt x="1137094" y="1158481"/>
                  </a:lnTo>
                  <a:close/>
                </a:path>
                <a:path extrusionOk="0" h="1332230" w="9018270">
                  <a:moveTo>
                    <a:pt x="1382814" y="600227"/>
                  </a:moveTo>
                  <a:lnTo>
                    <a:pt x="1299768" y="600227"/>
                  </a:lnTo>
                  <a:lnTo>
                    <a:pt x="1299768" y="682434"/>
                  </a:lnTo>
                  <a:lnTo>
                    <a:pt x="1226337" y="682434"/>
                  </a:lnTo>
                  <a:lnTo>
                    <a:pt x="1226337" y="600227"/>
                  </a:lnTo>
                  <a:lnTo>
                    <a:pt x="1142796" y="600227"/>
                  </a:lnTo>
                  <a:lnTo>
                    <a:pt x="1142796" y="838047"/>
                  </a:lnTo>
                  <a:lnTo>
                    <a:pt x="1226337" y="838047"/>
                  </a:lnTo>
                  <a:lnTo>
                    <a:pt x="1226337" y="754507"/>
                  </a:lnTo>
                  <a:lnTo>
                    <a:pt x="1299768" y="754507"/>
                  </a:lnTo>
                  <a:lnTo>
                    <a:pt x="1299768" y="838047"/>
                  </a:lnTo>
                  <a:lnTo>
                    <a:pt x="1382814" y="838047"/>
                  </a:lnTo>
                  <a:lnTo>
                    <a:pt x="1382814" y="754507"/>
                  </a:lnTo>
                  <a:lnTo>
                    <a:pt x="1382814" y="682434"/>
                  </a:lnTo>
                  <a:lnTo>
                    <a:pt x="1382814" y="600227"/>
                  </a:lnTo>
                  <a:close/>
                </a:path>
                <a:path extrusionOk="0" h="1332230" w="9018270">
                  <a:moveTo>
                    <a:pt x="1454886" y="1199807"/>
                  </a:moveTo>
                  <a:lnTo>
                    <a:pt x="1425028" y="1199807"/>
                  </a:lnTo>
                  <a:lnTo>
                    <a:pt x="1384020" y="1106589"/>
                  </a:lnTo>
                  <a:lnTo>
                    <a:pt x="1351153" y="1031875"/>
                  </a:lnTo>
                  <a:lnTo>
                    <a:pt x="1340637" y="1031875"/>
                  </a:lnTo>
                  <a:lnTo>
                    <a:pt x="1340637" y="1202880"/>
                  </a:lnTo>
                  <a:lnTo>
                    <a:pt x="1264145" y="1202880"/>
                  </a:lnTo>
                  <a:lnTo>
                    <a:pt x="1302397" y="1106589"/>
                  </a:lnTo>
                  <a:lnTo>
                    <a:pt x="1340637" y="1202880"/>
                  </a:lnTo>
                  <a:lnTo>
                    <a:pt x="1340637" y="1031875"/>
                  </a:lnTo>
                  <a:lnTo>
                    <a:pt x="1254912" y="1031875"/>
                  </a:lnTo>
                  <a:lnTo>
                    <a:pt x="1181049" y="1199807"/>
                  </a:lnTo>
                  <a:lnTo>
                    <a:pt x="1151178" y="1199807"/>
                  </a:lnTo>
                  <a:lnTo>
                    <a:pt x="1151178" y="1331671"/>
                  </a:lnTo>
                  <a:lnTo>
                    <a:pt x="1226781" y="1331671"/>
                  </a:lnTo>
                  <a:lnTo>
                    <a:pt x="1226781" y="1270101"/>
                  </a:lnTo>
                  <a:lnTo>
                    <a:pt x="1379283" y="1270101"/>
                  </a:lnTo>
                  <a:lnTo>
                    <a:pt x="1379283" y="1331671"/>
                  </a:lnTo>
                  <a:lnTo>
                    <a:pt x="1454886" y="1331671"/>
                  </a:lnTo>
                  <a:lnTo>
                    <a:pt x="1454886" y="1270101"/>
                  </a:lnTo>
                  <a:lnTo>
                    <a:pt x="1454886" y="1202880"/>
                  </a:lnTo>
                  <a:lnTo>
                    <a:pt x="1454886" y="1199807"/>
                  </a:lnTo>
                  <a:close/>
                </a:path>
                <a:path extrusionOk="0" h="1332230" w="9018270">
                  <a:moveTo>
                    <a:pt x="1648320" y="600227"/>
                  </a:moveTo>
                  <a:lnTo>
                    <a:pt x="1415796" y="600227"/>
                  </a:lnTo>
                  <a:lnTo>
                    <a:pt x="1415796" y="671017"/>
                  </a:lnTo>
                  <a:lnTo>
                    <a:pt x="1490510" y="671017"/>
                  </a:lnTo>
                  <a:lnTo>
                    <a:pt x="1490510" y="838047"/>
                  </a:lnTo>
                  <a:lnTo>
                    <a:pt x="1573555" y="838047"/>
                  </a:lnTo>
                  <a:lnTo>
                    <a:pt x="1573555" y="671017"/>
                  </a:lnTo>
                  <a:lnTo>
                    <a:pt x="1648320" y="671017"/>
                  </a:lnTo>
                  <a:lnTo>
                    <a:pt x="1648320" y="600227"/>
                  </a:lnTo>
                  <a:close/>
                </a:path>
                <a:path extrusionOk="0" h="1332230" w="9018270">
                  <a:moveTo>
                    <a:pt x="1711172" y="1182192"/>
                  </a:moveTo>
                  <a:lnTo>
                    <a:pt x="1711083" y="1181303"/>
                  </a:lnTo>
                  <a:lnTo>
                    <a:pt x="1706003" y="1154963"/>
                  </a:lnTo>
                  <a:lnTo>
                    <a:pt x="1704149" y="1145324"/>
                  </a:lnTo>
                  <a:lnTo>
                    <a:pt x="1683689" y="1118273"/>
                  </a:lnTo>
                  <a:lnTo>
                    <a:pt x="1650707" y="1101432"/>
                  </a:lnTo>
                  <a:lnTo>
                    <a:pt x="1630260" y="1098778"/>
                  </a:lnTo>
                  <a:lnTo>
                    <a:pt x="1630260" y="1181303"/>
                  </a:lnTo>
                  <a:lnTo>
                    <a:pt x="1630172" y="1182192"/>
                  </a:lnTo>
                  <a:lnTo>
                    <a:pt x="1627936" y="1193761"/>
                  </a:lnTo>
                  <a:lnTo>
                    <a:pt x="1621269" y="1202588"/>
                  </a:lnTo>
                  <a:lnTo>
                    <a:pt x="1610626" y="1208024"/>
                  </a:lnTo>
                  <a:lnTo>
                    <a:pt x="1596428" y="1209878"/>
                  </a:lnTo>
                  <a:lnTo>
                    <a:pt x="1566557" y="1209878"/>
                  </a:lnTo>
                  <a:lnTo>
                    <a:pt x="1566557" y="1154963"/>
                  </a:lnTo>
                  <a:lnTo>
                    <a:pt x="1596872" y="1154963"/>
                  </a:lnTo>
                  <a:lnTo>
                    <a:pt x="1611541" y="1156728"/>
                  </a:lnTo>
                  <a:lnTo>
                    <a:pt x="1621967" y="1162202"/>
                  </a:lnTo>
                  <a:lnTo>
                    <a:pt x="1628190" y="1170635"/>
                  </a:lnTo>
                  <a:lnTo>
                    <a:pt x="1630260" y="1181303"/>
                  </a:lnTo>
                  <a:lnTo>
                    <a:pt x="1630260" y="1098778"/>
                  </a:lnTo>
                  <a:lnTo>
                    <a:pt x="1606105" y="1095629"/>
                  </a:lnTo>
                  <a:lnTo>
                    <a:pt x="1567014" y="1095629"/>
                  </a:lnTo>
                  <a:lnTo>
                    <a:pt x="1567014" y="1033614"/>
                  </a:lnTo>
                  <a:lnTo>
                    <a:pt x="1484363" y="1033614"/>
                  </a:lnTo>
                  <a:lnTo>
                    <a:pt x="1484363" y="1271435"/>
                  </a:lnTo>
                  <a:lnTo>
                    <a:pt x="1602574" y="1271435"/>
                  </a:lnTo>
                  <a:lnTo>
                    <a:pt x="1649209" y="1264666"/>
                  </a:lnTo>
                  <a:lnTo>
                    <a:pt x="1683245" y="1245946"/>
                  </a:lnTo>
                  <a:lnTo>
                    <a:pt x="1704086" y="1217663"/>
                  </a:lnTo>
                  <a:lnTo>
                    <a:pt x="1705635" y="1209878"/>
                  </a:lnTo>
                  <a:lnTo>
                    <a:pt x="1711172" y="1182192"/>
                  </a:lnTo>
                  <a:close/>
                </a:path>
                <a:path extrusionOk="0" h="1332230" w="9018270">
                  <a:moveTo>
                    <a:pt x="1818881" y="1033614"/>
                  </a:moveTo>
                  <a:lnTo>
                    <a:pt x="1735328" y="1033614"/>
                  </a:lnTo>
                  <a:lnTo>
                    <a:pt x="1735328" y="1271435"/>
                  </a:lnTo>
                  <a:lnTo>
                    <a:pt x="1818881" y="1271435"/>
                  </a:lnTo>
                  <a:lnTo>
                    <a:pt x="1818881" y="1033614"/>
                  </a:lnTo>
                  <a:close/>
                </a:path>
                <a:path extrusionOk="0" h="1332230" w="9018270">
                  <a:moveTo>
                    <a:pt x="1902815" y="725093"/>
                  </a:moveTo>
                  <a:lnTo>
                    <a:pt x="1899132" y="699592"/>
                  </a:lnTo>
                  <a:lnTo>
                    <a:pt x="1895627" y="675284"/>
                  </a:lnTo>
                  <a:lnTo>
                    <a:pt x="1885683" y="656488"/>
                  </a:lnTo>
                  <a:lnTo>
                    <a:pt x="1873681" y="633818"/>
                  </a:lnTo>
                  <a:lnTo>
                    <a:pt x="1836420" y="605472"/>
                  </a:lnTo>
                  <a:lnTo>
                    <a:pt x="1824977" y="603211"/>
                  </a:lnTo>
                  <a:lnTo>
                    <a:pt x="1824977" y="699592"/>
                  </a:lnTo>
                  <a:lnTo>
                    <a:pt x="1741932" y="699592"/>
                  </a:lnTo>
                  <a:lnTo>
                    <a:pt x="1747253" y="681736"/>
                  </a:lnTo>
                  <a:lnTo>
                    <a:pt x="1755978" y="668147"/>
                  </a:lnTo>
                  <a:lnTo>
                    <a:pt x="1768005" y="659523"/>
                  </a:lnTo>
                  <a:lnTo>
                    <a:pt x="1783257" y="656488"/>
                  </a:lnTo>
                  <a:lnTo>
                    <a:pt x="1798993" y="659523"/>
                  </a:lnTo>
                  <a:lnTo>
                    <a:pt x="1811540" y="668147"/>
                  </a:lnTo>
                  <a:lnTo>
                    <a:pt x="1820367" y="681736"/>
                  </a:lnTo>
                  <a:lnTo>
                    <a:pt x="1824977" y="699592"/>
                  </a:lnTo>
                  <a:lnTo>
                    <a:pt x="1824977" y="603211"/>
                  </a:lnTo>
                  <a:lnTo>
                    <a:pt x="1783257" y="594969"/>
                  </a:lnTo>
                  <a:lnTo>
                    <a:pt x="1734820" y="604697"/>
                  </a:lnTo>
                  <a:lnTo>
                    <a:pt x="1696872" y="631278"/>
                  </a:lnTo>
                  <a:lnTo>
                    <a:pt x="1672107" y="670801"/>
                  </a:lnTo>
                  <a:lnTo>
                    <a:pt x="1663255" y="719340"/>
                  </a:lnTo>
                  <a:lnTo>
                    <a:pt x="1663255" y="720229"/>
                  </a:lnTo>
                  <a:lnTo>
                    <a:pt x="1672653" y="770509"/>
                  </a:lnTo>
                  <a:lnTo>
                    <a:pt x="1698955" y="809536"/>
                  </a:lnTo>
                  <a:lnTo>
                    <a:pt x="1739265" y="834796"/>
                  </a:lnTo>
                  <a:lnTo>
                    <a:pt x="1790700" y="843762"/>
                  </a:lnTo>
                  <a:lnTo>
                    <a:pt x="1823580" y="840359"/>
                  </a:lnTo>
                  <a:lnTo>
                    <a:pt x="1851367" y="830630"/>
                  </a:lnTo>
                  <a:lnTo>
                    <a:pt x="1874532" y="815378"/>
                  </a:lnTo>
                  <a:lnTo>
                    <a:pt x="1893582" y="795388"/>
                  </a:lnTo>
                  <a:lnTo>
                    <a:pt x="1876640" y="781354"/>
                  </a:lnTo>
                  <a:lnTo>
                    <a:pt x="1847405" y="757135"/>
                  </a:lnTo>
                  <a:lnTo>
                    <a:pt x="1834845" y="768172"/>
                  </a:lnTo>
                  <a:lnTo>
                    <a:pt x="1822361" y="775690"/>
                  </a:lnTo>
                  <a:lnTo>
                    <a:pt x="1809216" y="779995"/>
                  </a:lnTo>
                  <a:lnTo>
                    <a:pt x="1794662" y="781354"/>
                  </a:lnTo>
                  <a:lnTo>
                    <a:pt x="1776437" y="778954"/>
                  </a:lnTo>
                  <a:lnTo>
                    <a:pt x="1761528" y="771690"/>
                  </a:lnTo>
                  <a:lnTo>
                    <a:pt x="1750339" y="759472"/>
                  </a:lnTo>
                  <a:lnTo>
                    <a:pt x="1743227" y="742213"/>
                  </a:lnTo>
                  <a:lnTo>
                    <a:pt x="1902371" y="742213"/>
                  </a:lnTo>
                  <a:lnTo>
                    <a:pt x="1902815" y="736498"/>
                  </a:lnTo>
                  <a:lnTo>
                    <a:pt x="1902815" y="725093"/>
                  </a:lnTo>
                  <a:close/>
                </a:path>
                <a:path extrusionOk="0" h="1332230" w="9018270">
                  <a:moveTo>
                    <a:pt x="1945424" y="166839"/>
                  </a:moveTo>
                  <a:lnTo>
                    <a:pt x="1712912" y="166839"/>
                  </a:lnTo>
                  <a:lnTo>
                    <a:pt x="1712912" y="237629"/>
                  </a:lnTo>
                  <a:lnTo>
                    <a:pt x="1787626" y="237629"/>
                  </a:lnTo>
                  <a:lnTo>
                    <a:pt x="1787626" y="404622"/>
                  </a:lnTo>
                  <a:lnTo>
                    <a:pt x="1870722" y="404622"/>
                  </a:lnTo>
                  <a:lnTo>
                    <a:pt x="1870722" y="237629"/>
                  </a:lnTo>
                  <a:lnTo>
                    <a:pt x="1945424" y="237629"/>
                  </a:lnTo>
                  <a:lnTo>
                    <a:pt x="1945424" y="166839"/>
                  </a:lnTo>
                  <a:close/>
                </a:path>
                <a:path extrusionOk="0" h="1332230" w="9018270">
                  <a:moveTo>
                    <a:pt x="1993798" y="1196733"/>
                  </a:moveTo>
                  <a:lnTo>
                    <a:pt x="1907184" y="1196733"/>
                  </a:lnTo>
                  <a:lnTo>
                    <a:pt x="1907184" y="1271435"/>
                  </a:lnTo>
                  <a:lnTo>
                    <a:pt x="1993798" y="1271435"/>
                  </a:lnTo>
                  <a:lnTo>
                    <a:pt x="1993798" y="1196733"/>
                  </a:lnTo>
                  <a:close/>
                </a:path>
                <a:path extrusionOk="0" h="1332230" w="9018270">
                  <a:moveTo>
                    <a:pt x="2069401" y="1051229"/>
                  </a:moveTo>
                  <a:lnTo>
                    <a:pt x="2065718" y="1033614"/>
                  </a:lnTo>
                  <a:lnTo>
                    <a:pt x="2061311" y="1012507"/>
                  </a:lnTo>
                  <a:lnTo>
                    <a:pt x="2038680" y="983462"/>
                  </a:lnTo>
                  <a:lnTo>
                    <a:pt x="2003933" y="965238"/>
                  </a:lnTo>
                  <a:lnTo>
                    <a:pt x="1959521" y="958900"/>
                  </a:lnTo>
                  <a:lnTo>
                    <a:pt x="1923973" y="962355"/>
                  </a:lnTo>
                  <a:lnTo>
                    <a:pt x="1893506" y="971943"/>
                  </a:lnTo>
                  <a:lnTo>
                    <a:pt x="1867573" y="986561"/>
                  </a:lnTo>
                  <a:lnTo>
                    <a:pt x="1845665" y="1005090"/>
                  </a:lnTo>
                  <a:lnTo>
                    <a:pt x="1889620" y="1062634"/>
                  </a:lnTo>
                  <a:lnTo>
                    <a:pt x="1905635" y="1050137"/>
                  </a:lnTo>
                  <a:lnTo>
                    <a:pt x="1921865" y="1041044"/>
                  </a:lnTo>
                  <a:lnTo>
                    <a:pt x="1938020" y="1035494"/>
                  </a:lnTo>
                  <a:lnTo>
                    <a:pt x="1953818" y="1033614"/>
                  </a:lnTo>
                  <a:lnTo>
                    <a:pt x="1967915" y="1035240"/>
                  </a:lnTo>
                  <a:lnTo>
                    <a:pt x="1978406" y="1039952"/>
                  </a:lnTo>
                  <a:lnTo>
                    <a:pt x="1984933" y="1047559"/>
                  </a:lnTo>
                  <a:lnTo>
                    <a:pt x="1987194" y="1057821"/>
                  </a:lnTo>
                  <a:lnTo>
                    <a:pt x="1987194" y="1058672"/>
                  </a:lnTo>
                  <a:lnTo>
                    <a:pt x="1983574" y="1071587"/>
                  </a:lnTo>
                  <a:lnTo>
                    <a:pt x="1971814" y="1081874"/>
                  </a:lnTo>
                  <a:lnTo>
                    <a:pt x="1950491" y="1089355"/>
                  </a:lnTo>
                  <a:lnTo>
                    <a:pt x="1918195" y="1093838"/>
                  </a:lnTo>
                  <a:lnTo>
                    <a:pt x="1914220" y="1097356"/>
                  </a:lnTo>
                  <a:lnTo>
                    <a:pt x="1925688" y="1171232"/>
                  </a:lnTo>
                  <a:lnTo>
                    <a:pt x="1978418" y="1171232"/>
                  </a:lnTo>
                  <a:lnTo>
                    <a:pt x="1983676" y="1143101"/>
                  </a:lnTo>
                  <a:lnTo>
                    <a:pt x="2017661" y="1131785"/>
                  </a:lnTo>
                  <a:lnTo>
                    <a:pt x="2044839" y="1113917"/>
                  </a:lnTo>
                  <a:lnTo>
                    <a:pt x="2062861" y="1087894"/>
                  </a:lnTo>
                  <a:lnTo>
                    <a:pt x="2069401" y="1052118"/>
                  </a:lnTo>
                  <a:lnTo>
                    <a:pt x="2069401" y="1051229"/>
                  </a:lnTo>
                  <a:close/>
                </a:path>
                <a:path extrusionOk="0" h="1332230" w="9018270">
                  <a:moveTo>
                    <a:pt x="2199919" y="718045"/>
                  </a:moveTo>
                  <a:lnTo>
                    <a:pt x="2191347" y="666737"/>
                  </a:lnTo>
                  <a:lnTo>
                    <a:pt x="2170595" y="631875"/>
                  </a:lnTo>
                  <a:lnTo>
                    <a:pt x="2134654" y="603516"/>
                  </a:lnTo>
                  <a:lnTo>
                    <a:pt x="2118169" y="600011"/>
                  </a:lnTo>
                  <a:lnTo>
                    <a:pt x="2118169" y="719340"/>
                  </a:lnTo>
                  <a:lnTo>
                    <a:pt x="2114245" y="741337"/>
                  </a:lnTo>
                  <a:lnTo>
                    <a:pt x="2103653" y="758418"/>
                  </a:lnTo>
                  <a:lnTo>
                    <a:pt x="2088121" y="769493"/>
                  </a:lnTo>
                  <a:lnTo>
                    <a:pt x="2069401" y="773417"/>
                  </a:lnTo>
                  <a:lnTo>
                    <a:pt x="2050262" y="769429"/>
                  </a:lnTo>
                  <a:lnTo>
                    <a:pt x="2034755" y="758253"/>
                  </a:lnTo>
                  <a:lnTo>
                    <a:pt x="2024367" y="741146"/>
                  </a:lnTo>
                  <a:lnTo>
                    <a:pt x="2020582" y="719340"/>
                  </a:lnTo>
                  <a:lnTo>
                    <a:pt x="2020658" y="718045"/>
                  </a:lnTo>
                  <a:lnTo>
                    <a:pt x="2024367" y="696696"/>
                  </a:lnTo>
                  <a:lnTo>
                    <a:pt x="2034755" y="679589"/>
                  </a:lnTo>
                  <a:lnTo>
                    <a:pt x="2050262" y="668426"/>
                  </a:lnTo>
                  <a:lnTo>
                    <a:pt x="2069401" y="664425"/>
                  </a:lnTo>
                  <a:lnTo>
                    <a:pt x="2088121" y="668426"/>
                  </a:lnTo>
                  <a:lnTo>
                    <a:pt x="2103653" y="679589"/>
                  </a:lnTo>
                  <a:lnTo>
                    <a:pt x="2114245" y="696696"/>
                  </a:lnTo>
                  <a:lnTo>
                    <a:pt x="2118080" y="718045"/>
                  </a:lnTo>
                  <a:lnTo>
                    <a:pt x="2118169" y="719340"/>
                  </a:lnTo>
                  <a:lnTo>
                    <a:pt x="2118169" y="600011"/>
                  </a:lnTo>
                  <a:lnTo>
                    <a:pt x="2094458" y="594969"/>
                  </a:lnTo>
                  <a:lnTo>
                    <a:pt x="2070442" y="597966"/>
                  </a:lnTo>
                  <a:lnTo>
                    <a:pt x="2051151" y="606018"/>
                  </a:lnTo>
                  <a:lnTo>
                    <a:pt x="2035479" y="617778"/>
                  </a:lnTo>
                  <a:lnTo>
                    <a:pt x="2022373" y="631875"/>
                  </a:lnTo>
                  <a:lnTo>
                    <a:pt x="2022373" y="600227"/>
                  </a:lnTo>
                  <a:lnTo>
                    <a:pt x="1938832" y="600227"/>
                  </a:lnTo>
                  <a:lnTo>
                    <a:pt x="1938832" y="908354"/>
                  </a:lnTo>
                  <a:lnTo>
                    <a:pt x="2022373" y="908354"/>
                  </a:lnTo>
                  <a:lnTo>
                    <a:pt x="2022373" y="809028"/>
                  </a:lnTo>
                  <a:lnTo>
                    <a:pt x="2035302" y="821994"/>
                  </a:lnTo>
                  <a:lnTo>
                    <a:pt x="2051037" y="832929"/>
                  </a:lnTo>
                  <a:lnTo>
                    <a:pt x="2070569" y="840498"/>
                  </a:lnTo>
                  <a:lnTo>
                    <a:pt x="2094903" y="843318"/>
                  </a:lnTo>
                  <a:lnTo>
                    <a:pt x="2135035" y="834771"/>
                  </a:lnTo>
                  <a:lnTo>
                    <a:pt x="2168499" y="810133"/>
                  </a:lnTo>
                  <a:lnTo>
                    <a:pt x="2190000" y="773417"/>
                  </a:lnTo>
                  <a:lnTo>
                    <a:pt x="2199843" y="719340"/>
                  </a:lnTo>
                  <a:lnTo>
                    <a:pt x="2199919" y="718045"/>
                  </a:lnTo>
                  <a:close/>
                </a:path>
                <a:path extrusionOk="0" h="1332230" w="9018270">
                  <a:moveTo>
                    <a:pt x="2205228" y="315417"/>
                  </a:moveTo>
                  <a:lnTo>
                    <a:pt x="2177745" y="251447"/>
                  </a:lnTo>
                  <a:lnTo>
                    <a:pt x="2124316" y="231952"/>
                  </a:lnTo>
                  <a:lnTo>
                    <a:pt x="2124316" y="314528"/>
                  </a:lnTo>
                  <a:lnTo>
                    <a:pt x="2124227" y="315417"/>
                  </a:lnTo>
                  <a:lnTo>
                    <a:pt x="2121992" y="326974"/>
                  </a:lnTo>
                  <a:lnTo>
                    <a:pt x="2115299" y="335800"/>
                  </a:lnTo>
                  <a:lnTo>
                    <a:pt x="2104656" y="341249"/>
                  </a:lnTo>
                  <a:lnTo>
                    <a:pt x="2090483" y="343103"/>
                  </a:lnTo>
                  <a:lnTo>
                    <a:pt x="2060625" y="343103"/>
                  </a:lnTo>
                  <a:lnTo>
                    <a:pt x="2060625" y="288188"/>
                  </a:lnTo>
                  <a:lnTo>
                    <a:pt x="2090928" y="288188"/>
                  </a:lnTo>
                  <a:lnTo>
                    <a:pt x="2105596" y="289953"/>
                  </a:lnTo>
                  <a:lnTo>
                    <a:pt x="2116023" y="295427"/>
                  </a:lnTo>
                  <a:lnTo>
                    <a:pt x="2122246" y="303860"/>
                  </a:lnTo>
                  <a:lnTo>
                    <a:pt x="2124316" y="314528"/>
                  </a:lnTo>
                  <a:lnTo>
                    <a:pt x="2124316" y="231952"/>
                  </a:lnTo>
                  <a:lnTo>
                    <a:pt x="2100160" y="228803"/>
                  </a:lnTo>
                  <a:lnTo>
                    <a:pt x="2061019" y="228803"/>
                  </a:lnTo>
                  <a:lnTo>
                    <a:pt x="2061019" y="166839"/>
                  </a:lnTo>
                  <a:lnTo>
                    <a:pt x="1978418" y="166839"/>
                  </a:lnTo>
                  <a:lnTo>
                    <a:pt x="1978418" y="404622"/>
                  </a:lnTo>
                  <a:lnTo>
                    <a:pt x="2096643" y="404622"/>
                  </a:lnTo>
                  <a:lnTo>
                    <a:pt x="2143277" y="397865"/>
                  </a:lnTo>
                  <a:lnTo>
                    <a:pt x="2177313" y="379145"/>
                  </a:lnTo>
                  <a:lnTo>
                    <a:pt x="2198141" y="350875"/>
                  </a:lnTo>
                  <a:lnTo>
                    <a:pt x="2199703" y="343103"/>
                  </a:lnTo>
                  <a:lnTo>
                    <a:pt x="2205228" y="315417"/>
                  </a:lnTo>
                  <a:close/>
                </a:path>
                <a:path extrusionOk="0" h="1332230" w="9018270">
                  <a:moveTo>
                    <a:pt x="2489149" y="718489"/>
                  </a:moveTo>
                  <a:lnTo>
                    <a:pt x="2479370" y="670623"/>
                  </a:lnTo>
                  <a:lnTo>
                    <a:pt x="2452179" y="631342"/>
                  </a:lnTo>
                  <a:lnTo>
                    <a:pt x="2410726" y="604748"/>
                  </a:lnTo>
                  <a:lnTo>
                    <a:pt x="2408288" y="604304"/>
                  </a:lnTo>
                  <a:lnTo>
                    <a:pt x="2408288" y="719340"/>
                  </a:lnTo>
                  <a:lnTo>
                    <a:pt x="2408288" y="720229"/>
                  </a:lnTo>
                  <a:lnTo>
                    <a:pt x="2404719" y="740524"/>
                  </a:lnTo>
                  <a:lnTo>
                    <a:pt x="2394597" y="757313"/>
                  </a:lnTo>
                  <a:lnTo>
                    <a:pt x="2378786" y="768743"/>
                  </a:lnTo>
                  <a:lnTo>
                    <a:pt x="2358174" y="772960"/>
                  </a:lnTo>
                  <a:lnTo>
                    <a:pt x="2337841" y="768667"/>
                  </a:lnTo>
                  <a:lnTo>
                    <a:pt x="2321852" y="757034"/>
                  </a:lnTo>
                  <a:lnTo>
                    <a:pt x="2311374" y="739965"/>
                  </a:lnTo>
                  <a:lnTo>
                    <a:pt x="2307628" y="719340"/>
                  </a:lnTo>
                  <a:lnTo>
                    <a:pt x="2307628" y="718489"/>
                  </a:lnTo>
                  <a:lnTo>
                    <a:pt x="2311120" y="697763"/>
                  </a:lnTo>
                  <a:lnTo>
                    <a:pt x="2321077" y="680859"/>
                  </a:lnTo>
                  <a:lnTo>
                    <a:pt x="2336736" y="669480"/>
                  </a:lnTo>
                  <a:lnTo>
                    <a:pt x="2357285" y="665314"/>
                  </a:lnTo>
                  <a:lnTo>
                    <a:pt x="2377871" y="669620"/>
                  </a:lnTo>
                  <a:lnTo>
                    <a:pt x="2394000" y="681304"/>
                  </a:lnTo>
                  <a:lnTo>
                    <a:pt x="2404516" y="698487"/>
                  </a:lnTo>
                  <a:lnTo>
                    <a:pt x="2408288" y="719340"/>
                  </a:lnTo>
                  <a:lnTo>
                    <a:pt x="2408288" y="604304"/>
                  </a:lnTo>
                  <a:lnTo>
                    <a:pt x="2358174" y="594969"/>
                  </a:lnTo>
                  <a:lnTo>
                    <a:pt x="2305558" y="604824"/>
                  </a:lnTo>
                  <a:lnTo>
                    <a:pt x="2263952" y="631621"/>
                  </a:lnTo>
                  <a:lnTo>
                    <a:pt x="2236597" y="671182"/>
                  </a:lnTo>
                  <a:lnTo>
                    <a:pt x="2226767" y="719340"/>
                  </a:lnTo>
                  <a:lnTo>
                    <a:pt x="2226767" y="720229"/>
                  </a:lnTo>
                  <a:lnTo>
                    <a:pt x="2236520" y="768273"/>
                  </a:lnTo>
                  <a:lnTo>
                    <a:pt x="2263673" y="807542"/>
                  </a:lnTo>
                  <a:lnTo>
                    <a:pt x="2304986" y="834047"/>
                  </a:lnTo>
                  <a:lnTo>
                    <a:pt x="2357285" y="843762"/>
                  </a:lnTo>
                  <a:lnTo>
                    <a:pt x="2409964" y="833907"/>
                  </a:lnTo>
                  <a:lnTo>
                    <a:pt x="2451735" y="807123"/>
                  </a:lnTo>
                  <a:lnTo>
                    <a:pt x="2475458" y="772960"/>
                  </a:lnTo>
                  <a:lnTo>
                    <a:pt x="2479230" y="767537"/>
                  </a:lnTo>
                  <a:lnTo>
                    <a:pt x="2489149" y="719340"/>
                  </a:lnTo>
                  <a:lnTo>
                    <a:pt x="2489149" y="718489"/>
                  </a:lnTo>
                  <a:close/>
                </a:path>
                <a:path extrusionOk="0" h="1332230" w="9018270">
                  <a:moveTo>
                    <a:pt x="2801239" y="600227"/>
                  </a:moveTo>
                  <a:lnTo>
                    <a:pt x="2719489" y="600227"/>
                  </a:lnTo>
                  <a:lnTo>
                    <a:pt x="2662783" y="687285"/>
                  </a:lnTo>
                  <a:lnTo>
                    <a:pt x="2606522" y="600227"/>
                  </a:lnTo>
                  <a:lnTo>
                    <a:pt x="2524315" y="600227"/>
                  </a:lnTo>
                  <a:lnTo>
                    <a:pt x="2524315" y="838047"/>
                  </a:lnTo>
                  <a:lnTo>
                    <a:pt x="2603449" y="838047"/>
                  </a:lnTo>
                  <a:lnTo>
                    <a:pt x="2603449" y="714971"/>
                  </a:lnTo>
                  <a:lnTo>
                    <a:pt x="2661882" y="802881"/>
                  </a:lnTo>
                  <a:lnTo>
                    <a:pt x="2663228" y="802881"/>
                  </a:lnTo>
                  <a:lnTo>
                    <a:pt x="2721229" y="714971"/>
                  </a:lnTo>
                  <a:lnTo>
                    <a:pt x="2722118" y="713638"/>
                  </a:lnTo>
                  <a:lnTo>
                    <a:pt x="2722118" y="838047"/>
                  </a:lnTo>
                  <a:lnTo>
                    <a:pt x="2801239" y="838047"/>
                  </a:lnTo>
                  <a:lnTo>
                    <a:pt x="2801239" y="713638"/>
                  </a:lnTo>
                  <a:lnTo>
                    <a:pt x="2801239" y="687285"/>
                  </a:lnTo>
                  <a:lnTo>
                    <a:pt x="2801239" y="600227"/>
                  </a:lnTo>
                  <a:close/>
                </a:path>
                <a:path extrusionOk="0" h="1332230" w="9018270">
                  <a:moveTo>
                    <a:pt x="7748143" y="605828"/>
                  </a:moveTo>
                  <a:lnTo>
                    <a:pt x="7745844" y="594512"/>
                  </a:lnTo>
                  <a:lnTo>
                    <a:pt x="7739608" y="585279"/>
                  </a:lnTo>
                  <a:lnTo>
                    <a:pt x="7730363" y="579043"/>
                  </a:lnTo>
                  <a:lnTo>
                    <a:pt x="7719073" y="576757"/>
                  </a:lnTo>
                  <a:lnTo>
                    <a:pt x="7707744" y="579043"/>
                  </a:lnTo>
                  <a:lnTo>
                    <a:pt x="7698499" y="585279"/>
                  </a:lnTo>
                  <a:lnTo>
                    <a:pt x="7692276" y="594512"/>
                  </a:lnTo>
                  <a:lnTo>
                    <a:pt x="7690002" y="605828"/>
                  </a:lnTo>
                  <a:lnTo>
                    <a:pt x="7692276" y="617156"/>
                  </a:lnTo>
                  <a:lnTo>
                    <a:pt x="7698499" y="626402"/>
                  </a:lnTo>
                  <a:lnTo>
                    <a:pt x="7707744" y="632625"/>
                  </a:lnTo>
                  <a:lnTo>
                    <a:pt x="7719073" y="634898"/>
                  </a:lnTo>
                  <a:lnTo>
                    <a:pt x="7730363" y="632625"/>
                  </a:lnTo>
                  <a:lnTo>
                    <a:pt x="7739608" y="626402"/>
                  </a:lnTo>
                  <a:lnTo>
                    <a:pt x="7745844" y="617156"/>
                  </a:lnTo>
                  <a:lnTo>
                    <a:pt x="7748143" y="605828"/>
                  </a:lnTo>
                  <a:close/>
                </a:path>
                <a:path extrusionOk="0" h="1332230" w="9018270">
                  <a:moveTo>
                    <a:pt x="7748143" y="317449"/>
                  </a:moveTo>
                  <a:lnTo>
                    <a:pt x="7745844" y="306133"/>
                  </a:lnTo>
                  <a:lnTo>
                    <a:pt x="7739608" y="296900"/>
                  </a:lnTo>
                  <a:lnTo>
                    <a:pt x="7730363" y="290664"/>
                  </a:lnTo>
                  <a:lnTo>
                    <a:pt x="7719073" y="288378"/>
                  </a:lnTo>
                  <a:lnTo>
                    <a:pt x="7707744" y="290664"/>
                  </a:lnTo>
                  <a:lnTo>
                    <a:pt x="7698499" y="296900"/>
                  </a:lnTo>
                  <a:lnTo>
                    <a:pt x="7692276" y="306133"/>
                  </a:lnTo>
                  <a:lnTo>
                    <a:pt x="7690002" y="317449"/>
                  </a:lnTo>
                  <a:lnTo>
                    <a:pt x="7692276" y="328764"/>
                  </a:lnTo>
                  <a:lnTo>
                    <a:pt x="7698499" y="337997"/>
                  </a:lnTo>
                  <a:lnTo>
                    <a:pt x="7707744" y="344233"/>
                  </a:lnTo>
                  <a:lnTo>
                    <a:pt x="7719073" y="346519"/>
                  </a:lnTo>
                  <a:lnTo>
                    <a:pt x="7730363" y="344233"/>
                  </a:lnTo>
                  <a:lnTo>
                    <a:pt x="7739608" y="337997"/>
                  </a:lnTo>
                  <a:lnTo>
                    <a:pt x="7745844" y="328764"/>
                  </a:lnTo>
                  <a:lnTo>
                    <a:pt x="7748143" y="317449"/>
                  </a:lnTo>
                  <a:close/>
                </a:path>
                <a:path extrusionOk="0" h="1332230" w="9018270">
                  <a:moveTo>
                    <a:pt x="7748143" y="29070"/>
                  </a:moveTo>
                  <a:lnTo>
                    <a:pt x="7745844" y="17754"/>
                  </a:lnTo>
                  <a:lnTo>
                    <a:pt x="7739608" y="8521"/>
                  </a:lnTo>
                  <a:lnTo>
                    <a:pt x="7730363" y="2286"/>
                  </a:lnTo>
                  <a:lnTo>
                    <a:pt x="7719073" y="0"/>
                  </a:lnTo>
                  <a:lnTo>
                    <a:pt x="7707744" y="2286"/>
                  </a:lnTo>
                  <a:lnTo>
                    <a:pt x="7698499" y="8521"/>
                  </a:lnTo>
                  <a:lnTo>
                    <a:pt x="7692276" y="17754"/>
                  </a:lnTo>
                  <a:lnTo>
                    <a:pt x="7690002" y="29070"/>
                  </a:lnTo>
                  <a:lnTo>
                    <a:pt x="7692276" y="40373"/>
                  </a:lnTo>
                  <a:lnTo>
                    <a:pt x="7698499" y="49593"/>
                  </a:lnTo>
                  <a:lnTo>
                    <a:pt x="7707744" y="55816"/>
                  </a:lnTo>
                  <a:lnTo>
                    <a:pt x="7719073" y="58089"/>
                  </a:lnTo>
                  <a:lnTo>
                    <a:pt x="7730363" y="55816"/>
                  </a:lnTo>
                  <a:lnTo>
                    <a:pt x="7739608" y="49593"/>
                  </a:lnTo>
                  <a:lnTo>
                    <a:pt x="7745844" y="40373"/>
                  </a:lnTo>
                  <a:lnTo>
                    <a:pt x="7748143" y="29070"/>
                  </a:lnTo>
                  <a:close/>
                </a:path>
                <a:path extrusionOk="0" h="1332230" w="9018270">
                  <a:moveTo>
                    <a:pt x="8065592" y="605828"/>
                  </a:moveTo>
                  <a:lnTo>
                    <a:pt x="8063293" y="594512"/>
                  </a:lnTo>
                  <a:lnTo>
                    <a:pt x="8057058" y="585279"/>
                  </a:lnTo>
                  <a:lnTo>
                    <a:pt x="8047812" y="579043"/>
                  </a:lnTo>
                  <a:lnTo>
                    <a:pt x="8036522" y="576757"/>
                  </a:lnTo>
                  <a:lnTo>
                    <a:pt x="8025193" y="579043"/>
                  </a:lnTo>
                  <a:lnTo>
                    <a:pt x="8015948" y="585279"/>
                  </a:lnTo>
                  <a:lnTo>
                    <a:pt x="8009725" y="594512"/>
                  </a:lnTo>
                  <a:lnTo>
                    <a:pt x="8007451" y="605828"/>
                  </a:lnTo>
                  <a:lnTo>
                    <a:pt x="8009725" y="617156"/>
                  </a:lnTo>
                  <a:lnTo>
                    <a:pt x="8015948" y="626402"/>
                  </a:lnTo>
                  <a:lnTo>
                    <a:pt x="8025193" y="632625"/>
                  </a:lnTo>
                  <a:lnTo>
                    <a:pt x="8036522" y="634898"/>
                  </a:lnTo>
                  <a:lnTo>
                    <a:pt x="8047812" y="632625"/>
                  </a:lnTo>
                  <a:lnTo>
                    <a:pt x="8057058" y="626402"/>
                  </a:lnTo>
                  <a:lnTo>
                    <a:pt x="8063293" y="617156"/>
                  </a:lnTo>
                  <a:lnTo>
                    <a:pt x="8065592" y="605828"/>
                  </a:lnTo>
                  <a:close/>
                </a:path>
                <a:path extrusionOk="0" h="1332230" w="9018270">
                  <a:moveTo>
                    <a:pt x="8065592" y="317449"/>
                  </a:moveTo>
                  <a:lnTo>
                    <a:pt x="8063293" y="306133"/>
                  </a:lnTo>
                  <a:lnTo>
                    <a:pt x="8057058" y="296900"/>
                  </a:lnTo>
                  <a:lnTo>
                    <a:pt x="8047812" y="290664"/>
                  </a:lnTo>
                  <a:lnTo>
                    <a:pt x="8036522" y="288378"/>
                  </a:lnTo>
                  <a:lnTo>
                    <a:pt x="8025193" y="290664"/>
                  </a:lnTo>
                  <a:lnTo>
                    <a:pt x="8015948" y="296900"/>
                  </a:lnTo>
                  <a:lnTo>
                    <a:pt x="8009725" y="306133"/>
                  </a:lnTo>
                  <a:lnTo>
                    <a:pt x="8007451" y="317449"/>
                  </a:lnTo>
                  <a:lnTo>
                    <a:pt x="8009725" y="328764"/>
                  </a:lnTo>
                  <a:lnTo>
                    <a:pt x="8015948" y="337997"/>
                  </a:lnTo>
                  <a:lnTo>
                    <a:pt x="8025193" y="344233"/>
                  </a:lnTo>
                  <a:lnTo>
                    <a:pt x="8036522" y="346519"/>
                  </a:lnTo>
                  <a:lnTo>
                    <a:pt x="8047812" y="344233"/>
                  </a:lnTo>
                  <a:lnTo>
                    <a:pt x="8057058" y="337997"/>
                  </a:lnTo>
                  <a:lnTo>
                    <a:pt x="8063293" y="328764"/>
                  </a:lnTo>
                  <a:lnTo>
                    <a:pt x="8065592" y="317449"/>
                  </a:lnTo>
                  <a:close/>
                </a:path>
                <a:path extrusionOk="0" h="1332230" w="9018270">
                  <a:moveTo>
                    <a:pt x="8065592" y="29070"/>
                  </a:moveTo>
                  <a:lnTo>
                    <a:pt x="8063293" y="17754"/>
                  </a:lnTo>
                  <a:lnTo>
                    <a:pt x="8057058" y="8521"/>
                  </a:lnTo>
                  <a:lnTo>
                    <a:pt x="8047812" y="2286"/>
                  </a:lnTo>
                  <a:lnTo>
                    <a:pt x="8036522" y="0"/>
                  </a:lnTo>
                  <a:lnTo>
                    <a:pt x="8025193" y="2286"/>
                  </a:lnTo>
                  <a:lnTo>
                    <a:pt x="8015948" y="8521"/>
                  </a:lnTo>
                  <a:lnTo>
                    <a:pt x="8009725" y="17754"/>
                  </a:lnTo>
                  <a:lnTo>
                    <a:pt x="8007451" y="29070"/>
                  </a:lnTo>
                  <a:lnTo>
                    <a:pt x="8009725" y="40373"/>
                  </a:lnTo>
                  <a:lnTo>
                    <a:pt x="8015948" y="49593"/>
                  </a:lnTo>
                  <a:lnTo>
                    <a:pt x="8025193" y="55816"/>
                  </a:lnTo>
                  <a:lnTo>
                    <a:pt x="8036522" y="58089"/>
                  </a:lnTo>
                  <a:lnTo>
                    <a:pt x="8047812" y="55816"/>
                  </a:lnTo>
                  <a:lnTo>
                    <a:pt x="8057058" y="49593"/>
                  </a:lnTo>
                  <a:lnTo>
                    <a:pt x="8063293" y="40373"/>
                  </a:lnTo>
                  <a:lnTo>
                    <a:pt x="8065592" y="29070"/>
                  </a:lnTo>
                  <a:close/>
                </a:path>
                <a:path extrusionOk="0" h="1332230" w="9018270">
                  <a:moveTo>
                    <a:pt x="8383041" y="605828"/>
                  </a:moveTo>
                  <a:lnTo>
                    <a:pt x="8380755" y="594512"/>
                  </a:lnTo>
                  <a:lnTo>
                    <a:pt x="8374520" y="585279"/>
                  </a:lnTo>
                  <a:lnTo>
                    <a:pt x="8365287" y="579043"/>
                  </a:lnTo>
                  <a:lnTo>
                    <a:pt x="8353971" y="576757"/>
                  </a:lnTo>
                  <a:lnTo>
                    <a:pt x="8342643" y="579043"/>
                  </a:lnTo>
                  <a:lnTo>
                    <a:pt x="8333397" y="585279"/>
                  </a:lnTo>
                  <a:lnTo>
                    <a:pt x="8327174" y="594512"/>
                  </a:lnTo>
                  <a:lnTo>
                    <a:pt x="8324901" y="605828"/>
                  </a:lnTo>
                  <a:lnTo>
                    <a:pt x="8327174" y="617156"/>
                  </a:lnTo>
                  <a:lnTo>
                    <a:pt x="8333397" y="626402"/>
                  </a:lnTo>
                  <a:lnTo>
                    <a:pt x="8342643" y="632625"/>
                  </a:lnTo>
                  <a:lnTo>
                    <a:pt x="8353971" y="634898"/>
                  </a:lnTo>
                  <a:lnTo>
                    <a:pt x="8365287" y="632625"/>
                  </a:lnTo>
                  <a:lnTo>
                    <a:pt x="8374520" y="626402"/>
                  </a:lnTo>
                  <a:lnTo>
                    <a:pt x="8380755" y="617156"/>
                  </a:lnTo>
                  <a:lnTo>
                    <a:pt x="8383041" y="605828"/>
                  </a:lnTo>
                  <a:close/>
                </a:path>
                <a:path extrusionOk="0" h="1332230" w="9018270">
                  <a:moveTo>
                    <a:pt x="8383041" y="317449"/>
                  </a:moveTo>
                  <a:lnTo>
                    <a:pt x="8380755" y="306133"/>
                  </a:lnTo>
                  <a:lnTo>
                    <a:pt x="8374520" y="296900"/>
                  </a:lnTo>
                  <a:lnTo>
                    <a:pt x="8365287" y="290664"/>
                  </a:lnTo>
                  <a:lnTo>
                    <a:pt x="8353971" y="288378"/>
                  </a:lnTo>
                  <a:lnTo>
                    <a:pt x="8342643" y="290664"/>
                  </a:lnTo>
                  <a:lnTo>
                    <a:pt x="8333397" y="296900"/>
                  </a:lnTo>
                  <a:lnTo>
                    <a:pt x="8327174" y="306133"/>
                  </a:lnTo>
                  <a:lnTo>
                    <a:pt x="8324901" y="317449"/>
                  </a:lnTo>
                  <a:lnTo>
                    <a:pt x="8327174" y="328764"/>
                  </a:lnTo>
                  <a:lnTo>
                    <a:pt x="8333397" y="337997"/>
                  </a:lnTo>
                  <a:lnTo>
                    <a:pt x="8342643" y="344233"/>
                  </a:lnTo>
                  <a:lnTo>
                    <a:pt x="8353971" y="346519"/>
                  </a:lnTo>
                  <a:lnTo>
                    <a:pt x="8365287" y="344233"/>
                  </a:lnTo>
                  <a:lnTo>
                    <a:pt x="8374520" y="337997"/>
                  </a:lnTo>
                  <a:lnTo>
                    <a:pt x="8380755" y="328764"/>
                  </a:lnTo>
                  <a:lnTo>
                    <a:pt x="8383041" y="317449"/>
                  </a:lnTo>
                  <a:close/>
                </a:path>
                <a:path extrusionOk="0" h="1332230" w="9018270">
                  <a:moveTo>
                    <a:pt x="8383041" y="29070"/>
                  </a:moveTo>
                  <a:lnTo>
                    <a:pt x="8380755" y="17754"/>
                  </a:lnTo>
                  <a:lnTo>
                    <a:pt x="8374520" y="8521"/>
                  </a:lnTo>
                  <a:lnTo>
                    <a:pt x="8365287" y="2286"/>
                  </a:lnTo>
                  <a:lnTo>
                    <a:pt x="8353971" y="0"/>
                  </a:lnTo>
                  <a:lnTo>
                    <a:pt x="8342643" y="2286"/>
                  </a:lnTo>
                  <a:lnTo>
                    <a:pt x="8333397" y="8521"/>
                  </a:lnTo>
                  <a:lnTo>
                    <a:pt x="8327174" y="17754"/>
                  </a:lnTo>
                  <a:lnTo>
                    <a:pt x="8324901" y="29070"/>
                  </a:lnTo>
                  <a:lnTo>
                    <a:pt x="8327174" y="40373"/>
                  </a:lnTo>
                  <a:lnTo>
                    <a:pt x="8333397" y="49593"/>
                  </a:lnTo>
                  <a:lnTo>
                    <a:pt x="8342643" y="55816"/>
                  </a:lnTo>
                  <a:lnTo>
                    <a:pt x="8353971" y="58089"/>
                  </a:lnTo>
                  <a:lnTo>
                    <a:pt x="8365287" y="55816"/>
                  </a:lnTo>
                  <a:lnTo>
                    <a:pt x="8374520" y="49593"/>
                  </a:lnTo>
                  <a:lnTo>
                    <a:pt x="8380755" y="40373"/>
                  </a:lnTo>
                  <a:lnTo>
                    <a:pt x="8383041" y="29070"/>
                  </a:lnTo>
                  <a:close/>
                </a:path>
                <a:path extrusionOk="0" h="1332230" w="9018270">
                  <a:moveTo>
                    <a:pt x="8700491" y="605828"/>
                  </a:moveTo>
                  <a:lnTo>
                    <a:pt x="8698205" y="594512"/>
                  </a:lnTo>
                  <a:lnTo>
                    <a:pt x="8691982" y="585279"/>
                  </a:lnTo>
                  <a:lnTo>
                    <a:pt x="8682736" y="579043"/>
                  </a:lnTo>
                  <a:lnTo>
                    <a:pt x="8671420" y="576757"/>
                  </a:lnTo>
                  <a:lnTo>
                    <a:pt x="8660092" y="579043"/>
                  </a:lnTo>
                  <a:lnTo>
                    <a:pt x="8650846" y="585279"/>
                  </a:lnTo>
                  <a:lnTo>
                    <a:pt x="8644623" y="594512"/>
                  </a:lnTo>
                  <a:lnTo>
                    <a:pt x="8642350" y="605828"/>
                  </a:lnTo>
                  <a:lnTo>
                    <a:pt x="8644623" y="617156"/>
                  </a:lnTo>
                  <a:lnTo>
                    <a:pt x="8650846" y="626402"/>
                  </a:lnTo>
                  <a:lnTo>
                    <a:pt x="8660092" y="632625"/>
                  </a:lnTo>
                  <a:lnTo>
                    <a:pt x="8671420" y="634898"/>
                  </a:lnTo>
                  <a:lnTo>
                    <a:pt x="8682736" y="632625"/>
                  </a:lnTo>
                  <a:lnTo>
                    <a:pt x="8691982" y="626402"/>
                  </a:lnTo>
                  <a:lnTo>
                    <a:pt x="8698205" y="617156"/>
                  </a:lnTo>
                  <a:lnTo>
                    <a:pt x="8700491" y="605828"/>
                  </a:lnTo>
                  <a:close/>
                </a:path>
                <a:path extrusionOk="0" h="1332230" w="9018270">
                  <a:moveTo>
                    <a:pt x="8700491" y="317449"/>
                  </a:moveTo>
                  <a:lnTo>
                    <a:pt x="8698205" y="306133"/>
                  </a:lnTo>
                  <a:lnTo>
                    <a:pt x="8691982" y="296900"/>
                  </a:lnTo>
                  <a:lnTo>
                    <a:pt x="8682736" y="290664"/>
                  </a:lnTo>
                  <a:lnTo>
                    <a:pt x="8671420" y="288378"/>
                  </a:lnTo>
                  <a:lnTo>
                    <a:pt x="8660092" y="290664"/>
                  </a:lnTo>
                  <a:lnTo>
                    <a:pt x="8650846" y="296900"/>
                  </a:lnTo>
                  <a:lnTo>
                    <a:pt x="8644623" y="306133"/>
                  </a:lnTo>
                  <a:lnTo>
                    <a:pt x="8642350" y="317449"/>
                  </a:lnTo>
                  <a:lnTo>
                    <a:pt x="8644623" y="328764"/>
                  </a:lnTo>
                  <a:lnTo>
                    <a:pt x="8650846" y="337997"/>
                  </a:lnTo>
                  <a:lnTo>
                    <a:pt x="8660092" y="344233"/>
                  </a:lnTo>
                  <a:lnTo>
                    <a:pt x="8671420" y="346519"/>
                  </a:lnTo>
                  <a:lnTo>
                    <a:pt x="8682736" y="344233"/>
                  </a:lnTo>
                  <a:lnTo>
                    <a:pt x="8691982" y="337997"/>
                  </a:lnTo>
                  <a:lnTo>
                    <a:pt x="8698205" y="328764"/>
                  </a:lnTo>
                  <a:lnTo>
                    <a:pt x="8700491" y="317449"/>
                  </a:lnTo>
                  <a:close/>
                </a:path>
                <a:path extrusionOk="0" h="1332230" w="9018270">
                  <a:moveTo>
                    <a:pt x="8700491" y="29070"/>
                  </a:moveTo>
                  <a:lnTo>
                    <a:pt x="8698205" y="17754"/>
                  </a:lnTo>
                  <a:lnTo>
                    <a:pt x="8691982" y="8521"/>
                  </a:lnTo>
                  <a:lnTo>
                    <a:pt x="8682736" y="2286"/>
                  </a:lnTo>
                  <a:lnTo>
                    <a:pt x="8671420" y="0"/>
                  </a:lnTo>
                  <a:lnTo>
                    <a:pt x="8660092" y="2286"/>
                  </a:lnTo>
                  <a:lnTo>
                    <a:pt x="8650846" y="8521"/>
                  </a:lnTo>
                  <a:lnTo>
                    <a:pt x="8644623" y="17754"/>
                  </a:lnTo>
                  <a:lnTo>
                    <a:pt x="8642350" y="29070"/>
                  </a:lnTo>
                  <a:lnTo>
                    <a:pt x="8644623" y="40373"/>
                  </a:lnTo>
                  <a:lnTo>
                    <a:pt x="8650846" y="49593"/>
                  </a:lnTo>
                  <a:lnTo>
                    <a:pt x="8660092" y="55816"/>
                  </a:lnTo>
                  <a:lnTo>
                    <a:pt x="8671420" y="58089"/>
                  </a:lnTo>
                  <a:lnTo>
                    <a:pt x="8682736" y="55816"/>
                  </a:lnTo>
                  <a:lnTo>
                    <a:pt x="8691982" y="49593"/>
                  </a:lnTo>
                  <a:lnTo>
                    <a:pt x="8698205" y="40373"/>
                  </a:lnTo>
                  <a:lnTo>
                    <a:pt x="8700491" y="29070"/>
                  </a:lnTo>
                  <a:close/>
                </a:path>
                <a:path extrusionOk="0" h="1332230" w="9018270">
                  <a:moveTo>
                    <a:pt x="9017940" y="605828"/>
                  </a:moveTo>
                  <a:lnTo>
                    <a:pt x="9015654" y="594512"/>
                  </a:lnTo>
                  <a:lnTo>
                    <a:pt x="9009431" y="585279"/>
                  </a:lnTo>
                  <a:lnTo>
                    <a:pt x="9000185" y="579043"/>
                  </a:lnTo>
                  <a:lnTo>
                    <a:pt x="8988869" y="576757"/>
                  </a:lnTo>
                  <a:lnTo>
                    <a:pt x="8977554" y="579043"/>
                  </a:lnTo>
                  <a:lnTo>
                    <a:pt x="8968321" y="585279"/>
                  </a:lnTo>
                  <a:lnTo>
                    <a:pt x="8962085" y="594512"/>
                  </a:lnTo>
                  <a:lnTo>
                    <a:pt x="8959799" y="605828"/>
                  </a:lnTo>
                  <a:lnTo>
                    <a:pt x="8962085" y="617156"/>
                  </a:lnTo>
                  <a:lnTo>
                    <a:pt x="8968321" y="626402"/>
                  </a:lnTo>
                  <a:lnTo>
                    <a:pt x="8977554" y="632625"/>
                  </a:lnTo>
                  <a:lnTo>
                    <a:pt x="8988869" y="634898"/>
                  </a:lnTo>
                  <a:lnTo>
                    <a:pt x="9000185" y="632625"/>
                  </a:lnTo>
                  <a:lnTo>
                    <a:pt x="9009431" y="626402"/>
                  </a:lnTo>
                  <a:lnTo>
                    <a:pt x="9015654" y="617156"/>
                  </a:lnTo>
                  <a:lnTo>
                    <a:pt x="9017940" y="605828"/>
                  </a:lnTo>
                  <a:close/>
                </a:path>
                <a:path extrusionOk="0" h="1332230" w="9018270">
                  <a:moveTo>
                    <a:pt x="9017940" y="317449"/>
                  </a:moveTo>
                  <a:lnTo>
                    <a:pt x="9015654" y="306133"/>
                  </a:lnTo>
                  <a:lnTo>
                    <a:pt x="9009431" y="296900"/>
                  </a:lnTo>
                  <a:lnTo>
                    <a:pt x="9000185" y="290664"/>
                  </a:lnTo>
                  <a:lnTo>
                    <a:pt x="8988869" y="288378"/>
                  </a:lnTo>
                  <a:lnTo>
                    <a:pt x="8977554" y="290664"/>
                  </a:lnTo>
                  <a:lnTo>
                    <a:pt x="8968321" y="296900"/>
                  </a:lnTo>
                  <a:lnTo>
                    <a:pt x="8962085" y="306133"/>
                  </a:lnTo>
                  <a:lnTo>
                    <a:pt x="8959799" y="317449"/>
                  </a:lnTo>
                  <a:lnTo>
                    <a:pt x="8962085" y="328764"/>
                  </a:lnTo>
                  <a:lnTo>
                    <a:pt x="8968321" y="337997"/>
                  </a:lnTo>
                  <a:lnTo>
                    <a:pt x="8977554" y="344233"/>
                  </a:lnTo>
                  <a:lnTo>
                    <a:pt x="8988869" y="346519"/>
                  </a:lnTo>
                  <a:lnTo>
                    <a:pt x="9000185" y="344233"/>
                  </a:lnTo>
                  <a:lnTo>
                    <a:pt x="9009431" y="337997"/>
                  </a:lnTo>
                  <a:lnTo>
                    <a:pt x="9015654" y="328764"/>
                  </a:lnTo>
                  <a:lnTo>
                    <a:pt x="9017940" y="317449"/>
                  </a:lnTo>
                  <a:close/>
                </a:path>
                <a:path extrusionOk="0" h="1332230" w="9018270">
                  <a:moveTo>
                    <a:pt x="9017940" y="29070"/>
                  </a:moveTo>
                  <a:lnTo>
                    <a:pt x="9015654" y="17754"/>
                  </a:lnTo>
                  <a:lnTo>
                    <a:pt x="9009431" y="8521"/>
                  </a:lnTo>
                  <a:lnTo>
                    <a:pt x="9000185" y="2286"/>
                  </a:lnTo>
                  <a:lnTo>
                    <a:pt x="8988869" y="0"/>
                  </a:lnTo>
                  <a:lnTo>
                    <a:pt x="8977554" y="2286"/>
                  </a:lnTo>
                  <a:lnTo>
                    <a:pt x="8968321" y="8521"/>
                  </a:lnTo>
                  <a:lnTo>
                    <a:pt x="8962085" y="17754"/>
                  </a:lnTo>
                  <a:lnTo>
                    <a:pt x="8959799" y="29070"/>
                  </a:lnTo>
                  <a:lnTo>
                    <a:pt x="8962085" y="40373"/>
                  </a:lnTo>
                  <a:lnTo>
                    <a:pt x="8968321" y="49593"/>
                  </a:lnTo>
                  <a:lnTo>
                    <a:pt x="8977554" y="55816"/>
                  </a:lnTo>
                  <a:lnTo>
                    <a:pt x="8988869" y="58089"/>
                  </a:lnTo>
                  <a:lnTo>
                    <a:pt x="9000185" y="55816"/>
                  </a:lnTo>
                  <a:lnTo>
                    <a:pt x="9009431" y="49593"/>
                  </a:lnTo>
                  <a:lnTo>
                    <a:pt x="9015654" y="40373"/>
                  </a:lnTo>
                  <a:lnTo>
                    <a:pt x="9017940" y="290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80" name="Google Shape;380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744268" y="3023095"/>
              <a:ext cx="2386457" cy="189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5"/>
            <p:cNvSpPr/>
            <p:nvPr/>
          </p:nvSpPr>
          <p:spPr>
            <a:xfrm>
              <a:off x="1750123" y="3289350"/>
              <a:ext cx="1139825" cy="154940"/>
            </a:xfrm>
            <a:custGeom>
              <a:rect b="b" l="l" r="r" t="t"/>
              <a:pathLst>
                <a:path extrusionOk="0" h="154939" w="1139825">
                  <a:moveTo>
                    <a:pt x="118618" y="2628"/>
                  </a:moveTo>
                  <a:lnTo>
                    <a:pt x="77533" y="2628"/>
                  </a:lnTo>
                  <a:lnTo>
                    <a:pt x="77533" y="43256"/>
                  </a:lnTo>
                  <a:lnTo>
                    <a:pt x="41275" y="43256"/>
                  </a:lnTo>
                  <a:lnTo>
                    <a:pt x="41275" y="2628"/>
                  </a:lnTo>
                  <a:lnTo>
                    <a:pt x="0" y="2628"/>
                  </a:lnTo>
                  <a:lnTo>
                    <a:pt x="0" y="120154"/>
                  </a:lnTo>
                  <a:lnTo>
                    <a:pt x="41275" y="120154"/>
                  </a:lnTo>
                  <a:lnTo>
                    <a:pt x="41275" y="78879"/>
                  </a:lnTo>
                  <a:lnTo>
                    <a:pt x="77533" y="78879"/>
                  </a:lnTo>
                  <a:lnTo>
                    <a:pt x="77533" y="120154"/>
                  </a:lnTo>
                  <a:lnTo>
                    <a:pt x="118618" y="120154"/>
                  </a:lnTo>
                  <a:lnTo>
                    <a:pt x="118618" y="78879"/>
                  </a:lnTo>
                  <a:lnTo>
                    <a:pt x="118618" y="43256"/>
                  </a:lnTo>
                  <a:lnTo>
                    <a:pt x="118618" y="2628"/>
                  </a:lnTo>
                  <a:close/>
                </a:path>
                <a:path extrusionOk="0" h="154939" w="1139825">
                  <a:moveTo>
                    <a:pt x="249783" y="53670"/>
                  </a:moveTo>
                  <a:lnTo>
                    <a:pt x="237172" y="15227"/>
                  </a:lnTo>
                  <a:lnTo>
                    <a:pt x="209842" y="2476"/>
                  </a:lnTo>
                  <a:lnTo>
                    <a:pt x="209842" y="72136"/>
                  </a:lnTo>
                  <a:lnTo>
                    <a:pt x="209842" y="77584"/>
                  </a:lnTo>
                  <a:lnTo>
                    <a:pt x="208318" y="85636"/>
                  </a:lnTo>
                  <a:lnTo>
                    <a:pt x="204076" y="91706"/>
                  </a:lnTo>
                  <a:lnTo>
                    <a:pt x="197548" y="95554"/>
                  </a:lnTo>
                  <a:lnTo>
                    <a:pt x="189204" y="96888"/>
                  </a:lnTo>
                  <a:lnTo>
                    <a:pt x="180721" y="96888"/>
                  </a:lnTo>
                  <a:lnTo>
                    <a:pt x="174625" y="92125"/>
                  </a:lnTo>
                  <a:lnTo>
                    <a:pt x="174625" y="74764"/>
                  </a:lnTo>
                  <a:lnTo>
                    <a:pt x="181368" y="69100"/>
                  </a:lnTo>
                  <a:lnTo>
                    <a:pt x="199618" y="69100"/>
                  </a:lnTo>
                  <a:lnTo>
                    <a:pt x="205473" y="70396"/>
                  </a:lnTo>
                  <a:lnTo>
                    <a:pt x="209842" y="72136"/>
                  </a:lnTo>
                  <a:lnTo>
                    <a:pt x="209842" y="2476"/>
                  </a:lnTo>
                  <a:lnTo>
                    <a:pt x="206997" y="1828"/>
                  </a:lnTo>
                  <a:lnTo>
                    <a:pt x="192430" y="889"/>
                  </a:lnTo>
                  <a:lnTo>
                    <a:pt x="178346" y="1549"/>
                  </a:lnTo>
                  <a:lnTo>
                    <a:pt x="166052" y="3416"/>
                  </a:lnTo>
                  <a:lnTo>
                    <a:pt x="155079" y="6299"/>
                  </a:lnTo>
                  <a:lnTo>
                    <a:pt x="144907" y="10020"/>
                  </a:lnTo>
                  <a:lnTo>
                    <a:pt x="153339" y="38887"/>
                  </a:lnTo>
                  <a:lnTo>
                    <a:pt x="161188" y="36144"/>
                  </a:lnTo>
                  <a:lnTo>
                    <a:pt x="168998" y="34099"/>
                  </a:lnTo>
                  <a:lnTo>
                    <a:pt x="177126" y="32842"/>
                  </a:lnTo>
                  <a:lnTo>
                    <a:pt x="185928" y="32397"/>
                  </a:lnTo>
                  <a:lnTo>
                    <a:pt x="196291" y="33680"/>
                  </a:lnTo>
                  <a:lnTo>
                    <a:pt x="203606" y="37414"/>
                  </a:lnTo>
                  <a:lnTo>
                    <a:pt x="207962" y="43472"/>
                  </a:lnTo>
                  <a:lnTo>
                    <a:pt x="209346" y="51435"/>
                  </a:lnTo>
                  <a:lnTo>
                    <a:pt x="209397" y="53670"/>
                  </a:lnTo>
                  <a:lnTo>
                    <a:pt x="203695" y="51854"/>
                  </a:lnTo>
                  <a:lnTo>
                    <a:pt x="196900" y="50406"/>
                  </a:lnTo>
                  <a:lnTo>
                    <a:pt x="189293" y="49453"/>
                  </a:lnTo>
                  <a:lnTo>
                    <a:pt x="181165" y="49110"/>
                  </a:lnTo>
                  <a:lnTo>
                    <a:pt x="162331" y="51435"/>
                  </a:lnTo>
                  <a:lnTo>
                    <a:pt x="147789" y="58381"/>
                  </a:lnTo>
                  <a:lnTo>
                    <a:pt x="138430" y="69926"/>
                  </a:lnTo>
                  <a:lnTo>
                    <a:pt x="135204" y="85636"/>
                  </a:lnTo>
                  <a:lnTo>
                    <a:pt x="135128" y="86461"/>
                  </a:lnTo>
                  <a:lnTo>
                    <a:pt x="138112" y="101955"/>
                  </a:lnTo>
                  <a:lnTo>
                    <a:pt x="146380" y="113334"/>
                  </a:lnTo>
                  <a:lnTo>
                    <a:pt x="158838" y="120345"/>
                  </a:lnTo>
                  <a:lnTo>
                    <a:pt x="174421" y="122732"/>
                  </a:lnTo>
                  <a:lnTo>
                    <a:pt x="185254" y="121653"/>
                  </a:lnTo>
                  <a:lnTo>
                    <a:pt x="194487" y="118592"/>
                  </a:lnTo>
                  <a:lnTo>
                    <a:pt x="202374" y="113855"/>
                  </a:lnTo>
                  <a:lnTo>
                    <a:pt x="209194" y="107746"/>
                  </a:lnTo>
                  <a:lnTo>
                    <a:pt x="209194" y="120154"/>
                  </a:lnTo>
                  <a:lnTo>
                    <a:pt x="249783" y="120154"/>
                  </a:lnTo>
                  <a:lnTo>
                    <a:pt x="249783" y="107746"/>
                  </a:lnTo>
                  <a:lnTo>
                    <a:pt x="249783" y="96888"/>
                  </a:lnTo>
                  <a:lnTo>
                    <a:pt x="249783" y="69100"/>
                  </a:lnTo>
                  <a:lnTo>
                    <a:pt x="249783" y="53670"/>
                  </a:lnTo>
                  <a:close/>
                </a:path>
                <a:path extrusionOk="0" h="154939" w="1139825">
                  <a:moveTo>
                    <a:pt x="454621" y="2628"/>
                  </a:moveTo>
                  <a:lnTo>
                    <a:pt x="336054" y="2628"/>
                  </a:lnTo>
                  <a:lnTo>
                    <a:pt x="336054" y="120154"/>
                  </a:lnTo>
                  <a:lnTo>
                    <a:pt x="377278" y="120154"/>
                  </a:lnTo>
                  <a:lnTo>
                    <a:pt x="377278" y="37795"/>
                  </a:lnTo>
                  <a:lnTo>
                    <a:pt x="413588" y="37795"/>
                  </a:lnTo>
                  <a:lnTo>
                    <a:pt x="413588" y="120154"/>
                  </a:lnTo>
                  <a:lnTo>
                    <a:pt x="454621" y="120154"/>
                  </a:lnTo>
                  <a:lnTo>
                    <a:pt x="454621" y="37795"/>
                  </a:lnTo>
                  <a:lnTo>
                    <a:pt x="454621" y="2628"/>
                  </a:lnTo>
                  <a:close/>
                </a:path>
                <a:path extrusionOk="0" h="154939" w="1139825">
                  <a:moveTo>
                    <a:pt x="601903" y="61061"/>
                  </a:moveTo>
                  <a:lnTo>
                    <a:pt x="583615" y="17983"/>
                  </a:lnTo>
                  <a:lnTo>
                    <a:pt x="561924" y="4622"/>
                  </a:lnTo>
                  <a:lnTo>
                    <a:pt x="561924" y="61912"/>
                  </a:lnTo>
                  <a:lnTo>
                    <a:pt x="560158" y="71958"/>
                  </a:lnTo>
                  <a:lnTo>
                    <a:pt x="555155" y="80264"/>
                  </a:lnTo>
                  <a:lnTo>
                    <a:pt x="547344" y="85928"/>
                  </a:lnTo>
                  <a:lnTo>
                    <a:pt x="537171" y="88011"/>
                  </a:lnTo>
                  <a:lnTo>
                    <a:pt x="527126" y="85890"/>
                  </a:lnTo>
                  <a:lnTo>
                    <a:pt x="519214" y="80149"/>
                  </a:lnTo>
                  <a:lnTo>
                    <a:pt x="514019" y="71716"/>
                  </a:lnTo>
                  <a:lnTo>
                    <a:pt x="512229" y="61912"/>
                  </a:lnTo>
                  <a:lnTo>
                    <a:pt x="512165" y="61061"/>
                  </a:lnTo>
                  <a:lnTo>
                    <a:pt x="513892" y="50812"/>
                  </a:lnTo>
                  <a:lnTo>
                    <a:pt x="518820" y="42456"/>
                  </a:lnTo>
                  <a:lnTo>
                    <a:pt x="526554" y="36830"/>
                  </a:lnTo>
                  <a:lnTo>
                    <a:pt x="536714" y="34772"/>
                  </a:lnTo>
                  <a:lnTo>
                    <a:pt x="546887" y="36906"/>
                  </a:lnTo>
                  <a:lnTo>
                    <a:pt x="554863" y="42684"/>
                  </a:lnTo>
                  <a:lnTo>
                    <a:pt x="560057" y="51193"/>
                  </a:lnTo>
                  <a:lnTo>
                    <a:pt x="561835" y="61061"/>
                  </a:lnTo>
                  <a:lnTo>
                    <a:pt x="561924" y="61912"/>
                  </a:lnTo>
                  <a:lnTo>
                    <a:pt x="561924" y="4622"/>
                  </a:lnTo>
                  <a:lnTo>
                    <a:pt x="511149" y="4876"/>
                  </a:lnTo>
                  <a:lnTo>
                    <a:pt x="477075" y="37693"/>
                  </a:lnTo>
                  <a:lnTo>
                    <a:pt x="472224" y="61912"/>
                  </a:lnTo>
                  <a:lnTo>
                    <a:pt x="477037" y="85674"/>
                  </a:lnTo>
                  <a:lnTo>
                    <a:pt x="490461" y="105079"/>
                  </a:lnTo>
                  <a:lnTo>
                    <a:pt x="510870" y="118186"/>
                  </a:lnTo>
                  <a:lnTo>
                    <a:pt x="536714" y="122986"/>
                  </a:lnTo>
                  <a:lnTo>
                    <a:pt x="562762" y="118122"/>
                  </a:lnTo>
                  <a:lnTo>
                    <a:pt x="583399" y="104863"/>
                  </a:lnTo>
                  <a:lnTo>
                    <a:pt x="595122" y="88011"/>
                  </a:lnTo>
                  <a:lnTo>
                    <a:pt x="597001" y="85318"/>
                  </a:lnTo>
                  <a:lnTo>
                    <a:pt x="601814" y="61912"/>
                  </a:lnTo>
                  <a:lnTo>
                    <a:pt x="601903" y="61061"/>
                  </a:lnTo>
                  <a:close/>
                </a:path>
                <a:path extrusionOk="0" h="154939" w="1139825">
                  <a:moveTo>
                    <a:pt x="748309" y="60820"/>
                  </a:moveTo>
                  <a:lnTo>
                    <a:pt x="744067" y="35483"/>
                  </a:lnTo>
                  <a:lnTo>
                    <a:pt x="743381" y="34328"/>
                  </a:lnTo>
                  <a:lnTo>
                    <a:pt x="733793" y="18249"/>
                  </a:lnTo>
                  <a:lnTo>
                    <a:pt x="732650" y="16332"/>
                  </a:lnTo>
                  <a:lnTo>
                    <a:pt x="716026" y="4229"/>
                  </a:lnTo>
                  <a:lnTo>
                    <a:pt x="707872" y="2501"/>
                  </a:lnTo>
                  <a:lnTo>
                    <a:pt x="707872" y="61518"/>
                  </a:lnTo>
                  <a:lnTo>
                    <a:pt x="705929" y="72364"/>
                  </a:lnTo>
                  <a:lnTo>
                    <a:pt x="700709" y="80797"/>
                  </a:lnTo>
                  <a:lnTo>
                    <a:pt x="693026" y="86258"/>
                  </a:lnTo>
                  <a:lnTo>
                    <a:pt x="683768" y="88201"/>
                  </a:lnTo>
                  <a:lnTo>
                    <a:pt x="674319" y="86233"/>
                  </a:lnTo>
                  <a:lnTo>
                    <a:pt x="666661" y="80721"/>
                  </a:lnTo>
                  <a:lnTo>
                    <a:pt x="661517" y="72288"/>
                  </a:lnTo>
                  <a:lnTo>
                    <a:pt x="659650" y="61518"/>
                  </a:lnTo>
                  <a:lnTo>
                    <a:pt x="659688" y="60820"/>
                  </a:lnTo>
                  <a:lnTo>
                    <a:pt x="661517" y="50304"/>
                  </a:lnTo>
                  <a:lnTo>
                    <a:pt x="666661" y="41846"/>
                  </a:lnTo>
                  <a:lnTo>
                    <a:pt x="674319" y="36309"/>
                  </a:lnTo>
                  <a:lnTo>
                    <a:pt x="683768" y="34328"/>
                  </a:lnTo>
                  <a:lnTo>
                    <a:pt x="693026" y="36309"/>
                  </a:lnTo>
                  <a:lnTo>
                    <a:pt x="700709" y="41846"/>
                  </a:lnTo>
                  <a:lnTo>
                    <a:pt x="705929" y="50304"/>
                  </a:lnTo>
                  <a:lnTo>
                    <a:pt x="707821" y="60820"/>
                  </a:lnTo>
                  <a:lnTo>
                    <a:pt x="707872" y="61518"/>
                  </a:lnTo>
                  <a:lnTo>
                    <a:pt x="707872" y="2501"/>
                  </a:lnTo>
                  <a:lnTo>
                    <a:pt x="696163" y="0"/>
                  </a:lnTo>
                  <a:lnTo>
                    <a:pt x="684288" y="1485"/>
                  </a:lnTo>
                  <a:lnTo>
                    <a:pt x="674751" y="5473"/>
                  </a:lnTo>
                  <a:lnTo>
                    <a:pt x="667016" y="11290"/>
                  </a:lnTo>
                  <a:lnTo>
                    <a:pt x="660539" y="18249"/>
                  </a:lnTo>
                  <a:lnTo>
                    <a:pt x="660539" y="2628"/>
                  </a:lnTo>
                  <a:lnTo>
                    <a:pt x="619264" y="2628"/>
                  </a:lnTo>
                  <a:lnTo>
                    <a:pt x="619264" y="154876"/>
                  </a:lnTo>
                  <a:lnTo>
                    <a:pt x="660539" y="154876"/>
                  </a:lnTo>
                  <a:lnTo>
                    <a:pt x="660539" y="105816"/>
                  </a:lnTo>
                  <a:lnTo>
                    <a:pt x="666940" y="112217"/>
                  </a:lnTo>
                  <a:lnTo>
                    <a:pt x="674712" y="117614"/>
                  </a:lnTo>
                  <a:lnTo>
                    <a:pt x="684352" y="121348"/>
                  </a:lnTo>
                  <a:lnTo>
                    <a:pt x="696366" y="122732"/>
                  </a:lnTo>
                  <a:lnTo>
                    <a:pt x="716216" y="118516"/>
                  </a:lnTo>
                  <a:lnTo>
                    <a:pt x="732764" y="106349"/>
                  </a:lnTo>
                  <a:lnTo>
                    <a:pt x="733069" y="105816"/>
                  </a:lnTo>
                  <a:lnTo>
                    <a:pt x="743394" y="88201"/>
                  </a:lnTo>
                  <a:lnTo>
                    <a:pt x="744105" y="87007"/>
                  </a:lnTo>
                  <a:lnTo>
                    <a:pt x="748258" y="61518"/>
                  </a:lnTo>
                  <a:lnTo>
                    <a:pt x="748309" y="60820"/>
                  </a:lnTo>
                  <a:close/>
                </a:path>
                <a:path extrusionOk="0" h="154939" w="1139825">
                  <a:moveTo>
                    <a:pt x="871232" y="2628"/>
                  </a:moveTo>
                  <a:lnTo>
                    <a:pt x="756335" y="2628"/>
                  </a:lnTo>
                  <a:lnTo>
                    <a:pt x="756335" y="37604"/>
                  </a:lnTo>
                  <a:lnTo>
                    <a:pt x="793254" y="37604"/>
                  </a:lnTo>
                  <a:lnTo>
                    <a:pt x="793254" y="120154"/>
                  </a:lnTo>
                  <a:lnTo>
                    <a:pt x="834326" y="120154"/>
                  </a:lnTo>
                  <a:lnTo>
                    <a:pt x="834326" y="37604"/>
                  </a:lnTo>
                  <a:lnTo>
                    <a:pt x="871232" y="37604"/>
                  </a:lnTo>
                  <a:lnTo>
                    <a:pt x="871232" y="2628"/>
                  </a:lnTo>
                  <a:close/>
                </a:path>
                <a:path extrusionOk="0" h="154939" w="1139825">
                  <a:moveTo>
                    <a:pt x="990053" y="53670"/>
                  </a:moveTo>
                  <a:lnTo>
                    <a:pt x="990003" y="51854"/>
                  </a:lnTo>
                  <a:lnTo>
                    <a:pt x="989330" y="41008"/>
                  </a:lnTo>
                  <a:lnTo>
                    <a:pt x="987399" y="32397"/>
                  </a:lnTo>
                  <a:lnTo>
                    <a:pt x="987082" y="30975"/>
                  </a:lnTo>
                  <a:lnTo>
                    <a:pt x="959472" y="4572"/>
                  </a:lnTo>
                  <a:lnTo>
                    <a:pt x="950061" y="2463"/>
                  </a:lnTo>
                  <a:lnTo>
                    <a:pt x="950061" y="72136"/>
                  </a:lnTo>
                  <a:lnTo>
                    <a:pt x="950061" y="77584"/>
                  </a:lnTo>
                  <a:lnTo>
                    <a:pt x="948537" y="85636"/>
                  </a:lnTo>
                  <a:lnTo>
                    <a:pt x="944295" y="91706"/>
                  </a:lnTo>
                  <a:lnTo>
                    <a:pt x="937768" y="95554"/>
                  </a:lnTo>
                  <a:lnTo>
                    <a:pt x="929424" y="96888"/>
                  </a:lnTo>
                  <a:lnTo>
                    <a:pt x="920991" y="96888"/>
                  </a:lnTo>
                  <a:lnTo>
                    <a:pt x="914895" y="92125"/>
                  </a:lnTo>
                  <a:lnTo>
                    <a:pt x="914895" y="74764"/>
                  </a:lnTo>
                  <a:lnTo>
                    <a:pt x="921639" y="69100"/>
                  </a:lnTo>
                  <a:lnTo>
                    <a:pt x="939850" y="69100"/>
                  </a:lnTo>
                  <a:lnTo>
                    <a:pt x="945743" y="70396"/>
                  </a:lnTo>
                  <a:lnTo>
                    <a:pt x="950061" y="72136"/>
                  </a:lnTo>
                  <a:lnTo>
                    <a:pt x="950061" y="2463"/>
                  </a:lnTo>
                  <a:lnTo>
                    <a:pt x="947267" y="1828"/>
                  </a:lnTo>
                  <a:lnTo>
                    <a:pt x="932700" y="889"/>
                  </a:lnTo>
                  <a:lnTo>
                    <a:pt x="918603" y="1549"/>
                  </a:lnTo>
                  <a:lnTo>
                    <a:pt x="906297" y="3416"/>
                  </a:lnTo>
                  <a:lnTo>
                    <a:pt x="895299" y="6299"/>
                  </a:lnTo>
                  <a:lnTo>
                    <a:pt x="885126" y="10020"/>
                  </a:lnTo>
                  <a:lnTo>
                    <a:pt x="893610" y="38887"/>
                  </a:lnTo>
                  <a:lnTo>
                    <a:pt x="901433" y="36144"/>
                  </a:lnTo>
                  <a:lnTo>
                    <a:pt x="909231" y="34099"/>
                  </a:lnTo>
                  <a:lnTo>
                    <a:pt x="917359" y="32842"/>
                  </a:lnTo>
                  <a:lnTo>
                    <a:pt x="926198" y="32397"/>
                  </a:lnTo>
                  <a:lnTo>
                    <a:pt x="936523" y="33680"/>
                  </a:lnTo>
                  <a:lnTo>
                    <a:pt x="943838" y="37414"/>
                  </a:lnTo>
                  <a:lnTo>
                    <a:pt x="948182" y="43472"/>
                  </a:lnTo>
                  <a:lnTo>
                    <a:pt x="949566" y="51435"/>
                  </a:lnTo>
                  <a:lnTo>
                    <a:pt x="949617" y="53670"/>
                  </a:lnTo>
                  <a:lnTo>
                    <a:pt x="943940" y="51854"/>
                  </a:lnTo>
                  <a:lnTo>
                    <a:pt x="937145" y="50406"/>
                  </a:lnTo>
                  <a:lnTo>
                    <a:pt x="929538" y="49453"/>
                  </a:lnTo>
                  <a:lnTo>
                    <a:pt x="921385" y="49110"/>
                  </a:lnTo>
                  <a:lnTo>
                    <a:pt x="902550" y="51435"/>
                  </a:lnTo>
                  <a:lnTo>
                    <a:pt x="888022" y="58381"/>
                  </a:lnTo>
                  <a:lnTo>
                    <a:pt x="878662" y="69926"/>
                  </a:lnTo>
                  <a:lnTo>
                    <a:pt x="875423" y="85636"/>
                  </a:lnTo>
                  <a:lnTo>
                    <a:pt x="875347" y="86461"/>
                  </a:lnTo>
                  <a:lnTo>
                    <a:pt x="878344" y="101955"/>
                  </a:lnTo>
                  <a:lnTo>
                    <a:pt x="886625" y="113334"/>
                  </a:lnTo>
                  <a:lnTo>
                    <a:pt x="899096" y="120345"/>
                  </a:lnTo>
                  <a:lnTo>
                    <a:pt x="914692" y="122732"/>
                  </a:lnTo>
                  <a:lnTo>
                    <a:pt x="925512" y="121653"/>
                  </a:lnTo>
                  <a:lnTo>
                    <a:pt x="934732" y="118592"/>
                  </a:lnTo>
                  <a:lnTo>
                    <a:pt x="942606" y="113855"/>
                  </a:lnTo>
                  <a:lnTo>
                    <a:pt x="949413" y="107746"/>
                  </a:lnTo>
                  <a:lnTo>
                    <a:pt x="949413" y="120154"/>
                  </a:lnTo>
                  <a:lnTo>
                    <a:pt x="990053" y="120154"/>
                  </a:lnTo>
                  <a:lnTo>
                    <a:pt x="990053" y="107746"/>
                  </a:lnTo>
                  <a:lnTo>
                    <a:pt x="990053" y="96888"/>
                  </a:lnTo>
                  <a:lnTo>
                    <a:pt x="990053" y="69100"/>
                  </a:lnTo>
                  <a:lnTo>
                    <a:pt x="990053" y="53670"/>
                  </a:lnTo>
                  <a:close/>
                </a:path>
                <a:path extrusionOk="0" h="154939" w="1139825">
                  <a:moveTo>
                    <a:pt x="1139278" y="120154"/>
                  </a:moveTo>
                  <a:lnTo>
                    <a:pt x="1110754" y="51943"/>
                  </a:lnTo>
                  <a:lnTo>
                    <a:pt x="1089761" y="1739"/>
                  </a:lnTo>
                  <a:lnTo>
                    <a:pt x="1051521" y="1739"/>
                  </a:lnTo>
                  <a:lnTo>
                    <a:pt x="1002004" y="120154"/>
                  </a:lnTo>
                  <a:lnTo>
                    <a:pt x="1045019" y="120154"/>
                  </a:lnTo>
                  <a:lnTo>
                    <a:pt x="1070419" y="51943"/>
                  </a:lnTo>
                  <a:lnTo>
                    <a:pt x="1095819" y="120154"/>
                  </a:lnTo>
                  <a:lnTo>
                    <a:pt x="1139278" y="120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82" name="Google Shape;382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890685" y="3289350"/>
              <a:ext cx="118376" cy="122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727200" y="3505199"/>
              <a:ext cx="2959100" cy="328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757514" y="3554704"/>
              <a:ext cx="2968715" cy="227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61585" y="2936125"/>
              <a:ext cx="777017" cy="777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752498" y="4351489"/>
              <a:ext cx="2664714" cy="198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61585" y="4144708"/>
              <a:ext cx="777017" cy="777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5"/>
            <p:cNvSpPr/>
            <p:nvPr/>
          </p:nvSpPr>
          <p:spPr>
            <a:xfrm>
              <a:off x="1752498" y="5337276"/>
              <a:ext cx="1191895" cy="198120"/>
            </a:xfrm>
            <a:custGeom>
              <a:rect b="b" l="l" r="r" t="t"/>
              <a:pathLst>
                <a:path extrusionOk="0" h="198120" w="1191895">
                  <a:moveTo>
                    <a:pt x="42164" y="163360"/>
                  </a:moveTo>
                  <a:lnTo>
                    <a:pt x="0" y="163360"/>
                  </a:lnTo>
                  <a:lnTo>
                    <a:pt x="0" y="11303"/>
                  </a:lnTo>
                  <a:lnTo>
                    <a:pt x="137515" y="11303"/>
                  </a:lnTo>
                  <a:lnTo>
                    <a:pt x="137515" y="48666"/>
                  </a:lnTo>
                  <a:lnTo>
                    <a:pt x="42164" y="48666"/>
                  </a:lnTo>
                  <a:lnTo>
                    <a:pt x="42164" y="163360"/>
                  </a:lnTo>
                  <a:close/>
                </a:path>
                <a:path extrusionOk="0" h="198120" w="1191895">
                  <a:moveTo>
                    <a:pt x="137515" y="163360"/>
                  </a:moveTo>
                  <a:lnTo>
                    <a:pt x="95351" y="163360"/>
                  </a:lnTo>
                  <a:lnTo>
                    <a:pt x="95351" y="48666"/>
                  </a:lnTo>
                  <a:lnTo>
                    <a:pt x="137515" y="48666"/>
                  </a:lnTo>
                  <a:lnTo>
                    <a:pt x="137515" y="163360"/>
                  </a:lnTo>
                  <a:close/>
                </a:path>
                <a:path extrusionOk="0" h="198120" w="1191895">
                  <a:moveTo>
                    <a:pt x="276565" y="61468"/>
                  </a:moveTo>
                  <a:lnTo>
                    <a:pt x="203352" y="61468"/>
                  </a:lnTo>
                  <a:lnTo>
                    <a:pt x="209832" y="54496"/>
                  </a:lnTo>
                  <a:lnTo>
                    <a:pt x="217573" y="48694"/>
                  </a:lnTo>
                  <a:lnTo>
                    <a:pt x="227108" y="44726"/>
                  </a:lnTo>
                  <a:lnTo>
                    <a:pt x="238975" y="43256"/>
                  </a:lnTo>
                  <a:lnTo>
                    <a:pt x="258831" y="47471"/>
                  </a:lnTo>
                  <a:lnTo>
                    <a:pt x="275432" y="59564"/>
                  </a:lnTo>
                  <a:lnTo>
                    <a:pt x="276565" y="61468"/>
                  </a:lnTo>
                  <a:close/>
                </a:path>
                <a:path extrusionOk="0" h="198120" w="1191895">
                  <a:moveTo>
                    <a:pt x="203352" y="198081"/>
                  </a:moveTo>
                  <a:lnTo>
                    <a:pt x="162077" y="198081"/>
                  </a:lnTo>
                  <a:lnTo>
                    <a:pt x="162077" y="45834"/>
                  </a:lnTo>
                  <a:lnTo>
                    <a:pt x="203352" y="45834"/>
                  </a:lnTo>
                  <a:lnTo>
                    <a:pt x="203352" y="61468"/>
                  </a:lnTo>
                  <a:lnTo>
                    <a:pt x="276565" y="61468"/>
                  </a:lnTo>
                  <a:lnTo>
                    <a:pt x="286127" y="77533"/>
                  </a:lnTo>
                  <a:lnTo>
                    <a:pt x="226568" y="77533"/>
                  </a:lnTo>
                  <a:lnTo>
                    <a:pt x="217127" y="79514"/>
                  </a:lnTo>
                  <a:lnTo>
                    <a:pt x="209472" y="85043"/>
                  </a:lnTo>
                  <a:lnTo>
                    <a:pt x="204338" y="93505"/>
                  </a:lnTo>
                  <a:lnTo>
                    <a:pt x="202498" y="104076"/>
                  </a:lnTo>
                  <a:lnTo>
                    <a:pt x="202463" y="104724"/>
                  </a:lnTo>
                  <a:lnTo>
                    <a:pt x="204338" y="115483"/>
                  </a:lnTo>
                  <a:lnTo>
                    <a:pt x="209472" y="123923"/>
                  </a:lnTo>
                  <a:lnTo>
                    <a:pt x="217127" y="129434"/>
                  </a:lnTo>
                  <a:lnTo>
                    <a:pt x="226568" y="131406"/>
                  </a:lnTo>
                  <a:lnTo>
                    <a:pt x="286158" y="131406"/>
                  </a:lnTo>
                  <a:lnTo>
                    <a:pt x="275841" y="149021"/>
                  </a:lnTo>
                  <a:lnTo>
                    <a:pt x="203352" y="149021"/>
                  </a:lnTo>
                  <a:lnTo>
                    <a:pt x="203352" y="198081"/>
                  </a:lnTo>
                  <a:close/>
                </a:path>
                <a:path extrusionOk="0" h="198120" w="1191895">
                  <a:moveTo>
                    <a:pt x="286158" y="131406"/>
                  </a:moveTo>
                  <a:lnTo>
                    <a:pt x="226568" y="131406"/>
                  </a:lnTo>
                  <a:lnTo>
                    <a:pt x="235836" y="129463"/>
                  </a:lnTo>
                  <a:lnTo>
                    <a:pt x="243511" y="123999"/>
                  </a:lnTo>
                  <a:lnTo>
                    <a:pt x="248740" y="115569"/>
                  </a:lnTo>
                  <a:lnTo>
                    <a:pt x="250672" y="104724"/>
                  </a:lnTo>
                  <a:lnTo>
                    <a:pt x="250636" y="104076"/>
                  </a:lnTo>
                  <a:lnTo>
                    <a:pt x="248740" y="93505"/>
                  </a:lnTo>
                  <a:lnTo>
                    <a:pt x="243511" y="85043"/>
                  </a:lnTo>
                  <a:lnTo>
                    <a:pt x="235836" y="79514"/>
                  </a:lnTo>
                  <a:lnTo>
                    <a:pt x="226568" y="77533"/>
                  </a:lnTo>
                  <a:lnTo>
                    <a:pt x="286127" y="77533"/>
                  </a:lnTo>
                  <a:lnTo>
                    <a:pt x="286826" y="78708"/>
                  </a:lnTo>
                  <a:lnTo>
                    <a:pt x="291058" y="104076"/>
                  </a:lnTo>
                  <a:lnTo>
                    <a:pt x="291017" y="104724"/>
                  </a:lnTo>
                  <a:lnTo>
                    <a:pt x="286858" y="130212"/>
                  </a:lnTo>
                  <a:lnTo>
                    <a:pt x="286158" y="131406"/>
                  </a:lnTo>
                  <a:close/>
                </a:path>
                <a:path extrusionOk="0" h="198120" w="1191895">
                  <a:moveTo>
                    <a:pt x="239166" y="165938"/>
                  </a:moveTo>
                  <a:lnTo>
                    <a:pt x="227153" y="164543"/>
                  </a:lnTo>
                  <a:lnTo>
                    <a:pt x="217501" y="160808"/>
                  </a:lnTo>
                  <a:lnTo>
                    <a:pt x="209728" y="155410"/>
                  </a:lnTo>
                  <a:lnTo>
                    <a:pt x="203352" y="149021"/>
                  </a:lnTo>
                  <a:lnTo>
                    <a:pt x="275841" y="149021"/>
                  </a:lnTo>
                  <a:lnTo>
                    <a:pt x="275532" y="149548"/>
                  </a:lnTo>
                  <a:lnTo>
                    <a:pt x="258997" y="161713"/>
                  </a:lnTo>
                  <a:lnTo>
                    <a:pt x="239166" y="165938"/>
                  </a:lnTo>
                  <a:close/>
                </a:path>
                <a:path extrusionOk="0" h="198120" w="1191895">
                  <a:moveTo>
                    <a:pt x="368846" y="166192"/>
                  </a:moveTo>
                  <a:lnTo>
                    <a:pt x="343004" y="161388"/>
                  </a:lnTo>
                  <a:lnTo>
                    <a:pt x="322568" y="148296"/>
                  </a:lnTo>
                  <a:lnTo>
                    <a:pt x="309136" y="128896"/>
                  </a:lnTo>
                  <a:lnTo>
                    <a:pt x="304304" y="105168"/>
                  </a:lnTo>
                  <a:lnTo>
                    <a:pt x="304395" y="104279"/>
                  </a:lnTo>
                  <a:lnTo>
                    <a:pt x="309170" y="80910"/>
                  </a:lnTo>
                  <a:lnTo>
                    <a:pt x="322695" y="61360"/>
                  </a:lnTo>
                  <a:lnTo>
                    <a:pt x="343272" y="48124"/>
                  </a:lnTo>
                  <a:lnTo>
                    <a:pt x="369290" y="43256"/>
                  </a:lnTo>
                  <a:lnTo>
                    <a:pt x="395242" y="48088"/>
                  </a:lnTo>
                  <a:lnTo>
                    <a:pt x="415720" y="61228"/>
                  </a:lnTo>
                  <a:lnTo>
                    <a:pt x="427315" y="77978"/>
                  </a:lnTo>
                  <a:lnTo>
                    <a:pt x="368846" y="77978"/>
                  </a:lnTo>
                  <a:lnTo>
                    <a:pt x="358688" y="80042"/>
                  </a:lnTo>
                  <a:lnTo>
                    <a:pt x="350951" y="85675"/>
                  </a:lnTo>
                  <a:lnTo>
                    <a:pt x="346025" y="94035"/>
                  </a:lnTo>
                  <a:lnTo>
                    <a:pt x="344297" y="104279"/>
                  </a:lnTo>
                  <a:lnTo>
                    <a:pt x="344377" y="105168"/>
                  </a:lnTo>
                  <a:lnTo>
                    <a:pt x="346151" y="114912"/>
                  </a:lnTo>
                  <a:lnTo>
                    <a:pt x="351326" y="123347"/>
                  </a:lnTo>
                  <a:lnTo>
                    <a:pt x="359234" y="129093"/>
                  </a:lnTo>
                  <a:lnTo>
                    <a:pt x="369290" y="131216"/>
                  </a:lnTo>
                  <a:lnTo>
                    <a:pt x="427210" y="131216"/>
                  </a:lnTo>
                  <a:lnTo>
                    <a:pt x="415497" y="148069"/>
                  </a:lnTo>
                  <a:lnTo>
                    <a:pt x="394867" y="161316"/>
                  </a:lnTo>
                  <a:lnTo>
                    <a:pt x="368846" y="166192"/>
                  </a:lnTo>
                  <a:close/>
                </a:path>
                <a:path extrusionOk="0" h="198120" w="1191895">
                  <a:moveTo>
                    <a:pt x="427210" y="131216"/>
                  </a:moveTo>
                  <a:lnTo>
                    <a:pt x="369290" y="131216"/>
                  </a:lnTo>
                  <a:lnTo>
                    <a:pt x="379482" y="129127"/>
                  </a:lnTo>
                  <a:lnTo>
                    <a:pt x="387292" y="123474"/>
                  </a:lnTo>
                  <a:lnTo>
                    <a:pt x="392293" y="115180"/>
                  </a:lnTo>
                  <a:lnTo>
                    <a:pt x="394055" y="105168"/>
                  </a:lnTo>
                  <a:lnTo>
                    <a:pt x="393975" y="104279"/>
                  </a:lnTo>
                  <a:lnTo>
                    <a:pt x="392195" y="94388"/>
                  </a:lnTo>
                  <a:lnTo>
                    <a:pt x="386994" y="85878"/>
                  </a:lnTo>
                  <a:lnTo>
                    <a:pt x="379021" y="80105"/>
                  </a:lnTo>
                  <a:lnTo>
                    <a:pt x="368846" y="77978"/>
                  </a:lnTo>
                  <a:lnTo>
                    <a:pt x="427315" y="77978"/>
                  </a:lnTo>
                  <a:lnTo>
                    <a:pt x="429157" y="80637"/>
                  </a:lnTo>
                  <a:lnTo>
                    <a:pt x="433984" y="104279"/>
                  </a:lnTo>
                  <a:lnTo>
                    <a:pt x="433892" y="105168"/>
                  </a:lnTo>
                  <a:lnTo>
                    <a:pt x="429087" y="128516"/>
                  </a:lnTo>
                  <a:lnTo>
                    <a:pt x="427210" y="131216"/>
                  </a:lnTo>
                  <a:close/>
                </a:path>
                <a:path extrusionOk="0" h="198120" w="1191895">
                  <a:moveTo>
                    <a:pt x="488111" y="163360"/>
                  </a:moveTo>
                  <a:lnTo>
                    <a:pt x="451396" y="163360"/>
                  </a:lnTo>
                  <a:lnTo>
                    <a:pt x="451396" y="45834"/>
                  </a:lnTo>
                  <a:lnTo>
                    <a:pt x="491972" y="45834"/>
                  </a:lnTo>
                  <a:lnTo>
                    <a:pt x="491972" y="103187"/>
                  </a:lnTo>
                  <a:lnTo>
                    <a:pt x="569963" y="103187"/>
                  </a:lnTo>
                  <a:lnTo>
                    <a:pt x="569963" y="104279"/>
                  </a:lnTo>
                  <a:lnTo>
                    <a:pt x="529336" y="104279"/>
                  </a:lnTo>
                  <a:lnTo>
                    <a:pt x="488111" y="163360"/>
                  </a:lnTo>
                  <a:close/>
                </a:path>
                <a:path extrusionOk="0" h="198120" w="1191895">
                  <a:moveTo>
                    <a:pt x="569963" y="103187"/>
                  </a:moveTo>
                  <a:lnTo>
                    <a:pt x="491972" y="103187"/>
                  </a:lnTo>
                  <a:lnTo>
                    <a:pt x="532409" y="45834"/>
                  </a:lnTo>
                  <a:lnTo>
                    <a:pt x="569963" y="45834"/>
                  </a:lnTo>
                  <a:lnTo>
                    <a:pt x="569963" y="103187"/>
                  </a:lnTo>
                  <a:close/>
                </a:path>
                <a:path extrusionOk="0" h="198120" w="1191895">
                  <a:moveTo>
                    <a:pt x="569963" y="163360"/>
                  </a:moveTo>
                  <a:lnTo>
                    <a:pt x="529336" y="163360"/>
                  </a:lnTo>
                  <a:lnTo>
                    <a:pt x="529336" y="104279"/>
                  </a:lnTo>
                  <a:lnTo>
                    <a:pt x="569963" y="104279"/>
                  </a:lnTo>
                  <a:lnTo>
                    <a:pt x="569963" y="163360"/>
                  </a:lnTo>
                  <a:close/>
                </a:path>
                <a:path extrusionOk="0" h="198120" w="1191895">
                  <a:moveTo>
                    <a:pt x="510489" y="36068"/>
                  </a:moveTo>
                  <a:lnTo>
                    <a:pt x="493857" y="33704"/>
                  </a:lnTo>
                  <a:lnTo>
                    <a:pt x="480837" y="26758"/>
                  </a:lnTo>
                  <a:lnTo>
                    <a:pt x="471937" y="15451"/>
                  </a:lnTo>
                  <a:lnTo>
                    <a:pt x="467664" y="0"/>
                  </a:lnTo>
                  <a:lnTo>
                    <a:pt x="491782" y="0"/>
                  </a:lnTo>
                  <a:lnTo>
                    <a:pt x="494411" y="7632"/>
                  </a:lnTo>
                  <a:lnTo>
                    <a:pt x="499364" y="12598"/>
                  </a:lnTo>
                  <a:lnTo>
                    <a:pt x="549921" y="12598"/>
                  </a:lnTo>
                  <a:lnTo>
                    <a:pt x="549167" y="15451"/>
                  </a:lnTo>
                  <a:lnTo>
                    <a:pt x="540256" y="26758"/>
                  </a:lnTo>
                  <a:lnTo>
                    <a:pt x="527152" y="33704"/>
                  </a:lnTo>
                  <a:lnTo>
                    <a:pt x="510489" y="36068"/>
                  </a:lnTo>
                  <a:close/>
                </a:path>
                <a:path extrusionOk="0" h="198120" w="1191895">
                  <a:moveTo>
                    <a:pt x="549921" y="12598"/>
                  </a:moveTo>
                  <a:lnTo>
                    <a:pt x="521550" y="12598"/>
                  </a:lnTo>
                  <a:lnTo>
                    <a:pt x="526554" y="7632"/>
                  </a:lnTo>
                  <a:lnTo>
                    <a:pt x="529132" y="0"/>
                  </a:lnTo>
                  <a:lnTo>
                    <a:pt x="553250" y="0"/>
                  </a:lnTo>
                  <a:lnTo>
                    <a:pt x="549921" y="12598"/>
                  </a:lnTo>
                  <a:close/>
                </a:path>
                <a:path extrusionOk="0" h="198120" w="1191895">
                  <a:moveTo>
                    <a:pt x="701179" y="80810"/>
                  </a:moveTo>
                  <a:lnTo>
                    <a:pt x="586282" y="80810"/>
                  </a:lnTo>
                  <a:lnTo>
                    <a:pt x="586282" y="45834"/>
                  </a:lnTo>
                  <a:lnTo>
                    <a:pt x="701179" y="45834"/>
                  </a:lnTo>
                  <a:lnTo>
                    <a:pt x="701179" y="80810"/>
                  </a:lnTo>
                  <a:close/>
                </a:path>
                <a:path extrusionOk="0" h="198120" w="1191895">
                  <a:moveTo>
                    <a:pt x="664222" y="163360"/>
                  </a:moveTo>
                  <a:lnTo>
                    <a:pt x="623189" y="163360"/>
                  </a:lnTo>
                  <a:lnTo>
                    <a:pt x="623189" y="80810"/>
                  </a:lnTo>
                  <a:lnTo>
                    <a:pt x="664222" y="80810"/>
                  </a:lnTo>
                  <a:lnTo>
                    <a:pt x="664222" y="163360"/>
                  </a:lnTo>
                  <a:close/>
                </a:path>
                <a:path extrusionOk="0" h="198120" w="1191895">
                  <a:moveTo>
                    <a:pt x="754164" y="163360"/>
                  </a:moveTo>
                  <a:lnTo>
                    <a:pt x="717448" y="163360"/>
                  </a:lnTo>
                  <a:lnTo>
                    <a:pt x="717448" y="45834"/>
                  </a:lnTo>
                  <a:lnTo>
                    <a:pt x="758088" y="45834"/>
                  </a:lnTo>
                  <a:lnTo>
                    <a:pt x="758088" y="103187"/>
                  </a:lnTo>
                  <a:lnTo>
                    <a:pt x="836066" y="103187"/>
                  </a:lnTo>
                  <a:lnTo>
                    <a:pt x="836066" y="104279"/>
                  </a:lnTo>
                  <a:lnTo>
                    <a:pt x="795439" y="104279"/>
                  </a:lnTo>
                  <a:lnTo>
                    <a:pt x="754164" y="163360"/>
                  </a:lnTo>
                  <a:close/>
                </a:path>
                <a:path extrusionOk="0" h="198120" w="1191895">
                  <a:moveTo>
                    <a:pt x="836066" y="103187"/>
                  </a:moveTo>
                  <a:lnTo>
                    <a:pt x="758088" y="103187"/>
                  </a:lnTo>
                  <a:lnTo>
                    <a:pt x="798461" y="45834"/>
                  </a:lnTo>
                  <a:lnTo>
                    <a:pt x="836066" y="45834"/>
                  </a:lnTo>
                  <a:lnTo>
                    <a:pt x="836066" y="103187"/>
                  </a:lnTo>
                  <a:close/>
                </a:path>
                <a:path extrusionOk="0" h="198120" w="1191895">
                  <a:moveTo>
                    <a:pt x="836066" y="163360"/>
                  </a:moveTo>
                  <a:lnTo>
                    <a:pt x="795439" y="163360"/>
                  </a:lnTo>
                  <a:lnTo>
                    <a:pt x="795439" y="104279"/>
                  </a:lnTo>
                  <a:lnTo>
                    <a:pt x="836066" y="104279"/>
                  </a:lnTo>
                  <a:lnTo>
                    <a:pt x="836066" y="163360"/>
                  </a:lnTo>
                  <a:close/>
                </a:path>
                <a:path extrusionOk="0" h="198120" w="1191895">
                  <a:moveTo>
                    <a:pt x="983310" y="166192"/>
                  </a:moveTo>
                  <a:lnTo>
                    <a:pt x="957476" y="161388"/>
                  </a:lnTo>
                  <a:lnTo>
                    <a:pt x="937058" y="148296"/>
                  </a:lnTo>
                  <a:lnTo>
                    <a:pt x="923643" y="128896"/>
                  </a:lnTo>
                  <a:lnTo>
                    <a:pt x="918819" y="105168"/>
                  </a:lnTo>
                  <a:lnTo>
                    <a:pt x="918910" y="104279"/>
                  </a:lnTo>
                  <a:lnTo>
                    <a:pt x="923684" y="80910"/>
                  </a:lnTo>
                  <a:lnTo>
                    <a:pt x="937204" y="61360"/>
                  </a:lnTo>
                  <a:lnTo>
                    <a:pt x="957765" y="48124"/>
                  </a:lnTo>
                  <a:lnTo>
                    <a:pt x="983754" y="43256"/>
                  </a:lnTo>
                  <a:lnTo>
                    <a:pt x="1009735" y="48088"/>
                  </a:lnTo>
                  <a:lnTo>
                    <a:pt x="1030228" y="61228"/>
                  </a:lnTo>
                  <a:lnTo>
                    <a:pt x="1041829" y="77978"/>
                  </a:lnTo>
                  <a:lnTo>
                    <a:pt x="983310" y="77978"/>
                  </a:lnTo>
                  <a:lnTo>
                    <a:pt x="973158" y="80042"/>
                  </a:lnTo>
                  <a:lnTo>
                    <a:pt x="965434" y="85675"/>
                  </a:lnTo>
                  <a:lnTo>
                    <a:pt x="960521" y="94035"/>
                  </a:lnTo>
                  <a:lnTo>
                    <a:pt x="958799" y="104279"/>
                  </a:lnTo>
                  <a:lnTo>
                    <a:pt x="958880" y="105168"/>
                  </a:lnTo>
                  <a:lnTo>
                    <a:pt x="960655" y="114912"/>
                  </a:lnTo>
                  <a:lnTo>
                    <a:pt x="965828" y="123347"/>
                  </a:lnTo>
                  <a:lnTo>
                    <a:pt x="973726" y="129093"/>
                  </a:lnTo>
                  <a:lnTo>
                    <a:pt x="983754" y="131216"/>
                  </a:lnTo>
                  <a:lnTo>
                    <a:pt x="1041724" y="131216"/>
                  </a:lnTo>
                  <a:lnTo>
                    <a:pt x="1030006" y="148069"/>
                  </a:lnTo>
                  <a:lnTo>
                    <a:pt x="1009360" y="161316"/>
                  </a:lnTo>
                  <a:lnTo>
                    <a:pt x="983310" y="166192"/>
                  </a:lnTo>
                  <a:close/>
                </a:path>
                <a:path extrusionOk="0" h="198120" w="1191895">
                  <a:moveTo>
                    <a:pt x="1041724" y="131216"/>
                  </a:moveTo>
                  <a:lnTo>
                    <a:pt x="983754" y="131216"/>
                  </a:lnTo>
                  <a:lnTo>
                    <a:pt x="993944" y="129127"/>
                  </a:lnTo>
                  <a:lnTo>
                    <a:pt x="1001750" y="123474"/>
                  </a:lnTo>
                  <a:lnTo>
                    <a:pt x="1006746" y="115180"/>
                  </a:lnTo>
                  <a:lnTo>
                    <a:pt x="1008507" y="105168"/>
                  </a:lnTo>
                  <a:lnTo>
                    <a:pt x="1008427" y="104279"/>
                  </a:lnTo>
                  <a:lnTo>
                    <a:pt x="1006648" y="94388"/>
                  </a:lnTo>
                  <a:lnTo>
                    <a:pt x="1001452" y="85878"/>
                  </a:lnTo>
                  <a:lnTo>
                    <a:pt x="993483" y="80105"/>
                  </a:lnTo>
                  <a:lnTo>
                    <a:pt x="983310" y="77978"/>
                  </a:lnTo>
                  <a:lnTo>
                    <a:pt x="1041829" y="77978"/>
                  </a:lnTo>
                  <a:lnTo>
                    <a:pt x="1043671" y="80637"/>
                  </a:lnTo>
                  <a:lnTo>
                    <a:pt x="1048499" y="104279"/>
                  </a:lnTo>
                  <a:lnTo>
                    <a:pt x="1048407" y="105168"/>
                  </a:lnTo>
                  <a:lnTo>
                    <a:pt x="1043601" y="128516"/>
                  </a:lnTo>
                  <a:lnTo>
                    <a:pt x="1041724" y="131216"/>
                  </a:lnTo>
                  <a:close/>
                </a:path>
                <a:path extrusionOk="0" h="198120" w="1191895">
                  <a:moveTo>
                    <a:pt x="1127328" y="166192"/>
                  </a:moveTo>
                  <a:lnTo>
                    <a:pt x="1082179" y="149021"/>
                  </a:lnTo>
                  <a:lnTo>
                    <a:pt x="1063264" y="109977"/>
                  </a:lnTo>
                  <a:lnTo>
                    <a:pt x="1061935" y="91033"/>
                  </a:lnTo>
                  <a:lnTo>
                    <a:pt x="1061963" y="90600"/>
                  </a:lnTo>
                  <a:lnTo>
                    <a:pt x="1078106" y="33227"/>
                  </a:lnTo>
                  <a:lnTo>
                    <a:pt x="1129957" y="8039"/>
                  </a:lnTo>
                  <a:lnTo>
                    <a:pt x="1175143" y="2628"/>
                  </a:lnTo>
                  <a:lnTo>
                    <a:pt x="1179664" y="37604"/>
                  </a:lnTo>
                  <a:lnTo>
                    <a:pt x="1134275" y="43014"/>
                  </a:lnTo>
                  <a:lnTo>
                    <a:pt x="1118893" y="46371"/>
                  </a:lnTo>
                  <a:lnTo>
                    <a:pt x="1107706" y="52293"/>
                  </a:lnTo>
                  <a:lnTo>
                    <a:pt x="1100463" y="60904"/>
                  </a:lnTo>
                  <a:lnTo>
                    <a:pt x="1096911" y="72326"/>
                  </a:lnTo>
                  <a:lnTo>
                    <a:pt x="1178778" y="72326"/>
                  </a:lnTo>
                  <a:lnTo>
                    <a:pt x="1186110" y="83832"/>
                  </a:lnTo>
                  <a:lnTo>
                    <a:pt x="1128864" y="83832"/>
                  </a:lnTo>
                  <a:lnTo>
                    <a:pt x="1118362" y="85745"/>
                  </a:lnTo>
                  <a:lnTo>
                    <a:pt x="1110499" y="90979"/>
                  </a:lnTo>
                  <a:lnTo>
                    <a:pt x="1105567" y="98780"/>
                  </a:lnTo>
                  <a:lnTo>
                    <a:pt x="1103894" y="108191"/>
                  </a:lnTo>
                  <a:lnTo>
                    <a:pt x="1103858" y="108635"/>
                  </a:lnTo>
                  <a:lnTo>
                    <a:pt x="1105516" y="117817"/>
                  </a:lnTo>
                  <a:lnTo>
                    <a:pt x="1110272" y="125317"/>
                  </a:lnTo>
                  <a:lnTo>
                    <a:pt x="1117799" y="130331"/>
                  </a:lnTo>
                  <a:lnTo>
                    <a:pt x="1127772" y="132054"/>
                  </a:lnTo>
                  <a:lnTo>
                    <a:pt x="1186667" y="132054"/>
                  </a:lnTo>
                  <a:lnTo>
                    <a:pt x="1173943" y="149685"/>
                  </a:lnTo>
                  <a:lnTo>
                    <a:pt x="1153550" y="161808"/>
                  </a:lnTo>
                  <a:lnTo>
                    <a:pt x="1127328" y="166192"/>
                  </a:lnTo>
                  <a:close/>
                </a:path>
                <a:path extrusionOk="0" h="198120" w="1191895">
                  <a:moveTo>
                    <a:pt x="1178778" y="72326"/>
                  </a:moveTo>
                  <a:lnTo>
                    <a:pt x="1096911" y="72326"/>
                  </a:lnTo>
                  <a:lnTo>
                    <a:pt x="1104666" y="66397"/>
                  </a:lnTo>
                  <a:lnTo>
                    <a:pt x="1114013" y="61575"/>
                  </a:lnTo>
                  <a:lnTo>
                    <a:pt x="1125192" y="58335"/>
                  </a:lnTo>
                  <a:lnTo>
                    <a:pt x="1138440" y="57150"/>
                  </a:lnTo>
                  <a:lnTo>
                    <a:pt x="1161356" y="60849"/>
                  </a:lnTo>
                  <a:lnTo>
                    <a:pt x="1178104" y="71269"/>
                  </a:lnTo>
                  <a:lnTo>
                    <a:pt x="1178778" y="72326"/>
                  </a:lnTo>
                  <a:close/>
                </a:path>
                <a:path extrusionOk="0" h="198120" w="1191895">
                  <a:moveTo>
                    <a:pt x="1186667" y="132054"/>
                  </a:moveTo>
                  <a:lnTo>
                    <a:pt x="1127772" y="132054"/>
                  </a:lnTo>
                  <a:lnTo>
                    <a:pt x="1137807" y="130178"/>
                  </a:lnTo>
                  <a:lnTo>
                    <a:pt x="1145470" y="125010"/>
                  </a:lnTo>
                  <a:lnTo>
                    <a:pt x="1150361" y="117240"/>
                  </a:lnTo>
                  <a:lnTo>
                    <a:pt x="1151967" y="108191"/>
                  </a:lnTo>
                  <a:lnTo>
                    <a:pt x="1152080" y="107302"/>
                  </a:lnTo>
                  <a:lnTo>
                    <a:pt x="1150496" y="98046"/>
                  </a:lnTo>
                  <a:lnTo>
                    <a:pt x="1145920" y="90600"/>
                  </a:lnTo>
                  <a:lnTo>
                    <a:pt x="1138621" y="85637"/>
                  </a:lnTo>
                  <a:lnTo>
                    <a:pt x="1128864" y="83832"/>
                  </a:lnTo>
                  <a:lnTo>
                    <a:pt x="1186110" y="83832"/>
                  </a:lnTo>
                  <a:lnTo>
                    <a:pt x="1188377" y="87389"/>
                  </a:lnTo>
                  <a:lnTo>
                    <a:pt x="1191762" y="107556"/>
                  </a:lnTo>
                  <a:lnTo>
                    <a:pt x="1191820" y="108635"/>
                  </a:lnTo>
                  <a:lnTo>
                    <a:pt x="1187164" y="131366"/>
                  </a:lnTo>
                  <a:lnTo>
                    <a:pt x="1186667" y="132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89" name="Google Shape;389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946946" y="5383110"/>
              <a:ext cx="130962" cy="1529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5"/>
            <p:cNvSpPr/>
            <p:nvPr/>
          </p:nvSpPr>
          <p:spPr>
            <a:xfrm>
              <a:off x="3087941" y="5380532"/>
              <a:ext cx="663575" cy="123189"/>
            </a:xfrm>
            <a:custGeom>
              <a:rect b="b" l="l" r="r" t="t"/>
              <a:pathLst>
                <a:path extrusionOk="0" h="123189" w="663575">
                  <a:moveTo>
                    <a:pt x="58635" y="90779"/>
                  </a:moveTo>
                  <a:lnTo>
                    <a:pt x="50152" y="90779"/>
                  </a:lnTo>
                  <a:lnTo>
                    <a:pt x="29569" y="88368"/>
                  </a:lnTo>
                  <a:lnTo>
                    <a:pt x="13746" y="80457"/>
                  </a:lnTo>
                  <a:lnTo>
                    <a:pt x="3587" y="66026"/>
                  </a:lnTo>
                  <a:lnTo>
                    <a:pt x="0" y="44056"/>
                  </a:lnTo>
                  <a:lnTo>
                    <a:pt x="0" y="2578"/>
                  </a:lnTo>
                  <a:lnTo>
                    <a:pt x="40817" y="2578"/>
                  </a:lnTo>
                  <a:lnTo>
                    <a:pt x="40817" y="50800"/>
                  </a:lnTo>
                  <a:lnTo>
                    <a:pt x="46481" y="54914"/>
                  </a:lnTo>
                  <a:lnTo>
                    <a:pt x="114439" y="54914"/>
                  </a:lnTo>
                  <a:lnTo>
                    <a:pt x="114439" y="88150"/>
                  </a:lnTo>
                  <a:lnTo>
                    <a:pt x="73164" y="88150"/>
                  </a:lnTo>
                  <a:lnTo>
                    <a:pt x="66865" y="89700"/>
                  </a:lnTo>
                  <a:lnTo>
                    <a:pt x="58635" y="90779"/>
                  </a:lnTo>
                  <a:close/>
                </a:path>
                <a:path extrusionOk="0" h="123189" w="663575">
                  <a:moveTo>
                    <a:pt x="114439" y="54914"/>
                  </a:moveTo>
                  <a:lnTo>
                    <a:pt x="64046" y="54914"/>
                  </a:lnTo>
                  <a:lnTo>
                    <a:pt x="68605" y="54279"/>
                  </a:lnTo>
                  <a:lnTo>
                    <a:pt x="73164" y="52781"/>
                  </a:lnTo>
                  <a:lnTo>
                    <a:pt x="73164" y="2578"/>
                  </a:lnTo>
                  <a:lnTo>
                    <a:pt x="114439" y="2578"/>
                  </a:lnTo>
                  <a:lnTo>
                    <a:pt x="114439" y="54914"/>
                  </a:lnTo>
                  <a:close/>
                </a:path>
                <a:path extrusionOk="0" h="123189" w="663575">
                  <a:moveTo>
                    <a:pt x="114439" y="120103"/>
                  </a:moveTo>
                  <a:lnTo>
                    <a:pt x="73164" y="120103"/>
                  </a:lnTo>
                  <a:lnTo>
                    <a:pt x="73164" y="88150"/>
                  </a:lnTo>
                  <a:lnTo>
                    <a:pt x="114439" y="88150"/>
                  </a:lnTo>
                  <a:lnTo>
                    <a:pt x="114439" y="120103"/>
                  </a:lnTo>
                  <a:close/>
                </a:path>
                <a:path extrusionOk="0" h="123189" w="663575">
                  <a:moveTo>
                    <a:pt x="195008" y="122936"/>
                  </a:moveTo>
                  <a:lnTo>
                    <a:pt x="169602" y="118501"/>
                  </a:lnTo>
                  <a:lnTo>
                    <a:pt x="149691" y="106025"/>
                  </a:lnTo>
                  <a:lnTo>
                    <a:pt x="136701" y="86749"/>
                  </a:lnTo>
                  <a:lnTo>
                    <a:pt x="132054" y="61912"/>
                  </a:lnTo>
                  <a:lnTo>
                    <a:pt x="132054" y="61468"/>
                  </a:lnTo>
                  <a:lnTo>
                    <a:pt x="136427" y="37461"/>
                  </a:lnTo>
                  <a:lnTo>
                    <a:pt x="148656" y="17932"/>
                  </a:lnTo>
                  <a:lnTo>
                    <a:pt x="167405" y="4803"/>
                  </a:lnTo>
                  <a:lnTo>
                    <a:pt x="191338" y="0"/>
                  </a:lnTo>
                  <a:lnTo>
                    <a:pt x="217607" y="5183"/>
                  </a:lnTo>
                  <a:lnTo>
                    <a:pt x="236023" y="19181"/>
                  </a:lnTo>
                  <a:lnTo>
                    <a:pt x="241970" y="30416"/>
                  </a:lnTo>
                  <a:lnTo>
                    <a:pt x="191338" y="30416"/>
                  </a:lnTo>
                  <a:lnTo>
                    <a:pt x="183819" y="31906"/>
                  </a:lnTo>
                  <a:lnTo>
                    <a:pt x="177882" y="36161"/>
                  </a:lnTo>
                  <a:lnTo>
                    <a:pt x="173564" y="42862"/>
                  </a:lnTo>
                  <a:lnTo>
                    <a:pt x="170903" y="51688"/>
                  </a:lnTo>
                  <a:lnTo>
                    <a:pt x="248600" y="51688"/>
                  </a:lnTo>
                  <a:lnTo>
                    <a:pt x="250418" y="64300"/>
                  </a:lnTo>
                  <a:lnTo>
                    <a:pt x="250418" y="69900"/>
                  </a:lnTo>
                  <a:lnTo>
                    <a:pt x="250228" y="72732"/>
                  </a:lnTo>
                  <a:lnTo>
                    <a:pt x="171589" y="72732"/>
                  </a:lnTo>
                  <a:lnTo>
                    <a:pt x="175085" y="81257"/>
                  </a:lnTo>
                  <a:lnTo>
                    <a:pt x="180608" y="87295"/>
                  </a:lnTo>
                  <a:lnTo>
                    <a:pt x="187972" y="90886"/>
                  </a:lnTo>
                  <a:lnTo>
                    <a:pt x="196989" y="92075"/>
                  </a:lnTo>
                  <a:lnTo>
                    <a:pt x="237469" y="92075"/>
                  </a:lnTo>
                  <a:lnTo>
                    <a:pt x="245859" y="99021"/>
                  </a:lnTo>
                  <a:lnTo>
                    <a:pt x="236440" y="108909"/>
                  </a:lnTo>
                  <a:lnTo>
                    <a:pt x="224991" y="116446"/>
                  </a:lnTo>
                  <a:lnTo>
                    <a:pt x="211263" y="121249"/>
                  </a:lnTo>
                  <a:lnTo>
                    <a:pt x="195008" y="122936"/>
                  </a:lnTo>
                  <a:close/>
                </a:path>
                <a:path extrusionOk="0" h="123189" w="663575">
                  <a:moveTo>
                    <a:pt x="248600" y="51688"/>
                  </a:moveTo>
                  <a:lnTo>
                    <a:pt x="211975" y="51688"/>
                  </a:lnTo>
                  <a:lnTo>
                    <a:pt x="209694" y="42862"/>
                  </a:lnTo>
                  <a:lnTo>
                    <a:pt x="205324" y="36161"/>
                  </a:lnTo>
                  <a:lnTo>
                    <a:pt x="199120" y="31906"/>
                  </a:lnTo>
                  <a:lnTo>
                    <a:pt x="191338" y="30416"/>
                  </a:lnTo>
                  <a:lnTo>
                    <a:pt x="241970" y="30416"/>
                  </a:lnTo>
                  <a:lnTo>
                    <a:pt x="246866" y="39663"/>
                  </a:lnTo>
                  <a:lnTo>
                    <a:pt x="248600" y="51688"/>
                  </a:lnTo>
                  <a:close/>
                </a:path>
                <a:path extrusionOk="0" h="123189" w="663575">
                  <a:moveTo>
                    <a:pt x="237469" y="92075"/>
                  </a:moveTo>
                  <a:lnTo>
                    <a:pt x="196989" y="92075"/>
                  </a:lnTo>
                  <a:lnTo>
                    <a:pt x="204179" y="91400"/>
                  </a:lnTo>
                  <a:lnTo>
                    <a:pt x="210666" y="89281"/>
                  </a:lnTo>
                  <a:lnTo>
                    <a:pt x="216826" y="85570"/>
                  </a:lnTo>
                  <a:lnTo>
                    <a:pt x="223037" y="80124"/>
                  </a:lnTo>
                  <a:lnTo>
                    <a:pt x="237469" y="92075"/>
                  </a:lnTo>
                  <a:close/>
                </a:path>
                <a:path extrusionOk="0" h="123189" w="663575">
                  <a:moveTo>
                    <a:pt x="309511" y="120103"/>
                  </a:moveTo>
                  <a:lnTo>
                    <a:pt x="268236" y="120103"/>
                  </a:lnTo>
                  <a:lnTo>
                    <a:pt x="268236" y="2578"/>
                  </a:lnTo>
                  <a:lnTo>
                    <a:pt x="309511" y="2578"/>
                  </a:lnTo>
                  <a:lnTo>
                    <a:pt x="309511" y="43205"/>
                  </a:lnTo>
                  <a:lnTo>
                    <a:pt x="386842" y="43205"/>
                  </a:lnTo>
                  <a:lnTo>
                    <a:pt x="386842" y="78828"/>
                  </a:lnTo>
                  <a:lnTo>
                    <a:pt x="309511" y="78828"/>
                  </a:lnTo>
                  <a:lnTo>
                    <a:pt x="309511" y="120103"/>
                  </a:lnTo>
                  <a:close/>
                </a:path>
                <a:path extrusionOk="0" h="123189" w="663575">
                  <a:moveTo>
                    <a:pt x="386842" y="43205"/>
                  </a:moveTo>
                  <a:lnTo>
                    <a:pt x="345770" y="43205"/>
                  </a:lnTo>
                  <a:lnTo>
                    <a:pt x="345770" y="2578"/>
                  </a:lnTo>
                  <a:lnTo>
                    <a:pt x="386842" y="2578"/>
                  </a:lnTo>
                  <a:lnTo>
                    <a:pt x="386842" y="43205"/>
                  </a:lnTo>
                  <a:close/>
                </a:path>
                <a:path extrusionOk="0" h="123189" w="663575">
                  <a:moveTo>
                    <a:pt x="386842" y="120103"/>
                  </a:moveTo>
                  <a:lnTo>
                    <a:pt x="345770" y="120103"/>
                  </a:lnTo>
                  <a:lnTo>
                    <a:pt x="345770" y="78828"/>
                  </a:lnTo>
                  <a:lnTo>
                    <a:pt x="386842" y="78828"/>
                  </a:lnTo>
                  <a:lnTo>
                    <a:pt x="386842" y="120103"/>
                  </a:lnTo>
                  <a:close/>
                </a:path>
                <a:path extrusionOk="0" h="123189" w="663575">
                  <a:moveTo>
                    <a:pt x="445681" y="120103"/>
                  </a:moveTo>
                  <a:lnTo>
                    <a:pt x="408978" y="120103"/>
                  </a:lnTo>
                  <a:lnTo>
                    <a:pt x="408978" y="2578"/>
                  </a:lnTo>
                  <a:lnTo>
                    <a:pt x="449605" y="2578"/>
                  </a:lnTo>
                  <a:lnTo>
                    <a:pt x="449605" y="59931"/>
                  </a:lnTo>
                  <a:lnTo>
                    <a:pt x="527596" y="59931"/>
                  </a:lnTo>
                  <a:lnTo>
                    <a:pt x="527596" y="61023"/>
                  </a:lnTo>
                  <a:lnTo>
                    <a:pt x="486956" y="61023"/>
                  </a:lnTo>
                  <a:lnTo>
                    <a:pt x="445681" y="120103"/>
                  </a:lnTo>
                  <a:close/>
                </a:path>
                <a:path extrusionOk="0" h="123189" w="663575">
                  <a:moveTo>
                    <a:pt x="527596" y="59931"/>
                  </a:moveTo>
                  <a:lnTo>
                    <a:pt x="449605" y="59931"/>
                  </a:lnTo>
                  <a:lnTo>
                    <a:pt x="489991" y="2578"/>
                  </a:lnTo>
                  <a:lnTo>
                    <a:pt x="527596" y="2578"/>
                  </a:lnTo>
                  <a:lnTo>
                    <a:pt x="527596" y="59931"/>
                  </a:lnTo>
                  <a:close/>
                </a:path>
                <a:path extrusionOk="0" h="123189" w="663575">
                  <a:moveTo>
                    <a:pt x="527596" y="120103"/>
                  </a:moveTo>
                  <a:lnTo>
                    <a:pt x="486956" y="120103"/>
                  </a:lnTo>
                  <a:lnTo>
                    <a:pt x="486956" y="61023"/>
                  </a:lnTo>
                  <a:lnTo>
                    <a:pt x="527596" y="61023"/>
                  </a:lnTo>
                  <a:lnTo>
                    <a:pt x="527596" y="120103"/>
                  </a:lnTo>
                  <a:close/>
                </a:path>
                <a:path extrusionOk="0" h="123189" w="663575">
                  <a:moveTo>
                    <a:pt x="608152" y="122936"/>
                  </a:moveTo>
                  <a:lnTo>
                    <a:pt x="582737" y="118501"/>
                  </a:lnTo>
                  <a:lnTo>
                    <a:pt x="562810" y="106025"/>
                  </a:lnTo>
                  <a:lnTo>
                    <a:pt x="549802" y="86749"/>
                  </a:lnTo>
                  <a:lnTo>
                    <a:pt x="545147" y="61912"/>
                  </a:lnTo>
                  <a:lnTo>
                    <a:pt x="545147" y="61468"/>
                  </a:lnTo>
                  <a:lnTo>
                    <a:pt x="549528" y="37461"/>
                  </a:lnTo>
                  <a:lnTo>
                    <a:pt x="561774" y="17932"/>
                  </a:lnTo>
                  <a:lnTo>
                    <a:pt x="580541" y="4803"/>
                  </a:lnTo>
                  <a:lnTo>
                    <a:pt x="604481" y="0"/>
                  </a:lnTo>
                  <a:lnTo>
                    <a:pt x="630753" y="5183"/>
                  </a:lnTo>
                  <a:lnTo>
                    <a:pt x="649173" y="19181"/>
                  </a:lnTo>
                  <a:lnTo>
                    <a:pt x="655123" y="30416"/>
                  </a:lnTo>
                  <a:lnTo>
                    <a:pt x="604481" y="30416"/>
                  </a:lnTo>
                  <a:lnTo>
                    <a:pt x="596934" y="31906"/>
                  </a:lnTo>
                  <a:lnTo>
                    <a:pt x="590988" y="36161"/>
                  </a:lnTo>
                  <a:lnTo>
                    <a:pt x="586679" y="42862"/>
                  </a:lnTo>
                  <a:lnTo>
                    <a:pt x="584047" y="51688"/>
                  </a:lnTo>
                  <a:lnTo>
                    <a:pt x="661755" y="51688"/>
                  </a:lnTo>
                  <a:lnTo>
                    <a:pt x="663574" y="64300"/>
                  </a:lnTo>
                  <a:lnTo>
                    <a:pt x="663574" y="69900"/>
                  </a:lnTo>
                  <a:lnTo>
                    <a:pt x="663320" y="72732"/>
                  </a:lnTo>
                  <a:lnTo>
                    <a:pt x="584695" y="72732"/>
                  </a:lnTo>
                  <a:lnTo>
                    <a:pt x="588213" y="81257"/>
                  </a:lnTo>
                  <a:lnTo>
                    <a:pt x="593748" y="87295"/>
                  </a:lnTo>
                  <a:lnTo>
                    <a:pt x="601120" y="90886"/>
                  </a:lnTo>
                  <a:lnTo>
                    <a:pt x="610146" y="92075"/>
                  </a:lnTo>
                  <a:lnTo>
                    <a:pt x="650613" y="92075"/>
                  </a:lnTo>
                  <a:lnTo>
                    <a:pt x="659003" y="99021"/>
                  </a:lnTo>
                  <a:lnTo>
                    <a:pt x="649589" y="108909"/>
                  </a:lnTo>
                  <a:lnTo>
                    <a:pt x="638140" y="116446"/>
                  </a:lnTo>
                  <a:lnTo>
                    <a:pt x="624409" y="121249"/>
                  </a:lnTo>
                  <a:lnTo>
                    <a:pt x="608152" y="122936"/>
                  </a:lnTo>
                  <a:close/>
                </a:path>
                <a:path extrusionOk="0" h="123189" w="663575">
                  <a:moveTo>
                    <a:pt x="661755" y="51688"/>
                  </a:moveTo>
                  <a:lnTo>
                    <a:pt x="625119" y="51688"/>
                  </a:lnTo>
                  <a:lnTo>
                    <a:pt x="622830" y="42862"/>
                  </a:lnTo>
                  <a:lnTo>
                    <a:pt x="618448" y="36161"/>
                  </a:lnTo>
                  <a:lnTo>
                    <a:pt x="612242" y="31906"/>
                  </a:lnTo>
                  <a:lnTo>
                    <a:pt x="604481" y="30416"/>
                  </a:lnTo>
                  <a:lnTo>
                    <a:pt x="655123" y="30416"/>
                  </a:lnTo>
                  <a:lnTo>
                    <a:pt x="660020" y="39663"/>
                  </a:lnTo>
                  <a:lnTo>
                    <a:pt x="661755" y="51688"/>
                  </a:lnTo>
                  <a:close/>
                </a:path>
                <a:path extrusionOk="0" h="123189" w="663575">
                  <a:moveTo>
                    <a:pt x="650613" y="92075"/>
                  </a:moveTo>
                  <a:lnTo>
                    <a:pt x="610146" y="92075"/>
                  </a:lnTo>
                  <a:lnTo>
                    <a:pt x="617307" y="91400"/>
                  </a:lnTo>
                  <a:lnTo>
                    <a:pt x="623792" y="89281"/>
                  </a:lnTo>
                  <a:lnTo>
                    <a:pt x="629962" y="85570"/>
                  </a:lnTo>
                  <a:lnTo>
                    <a:pt x="636181" y="80124"/>
                  </a:lnTo>
                  <a:lnTo>
                    <a:pt x="650613" y="920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91" name="Google Shape;391;p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61585" y="5130507"/>
              <a:ext cx="777017" cy="777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5"/>
            <p:cNvSpPr/>
            <p:nvPr/>
          </p:nvSpPr>
          <p:spPr>
            <a:xfrm>
              <a:off x="879970" y="4303449"/>
              <a:ext cx="519430" cy="467359"/>
            </a:xfrm>
            <a:custGeom>
              <a:rect b="b" l="l" r="r" t="t"/>
              <a:pathLst>
                <a:path extrusionOk="0" h="467360" w="519430">
                  <a:moveTo>
                    <a:pt x="496785" y="239480"/>
                  </a:moveTo>
                  <a:lnTo>
                    <a:pt x="292900" y="239480"/>
                  </a:lnTo>
                  <a:lnTo>
                    <a:pt x="294698" y="204240"/>
                  </a:lnTo>
                  <a:lnTo>
                    <a:pt x="305211" y="173836"/>
                  </a:lnTo>
                  <a:lnTo>
                    <a:pt x="324970" y="148510"/>
                  </a:lnTo>
                  <a:lnTo>
                    <a:pt x="354507" y="128508"/>
                  </a:lnTo>
                  <a:lnTo>
                    <a:pt x="340109" y="114775"/>
                  </a:lnTo>
                  <a:lnTo>
                    <a:pt x="330244" y="99020"/>
                  </a:lnTo>
                  <a:lnTo>
                    <a:pt x="325132" y="81229"/>
                  </a:lnTo>
                  <a:lnTo>
                    <a:pt x="324993" y="61388"/>
                  </a:lnTo>
                  <a:lnTo>
                    <a:pt x="327705" y="48333"/>
                  </a:lnTo>
                  <a:lnTo>
                    <a:pt x="349542" y="16341"/>
                  </a:lnTo>
                  <a:lnTo>
                    <a:pt x="400589" y="0"/>
                  </a:lnTo>
                  <a:lnTo>
                    <a:pt x="426308" y="7108"/>
                  </a:lnTo>
                  <a:lnTo>
                    <a:pt x="443230" y="20202"/>
                  </a:lnTo>
                  <a:lnTo>
                    <a:pt x="394690" y="20202"/>
                  </a:lnTo>
                  <a:lnTo>
                    <a:pt x="375306" y="24260"/>
                  </a:lnTo>
                  <a:lnTo>
                    <a:pt x="359498" y="35004"/>
                  </a:lnTo>
                  <a:lnTo>
                    <a:pt x="348834" y="50863"/>
                  </a:lnTo>
                  <a:lnTo>
                    <a:pt x="344881" y="70265"/>
                  </a:lnTo>
                  <a:lnTo>
                    <a:pt x="348751" y="89849"/>
                  </a:lnTo>
                  <a:lnTo>
                    <a:pt x="359440" y="105802"/>
                  </a:lnTo>
                  <a:lnTo>
                    <a:pt x="375365" y="116537"/>
                  </a:lnTo>
                  <a:lnTo>
                    <a:pt x="394944" y="120469"/>
                  </a:lnTo>
                  <a:lnTo>
                    <a:pt x="442572" y="120469"/>
                  </a:lnTo>
                  <a:lnTo>
                    <a:pt x="435228" y="128749"/>
                  </a:lnTo>
                  <a:lnTo>
                    <a:pt x="450300" y="136948"/>
                  </a:lnTo>
                  <a:lnTo>
                    <a:pt x="453989" y="139785"/>
                  </a:lnTo>
                  <a:lnTo>
                    <a:pt x="390150" y="139785"/>
                  </a:lnTo>
                  <a:lnTo>
                    <a:pt x="368396" y="144465"/>
                  </a:lnTo>
                  <a:lnTo>
                    <a:pt x="347268" y="155838"/>
                  </a:lnTo>
                  <a:lnTo>
                    <a:pt x="329513" y="172671"/>
                  </a:lnTo>
                  <a:lnTo>
                    <a:pt x="318560" y="192455"/>
                  </a:lnTo>
                  <a:lnTo>
                    <a:pt x="313589" y="214778"/>
                  </a:lnTo>
                  <a:lnTo>
                    <a:pt x="313778" y="239226"/>
                  </a:lnTo>
                  <a:lnTo>
                    <a:pt x="496789" y="239226"/>
                  </a:lnTo>
                  <a:lnTo>
                    <a:pt x="496785" y="239480"/>
                  </a:lnTo>
                  <a:close/>
                </a:path>
                <a:path extrusionOk="0" h="467360" w="519430">
                  <a:moveTo>
                    <a:pt x="442572" y="120469"/>
                  </a:moveTo>
                  <a:lnTo>
                    <a:pt x="394944" y="120469"/>
                  </a:lnTo>
                  <a:lnTo>
                    <a:pt x="414462" y="116516"/>
                  </a:lnTo>
                  <a:lnTo>
                    <a:pt x="430417" y="105744"/>
                  </a:lnTo>
                  <a:lnTo>
                    <a:pt x="441173" y="89784"/>
                  </a:lnTo>
                  <a:lnTo>
                    <a:pt x="445096" y="70265"/>
                  </a:lnTo>
                  <a:lnTo>
                    <a:pt x="441042" y="50800"/>
                  </a:lnTo>
                  <a:lnTo>
                    <a:pt x="430161" y="34837"/>
                  </a:lnTo>
                  <a:lnTo>
                    <a:pt x="414146" y="24072"/>
                  </a:lnTo>
                  <a:lnTo>
                    <a:pt x="394690" y="20202"/>
                  </a:lnTo>
                  <a:lnTo>
                    <a:pt x="443230" y="20202"/>
                  </a:lnTo>
                  <a:lnTo>
                    <a:pt x="448170" y="24025"/>
                  </a:lnTo>
                  <a:lnTo>
                    <a:pt x="462023" y="48701"/>
                  </a:lnTo>
                  <a:lnTo>
                    <a:pt x="465097" y="76868"/>
                  </a:lnTo>
                  <a:lnTo>
                    <a:pt x="456473" y="104794"/>
                  </a:lnTo>
                  <a:lnTo>
                    <a:pt x="442572" y="120469"/>
                  </a:lnTo>
                  <a:close/>
                </a:path>
                <a:path extrusionOk="0" h="467360" w="519430">
                  <a:moveTo>
                    <a:pt x="298246" y="446401"/>
                  </a:moveTo>
                  <a:lnTo>
                    <a:pt x="34480" y="446401"/>
                  </a:lnTo>
                  <a:lnTo>
                    <a:pt x="34480" y="425662"/>
                  </a:lnTo>
                  <a:lnTo>
                    <a:pt x="40070" y="384483"/>
                  </a:lnTo>
                  <a:lnTo>
                    <a:pt x="81205" y="321771"/>
                  </a:lnTo>
                  <a:lnTo>
                    <a:pt x="116878" y="300351"/>
                  </a:lnTo>
                  <a:lnTo>
                    <a:pt x="117322" y="300148"/>
                  </a:lnTo>
                  <a:lnTo>
                    <a:pt x="117767" y="299907"/>
                  </a:lnTo>
                  <a:lnTo>
                    <a:pt x="118821" y="299412"/>
                  </a:lnTo>
                  <a:lnTo>
                    <a:pt x="98805" y="282448"/>
                  </a:lnTo>
                  <a:lnTo>
                    <a:pt x="84824" y="262535"/>
                  </a:lnTo>
                  <a:lnTo>
                    <a:pt x="77199" y="239592"/>
                  </a:lnTo>
                  <a:lnTo>
                    <a:pt x="76250" y="213534"/>
                  </a:lnTo>
                  <a:lnTo>
                    <a:pt x="79531" y="196160"/>
                  </a:lnTo>
                  <a:lnTo>
                    <a:pt x="108496" y="153806"/>
                  </a:lnTo>
                  <a:lnTo>
                    <a:pt x="172686" y="134342"/>
                  </a:lnTo>
                  <a:lnTo>
                    <a:pt x="205027" y="143617"/>
                  </a:lnTo>
                  <a:lnTo>
                    <a:pt x="218827" y="154454"/>
                  </a:lnTo>
                  <a:lnTo>
                    <a:pt x="164350" y="154454"/>
                  </a:lnTo>
                  <a:lnTo>
                    <a:pt x="137819" y="159838"/>
                  </a:lnTo>
                  <a:lnTo>
                    <a:pt x="116147" y="174458"/>
                  </a:lnTo>
                  <a:lnTo>
                    <a:pt x="101518" y="196160"/>
                  </a:lnTo>
                  <a:lnTo>
                    <a:pt x="96237" y="222179"/>
                  </a:lnTo>
                  <a:lnTo>
                    <a:pt x="96166" y="222805"/>
                  </a:lnTo>
                  <a:lnTo>
                    <a:pt x="101446" y="249386"/>
                  </a:lnTo>
                  <a:lnTo>
                    <a:pt x="116038" y="271154"/>
                  </a:lnTo>
                  <a:lnTo>
                    <a:pt x="137788" y="285847"/>
                  </a:lnTo>
                  <a:lnTo>
                    <a:pt x="164452" y="291220"/>
                  </a:lnTo>
                  <a:lnTo>
                    <a:pt x="219006" y="291220"/>
                  </a:lnTo>
                  <a:lnTo>
                    <a:pt x="210845" y="299208"/>
                  </a:lnTo>
                  <a:lnTo>
                    <a:pt x="232976" y="313132"/>
                  </a:lnTo>
                  <a:lnTo>
                    <a:pt x="186788" y="313132"/>
                  </a:lnTo>
                  <a:lnTo>
                    <a:pt x="140195" y="313648"/>
                  </a:lnTo>
                  <a:lnTo>
                    <a:pt x="81638" y="348843"/>
                  </a:lnTo>
                  <a:lnTo>
                    <a:pt x="55562" y="411870"/>
                  </a:lnTo>
                  <a:lnTo>
                    <a:pt x="55185" y="420374"/>
                  </a:lnTo>
                  <a:lnTo>
                    <a:pt x="55298" y="436483"/>
                  </a:lnTo>
                  <a:lnTo>
                    <a:pt x="55410" y="446147"/>
                  </a:lnTo>
                  <a:lnTo>
                    <a:pt x="294961" y="446147"/>
                  </a:lnTo>
                  <a:lnTo>
                    <a:pt x="296621" y="446249"/>
                  </a:lnTo>
                  <a:lnTo>
                    <a:pt x="298246" y="446401"/>
                  </a:lnTo>
                  <a:close/>
                </a:path>
                <a:path extrusionOk="0" h="467360" w="519430">
                  <a:moveTo>
                    <a:pt x="496789" y="239226"/>
                  </a:moveTo>
                  <a:lnTo>
                    <a:pt x="476148" y="239226"/>
                  </a:lnTo>
                  <a:lnTo>
                    <a:pt x="475897" y="212061"/>
                  </a:lnTo>
                  <a:lnTo>
                    <a:pt x="469434" y="187913"/>
                  </a:lnTo>
                  <a:lnTo>
                    <a:pt x="455911" y="167312"/>
                  </a:lnTo>
                  <a:lnTo>
                    <a:pt x="434479" y="150783"/>
                  </a:lnTo>
                  <a:lnTo>
                    <a:pt x="412266" y="141868"/>
                  </a:lnTo>
                  <a:lnTo>
                    <a:pt x="390150" y="139785"/>
                  </a:lnTo>
                  <a:lnTo>
                    <a:pt x="453989" y="139785"/>
                  </a:lnTo>
                  <a:lnTo>
                    <a:pt x="484390" y="173453"/>
                  </a:lnTo>
                  <a:lnTo>
                    <a:pt x="497049" y="222179"/>
                  </a:lnTo>
                  <a:lnTo>
                    <a:pt x="496789" y="239226"/>
                  </a:lnTo>
                  <a:close/>
                </a:path>
                <a:path extrusionOk="0" h="467360" w="519430">
                  <a:moveTo>
                    <a:pt x="219006" y="291220"/>
                  </a:moveTo>
                  <a:lnTo>
                    <a:pt x="164452" y="291220"/>
                  </a:lnTo>
                  <a:lnTo>
                    <a:pt x="191205" y="285845"/>
                  </a:lnTo>
                  <a:lnTo>
                    <a:pt x="212953" y="271229"/>
                  </a:lnTo>
                  <a:lnTo>
                    <a:pt x="227570" y="249502"/>
                  </a:lnTo>
                  <a:lnTo>
                    <a:pt x="232918" y="222805"/>
                  </a:lnTo>
                  <a:lnTo>
                    <a:pt x="227521" y="196102"/>
                  </a:lnTo>
                  <a:lnTo>
                    <a:pt x="212850" y="174361"/>
                  </a:lnTo>
                  <a:lnTo>
                    <a:pt x="191071" y="159754"/>
                  </a:lnTo>
                  <a:lnTo>
                    <a:pt x="164350" y="154454"/>
                  </a:lnTo>
                  <a:lnTo>
                    <a:pt x="218827" y="154454"/>
                  </a:lnTo>
                  <a:lnTo>
                    <a:pt x="232219" y="164969"/>
                  </a:lnTo>
                  <a:lnTo>
                    <a:pt x="249935" y="198353"/>
                  </a:lnTo>
                  <a:lnTo>
                    <a:pt x="252450" y="235642"/>
                  </a:lnTo>
                  <a:lnTo>
                    <a:pt x="239506" y="271154"/>
                  </a:lnTo>
                  <a:lnTo>
                    <a:pt x="219006" y="291220"/>
                  </a:lnTo>
                  <a:close/>
                </a:path>
                <a:path extrusionOk="0" h="467360" w="519430">
                  <a:moveTo>
                    <a:pt x="511167" y="239582"/>
                  </a:moveTo>
                  <a:lnTo>
                    <a:pt x="502793" y="239582"/>
                  </a:lnTo>
                  <a:lnTo>
                    <a:pt x="510184" y="239277"/>
                  </a:lnTo>
                  <a:lnTo>
                    <a:pt x="511167" y="239582"/>
                  </a:lnTo>
                  <a:close/>
                </a:path>
                <a:path extrusionOk="0" h="467360" w="519430">
                  <a:moveTo>
                    <a:pt x="388647" y="446503"/>
                  </a:moveTo>
                  <a:lnTo>
                    <a:pt x="362496" y="446503"/>
                  </a:lnTo>
                  <a:lnTo>
                    <a:pt x="364528" y="445855"/>
                  </a:lnTo>
                  <a:lnTo>
                    <a:pt x="486968" y="262493"/>
                  </a:lnTo>
                  <a:lnTo>
                    <a:pt x="487362" y="261604"/>
                  </a:lnTo>
                  <a:lnTo>
                    <a:pt x="488302" y="259864"/>
                  </a:lnTo>
                  <a:lnTo>
                    <a:pt x="269087" y="259864"/>
                  </a:lnTo>
                  <a:lnTo>
                    <a:pt x="264121" y="256244"/>
                  </a:lnTo>
                  <a:lnTo>
                    <a:pt x="264363" y="249502"/>
                  </a:lnTo>
                  <a:lnTo>
                    <a:pt x="264515" y="242897"/>
                  </a:lnTo>
                  <a:lnTo>
                    <a:pt x="269430" y="239480"/>
                  </a:lnTo>
                  <a:lnTo>
                    <a:pt x="500164" y="239480"/>
                  </a:lnTo>
                  <a:lnTo>
                    <a:pt x="502793" y="239582"/>
                  </a:lnTo>
                  <a:lnTo>
                    <a:pt x="511198" y="239592"/>
                  </a:lnTo>
                  <a:lnTo>
                    <a:pt x="514197" y="240522"/>
                  </a:lnTo>
                  <a:lnTo>
                    <a:pt x="516635" y="244840"/>
                  </a:lnTo>
                  <a:lnTo>
                    <a:pt x="519257" y="249386"/>
                  </a:lnTo>
                  <a:lnTo>
                    <a:pt x="517626" y="253463"/>
                  </a:lnTo>
                  <a:lnTo>
                    <a:pt x="495936" y="285847"/>
                  </a:lnTo>
                  <a:lnTo>
                    <a:pt x="399107" y="430745"/>
                  </a:lnTo>
                  <a:lnTo>
                    <a:pt x="388647" y="446503"/>
                  </a:lnTo>
                  <a:close/>
                </a:path>
                <a:path extrusionOk="0" h="467360" w="519430">
                  <a:moveTo>
                    <a:pt x="294961" y="446147"/>
                  </a:moveTo>
                  <a:lnTo>
                    <a:pt x="273342" y="446147"/>
                  </a:lnTo>
                  <a:lnTo>
                    <a:pt x="273477" y="437507"/>
                  </a:lnTo>
                  <a:lnTo>
                    <a:pt x="273638" y="430745"/>
                  </a:lnTo>
                  <a:lnTo>
                    <a:pt x="273743" y="417579"/>
                  </a:lnTo>
                  <a:lnTo>
                    <a:pt x="273202" y="408301"/>
                  </a:lnTo>
                  <a:lnTo>
                    <a:pt x="258527" y="364112"/>
                  </a:lnTo>
                  <a:lnTo>
                    <a:pt x="227977" y="331171"/>
                  </a:lnTo>
                  <a:lnTo>
                    <a:pt x="186788" y="313132"/>
                  </a:lnTo>
                  <a:lnTo>
                    <a:pt x="232976" y="313132"/>
                  </a:lnTo>
                  <a:lnTo>
                    <a:pt x="251330" y="324680"/>
                  </a:lnTo>
                  <a:lnTo>
                    <a:pt x="278234" y="357941"/>
                  </a:lnTo>
                  <a:lnTo>
                    <a:pt x="292266" y="398558"/>
                  </a:lnTo>
                  <a:lnTo>
                    <a:pt x="294131" y="446097"/>
                  </a:lnTo>
                  <a:lnTo>
                    <a:pt x="294961" y="446147"/>
                  </a:lnTo>
                  <a:close/>
                </a:path>
                <a:path extrusionOk="0" h="467360" w="519430">
                  <a:moveTo>
                    <a:pt x="14490" y="466988"/>
                  </a:moveTo>
                  <a:lnTo>
                    <a:pt x="8242" y="466988"/>
                  </a:lnTo>
                  <a:lnTo>
                    <a:pt x="3327" y="465451"/>
                  </a:lnTo>
                  <a:lnTo>
                    <a:pt x="0" y="459990"/>
                  </a:lnTo>
                  <a:lnTo>
                    <a:pt x="0" y="453945"/>
                  </a:lnTo>
                  <a:lnTo>
                    <a:pt x="2476" y="448281"/>
                  </a:lnTo>
                  <a:lnTo>
                    <a:pt x="6845" y="446097"/>
                  </a:lnTo>
                  <a:lnTo>
                    <a:pt x="19989" y="446605"/>
                  </a:lnTo>
                  <a:lnTo>
                    <a:pt x="388580" y="446605"/>
                  </a:lnTo>
                  <a:lnTo>
                    <a:pt x="376681" y="464562"/>
                  </a:lnTo>
                  <a:lnTo>
                    <a:pt x="372447" y="466913"/>
                  </a:lnTo>
                  <a:lnTo>
                    <a:pt x="215059" y="466913"/>
                  </a:lnTo>
                  <a:lnTo>
                    <a:pt x="14490" y="466988"/>
                  </a:lnTo>
                  <a:close/>
                </a:path>
                <a:path extrusionOk="0" h="467360" w="519430">
                  <a:moveTo>
                    <a:pt x="388580" y="446605"/>
                  </a:moveTo>
                  <a:lnTo>
                    <a:pt x="19989" y="446605"/>
                  </a:lnTo>
                  <a:lnTo>
                    <a:pt x="27038" y="446401"/>
                  </a:lnTo>
                  <a:lnTo>
                    <a:pt x="344651" y="446401"/>
                  </a:lnTo>
                  <a:lnTo>
                    <a:pt x="359575" y="446452"/>
                  </a:lnTo>
                  <a:lnTo>
                    <a:pt x="362496" y="446503"/>
                  </a:lnTo>
                  <a:lnTo>
                    <a:pt x="388647" y="446503"/>
                  </a:lnTo>
                  <a:close/>
                </a:path>
                <a:path extrusionOk="0" h="467360" w="519430">
                  <a:moveTo>
                    <a:pt x="372313" y="466988"/>
                  </a:moveTo>
                  <a:lnTo>
                    <a:pt x="215059" y="466913"/>
                  </a:lnTo>
                  <a:lnTo>
                    <a:pt x="372447" y="466913"/>
                  </a:lnTo>
                  <a:lnTo>
                    <a:pt x="372313" y="466988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93" name="Google Shape;393;p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85742" y="4281008"/>
              <a:ext cx="171402" cy="1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90867" y="4508500"/>
              <a:ext cx="339432" cy="517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5"/>
            <p:cNvSpPr/>
            <p:nvPr/>
          </p:nvSpPr>
          <p:spPr>
            <a:xfrm>
              <a:off x="829716" y="4591938"/>
              <a:ext cx="243840" cy="313055"/>
            </a:xfrm>
            <a:custGeom>
              <a:rect b="b" l="l" r="r" t="t"/>
              <a:pathLst>
                <a:path extrusionOk="0" h="313054" w="243840">
                  <a:moveTo>
                    <a:pt x="59334" y="113855"/>
                  </a:moveTo>
                  <a:lnTo>
                    <a:pt x="1739" y="65938"/>
                  </a:lnTo>
                  <a:lnTo>
                    <a:pt x="26860" y="37826"/>
                  </a:lnTo>
                  <a:lnTo>
                    <a:pt x="54468" y="17138"/>
                  </a:lnTo>
                  <a:lnTo>
                    <a:pt x="87027" y="4366"/>
                  </a:lnTo>
                  <a:lnTo>
                    <a:pt x="127000" y="0"/>
                  </a:lnTo>
                  <a:lnTo>
                    <a:pt x="172913" y="7155"/>
                  </a:lnTo>
                  <a:lnTo>
                    <a:pt x="208765" y="27251"/>
                  </a:lnTo>
                  <a:lnTo>
                    <a:pt x="232088" y="58228"/>
                  </a:lnTo>
                  <a:lnTo>
                    <a:pt x="235349" y="73825"/>
                  </a:lnTo>
                  <a:lnTo>
                    <a:pt x="120396" y="73825"/>
                  </a:lnTo>
                  <a:lnTo>
                    <a:pt x="105550" y="76181"/>
                  </a:lnTo>
                  <a:lnTo>
                    <a:pt x="91189" y="83443"/>
                  </a:lnTo>
                  <a:lnTo>
                    <a:pt x="76165" y="95904"/>
                  </a:lnTo>
                  <a:lnTo>
                    <a:pt x="59334" y="113855"/>
                  </a:lnTo>
                  <a:close/>
                </a:path>
                <a:path extrusionOk="0" h="313054" w="243840">
                  <a:moveTo>
                    <a:pt x="243484" y="312940"/>
                  </a:moveTo>
                  <a:lnTo>
                    <a:pt x="0" y="312940"/>
                  </a:lnTo>
                  <a:lnTo>
                    <a:pt x="0" y="248793"/>
                  </a:lnTo>
                  <a:lnTo>
                    <a:pt x="115138" y="160883"/>
                  </a:lnTo>
                  <a:lnTo>
                    <a:pt x="133442" y="145426"/>
                  </a:lnTo>
                  <a:lnTo>
                    <a:pt x="145855" y="131849"/>
                  </a:lnTo>
                  <a:lnTo>
                    <a:pt x="152900" y="118951"/>
                  </a:lnTo>
                  <a:lnTo>
                    <a:pt x="155130" y="105473"/>
                  </a:lnTo>
                  <a:lnTo>
                    <a:pt x="152676" y="92175"/>
                  </a:lnTo>
                  <a:lnTo>
                    <a:pt x="145692" y="82224"/>
                  </a:lnTo>
                  <a:lnTo>
                    <a:pt x="134744" y="75985"/>
                  </a:lnTo>
                  <a:lnTo>
                    <a:pt x="120396" y="73825"/>
                  </a:lnTo>
                  <a:lnTo>
                    <a:pt x="235349" y="73825"/>
                  </a:lnTo>
                  <a:lnTo>
                    <a:pt x="240411" y="98031"/>
                  </a:lnTo>
                  <a:lnTo>
                    <a:pt x="240411" y="98869"/>
                  </a:lnTo>
                  <a:lnTo>
                    <a:pt x="221948" y="158843"/>
                  </a:lnTo>
                  <a:lnTo>
                    <a:pt x="169214" y="206578"/>
                  </a:lnTo>
                  <a:lnTo>
                    <a:pt x="116433" y="243484"/>
                  </a:lnTo>
                  <a:lnTo>
                    <a:pt x="243484" y="243484"/>
                  </a:lnTo>
                  <a:lnTo>
                    <a:pt x="243484" y="3129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911974" y="5276456"/>
              <a:ext cx="474345" cy="490220"/>
            </a:xfrm>
            <a:custGeom>
              <a:rect b="b" l="l" r="r" t="t"/>
              <a:pathLst>
                <a:path extrusionOk="0" h="490220" w="474344">
                  <a:moveTo>
                    <a:pt x="254101" y="81229"/>
                  </a:moveTo>
                  <a:lnTo>
                    <a:pt x="253022" y="72339"/>
                  </a:lnTo>
                  <a:lnTo>
                    <a:pt x="251028" y="68529"/>
                  </a:lnTo>
                  <a:lnTo>
                    <a:pt x="249034" y="64719"/>
                  </a:lnTo>
                  <a:lnTo>
                    <a:pt x="242366" y="58369"/>
                  </a:lnTo>
                  <a:lnTo>
                    <a:pt x="239407" y="56972"/>
                  </a:lnTo>
                  <a:lnTo>
                    <a:pt x="239407" y="79959"/>
                  </a:lnTo>
                  <a:lnTo>
                    <a:pt x="238074" y="85039"/>
                  </a:lnTo>
                  <a:lnTo>
                    <a:pt x="233908" y="88849"/>
                  </a:lnTo>
                  <a:lnTo>
                    <a:pt x="232270" y="88849"/>
                  </a:lnTo>
                  <a:lnTo>
                    <a:pt x="230428" y="90119"/>
                  </a:lnTo>
                  <a:lnTo>
                    <a:pt x="228638" y="91389"/>
                  </a:lnTo>
                  <a:lnTo>
                    <a:pt x="193370" y="110439"/>
                  </a:lnTo>
                  <a:lnTo>
                    <a:pt x="175704" y="119329"/>
                  </a:lnTo>
                  <a:lnTo>
                    <a:pt x="158000" y="129489"/>
                  </a:lnTo>
                  <a:lnTo>
                    <a:pt x="152044" y="132029"/>
                  </a:lnTo>
                  <a:lnTo>
                    <a:pt x="149961" y="135839"/>
                  </a:lnTo>
                  <a:lnTo>
                    <a:pt x="150063" y="173939"/>
                  </a:lnTo>
                  <a:lnTo>
                    <a:pt x="149961" y="316179"/>
                  </a:lnTo>
                  <a:lnTo>
                    <a:pt x="148971" y="318719"/>
                  </a:lnTo>
                  <a:lnTo>
                    <a:pt x="147383" y="321259"/>
                  </a:lnTo>
                  <a:lnTo>
                    <a:pt x="139915" y="330149"/>
                  </a:lnTo>
                  <a:lnTo>
                    <a:pt x="135597" y="340309"/>
                  </a:lnTo>
                  <a:lnTo>
                    <a:pt x="134620" y="350469"/>
                  </a:lnTo>
                  <a:lnTo>
                    <a:pt x="134708" y="353009"/>
                  </a:lnTo>
                  <a:lnTo>
                    <a:pt x="136664" y="364439"/>
                  </a:lnTo>
                  <a:lnTo>
                    <a:pt x="136969" y="365709"/>
                  </a:lnTo>
                  <a:lnTo>
                    <a:pt x="137109" y="365709"/>
                  </a:lnTo>
                  <a:lnTo>
                    <a:pt x="137414" y="366979"/>
                  </a:lnTo>
                  <a:lnTo>
                    <a:pt x="126542" y="366979"/>
                  </a:lnTo>
                  <a:lnTo>
                    <a:pt x="126542" y="228549"/>
                  </a:lnTo>
                  <a:lnTo>
                    <a:pt x="110667" y="228549"/>
                  </a:lnTo>
                  <a:lnTo>
                    <a:pt x="110667" y="366979"/>
                  </a:lnTo>
                  <a:lnTo>
                    <a:pt x="83489" y="366979"/>
                  </a:lnTo>
                  <a:lnTo>
                    <a:pt x="86067" y="358089"/>
                  </a:lnTo>
                  <a:lnTo>
                    <a:pt x="87020" y="349199"/>
                  </a:lnTo>
                  <a:lnTo>
                    <a:pt x="86956" y="326339"/>
                  </a:lnTo>
                  <a:lnTo>
                    <a:pt x="86969" y="317449"/>
                  </a:lnTo>
                  <a:lnTo>
                    <a:pt x="87007" y="201879"/>
                  </a:lnTo>
                  <a:lnTo>
                    <a:pt x="86956" y="147269"/>
                  </a:lnTo>
                  <a:lnTo>
                    <a:pt x="86664" y="142189"/>
                  </a:lnTo>
                  <a:lnTo>
                    <a:pt x="84188" y="139649"/>
                  </a:lnTo>
                  <a:lnTo>
                    <a:pt x="78778" y="138811"/>
                  </a:lnTo>
                  <a:lnTo>
                    <a:pt x="78778" y="426669"/>
                  </a:lnTo>
                  <a:lnTo>
                    <a:pt x="78676" y="473659"/>
                  </a:lnTo>
                  <a:lnTo>
                    <a:pt x="15824" y="473659"/>
                  </a:lnTo>
                  <a:lnTo>
                    <a:pt x="15786" y="426669"/>
                  </a:lnTo>
                  <a:lnTo>
                    <a:pt x="35267" y="392379"/>
                  </a:lnTo>
                  <a:lnTo>
                    <a:pt x="60667" y="392379"/>
                  </a:lnTo>
                  <a:lnTo>
                    <a:pt x="69799" y="393649"/>
                  </a:lnTo>
                  <a:lnTo>
                    <a:pt x="78282" y="401269"/>
                  </a:lnTo>
                  <a:lnTo>
                    <a:pt x="78562" y="412699"/>
                  </a:lnTo>
                  <a:lnTo>
                    <a:pt x="78778" y="426669"/>
                  </a:lnTo>
                  <a:lnTo>
                    <a:pt x="78778" y="138811"/>
                  </a:lnTo>
                  <a:lnTo>
                    <a:pt x="76098" y="138379"/>
                  </a:lnTo>
                  <a:lnTo>
                    <a:pt x="72720" y="140919"/>
                  </a:lnTo>
                  <a:lnTo>
                    <a:pt x="71234" y="144729"/>
                  </a:lnTo>
                  <a:lnTo>
                    <a:pt x="71132" y="145084"/>
                  </a:lnTo>
                  <a:lnTo>
                    <a:pt x="71132" y="351739"/>
                  </a:lnTo>
                  <a:lnTo>
                    <a:pt x="69100" y="360629"/>
                  </a:lnTo>
                  <a:lnTo>
                    <a:pt x="63931" y="368249"/>
                  </a:lnTo>
                  <a:lnTo>
                    <a:pt x="56375" y="373329"/>
                  </a:lnTo>
                  <a:lnTo>
                    <a:pt x="47167" y="375869"/>
                  </a:lnTo>
                  <a:lnTo>
                    <a:pt x="37998" y="373329"/>
                  </a:lnTo>
                  <a:lnTo>
                    <a:pt x="30568" y="368249"/>
                  </a:lnTo>
                  <a:lnTo>
                    <a:pt x="25603" y="360629"/>
                  </a:lnTo>
                  <a:lnTo>
                    <a:pt x="23812" y="350469"/>
                  </a:lnTo>
                  <a:lnTo>
                    <a:pt x="25704" y="341579"/>
                  </a:lnTo>
                  <a:lnTo>
                    <a:pt x="30784" y="333959"/>
                  </a:lnTo>
                  <a:lnTo>
                    <a:pt x="38277" y="328879"/>
                  </a:lnTo>
                  <a:lnTo>
                    <a:pt x="47421" y="326339"/>
                  </a:lnTo>
                  <a:lnTo>
                    <a:pt x="56667" y="328879"/>
                  </a:lnTo>
                  <a:lnTo>
                    <a:pt x="64274" y="333959"/>
                  </a:lnTo>
                  <a:lnTo>
                    <a:pt x="69380" y="341579"/>
                  </a:lnTo>
                  <a:lnTo>
                    <a:pt x="71132" y="351739"/>
                  </a:lnTo>
                  <a:lnTo>
                    <a:pt x="71132" y="145084"/>
                  </a:lnTo>
                  <a:lnTo>
                    <a:pt x="65608" y="163779"/>
                  </a:lnTo>
                  <a:lnTo>
                    <a:pt x="46774" y="226009"/>
                  </a:lnTo>
                  <a:lnTo>
                    <a:pt x="42951" y="228549"/>
                  </a:lnTo>
                  <a:lnTo>
                    <a:pt x="37896" y="228549"/>
                  </a:lnTo>
                  <a:lnTo>
                    <a:pt x="31838" y="227279"/>
                  </a:lnTo>
                  <a:lnTo>
                    <a:pt x="28371" y="222199"/>
                  </a:lnTo>
                  <a:lnTo>
                    <a:pt x="33832" y="201879"/>
                  </a:lnTo>
                  <a:lnTo>
                    <a:pt x="37515" y="189179"/>
                  </a:lnTo>
                  <a:lnTo>
                    <a:pt x="44945" y="162509"/>
                  </a:lnTo>
                  <a:lnTo>
                    <a:pt x="64135" y="121869"/>
                  </a:lnTo>
                  <a:lnTo>
                    <a:pt x="88798" y="114249"/>
                  </a:lnTo>
                  <a:lnTo>
                    <a:pt x="142379" y="114249"/>
                  </a:lnTo>
                  <a:lnTo>
                    <a:pt x="146685" y="112979"/>
                  </a:lnTo>
                  <a:lnTo>
                    <a:pt x="150215" y="110439"/>
                  </a:lnTo>
                  <a:lnTo>
                    <a:pt x="168033" y="101549"/>
                  </a:lnTo>
                  <a:lnTo>
                    <a:pt x="185813" y="91389"/>
                  </a:lnTo>
                  <a:lnTo>
                    <a:pt x="188264" y="90119"/>
                  </a:lnTo>
                  <a:lnTo>
                    <a:pt x="222694" y="72339"/>
                  </a:lnTo>
                  <a:lnTo>
                    <a:pt x="224028" y="71069"/>
                  </a:lnTo>
                  <a:lnTo>
                    <a:pt x="230238" y="68529"/>
                  </a:lnTo>
                  <a:lnTo>
                    <a:pt x="235140" y="71069"/>
                  </a:lnTo>
                  <a:lnTo>
                    <a:pt x="237274" y="76149"/>
                  </a:lnTo>
                  <a:lnTo>
                    <a:pt x="239407" y="79959"/>
                  </a:lnTo>
                  <a:lnTo>
                    <a:pt x="239407" y="56972"/>
                  </a:lnTo>
                  <a:lnTo>
                    <a:pt x="234302" y="54559"/>
                  </a:lnTo>
                  <a:lnTo>
                    <a:pt x="225513" y="54559"/>
                  </a:lnTo>
                  <a:lnTo>
                    <a:pt x="216687" y="57099"/>
                  </a:lnTo>
                  <a:lnTo>
                    <a:pt x="202374" y="64719"/>
                  </a:lnTo>
                  <a:lnTo>
                    <a:pt x="158203" y="88849"/>
                  </a:lnTo>
                  <a:lnTo>
                    <a:pt x="156705" y="88849"/>
                  </a:lnTo>
                  <a:lnTo>
                    <a:pt x="154876" y="90119"/>
                  </a:lnTo>
                  <a:lnTo>
                    <a:pt x="157810" y="72339"/>
                  </a:lnTo>
                  <a:lnTo>
                    <a:pt x="155422" y="58369"/>
                  </a:lnTo>
                  <a:lnTo>
                    <a:pt x="149860" y="48209"/>
                  </a:lnTo>
                  <a:lnTo>
                    <a:pt x="149161" y="46939"/>
                  </a:lnTo>
                  <a:lnTo>
                    <a:pt x="142227" y="40817"/>
                  </a:lnTo>
                  <a:lnTo>
                    <a:pt x="142227" y="72339"/>
                  </a:lnTo>
                  <a:lnTo>
                    <a:pt x="140398" y="82499"/>
                  </a:lnTo>
                  <a:lnTo>
                    <a:pt x="135382" y="90119"/>
                  </a:lnTo>
                  <a:lnTo>
                    <a:pt x="127889" y="95199"/>
                  </a:lnTo>
                  <a:lnTo>
                    <a:pt x="118706" y="97739"/>
                  </a:lnTo>
                  <a:lnTo>
                    <a:pt x="109524" y="95199"/>
                  </a:lnTo>
                  <a:lnTo>
                    <a:pt x="102019" y="90119"/>
                  </a:lnTo>
                  <a:lnTo>
                    <a:pt x="96901" y="82499"/>
                  </a:lnTo>
                  <a:lnTo>
                    <a:pt x="94894" y="73609"/>
                  </a:lnTo>
                  <a:lnTo>
                    <a:pt x="96647" y="63449"/>
                  </a:lnTo>
                  <a:lnTo>
                    <a:pt x="101765" y="55829"/>
                  </a:lnTo>
                  <a:lnTo>
                    <a:pt x="109372" y="50749"/>
                  </a:lnTo>
                  <a:lnTo>
                    <a:pt x="118605" y="48209"/>
                  </a:lnTo>
                  <a:lnTo>
                    <a:pt x="127723" y="50749"/>
                  </a:lnTo>
                  <a:lnTo>
                    <a:pt x="135216" y="55829"/>
                  </a:lnTo>
                  <a:lnTo>
                    <a:pt x="140296" y="63449"/>
                  </a:lnTo>
                  <a:lnTo>
                    <a:pt x="142227" y="72339"/>
                  </a:lnTo>
                  <a:lnTo>
                    <a:pt x="142227" y="40817"/>
                  </a:lnTo>
                  <a:lnTo>
                    <a:pt x="140538" y="39319"/>
                  </a:lnTo>
                  <a:lnTo>
                    <a:pt x="129476" y="34239"/>
                  </a:lnTo>
                  <a:lnTo>
                    <a:pt x="117386" y="32969"/>
                  </a:lnTo>
                  <a:lnTo>
                    <a:pt x="105473" y="34239"/>
                  </a:lnTo>
                  <a:lnTo>
                    <a:pt x="80314" y="63449"/>
                  </a:lnTo>
                  <a:lnTo>
                    <a:pt x="79159" y="72339"/>
                  </a:lnTo>
                  <a:lnTo>
                    <a:pt x="79908" y="81229"/>
                  </a:lnTo>
                  <a:lnTo>
                    <a:pt x="82524" y="88849"/>
                  </a:lnTo>
                  <a:lnTo>
                    <a:pt x="86956" y="97739"/>
                  </a:lnTo>
                  <a:lnTo>
                    <a:pt x="81699" y="97739"/>
                  </a:lnTo>
                  <a:lnTo>
                    <a:pt x="42849" y="121869"/>
                  </a:lnTo>
                  <a:lnTo>
                    <a:pt x="25285" y="173939"/>
                  </a:lnTo>
                  <a:lnTo>
                    <a:pt x="14732" y="212039"/>
                  </a:lnTo>
                  <a:lnTo>
                    <a:pt x="13868" y="220929"/>
                  </a:lnTo>
                  <a:lnTo>
                    <a:pt x="16446" y="231089"/>
                  </a:lnTo>
                  <a:lnTo>
                    <a:pt x="22021" y="237439"/>
                  </a:lnTo>
                  <a:lnTo>
                    <a:pt x="30162" y="242519"/>
                  </a:lnTo>
                  <a:lnTo>
                    <a:pt x="39598" y="245059"/>
                  </a:lnTo>
                  <a:lnTo>
                    <a:pt x="48641" y="242519"/>
                  </a:lnTo>
                  <a:lnTo>
                    <a:pt x="56349" y="237439"/>
                  </a:lnTo>
                  <a:lnTo>
                    <a:pt x="61810" y="229819"/>
                  </a:lnTo>
                  <a:lnTo>
                    <a:pt x="62280" y="228549"/>
                  </a:lnTo>
                  <a:lnTo>
                    <a:pt x="64681" y="222199"/>
                  </a:lnTo>
                  <a:lnTo>
                    <a:pt x="66421" y="214579"/>
                  </a:lnTo>
                  <a:lnTo>
                    <a:pt x="69253" y="205689"/>
                  </a:lnTo>
                  <a:lnTo>
                    <a:pt x="69850" y="204419"/>
                  </a:lnTo>
                  <a:lnTo>
                    <a:pt x="70891" y="201879"/>
                  </a:lnTo>
                  <a:lnTo>
                    <a:pt x="70891" y="317449"/>
                  </a:lnTo>
                  <a:lnTo>
                    <a:pt x="54559" y="312369"/>
                  </a:lnTo>
                  <a:lnTo>
                    <a:pt x="40805" y="311099"/>
                  </a:lnTo>
                  <a:lnTo>
                    <a:pt x="29210" y="313639"/>
                  </a:lnTo>
                  <a:lnTo>
                    <a:pt x="19342" y="322529"/>
                  </a:lnTo>
                  <a:lnTo>
                    <a:pt x="10414" y="336499"/>
                  </a:lnTo>
                  <a:lnTo>
                    <a:pt x="7721" y="351739"/>
                  </a:lnTo>
                  <a:lnTo>
                    <a:pt x="10845" y="365709"/>
                  </a:lnTo>
                  <a:lnTo>
                    <a:pt x="19392" y="379679"/>
                  </a:lnTo>
                  <a:lnTo>
                    <a:pt x="17462" y="380949"/>
                  </a:lnTo>
                  <a:lnTo>
                    <a:pt x="0" y="407619"/>
                  </a:lnTo>
                  <a:lnTo>
                    <a:pt x="0" y="485089"/>
                  </a:lnTo>
                  <a:lnTo>
                    <a:pt x="2374" y="488899"/>
                  </a:lnTo>
                  <a:lnTo>
                    <a:pt x="5892" y="490169"/>
                  </a:lnTo>
                  <a:lnTo>
                    <a:pt x="92024" y="490169"/>
                  </a:lnTo>
                  <a:lnTo>
                    <a:pt x="94754" y="487629"/>
                  </a:lnTo>
                  <a:lnTo>
                    <a:pt x="94754" y="473659"/>
                  </a:lnTo>
                  <a:lnTo>
                    <a:pt x="94665" y="412699"/>
                  </a:lnTo>
                  <a:lnTo>
                    <a:pt x="82791" y="386029"/>
                  </a:lnTo>
                  <a:lnTo>
                    <a:pt x="81508" y="384759"/>
                  </a:lnTo>
                  <a:lnTo>
                    <a:pt x="139204" y="384759"/>
                  </a:lnTo>
                  <a:lnTo>
                    <a:pt x="138455" y="386029"/>
                  </a:lnTo>
                  <a:lnTo>
                    <a:pt x="138010" y="386029"/>
                  </a:lnTo>
                  <a:lnTo>
                    <a:pt x="133108" y="392379"/>
                  </a:lnTo>
                  <a:lnTo>
                    <a:pt x="129540" y="398729"/>
                  </a:lnTo>
                  <a:lnTo>
                    <a:pt x="127330" y="405079"/>
                  </a:lnTo>
                  <a:lnTo>
                    <a:pt x="126542" y="412699"/>
                  </a:lnTo>
                  <a:lnTo>
                    <a:pt x="126542" y="487629"/>
                  </a:lnTo>
                  <a:lnTo>
                    <a:pt x="129578" y="490169"/>
                  </a:lnTo>
                  <a:lnTo>
                    <a:pt x="218274" y="490169"/>
                  </a:lnTo>
                  <a:lnTo>
                    <a:pt x="221297" y="487629"/>
                  </a:lnTo>
                  <a:lnTo>
                    <a:pt x="221297" y="473659"/>
                  </a:lnTo>
                  <a:lnTo>
                    <a:pt x="221246" y="413969"/>
                  </a:lnTo>
                  <a:lnTo>
                    <a:pt x="208711" y="384759"/>
                  </a:lnTo>
                  <a:lnTo>
                    <a:pt x="207505" y="383489"/>
                  </a:lnTo>
                  <a:lnTo>
                    <a:pt x="205447" y="382574"/>
                  </a:lnTo>
                  <a:lnTo>
                    <a:pt x="205447" y="426669"/>
                  </a:lnTo>
                  <a:lnTo>
                    <a:pt x="205333" y="473659"/>
                  </a:lnTo>
                  <a:lnTo>
                    <a:pt x="142621" y="473659"/>
                  </a:lnTo>
                  <a:lnTo>
                    <a:pt x="142519" y="472389"/>
                  </a:lnTo>
                  <a:lnTo>
                    <a:pt x="142328" y="471119"/>
                  </a:lnTo>
                  <a:lnTo>
                    <a:pt x="142328" y="416509"/>
                  </a:lnTo>
                  <a:lnTo>
                    <a:pt x="143840" y="406349"/>
                  </a:lnTo>
                  <a:lnTo>
                    <a:pt x="148259" y="398729"/>
                  </a:lnTo>
                  <a:lnTo>
                    <a:pt x="155486" y="393649"/>
                  </a:lnTo>
                  <a:lnTo>
                    <a:pt x="165442" y="392379"/>
                  </a:lnTo>
                  <a:lnTo>
                    <a:pt x="185331" y="392379"/>
                  </a:lnTo>
                  <a:lnTo>
                    <a:pt x="205447" y="426669"/>
                  </a:lnTo>
                  <a:lnTo>
                    <a:pt x="205447" y="382574"/>
                  </a:lnTo>
                  <a:lnTo>
                    <a:pt x="204685" y="382219"/>
                  </a:lnTo>
                  <a:lnTo>
                    <a:pt x="202057" y="379679"/>
                  </a:lnTo>
                  <a:lnTo>
                    <a:pt x="204127" y="375869"/>
                  </a:lnTo>
                  <a:lnTo>
                    <a:pt x="209677" y="365709"/>
                  </a:lnTo>
                  <a:lnTo>
                    <a:pt x="213156" y="353009"/>
                  </a:lnTo>
                  <a:lnTo>
                    <a:pt x="212509" y="341579"/>
                  </a:lnTo>
                  <a:lnTo>
                    <a:pt x="207759" y="330149"/>
                  </a:lnTo>
                  <a:lnTo>
                    <a:pt x="204800" y="326339"/>
                  </a:lnTo>
                  <a:lnTo>
                    <a:pt x="199885" y="319989"/>
                  </a:lnTo>
                  <a:lnTo>
                    <a:pt x="197434" y="318389"/>
                  </a:lnTo>
                  <a:lnTo>
                    <a:pt x="197434" y="350469"/>
                  </a:lnTo>
                  <a:lnTo>
                    <a:pt x="195567" y="360629"/>
                  </a:lnTo>
                  <a:lnTo>
                    <a:pt x="190550" y="368249"/>
                  </a:lnTo>
                  <a:lnTo>
                    <a:pt x="183070" y="373329"/>
                  </a:lnTo>
                  <a:lnTo>
                    <a:pt x="173875" y="375869"/>
                  </a:lnTo>
                  <a:lnTo>
                    <a:pt x="164719" y="373329"/>
                  </a:lnTo>
                  <a:lnTo>
                    <a:pt x="157200" y="368249"/>
                  </a:lnTo>
                  <a:lnTo>
                    <a:pt x="156337" y="366979"/>
                  </a:lnTo>
                  <a:lnTo>
                    <a:pt x="152082" y="360629"/>
                  </a:lnTo>
                  <a:lnTo>
                    <a:pt x="150164" y="350469"/>
                  </a:lnTo>
                  <a:lnTo>
                    <a:pt x="152019" y="341579"/>
                  </a:lnTo>
                  <a:lnTo>
                    <a:pt x="157200" y="333959"/>
                  </a:lnTo>
                  <a:lnTo>
                    <a:pt x="164833" y="328879"/>
                  </a:lnTo>
                  <a:lnTo>
                    <a:pt x="174078" y="326339"/>
                  </a:lnTo>
                  <a:lnTo>
                    <a:pt x="183184" y="328879"/>
                  </a:lnTo>
                  <a:lnTo>
                    <a:pt x="190627" y="333959"/>
                  </a:lnTo>
                  <a:lnTo>
                    <a:pt x="195618" y="341579"/>
                  </a:lnTo>
                  <a:lnTo>
                    <a:pt x="197434" y="350469"/>
                  </a:lnTo>
                  <a:lnTo>
                    <a:pt x="197434" y="318389"/>
                  </a:lnTo>
                  <a:lnTo>
                    <a:pt x="190220" y="313639"/>
                  </a:lnTo>
                  <a:lnTo>
                    <a:pt x="182676" y="311099"/>
                  </a:lnTo>
                  <a:lnTo>
                    <a:pt x="178917" y="309829"/>
                  </a:lnTo>
                  <a:lnTo>
                    <a:pt x="166141" y="311099"/>
                  </a:lnTo>
                  <a:lnTo>
                    <a:pt x="166039" y="308559"/>
                  </a:lnTo>
                  <a:lnTo>
                    <a:pt x="165887" y="307289"/>
                  </a:lnTo>
                  <a:lnTo>
                    <a:pt x="165785" y="144729"/>
                  </a:lnTo>
                  <a:lnTo>
                    <a:pt x="167030" y="142189"/>
                  </a:lnTo>
                  <a:lnTo>
                    <a:pt x="169608" y="140919"/>
                  </a:lnTo>
                  <a:lnTo>
                    <a:pt x="204533" y="123139"/>
                  </a:lnTo>
                  <a:lnTo>
                    <a:pt x="221957" y="112979"/>
                  </a:lnTo>
                  <a:lnTo>
                    <a:pt x="239356" y="104089"/>
                  </a:lnTo>
                  <a:lnTo>
                    <a:pt x="242341" y="102819"/>
                  </a:lnTo>
                  <a:lnTo>
                    <a:pt x="245211" y="100279"/>
                  </a:lnTo>
                  <a:lnTo>
                    <a:pt x="247497" y="97739"/>
                  </a:lnTo>
                  <a:lnTo>
                    <a:pt x="252247" y="90119"/>
                  </a:lnTo>
                  <a:lnTo>
                    <a:pt x="254101" y="81229"/>
                  </a:lnTo>
                  <a:close/>
                </a:path>
                <a:path extrusionOk="0" h="490220" w="474344">
                  <a:moveTo>
                    <a:pt x="474306" y="6489"/>
                  </a:moveTo>
                  <a:lnTo>
                    <a:pt x="473075" y="2527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71640"/>
                  </a:lnTo>
                  <a:lnTo>
                    <a:pt x="16014" y="171640"/>
                  </a:lnTo>
                  <a:lnTo>
                    <a:pt x="16014" y="16611"/>
                  </a:lnTo>
                  <a:lnTo>
                    <a:pt x="458190" y="16611"/>
                  </a:lnTo>
                  <a:lnTo>
                    <a:pt x="458190" y="196494"/>
                  </a:lnTo>
                  <a:lnTo>
                    <a:pt x="182067" y="196494"/>
                  </a:lnTo>
                  <a:lnTo>
                    <a:pt x="182067" y="212775"/>
                  </a:lnTo>
                  <a:lnTo>
                    <a:pt x="471728" y="212775"/>
                  </a:lnTo>
                  <a:lnTo>
                    <a:pt x="474205" y="210096"/>
                  </a:lnTo>
                  <a:lnTo>
                    <a:pt x="474294" y="16611"/>
                  </a:lnTo>
                  <a:lnTo>
                    <a:pt x="474306" y="6489"/>
                  </a:lnTo>
                  <a:close/>
                </a:path>
              </a:pathLst>
            </a:custGeom>
            <a:solidFill>
              <a:srgbClr val="00000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97" name="Google Shape;397;p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291349" y="5587292"/>
              <a:ext cx="94982" cy="180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64780" y="5587049"/>
              <a:ext cx="94941" cy="180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5"/>
            <p:cNvSpPr/>
            <p:nvPr/>
          </p:nvSpPr>
          <p:spPr>
            <a:xfrm>
              <a:off x="1165072" y="5317782"/>
              <a:ext cx="189865" cy="114300"/>
            </a:xfrm>
            <a:custGeom>
              <a:rect b="b" l="l" r="r" t="t"/>
              <a:pathLst>
                <a:path extrusionOk="0" h="114300" w="189865">
                  <a:moveTo>
                    <a:pt x="157657" y="97980"/>
                  </a:moveTo>
                  <a:lnTo>
                    <a:pt x="0" y="97980"/>
                  </a:lnTo>
                  <a:lnTo>
                    <a:pt x="0" y="113804"/>
                  </a:lnTo>
                  <a:lnTo>
                    <a:pt x="157657" y="113804"/>
                  </a:lnTo>
                  <a:lnTo>
                    <a:pt x="157657" y="97980"/>
                  </a:lnTo>
                  <a:close/>
                </a:path>
                <a:path extrusionOk="0" h="114300" w="189865">
                  <a:moveTo>
                    <a:pt x="165354" y="0"/>
                  </a:moveTo>
                  <a:lnTo>
                    <a:pt x="8039" y="0"/>
                  </a:lnTo>
                  <a:lnTo>
                    <a:pt x="8039" y="15671"/>
                  </a:lnTo>
                  <a:lnTo>
                    <a:pt x="165354" y="15671"/>
                  </a:lnTo>
                  <a:lnTo>
                    <a:pt x="165354" y="0"/>
                  </a:lnTo>
                  <a:close/>
                </a:path>
                <a:path extrusionOk="0" h="114300" w="189865">
                  <a:moveTo>
                    <a:pt x="189407" y="49161"/>
                  </a:moveTo>
                  <a:lnTo>
                    <a:pt x="31648" y="49161"/>
                  </a:lnTo>
                  <a:lnTo>
                    <a:pt x="31648" y="64643"/>
                  </a:lnTo>
                  <a:lnTo>
                    <a:pt x="189407" y="64643"/>
                  </a:lnTo>
                  <a:lnTo>
                    <a:pt x="189407" y="49161"/>
                  </a:lnTo>
                  <a:close/>
                </a:path>
              </a:pathLst>
            </a:custGeom>
            <a:solidFill>
              <a:srgbClr val="00000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00" name="Google Shape;400;p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90867" y="5493638"/>
              <a:ext cx="339432" cy="513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5"/>
            <p:cNvSpPr/>
            <p:nvPr/>
          </p:nvSpPr>
          <p:spPr>
            <a:xfrm>
              <a:off x="823112" y="5582983"/>
              <a:ext cx="250190" cy="314325"/>
            </a:xfrm>
            <a:custGeom>
              <a:rect b="b" l="l" r="r" t="t"/>
              <a:pathLst>
                <a:path extrusionOk="0" h="314325" w="250190">
                  <a:moveTo>
                    <a:pt x="130975" y="313829"/>
                  </a:moveTo>
                  <a:lnTo>
                    <a:pt x="89554" y="310013"/>
                  </a:lnTo>
                  <a:lnTo>
                    <a:pt x="54438" y="299115"/>
                  </a:lnTo>
                  <a:lnTo>
                    <a:pt x="24847" y="281956"/>
                  </a:lnTo>
                  <a:lnTo>
                    <a:pt x="0" y="259359"/>
                  </a:lnTo>
                  <a:lnTo>
                    <a:pt x="54025" y="205739"/>
                  </a:lnTo>
                  <a:lnTo>
                    <a:pt x="70942" y="220691"/>
                  </a:lnTo>
                  <a:lnTo>
                    <a:pt x="88436" y="231728"/>
                  </a:lnTo>
                  <a:lnTo>
                    <a:pt x="107082" y="238563"/>
                  </a:lnTo>
                  <a:lnTo>
                    <a:pt x="127457" y="240906"/>
                  </a:lnTo>
                  <a:lnTo>
                    <a:pt x="143951" y="238688"/>
                  </a:lnTo>
                  <a:lnTo>
                    <a:pt x="156252" y="232390"/>
                  </a:lnTo>
                  <a:lnTo>
                    <a:pt x="163942" y="222550"/>
                  </a:lnTo>
                  <a:lnTo>
                    <a:pt x="166598" y="209702"/>
                  </a:lnTo>
                  <a:lnTo>
                    <a:pt x="166598" y="208813"/>
                  </a:lnTo>
                  <a:lnTo>
                    <a:pt x="163400" y="195515"/>
                  </a:lnTo>
                  <a:lnTo>
                    <a:pt x="153895" y="185564"/>
                  </a:lnTo>
                  <a:lnTo>
                    <a:pt x="138212" y="179325"/>
                  </a:lnTo>
                  <a:lnTo>
                    <a:pt x="116484" y="177164"/>
                  </a:lnTo>
                  <a:lnTo>
                    <a:pt x="80429" y="177164"/>
                  </a:lnTo>
                  <a:lnTo>
                    <a:pt x="68567" y="132765"/>
                  </a:lnTo>
                  <a:lnTo>
                    <a:pt x="138861" y="69011"/>
                  </a:lnTo>
                  <a:lnTo>
                    <a:pt x="21539" y="69011"/>
                  </a:lnTo>
                  <a:lnTo>
                    <a:pt x="21539" y="0"/>
                  </a:lnTo>
                  <a:lnTo>
                    <a:pt x="243484" y="0"/>
                  </a:lnTo>
                  <a:lnTo>
                    <a:pt x="243484" y="60680"/>
                  </a:lnTo>
                  <a:lnTo>
                    <a:pt x="170065" y="123977"/>
                  </a:lnTo>
                  <a:lnTo>
                    <a:pt x="201064" y="134170"/>
                  </a:lnTo>
                  <a:lnTo>
                    <a:pt x="226356" y="151115"/>
                  </a:lnTo>
                  <a:lnTo>
                    <a:pt x="243398" y="176135"/>
                  </a:lnTo>
                  <a:lnTo>
                    <a:pt x="249643" y="210553"/>
                  </a:lnTo>
                  <a:lnTo>
                    <a:pt x="249643" y="211442"/>
                  </a:lnTo>
                  <a:lnTo>
                    <a:pt x="240679" y="253581"/>
                  </a:lnTo>
                  <a:lnTo>
                    <a:pt x="215850" y="285872"/>
                  </a:lnTo>
                  <a:lnTo>
                    <a:pt x="178251" y="306545"/>
                  </a:lnTo>
                  <a:lnTo>
                    <a:pt x="130975" y="3138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917676" y="3129140"/>
              <a:ext cx="447040" cy="432434"/>
            </a:xfrm>
            <a:custGeom>
              <a:rect b="b" l="l" r="r" t="t"/>
              <a:pathLst>
                <a:path extrusionOk="0" h="432435" w="447040">
                  <a:moveTo>
                    <a:pt x="253149" y="300901"/>
                  </a:moveTo>
                  <a:lnTo>
                    <a:pt x="249974" y="297980"/>
                  </a:lnTo>
                  <a:lnTo>
                    <a:pt x="223481" y="297929"/>
                  </a:lnTo>
                  <a:lnTo>
                    <a:pt x="209245" y="297878"/>
                  </a:lnTo>
                  <a:lnTo>
                    <a:pt x="196900" y="297980"/>
                  </a:lnTo>
                  <a:lnTo>
                    <a:pt x="193725" y="300748"/>
                  </a:lnTo>
                  <a:lnTo>
                    <a:pt x="193675" y="309676"/>
                  </a:lnTo>
                  <a:lnTo>
                    <a:pt x="196900" y="312762"/>
                  </a:lnTo>
                  <a:lnTo>
                    <a:pt x="249834" y="312762"/>
                  </a:lnTo>
                  <a:lnTo>
                    <a:pt x="253111" y="309778"/>
                  </a:lnTo>
                  <a:lnTo>
                    <a:pt x="253149" y="300901"/>
                  </a:lnTo>
                  <a:close/>
                </a:path>
                <a:path extrusionOk="0" h="432435" w="447040">
                  <a:moveTo>
                    <a:pt x="373303" y="215176"/>
                  </a:moveTo>
                  <a:lnTo>
                    <a:pt x="370078" y="210312"/>
                  </a:lnTo>
                  <a:lnTo>
                    <a:pt x="367969" y="207086"/>
                  </a:lnTo>
                  <a:lnTo>
                    <a:pt x="366661" y="205054"/>
                  </a:lnTo>
                  <a:lnTo>
                    <a:pt x="362991" y="199999"/>
                  </a:lnTo>
                  <a:lnTo>
                    <a:pt x="358571" y="192659"/>
                  </a:lnTo>
                  <a:lnTo>
                    <a:pt x="357632" y="190119"/>
                  </a:lnTo>
                  <a:lnTo>
                    <a:pt x="357670" y="138531"/>
                  </a:lnTo>
                  <a:lnTo>
                    <a:pt x="357670" y="134213"/>
                  </a:lnTo>
                  <a:lnTo>
                    <a:pt x="351332" y="118935"/>
                  </a:lnTo>
                  <a:lnTo>
                    <a:pt x="350901" y="118732"/>
                  </a:lnTo>
                  <a:lnTo>
                    <a:pt x="315214" y="101942"/>
                  </a:lnTo>
                  <a:lnTo>
                    <a:pt x="315214" y="118732"/>
                  </a:lnTo>
                  <a:lnTo>
                    <a:pt x="230835" y="118732"/>
                  </a:lnTo>
                  <a:lnTo>
                    <a:pt x="230835" y="116408"/>
                  </a:lnTo>
                  <a:lnTo>
                    <a:pt x="230974" y="113969"/>
                  </a:lnTo>
                  <a:lnTo>
                    <a:pt x="230428" y="107073"/>
                  </a:lnTo>
                  <a:lnTo>
                    <a:pt x="227253" y="104152"/>
                  </a:lnTo>
                  <a:lnTo>
                    <a:pt x="223189" y="104254"/>
                  </a:lnTo>
                  <a:lnTo>
                    <a:pt x="219227" y="104394"/>
                  </a:lnTo>
                  <a:lnTo>
                    <a:pt x="216141" y="107226"/>
                  </a:lnTo>
                  <a:lnTo>
                    <a:pt x="216014" y="113969"/>
                  </a:lnTo>
                  <a:lnTo>
                    <a:pt x="216128" y="143522"/>
                  </a:lnTo>
                  <a:lnTo>
                    <a:pt x="216192" y="146126"/>
                  </a:lnTo>
                  <a:lnTo>
                    <a:pt x="219367" y="148793"/>
                  </a:lnTo>
                  <a:lnTo>
                    <a:pt x="227406" y="148793"/>
                  </a:lnTo>
                  <a:lnTo>
                    <a:pt x="230339" y="146126"/>
                  </a:lnTo>
                  <a:lnTo>
                    <a:pt x="230974" y="139319"/>
                  </a:lnTo>
                  <a:lnTo>
                    <a:pt x="230809" y="137185"/>
                  </a:lnTo>
                  <a:lnTo>
                    <a:pt x="230784" y="134213"/>
                  </a:lnTo>
                  <a:lnTo>
                    <a:pt x="314566" y="134213"/>
                  </a:lnTo>
                  <a:lnTo>
                    <a:pt x="314871" y="134759"/>
                  </a:lnTo>
                  <a:lnTo>
                    <a:pt x="305485" y="139166"/>
                  </a:lnTo>
                  <a:lnTo>
                    <a:pt x="305485" y="195427"/>
                  </a:lnTo>
                  <a:lnTo>
                    <a:pt x="304901" y="196773"/>
                  </a:lnTo>
                  <a:lnTo>
                    <a:pt x="285013" y="206641"/>
                  </a:lnTo>
                  <a:lnTo>
                    <a:pt x="226212" y="235915"/>
                  </a:lnTo>
                  <a:lnTo>
                    <a:pt x="224675" y="236651"/>
                  </a:lnTo>
                  <a:lnTo>
                    <a:pt x="222148" y="236651"/>
                  </a:lnTo>
                  <a:lnTo>
                    <a:pt x="166776" y="209029"/>
                  </a:lnTo>
                  <a:lnTo>
                    <a:pt x="141439" y="155994"/>
                  </a:lnTo>
                  <a:lnTo>
                    <a:pt x="207340" y="186956"/>
                  </a:lnTo>
                  <a:lnTo>
                    <a:pt x="212572" y="189382"/>
                  </a:lnTo>
                  <a:lnTo>
                    <a:pt x="215049" y="190474"/>
                  </a:lnTo>
                  <a:lnTo>
                    <a:pt x="216141" y="191808"/>
                  </a:lnTo>
                  <a:lnTo>
                    <a:pt x="215836" y="197866"/>
                  </a:lnTo>
                  <a:lnTo>
                    <a:pt x="215963" y="206692"/>
                  </a:lnTo>
                  <a:lnTo>
                    <a:pt x="216141" y="212801"/>
                  </a:lnTo>
                  <a:lnTo>
                    <a:pt x="219227" y="216014"/>
                  </a:lnTo>
                  <a:lnTo>
                    <a:pt x="223583" y="215925"/>
                  </a:lnTo>
                  <a:lnTo>
                    <a:pt x="227850" y="215773"/>
                  </a:lnTo>
                  <a:lnTo>
                    <a:pt x="230682" y="212699"/>
                  </a:lnTo>
                  <a:lnTo>
                    <a:pt x="230974" y="203225"/>
                  </a:lnTo>
                  <a:lnTo>
                    <a:pt x="230797" y="200634"/>
                  </a:lnTo>
                  <a:lnTo>
                    <a:pt x="230797" y="197065"/>
                  </a:lnTo>
                  <a:lnTo>
                    <a:pt x="231127" y="192659"/>
                  </a:lnTo>
                  <a:lnTo>
                    <a:pt x="232270" y="190525"/>
                  </a:lnTo>
                  <a:lnTo>
                    <a:pt x="260400" y="177177"/>
                  </a:lnTo>
                  <a:lnTo>
                    <a:pt x="303161" y="157137"/>
                  </a:lnTo>
                  <a:lnTo>
                    <a:pt x="303657" y="156883"/>
                  </a:lnTo>
                  <a:lnTo>
                    <a:pt x="304152" y="156781"/>
                  </a:lnTo>
                  <a:lnTo>
                    <a:pt x="305396" y="156337"/>
                  </a:lnTo>
                  <a:lnTo>
                    <a:pt x="305485" y="195427"/>
                  </a:lnTo>
                  <a:lnTo>
                    <a:pt x="305485" y="139166"/>
                  </a:lnTo>
                  <a:lnTo>
                    <a:pt x="300062" y="141706"/>
                  </a:lnTo>
                  <a:lnTo>
                    <a:pt x="268998" y="156337"/>
                  </a:lnTo>
                  <a:lnTo>
                    <a:pt x="224878" y="176974"/>
                  </a:lnTo>
                  <a:lnTo>
                    <a:pt x="177012" y="155994"/>
                  </a:lnTo>
                  <a:lnTo>
                    <a:pt x="116332" y="127520"/>
                  </a:lnTo>
                  <a:lnTo>
                    <a:pt x="115785" y="127076"/>
                  </a:lnTo>
                  <a:lnTo>
                    <a:pt x="114693" y="126428"/>
                  </a:lnTo>
                  <a:lnTo>
                    <a:pt x="220218" y="76860"/>
                  </a:lnTo>
                  <a:lnTo>
                    <a:pt x="221856" y="76123"/>
                  </a:lnTo>
                  <a:lnTo>
                    <a:pt x="224282" y="75768"/>
                  </a:lnTo>
                  <a:lnTo>
                    <a:pt x="225767" y="76415"/>
                  </a:lnTo>
                  <a:lnTo>
                    <a:pt x="314071" y="117894"/>
                  </a:lnTo>
                  <a:lnTo>
                    <a:pt x="314325" y="118046"/>
                  </a:lnTo>
                  <a:lnTo>
                    <a:pt x="314515" y="118237"/>
                  </a:lnTo>
                  <a:lnTo>
                    <a:pt x="315214" y="118732"/>
                  </a:lnTo>
                  <a:lnTo>
                    <a:pt x="315214" y="101942"/>
                  </a:lnTo>
                  <a:lnTo>
                    <a:pt x="259600" y="75768"/>
                  </a:lnTo>
                  <a:lnTo>
                    <a:pt x="229196" y="61391"/>
                  </a:lnTo>
                  <a:lnTo>
                    <a:pt x="225323" y="59601"/>
                  </a:lnTo>
                  <a:lnTo>
                    <a:pt x="221996" y="59347"/>
                  </a:lnTo>
                  <a:lnTo>
                    <a:pt x="187286" y="75768"/>
                  </a:lnTo>
                  <a:lnTo>
                    <a:pt x="91770" y="120675"/>
                  </a:lnTo>
                  <a:lnTo>
                    <a:pt x="89395" y="122809"/>
                  </a:lnTo>
                  <a:lnTo>
                    <a:pt x="89446" y="130441"/>
                  </a:lnTo>
                  <a:lnTo>
                    <a:pt x="91871" y="132524"/>
                  </a:lnTo>
                  <a:lnTo>
                    <a:pt x="95465" y="134200"/>
                  </a:lnTo>
                  <a:lnTo>
                    <a:pt x="115100" y="143433"/>
                  </a:lnTo>
                  <a:lnTo>
                    <a:pt x="122034" y="146570"/>
                  </a:lnTo>
                  <a:lnTo>
                    <a:pt x="125463" y="148056"/>
                  </a:lnTo>
                  <a:lnTo>
                    <a:pt x="126746" y="149796"/>
                  </a:lnTo>
                  <a:lnTo>
                    <a:pt x="126657" y="157137"/>
                  </a:lnTo>
                  <a:lnTo>
                    <a:pt x="126530" y="194043"/>
                  </a:lnTo>
                  <a:lnTo>
                    <a:pt x="126453" y="200634"/>
                  </a:lnTo>
                  <a:lnTo>
                    <a:pt x="126453" y="203568"/>
                  </a:lnTo>
                  <a:lnTo>
                    <a:pt x="128333" y="206641"/>
                  </a:lnTo>
                  <a:lnTo>
                    <a:pt x="133083" y="208978"/>
                  </a:lnTo>
                  <a:lnTo>
                    <a:pt x="154305" y="219494"/>
                  </a:lnTo>
                  <a:lnTo>
                    <a:pt x="175475" y="230035"/>
                  </a:lnTo>
                  <a:lnTo>
                    <a:pt x="196583" y="240626"/>
                  </a:lnTo>
                  <a:lnTo>
                    <a:pt x="221805" y="253326"/>
                  </a:lnTo>
                  <a:lnTo>
                    <a:pt x="225221" y="253276"/>
                  </a:lnTo>
                  <a:lnTo>
                    <a:pt x="271437" y="230047"/>
                  </a:lnTo>
                  <a:lnTo>
                    <a:pt x="313664" y="209029"/>
                  </a:lnTo>
                  <a:lnTo>
                    <a:pt x="318439" y="206692"/>
                  </a:lnTo>
                  <a:lnTo>
                    <a:pt x="320421" y="203568"/>
                  </a:lnTo>
                  <a:lnTo>
                    <a:pt x="320294" y="156337"/>
                  </a:lnTo>
                  <a:lnTo>
                    <a:pt x="320319" y="151130"/>
                  </a:lnTo>
                  <a:lnTo>
                    <a:pt x="320624" y="148844"/>
                  </a:lnTo>
                  <a:lnTo>
                    <a:pt x="328168" y="144983"/>
                  </a:lnTo>
                  <a:lnTo>
                    <a:pt x="335013" y="141947"/>
                  </a:lnTo>
                  <a:lnTo>
                    <a:pt x="342303" y="138531"/>
                  </a:lnTo>
                  <a:lnTo>
                    <a:pt x="342455" y="140614"/>
                  </a:lnTo>
                  <a:lnTo>
                    <a:pt x="342557" y="141757"/>
                  </a:lnTo>
                  <a:lnTo>
                    <a:pt x="342455" y="151130"/>
                  </a:lnTo>
                  <a:lnTo>
                    <a:pt x="342506" y="165290"/>
                  </a:lnTo>
                  <a:lnTo>
                    <a:pt x="342722" y="168808"/>
                  </a:lnTo>
                  <a:lnTo>
                    <a:pt x="342976" y="180378"/>
                  </a:lnTo>
                  <a:lnTo>
                    <a:pt x="341109" y="190881"/>
                  </a:lnTo>
                  <a:lnTo>
                    <a:pt x="336969" y="200634"/>
                  </a:lnTo>
                  <a:lnTo>
                    <a:pt x="330390" y="209664"/>
                  </a:lnTo>
                  <a:lnTo>
                    <a:pt x="330200" y="209867"/>
                  </a:lnTo>
                  <a:lnTo>
                    <a:pt x="326796" y="215176"/>
                  </a:lnTo>
                  <a:lnTo>
                    <a:pt x="326847" y="216014"/>
                  </a:lnTo>
                  <a:lnTo>
                    <a:pt x="327266" y="219697"/>
                  </a:lnTo>
                  <a:lnTo>
                    <a:pt x="334911" y="224548"/>
                  </a:lnTo>
                  <a:lnTo>
                    <a:pt x="339128" y="223215"/>
                  </a:lnTo>
                  <a:lnTo>
                    <a:pt x="344055" y="216014"/>
                  </a:lnTo>
                  <a:lnTo>
                    <a:pt x="349986" y="207086"/>
                  </a:lnTo>
                  <a:lnTo>
                    <a:pt x="352767" y="211251"/>
                  </a:lnTo>
                  <a:lnTo>
                    <a:pt x="360959" y="223266"/>
                  </a:lnTo>
                  <a:lnTo>
                    <a:pt x="365125" y="224599"/>
                  </a:lnTo>
                  <a:lnTo>
                    <a:pt x="372859" y="219595"/>
                  </a:lnTo>
                  <a:lnTo>
                    <a:pt x="373303" y="215176"/>
                  </a:lnTo>
                  <a:close/>
                </a:path>
                <a:path extrusionOk="0" h="432435" w="447040">
                  <a:moveTo>
                    <a:pt x="446824" y="267665"/>
                  </a:moveTo>
                  <a:lnTo>
                    <a:pt x="446709" y="31673"/>
                  </a:lnTo>
                  <a:lnTo>
                    <a:pt x="444601" y="18821"/>
                  </a:lnTo>
                  <a:lnTo>
                    <a:pt x="442125" y="14897"/>
                  </a:lnTo>
                  <a:lnTo>
                    <a:pt x="438200" y="8661"/>
                  </a:lnTo>
                  <a:lnTo>
                    <a:pt x="431990" y="4762"/>
                  </a:lnTo>
                  <a:lnTo>
                    <a:pt x="431990" y="267665"/>
                  </a:lnTo>
                  <a:lnTo>
                    <a:pt x="431952" y="283489"/>
                  </a:lnTo>
                  <a:lnTo>
                    <a:pt x="431850" y="313804"/>
                  </a:lnTo>
                  <a:lnTo>
                    <a:pt x="431596" y="321437"/>
                  </a:lnTo>
                  <a:lnTo>
                    <a:pt x="425297" y="327240"/>
                  </a:lnTo>
                  <a:lnTo>
                    <a:pt x="417614" y="327647"/>
                  </a:lnTo>
                  <a:lnTo>
                    <a:pt x="416267" y="327685"/>
                  </a:lnTo>
                  <a:lnTo>
                    <a:pt x="414985" y="327647"/>
                  </a:lnTo>
                  <a:lnTo>
                    <a:pt x="33235" y="327647"/>
                  </a:lnTo>
                  <a:lnTo>
                    <a:pt x="24815" y="326618"/>
                  </a:lnTo>
                  <a:lnTo>
                    <a:pt x="19126" y="323342"/>
                  </a:lnTo>
                  <a:lnTo>
                    <a:pt x="15900" y="317588"/>
                  </a:lnTo>
                  <a:lnTo>
                    <a:pt x="14884" y="309092"/>
                  </a:lnTo>
                  <a:lnTo>
                    <a:pt x="14884" y="283489"/>
                  </a:lnTo>
                  <a:lnTo>
                    <a:pt x="431952" y="283489"/>
                  </a:lnTo>
                  <a:lnTo>
                    <a:pt x="431952" y="267665"/>
                  </a:lnTo>
                  <a:lnTo>
                    <a:pt x="417118" y="267665"/>
                  </a:lnTo>
                  <a:lnTo>
                    <a:pt x="417118" y="267462"/>
                  </a:lnTo>
                  <a:lnTo>
                    <a:pt x="417118" y="45072"/>
                  </a:lnTo>
                  <a:lnTo>
                    <a:pt x="417017" y="31673"/>
                  </a:lnTo>
                  <a:lnTo>
                    <a:pt x="415175" y="29832"/>
                  </a:lnTo>
                  <a:lnTo>
                    <a:pt x="401878" y="29832"/>
                  </a:lnTo>
                  <a:lnTo>
                    <a:pt x="401878" y="45072"/>
                  </a:lnTo>
                  <a:lnTo>
                    <a:pt x="401878" y="267462"/>
                  </a:lnTo>
                  <a:lnTo>
                    <a:pt x="44843" y="267462"/>
                  </a:lnTo>
                  <a:lnTo>
                    <a:pt x="44843" y="45072"/>
                  </a:lnTo>
                  <a:lnTo>
                    <a:pt x="401878" y="45072"/>
                  </a:lnTo>
                  <a:lnTo>
                    <a:pt x="401878" y="29832"/>
                  </a:lnTo>
                  <a:lnTo>
                    <a:pt x="31546" y="29832"/>
                  </a:lnTo>
                  <a:lnTo>
                    <a:pt x="29718" y="31673"/>
                  </a:lnTo>
                  <a:lnTo>
                    <a:pt x="29718" y="267665"/>
                  </a:lnTo>
                  <a:lnTo>
                    <a:pt x="14884" y="267665"/>
                  </a:lnTo>
                  <a:lnTo>
                    <a:pt x="14884" y="20358"/>
                  </a:lnTo>
                  <a:lnTo>
                    <a:pt x="20281" y="14897"/>
                  </a:lnTo>
                  <a:lnTo>
                    <a:pt x="414083" y="14897"/>
                  </a:lnTo>
                  <a:lnTo>
                    <a:pt x="422173" y="15951"/>
                  </a:lnTo>
                  <a:lnTo>
                    <a:pt x="427736" y="19215"/>
                  </a:lnTo>
                  <a:lnTo>
                    <a:pt x="430949" y="24866"/>
                  </a:lnTo>
                  <a:lnTo>
                    <a:pt x="431888" y="32321"/>
                  </a:lnTo>
                  <a:lnTo>
                    <a:pt x="431990" y="267665"/>
                  </a:lnTo>
                  <a:lnTo>
                    <a:pt x="431990" y="4762"/>
                  </a:lnTo>
                  <a:lnTo>
                    <a:pt x="428028" y="2260"/>
                  </a:lnTo>
                  <a:lnTo>
                    <a:pt x="414489" y="25"/>
                  </a:lnTo>
                  <a:lnTo>
                    <a:pt x="318935" y="0"/>
                  </a:lnTo>
                  <a:lnTo>
                    <a:pt x="32296" y="25"/>
                  </a:lnTo>
                  <a:lnTo>
                    <a:pt x="21043" y="1308"/>
                  </a:lnTo>
                  <a:lnTo>
                    <a:pt x="12395" y="5499"/>
                  </a:lnTo>
                  <a:lnTo>
                    <a:pt x="5626" y="13157"/>
                  </a:lnTo>
                  <a:lnTo>
                    <a:pt x="0" y="24828"/>
                  </a:lnTo>
                  <a:lnTo>
                    <a:pt x="0" y="318071"/>
                  </a:lnTo>
                  <a:lnTo>
                    <a:pt x="292" y="318808"/>
                  </a:lnTo>
                  <a:lnTo>
                    <a:pt x="736" y="319557"/>
                  </a:lnTo>
                  <a:lnTo>
                    <a:pt x="939" y="320395"/>
                  </a:lnTo>
                  <a:lnTo>
                    <a:pt x="65938" y="342544"/>
                  </a:lnTo>
                  <a:lnTo>
                    <a:pt x="177749" y="342519"/>
                  </a:lnTo>
                  <a:lnTo>
                    <a:pt x="177038" y="357759"/>
                  </a:lnTo>
                  <a:lnTo>
                    <a:pt x="171145" y="371335"/>
                  </a:lnTo>
                  <a:lnTo>
                    <a:pt x="161150" y="381533"/>
                  </a:lnTo>
                  <a:lnTo>
                    <a:pt x="148183" y="386626"/>
                  </a:lnTo>
                  <a:lnTo>
                    <a:pt x="141185" y="387616"/>
                  </a:lnTo>
                  <a:lnTo>
                    <a:pt x="133997" y="386969"/>
                  </a:lnTo>
                  <a:lnTo>
                    <a:pt x="126847" y="387172"/>
                  </a:lnTo>
                  <a:lnTo>
                    <a:pt x="115481" y="390309"/>
                  </a:lnTo>
                  <a:lnTo>
                    <a:pt x="107594" y="397827"/>
                  </a:lnTo>
                  <a:lnTo>
                    <a:pt x="104241" y="408051"/>
                  </a:lnTo>
                  <a:lnTo>
                    <a:pt x="106514" y="419265"/>
                  </a:lnTo>
                  <a:lnTo>
                    <a:pt x="110134" y="426567"/>
                  </a:lnTo>
                  <a:lnTo>
                    <a:pt x="116078" y="430822"/>
                  </a:lnTo>
                  <a:lnTo>
                    <a:pt x="126250" y="431876"/>
                  </a:lnTo>
                  <a:lnTo>
                    <a:pt x="130365" y="431876"/>
                  </a:lnTo>
                  <a:lnTo>
                    <a:pt x="223481" y="431914"/>
                  </a:lnTo>
                  <a:lnTo>
                    <a:pt x="319824" y="431876"/>
                  </a:lnTo>
                  <a:lnTo>
                    <a:pt x="342353" y="407212"/>
                  </a:lnTo>
                  <a:lnTo>
                    <a:pt x="340855" y="402056"/>
                  </a:lnTo>
                  <a:lnTo>
                    <a:pt x="340093" y="399440"/>
                  </a:lnTo>
                  <a:lnTo>
                    <a:pt x="335407" y="393230"/>
                  </a:lnTo>
                  <a:lnTo>
                    <a:pt x="328764" y="389001"/>
                  </a:lnTo>
                  <a:lnTo>
                    <a:pt x="327672" y="388772"/>
                  </a:lnTo>
                  <a:lnTo>
                    <a:pt x="327672" y="405028"/>
                  </a:lnTo>
                  <a:lnTo>
                    <a:pt x="327571" y="408051"/>
                  </a:lnTo>
                  <a:lnTo>
                    <a:pt x="327418" y="414362"/>
                  </a:lnTo>
                  <a:lnTo>
                    <a:pt x="324294" y="416941"/>
                  </a:lnTo>
                  <a:lnTo>
                    <a:pt x="318490" y="416941"/>
                  </a:lnTo>
                  <a:lnTo>
                    <a:pt x="223393" y="416991"/>
                  </a:lnTo>
                  <a:lnTo>
                    <a:pt x="128739" y="416991"/>
                  </a:lnTo>
                  <a:lnTo>
                    <a:pt x="122339" y="416737"/>
                  </a:lnTo>
                  <a:lnTo>
                    <a:pt x="119354" y="414108"/>
                  </a:lnTo>
                  <a:lnTo>
                    <a:pt x="119164" y="405282"/>
                  </a:lnTo>
                  <a:lnTo>
                    <a:pt x="122288" y="402209"/>
                  </a:lnTo>
                  <a:lnTo>
                    <a:pt x="133692" y="402005"/>
                  </a:lnTo>
                  <a:lnTo>
                    <a:pt x="139941" y="402348"/>
                  </a:lnTo>
                  <a:lnTo>
                    <a:pt x="146202" y="402348"/>
                  </a:lnTo>
                  <a:lnTo>
                    <a:pt x="223431" y="402386"/>
                  </a:lnTo>
                  <a:lnTo>
                    <a:pt x="306578" y="402348"/>
                  </a:lnTo>
                  <a:lnTo>
                    <a:pt x="312534" y="402056"/>
                  </a:lnTo>
                  <a:lnTo>
                    <a:pt x="324345" y="402107"/>
                  </a:lnTo>
                  <a:lnTo>
                    <a:pt x="327672" y="405028"/>
                  </a:lnTo>
                  <a:lnTo>
                    <a:pt x="327672" y="388772"/>
                  </a:lnTo>
                  <a:lnTo>
                    <a:pt x="322427" y="387616"/>
                  </a:lnTo>
                  <a:lnTo>
                    <a:pt x="320624" y="387223"/>
                  </a:lnTo>
                  <a:lnTo>
                    <a:pt x="318528" y="387121"/>
                  </a:lnTo>
                  <a:lnTo>
                    <a:pt x="315417" y="386969"/>
                  </a:lnTo>
                  <a:lnTo>
                    <a:pt x="310159" y="387121"/>
                  </a:lnTo>
                  <a:lnTo>
                    <a:pt x="304952" y="387019"/>
                  </a:lnTo>
                  <a:lnTo>
                    <a:pt x="303504" y="386829"/>
                  </a:lnTo>
                  <a:lnTo>
                    <a:pt x="272249" y="363461"/>
                  </a:lnTo>
                  <a:lnTo>
                    <a:pt x="269227" y="350012"/>
                  </a:lnTo>
                  <a:lnTo>
                    <a:pt x="268579" y="346989"/>
                  </a:lnTo>
                  <a:lnTo>
                    <a:pt x="268579" y="386829"/>
                  </a:lnTo>
                  <a:lnTo>
                    <a:pt x="178295" y="386829"/>
                  </a:lnTo>
                  <a:lnTo>
                    <a:pt x="184937" y="376694"/>
                  </a:lnTo>
                  <a:lnTo>
                    <a:pt x="189357" y="365937"/>
                  </a:lnTo>
                  <a:lnTo>
                    <a:pt x="192011" y="354634"/>
                  </a:lnTo>
                  <a:lnTo>
                    <a:pt x="193421" y="342874"/>
                  </a:lnTo>
                  <a:lnTo>
                    <a:pt x="253301" y="342874"/>
                  </a:lnTo>
                  <a:lnTo>
                    <a:pt x="254749" y="354469"/>
                  </a:lnTo>
                  <a:lnTo>
                    <a:pt x="257403" y="365760"/>
                  </a:lnTo>
                  <a:lnTo>
                    <a:pt x="261823" y="376605"/>
                  </a:lnTo>
                  <a:lnTo>
                    <a:pt x="268579" y="386829"/>
                  </a:lnTo>
                  <a:lnTo>
                    <a:pt x="268579" y="346989"/>
                  </a:lnTo>
                  <a:lnTo>
                    <a:pt x="267703" y="342874"/>
                  </a:lnTo>
                  <a:lnTo>
                    <a:pt x="267639" y="342519"/>
                  </a:lnTo>
                  <a:lnTo>
                    <a:pt x="414439" y="342519"/>
                  </a:lnTo>
                  <a:lnTo>
                    <a:pt x="427951" y="340296"/>
                  </a:lnTo>
                  <a:lnTo>
                    <a:pt x="438137" y="333883"/>
                  </a:lnTo>
                  <a:lnTo>
                    <a:pt x="442061" y="327685"/>
                  </a:lnTo>
                  <a:lnTo>
                    <a:pt x="444576" y="323710"/>
                  </a:lnTo>
                  <a:lnTo>
                    <a:pt x="446824" y="310222"/>
                  </a:lnTo>
                  <a:lnTo>
                    <a:pt x="446824" y="283489"/>
                  </a:lnTo>
                  <a:lnTo>
                    <a:pt x="446824" y="267665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03" name="Google Shape;403;p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790867" y="3301999"/>
              <a:ext cx="250532" cy="515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5"/>
            <p:cNvSpPr/>
            <p:nvPr/>
          </p:nvSpPr>
          <p:spPr>
            <a:xfrm>
              <a:off x="818705" y="3386429"/>
              <a:ext cx="152400" cy="309880"/>
            </a:xfrm>
            <a:custGeom>
              <a:rect b="b" l="l" r="r" t="t"/>
              <a:pathLst>
                <a:path extrusionOk="0" h="309879" w="152400">
                  <a:moveTo>
                    <a:pt x="16268" y="91439"/>
                  </a:moveTo>
                  <a:lnTo>
                    <a:pt x="0" y="25501"/>
                  </a:lnTo>
                  <a:lnTo>
                    <a:pt x="90093" y="0"/>
                  </a:lnTo>
                  <a:lnTo>
                    <a:pt x="152095" y="0"/>
                  </a:lnTo>
                  <a:lnTo>
                    <a:pt x="152095" y="79133"/>
                  </a:lnTo>
                  <a:lnTo>
                    <a:pt x="68110" y="79133"/>
                  </a:lnTo>
                  <a:lnTo>
                    <a:pt x="16268" y="91439"/>
                  </a:lnTo>
                  <a:close/>
                </a:path>
                <a:path extrusionOk="0" h="309879" w="152400">
                  <a:moveTo>
                    <a:pt x="152095" y="309867"/>
                  </a:moveTo>
                  <a:lnTo>
                    <a:pt x="68110" y="309867"/>
                  </a:lnTo>
                  <a:lnTo>
                    <a:pt x="68110" y="79133"/>
                  </a:lnTo>
                  <a:lnTo>
                    <a:pt x="152095" y="79133"/>
                  </a:lnTo>
                  <a:lnTo>
                    <a:pt x="152095" y="3098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273898" y="1542503"/>
              <a:ext cx="1656714" cy="1656714"/>
            </a:xfrm>
            <a:custGeom>
              <a:rect b="b" l="l" r="r" t="t"/>
              <a:pathLst>
                <a:path extrusionOk="0" h="1656714" w="1656715">
                  <a:moveTo>
                    <a:pt x="1656461" y="0"/>
                  </a:moveTo>
                  <a:lnTo>
                    <a:pt x="0" y="0"/>
                  </a:lnTo>
                  <a:lnTo>
                    <a:pt x="0" y="1611858"/>
                  </a:lnTo>
                  <a:lnTo>
                    <a:pt x="0" y="1656511"/>
                  </a:lnTo>
                  <a:lnTo>
                    <a:pt x="1656461" y="1656511"/>
                  </a:lnTo>
                  <a:lnTo>
                    <a:pt x="1656461" y="1611858"/>
                  </a:lnTo>
                  <a:lnTo>
                    <a:pt x="1656461" y="0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209406" y="1497901"/>
              <a:ext cx="1656714" cy="1656714"/>
            </a:xfrm>
            <a:custGeom>
              <a:rect b="b" l="l" r="r" t="t"/>
              <a:pathLst>
                <a:path extrusionOk="0" h="1656714" w="1656715">
                  <a:moveTo>
                    <a:pt x="1656511" y="1656461"/>
                  </a:moveTo>
                  <a:lnTo>
                    <a:pt x="0" y="1656461"/>
                  </a:lnTo>
                  <a:lnTo>
                    <a:pt x="0" y="0"/>
                  </a:lnTo>
                  <a:lnTo>
                    <a:pt x="1656511" y="0"/>
                  </a:lnTo>
                  <a:lnTo>
                    <a:pt x="1656511" y="16564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869515" y="2017420"/>
              <a:ext cx="800100" cy="625475"/>
            </a:xfrm>
            <a:custGeom>
              <a:rect b="b" l="l" r="r" t="t"/>
              <a:pathLst>
                <a:path extrusionOk="0" h="625475" w="800100">
                  <a:moveTo>
                    <a:pt x="495" y="68453"/>
                  </a:moveTo>
                  <a:lnTo>
                    <a:pt x="0" y="68453"/>
                  </a:lnTo>
                  <a:lnTo>
                    <a:pt x="495" y="68948"/>
                  </a:lnTo>
                  <a:lnTo>
                    <a:pt x="495" y="68453"/>
                  </a:lnTo>
                  <a:close/>
                </a:path>
                <a:path extrusionOk="0" h="625475" w="800100">
                  <a:moveTo>
                    <a:pt x="35369" y="208203"/>
                  </a:moveTo>
                  <a:lnTo>
                    <a:pt x="35356" y="207708"/>
                  </a:lnTo>
                  <a:lnTo>
                    <a:pt x="34874" y="207708"/>
                  </a:lnTo>
                  <a:lnTo>
                    <a:pt x="35369" y="208203"/>
                  </a:lnTo>
                  <a:close/>
                </a:path>
                <a:path extrusionOk="0" h="625475" w="800100">
                  <a:moveTo>
                    <a:pt x="174625" y="68948"/>
                  </a:moveTo>
                  <a:lnTo>
                    <a:pt x="174129" y="68453"/>
                  </a:lnTo>
                  <a:lnTo>
                    <a:pt x="174129" y="68948"/>
                  </a:lnTo>
                  <a:lnTo>
                    <a:pt x="174625" y="68948"/>
                  </a:lnTo>
                  <a:close/>
                </a:path>
                <a:path extrusionOk="0" h="625475" w="800100">
                  <a:moveTo>
                    <a:pt x="662089" y="312242"/>
                  </a:moveTo>
                  <a:lnTo>
                    <a:pt x="661581" y="312242"/>
                  </a:lnTo>
                  <a:lnTo>
                    <a:pt x="661581" y="312737"/>
                  </a:lnTo>
                  <a:lnTo>
                    <a:pt x="662089" y="312242"/>
                  </a:lnTo>
                  <a:close/>
                </a:path>
                <a:path extrusionOk="0" h="625475" w="800100">
                  <a:moveTo>
                    <a:pt x="766064" y="208889"/>
                  </a:moveTo>
                  <a:lnTo>
                    <a:pt x="731037" y="208889"/>
                  </a:lnTo>
                  <a:lnTo>
                    <a:pt x="731037" y="207619"/>
                  </a:lnTo>
                  <a:lnTo>
                    <a:pt x="731037" y="174599"/>
                  </a:lnTo>
                  <a:lnTo>
                    <a:pt x="731037" y="137769"/>
                  </a:lnTo>
                  <a:lnTo>
                    <a:pt x="696468" y="137769"/>
                  </a:lnTo>
                  <a:lnTo>
                    <a:pt x="696468" y="103771"/>
                  </a:lnTo>
                  <a:lnTo>
                    <a:pt x="696963" y="103771"/>
                  </a:lnTo>
                  <a:lnTo>
                    <a:pt x="696468" y="103327"/>
                  </a:lnTo>
                  <a:lnTo>
                    <a:pt x="696468" y="103479"/>
                  </a:lnTo>
                  <a:lnTo>
                    <a:pt x="695617" y="103479"/>
                  </a:lnTo>
                  <a:lnTo>
                    <a:pt x="695617" y="174599"/>
                  </a:lnTo>
                  <a:lnTo>
                    <a:pt x="695617" y="207619"/>
                  </a:lnTo>
                  <a:lnTo>
                    <a:pt x="662127" y="207619"/>
                  </a:lnTo>
                  <a:lnTo>
                    <a:pt x="662127" y="206349"/>
                  </a:lnTo>
                  <a:lnTo>
                    <a:pt x="662127" y="174599"/>
                  </a:lnTo>
                  <a:lnTo>
                    <a:pt x="695617" y="174599"/>
                  </a:lnTo>
                  <a:lnTo>
                    <a:pt x="695617" y="103479"/>
                  </a:lnTo>
                  <a:lnTo>
                    <a:pt x="662127" y="103479"/>
                  </a:lnTo>
                  <a:lnTo>
                    <a:pt x="662127" y="103276"/>
                  </a:lnTo>
                  <a:lnTo>
                    <a:pt x="661682" y="103771"/>
                  </a:lnTo>
                  <a:lnTo>
                    <a:pt x="662127" y="103771"/>
                  </a:lnTo>
                  <a:lnTo>
                    <a:pt x="662127" y="137769"/>
                  </a:lnTo>
                  <a:lnTo>
                    <a:pt x="661657" y="137769"/>
                  </a:lnTo>
                  <a:lnTo>
                    <a:pt x="661657" y="208889"/>
                  </a:lnTo>
                  <a:lnTo>
                    <a:pt x="661657" y="243179"/>
                  </a:lnTo>
                  <a:lnTo>
                    <a:pt x="628243" y="243179"/>
                  </a:lnTo>
                  <a:lnTo>
                    <a:pt x="628243" y="208889"/>
                  </a:lnTo>
                  <a:lnTo>
                    <a:pt x="661631" y="208889"/>
                  </a:lnTo>
                  <a:lnTo>
                    <a:pt x="661657" y="137769"/>
                  </a:lnTo>
                  <a:lnTo>
                    <a:pt x="592975" y="137769"/>
                  </a:lnTo>
                  <a:lnTo>
                    <a:pt x="592975" y="174599"/>
                  </a:lnTo>
                  <a:lnTo>
                    <a:pt x="592975" y="206349"/>
                  </a:lnTo>
                  <a:lnTo>
                    <a:pt x="523176" y="206349"/>
                  </a:lnTo>
                  <a:lnTo>
                    <a:pt x="523176" y="174599"/>
                  </a:lnTo>
                  <a:lnTo>
                    <a:pt x="521487" y="174599"/>
                  </a:lnTo>
                  <a:lnTo>
                    <a:pt x="521487" y="314299"/>
                  </a:lnTo>
                  <a:lnTo>
                    <a:pt x="521487" y="347319"/>
                  </a:lnTo>
                  <a:lnTo>
                    <a:pt x="487997" y="347319"/>
                  </a:lnTo>
                  <a:lnTo>
                    <a:pt x="487997" y="314299"/>
                  </a:lnTo>
                  <a:lnTo>
                    <a:pt x="521487" y="314299"/>
                  </a:lnTo>
                  <a:lnTo>
                    <a:pt x="521487" y="174599"/>
                  </a:lnTo>
                  <a:lnTo>
                    <a:pt x="488200" y="174599"/>
                  </a:lnTo>
                  <a:lnTo>
                    <a:pt x="488200" y="206349"/>
                  </a:lnTo>
                  <a:lnTo>
                    <a:pt x="488200" y="207619"/>
                  </a:lnTo>
                  <a:lnTo>
                    <a:pt x="418452" y="207619"/>
                  </a:lnTo>
                  <a:lnTo>
                    <a:pt x="418452" y="208889"/>
                  </a:lnTo>
                  <a:lnTo>
                    <a:pt x="418452" y="243179"/>
                  </a:lnTo>
                  <a:lnTo>
                    <a:pt x="418452" y="244449"/>
                  </a:lnTo>
                  <a:lnTo>
                    <a:pt x="418452" y="311759"/>
                  </a:lnTo>
                  <a:lnTo>
                    <a:pt x="384073" y="311759"/>
                  </a:lnTo>
                  <a:lnTo>
                    <a:pt x="384073" y="277469"/>
                  </a:lnTo>
                  <a:lnTo>
                    <a:pt x="384073" y="276517"/>
                  </a:lnTo>
                  <a:lnTo>
                    <a:pt x="384073" y="276199"/>
                  </a:lnTo>
                  <a:lnTo>
                    <a:pt x="384073" y="242582"/>
                  </a:lnTo>
                  <a:lnTo>
                    <a:pt x="313423" y="242582"/>
                  </a:lnTo>
                  <a:lnTo>
                    <a:pt x="313423" y="276199"/>
                  </a:lnTo>
                  <a:lnTo>
                    <a:pt x="244373" y="276199"/>
                  </a:lnTo>
                  <a:lnTo>
                    <a:pt x="244373" y="243179"/>
                  </a:lnTo>
                  <a:lnTo>
                    <a:pt x="210197" y="243179"/>
                  </a:lnTo>
                  <a:lnTo>
                    <a:pt x="210197" y="241909"/>
                  </a:lnTo>
                  <a:lnTo>
                    <a:pt x="210197" y="208889"/>
                  </a:lnTo>
                  <a:lnTo>
                    <a:pt x="174625" y="208889"/>
                  </a:lnTo>
                  <a:lnTo>
                    <a:pt x="174625" y="207619"/>
                  </a:lnTo>
                  <a:lnTo>
                    <a:pt x="174625" y="173329"/>
                  </a:lnTo>
                  <a:lnTo>
                    <a:pt x="139941" y="173329"/>
                  </a:lnTo>
                  <a:lnTo>
                    <a:pt x="139941" y="139039"/>
                  </a:lnTo>
                  <a:lnTo>
                    <a:pt x="106057" y="139039"/>
                  </a:lnTo>
                  <a:lnTo>
                    <a:pt x="106057" y="103479"/>
                  </a:lnTo>
                  <a:lnTo>
                    <a:pt x="174371" y="103479"/>
                  </a:lnTo>
                  <a:lnTo>
                    <a:pt x="174371" y="69189"/>
                  </a:lnTo>
                  <a:lnTo>
                    <a:pt x="104470" y="69189"/>
                  </a:lnTo>
                  <a:lnTo>
                    <a:pt x="104470" y="67919"/>
                  </a:lnTo>
                  <a:lnTo>
                    <a:pt x="104470" y="34175"/>
                  </a:lnTo>
                  <a:lnTo>
                    <a:pt x="104965" y="34175"/>
                  </a:lnTo>
                  <a:lnTo>
                    <a:pt x="104470" y="33629"/>
                  </a:lnTo>
                  <a:lnTo>
                    <a:pt x="69049" y="33629"/>
                  </a:lnTo>
                  <a:lnTo>
                    <a:pt x="69049" y="0"/>
                  </a:lnTo>
                  <a:lnTo>
                    <a:pt x="34671" y="0"/>
                  </a:lnTo>
                  <a:lnTo>
                    <a:pt x="34671" y="33629"/>
                  </a:lnTo>
                  <a:lnTo>
                    <a:pt x="495" y="33629"/>
                  </a:lnTo>
                  <a:lnTo>
                    <a:pt x="0" y="34175"/>
                  </a:lnTo>
                  <a:lnTo>
                    <a:pt x="495" y="34175"/>
                  </a:lnTo>
                  <a:lnTo>
                    <a:pt x="495" y="67919"/>
                  </a:lnTo>
                  <a:lnTo>
                    <a:pt x="68707" y="67919"/>
                  </a:lnTo>
                  <a:lnTo>
                    <a:pt x="68707" y="69189"/>
                  </a:lnTo>
                  <a:lnTo>
                    <a:pt x="68707" y="103479"/>
                  </a:lnTo>
                  <a:lnTo>
                    <a:pt x="68707" y="139039"/>
                  </a:lnTo>
                  <a:lnTo>
                    <a:pt x="68707" y="173329"/>
                  </a:lnTo>
                  <a:lnTo>
                    <a:pt x="35090" y="173329"/>
                  </a:lnTo>
                  <a:lnTo>
                    <a:pt x="35090" y="207619"/>
                  </a:lnTo>
                  <a:lnTo>
                    <a:pt x="138658" y="207619"/>
                  </a:lnTo>
                  <a:lnTo>
                    <a:pt x="138658" y="208889"/>
                  </a:lnTo>
                  <a:lnTo>
                    <a:pt x="138658" y="241909"/>
                  </a:lnTo>
                  <a:lnTo>
                    <a:pt x="174675" y="241909"/>
                  </a:lnTo>
                  <a:lnTo>
                    <a:pt x="174675" y="243179"/>
                  </a:lnTo>
                  <a:lnTo>
                    <a:pt x="174675" y="276199"/>
                  </a:lnTo>
                  <a:lnTo>
                    <a:pt x="174675" y="277355"/>
                  </a:lnTo>
                  <a:lnTo>
                    <a:pt x="174180" y="277355"/>
                  </a:lnTo>
                  <a:lnTo>
                    <a:pt x="174675" y="277901"/>
                  </a:lnTo>
                  <a:lnTo>
                    <a:pt x="174675" y="277469"/>
                  </a:lnTo>
                  <a:lnTo>
                    <a:pt x="208559" y="277469"/>
                  </a:lnTo>
                  <a:lnTo>
                    <a:pt x="208559" y="311759"/>
                  </a:lnTo>
                  <a:lnTo>
                    <a:pt x="278549" y="311759"/>
                  </a:lnTo>
                  <a:lnTo>
                    <a:pt x="278549" y="314299"/>
                  </a:lnTo>
                  <a:lnTo>
                    <a:pt x="278549" y="347319"/>
                  </a:lnTo>
                  <a:lnTo>
                    <a:pt x="382879" y="347319"/>
                  </a:lnTo>
                  <a:lnTo>
                    <a:pt x="382879" y="381609"/>
                  </a:lnTo>
                  <a:lnTo>
                    <a:pt x="417258" y="381609"/>
                  </a:lnTo>
                  <a:lnTo>
                    <a:pt x="417258" y="347319"/>
                  </a:lnTo>
                  <a:lnTo>
                    <a:pt x="487502" y="347319"/>
                  </a:lnTo>
                  <a:lnTo>
                    <a:pt x="487502" y="381609"/>
                  </a:lnTo>
                  <a:lnTo>
                    <a:pt x="487502" y="382879"/>
                  </a:lnTo>
                  <a:lnTo>
                    <a:pt x="521843" y="382879"/>
                  </a:lnTo>
                  <a:lnTo>
                    <a:pt x="521843" y="417169"/>
                  </a:lnTo>
                  <a:lnTo>
                    <a:pt x="522236" y="417169"/>
                  </a:lnTo>
                  <a:lnTo>
                    <a:pt x="522236" y="417461"/>
                  </a:lnTo>
                  <a:lnTo>
                    <a:pt x="521843" y="417461"/>
                  </a:lnTo>
                  <a:lnTo>
                    <a:pt x="521843" y="417169"/>
                  </a:lnTo>
                  <a:lnTo>
                    <a:pt x="487502" y="417169"/>
                  </a:lnTo>
                  <a:lnTo>
                    <a:pt x="487502" y="418439"/>
                  </a:lnTo>
                  <a:lnTo>
                    <a:pt x="487502" y="450189"/>
                  </a:lnTo>
                  <a:lnTo>
                    <a:pt x="453174" y="450189"/>
                  </a:lnTo>
                  <a:lnTo>
                    <a:pt x="453174" y="417169"/>
                  </a:lnTo>
                  <a:lnTo>
                    <a:pt x="348208" y="417169"/>
                  </a:lnTo>
                  <a:lnTo>
                    <a:pt x="348208" y="450189"/>
                  </a:lnTo>
                  <a:lnTo>
                    <a:pt x="348208" y="451459"/>
                  </a:lnTo>
                  <a:lnTo>
                    <a:pt x="348208" y="452729"/>
                  </a:lnTo>
                  <a:lnTo>
                    <a:pt x="417855" y="452729"/>
                  </a:lnTo>
                  <a:lnTo>
                    <a:pt x="417855" y="451459"/>
                  </a:lnTo>
                  <a:lnTo>
                    <a:pt x="765771" y="451459"/>
                  </a:lnTo>
                  <a:lnTo>
                    <a:pt x="765771" y="450189"/>
                  </a:lnTo>
                  <a:lnTo>
                    <a:pt x="765771" y="418439"/>
                  </a:lnTo>
                  <a:lnTo>
                    <a:pt x="765771" y="417169"/>
                  </a:lnTo>
                  <a:lnTo>
                    <a:pt x="661085" y="417169"/>
                  </a:lnTo>
                  <a:lnTo>
                    <a:pt x="661085" y="382879"/>
                  </a:lnTo>
                  <a:lnTo>
                    <a:pt x="661085" y="381609"/>
                  </a:lnTo>
                  <a:lnTo>
                    <a:pt x="626706" y="381609"/>
                  </a:lnTo>
                  <a:lnTo>
                    <a:pt x="626706" y="347560"/>
                  </a:lnTo>
                  <a:lnTo>
                    <a:pt x="626706" y="347319"/>
                  </a:lnTo>
                  <a:lnTo>
                    <a:pt x="626706" y="347065"/>
                  </a:lnTo>
                  <a:lnTo>
                    <a:pt x="592531" y="347065"/>
                  </a:lnTo>
                  <a:lnTo>
                    <a:pt x="592531" y="314299"/>
                  </a:lnTo>
                  <a:lnTo>
                    <a:pt x="592531" y="311759"/>
                  </a:lnTo>
                  <a:lnTo>
                    <a:pt x="592035" y="311759"/>
                  </a:lnTo>
                  <a:lnTo>
                    <a:pt x="592035" y="347319"/>
                  </a:lnTo>
                  <a:lnTo>
                    <a:pt x="592035" y="381609"/>
                  </a:lnTo>
                  <a:lnTo>
                    <a:pt x="591388" y="381609"/>
                  </a:lnTo>
                  <a:lnTo>
                    <a:pt x="591388" y="418439"/>
                  </a:lnTo>
                  <a:lnTo>
                    <a:pt x="591388" y="450189"/>
                  </a:lnTo>
                  <a:lnTo>
                    <a:pt x="522236" y="450189"/>
                  </a:lnTo>
                  <a:lnTo>
                    <a:pt x="522236" y="418439"/>
                  </a:lnTo>
                  <a:lnTo>
                    <a:pt x="521843" y="418439"/>
                  </a:lnTo>
                  <a:lnTo>
                    <a:pt x="521843" y="417957"/>
                  </a:lnTo>
                  <a:lnTo>
                    <a:pt x="522236" y="417957"/>
                  </a:lnTo>
                  <a:lnTo>
                    <a:pt x="522236" y="418439"/>
                  </a:lnTo>
                  <a:lnTo>
                    <a:pt x="591388" y="418439"/>
                  </a:lnTo>
                  <a:lnTo>
                    <a:pt x="591388" y="381609"/>
                  </a:lnTo>
                  <a:lnTo>
                    <a:pt x="558546" y="381609"/>
                  </a:lnTo>
                  <a:lnTo>
                    <a:pt x="558546" y="347319"/>
                  </a:lnTo>
                  <a:lnTo>
                    <a:pt x="592035" y="347319"/>
                  </a:lnTo>
                  <a:lnTo>
                    <a:pt x="592035" y="311759"/>
                  </a:lnTo>
                  <a:lnTo>
                    <a:pt x="558355" y="311759"/>
                  </a:lnTo>
                  <a:lnTo>
                    <a:pt x="558355" y="244449"/>
                  </a:lnTo>
                  <a:lnTo>
                    <a:pt x="593077" y="244449"/>
                  </a:lnTo>
                  <a:lnTo>
                    <a:pt x="593077" y="278739"/>
                  </a:lnTo>
                  <a:lnTo>
                    <a:pt x="627456" y="278739"/>
                  </a:lnTo>
                  <a:lnTo>
                    <a:pt x="627456" y="311759"/>
                  </a:lnTo>
                  <a:lnTo>
                    <a:pt x="661720" y="311759"/>
                  </a:lnTo>
                  <a:lnTo>
                    <a:pt x="661720" y="278739"/>
                  </a:lnTo>
                  <a:lnTo>
                    <a:pt x="662012" y="278739"/>
                  </a:lnTo>
                  <a:lnTo>
                    <a:pt x="662012" y="244449"/>
                  </a:lnTo>
                  <a:lnTo>
                    <a:pt x="662165" y="244449"/>
                  </a:lnTo>
                  <a:lnTo>
                    <a:pt x="662165" y="243179"/>
                  </a:lnTo>
                  <a:lnTo>
                    <a:pt x="697357" y="243179"/>
                  </a:lnTo>
                  <a:lnTo>
                    <a:pt x="697357" y="276199"/>
                  </a:lnTo>
                  <a:lnTo>
                    <a:pt x="766064" y="276199"/>
                  </a:lnTo>
                  <a:lnTo>
                    <a:pt x="766064" y="243179"/>
                  </a:lnTo>
                  <a:lnTo>
                    <a:pt x="766064" y="208889"/>
                  </a:lnTo>
                  <a:close/>
                </a:path>
                <a:path extrusionOk="0" h="625475" w="800100">
                  <a:moveTo>
                    <a:pt x="766610" y="208356"/>
                  </a:moveTo>
                  <a:lnTo>
                    <a:pt x="766064" y="207860"/>
                  </a:lnTo>
                  <a:lnTo>
                    <a:pt x="766064" y="208356"/>
                  </a:lnTo>
                  <a:lnTo>
                    <a:pt x="766610" y="208356"/>
                  </a:lnTo>
                  <a:close/>
                </a:path>
                <a:path extrusionOk="0" h="625475" w="800100">
                  <a:moveTo>
                    <a:pt x="800049" y="485749"/>
                  </a:moveTo>
                  <a:lnTo>
                    <a:pt x="765771" y="485749"/>
                  </a:lnTo>
                  <a:lnTo>
                    <a:pt x="765771" y="452729"/>
                  </a:lnTo>
                  <a:lnTo>
                    <a:pt x="695617" y="452729"/>
                  </a:lnTo>
                  <a:lnTo>
                    <a:pt x="695617" y="485749"/>
                  </a:lnTo>
                  <a:lnTo>
                    <a:pt x="695617" y="487019"/>
                  </a:lnTo>
                  <a:lnTo>
                    <a:pt x="662089" y="487019"/>
                  </a:lnTo>
                  <a:lnTo>
                    <a:pt x="662089" y="452729"/>
                  </a:lnTo>
                  <a:lnTo>
                    <a:pt x="417855" y="452729"/>
                  </a:lnTo>
                  <a:lnTo>
                    <a:pt x="417855" y="487019"/>
                  </a:lnTo>
                  <a:lnTo>
                    <a:pt x="417855" y="488289"/>
                  </a:lnTo>
                  <a:lnTo>
                    <a:pt x="417855" y="521258"/>
                  </a:lnTo>
                  <a:lnTo>
                    <a:pt x="244271" y="521309"/>
                  </a:lnTo>
                  <a:lnTo>
                    <a:pt x="244271" y="555599"/>
                  </a:lnTo>
                  <a:lnTo>
                    <a:pt x="313969" y="555599"/>
                  </a:lnTo>
                  <a:lnTo>
                    <a:pt x="313969" y="556869"/>
                  </a:lnTo>
                  <a:lnTo>
                    <a:pt x="418350" y="556869"/>
                  </a:lnTo>
                  <a:lnTo>
                    <a:pt x="418350" y="555599"/>
                  </a:lnTo>
                  <a:lnTo>
                    <a:pt x="418350" y="521754"/>
                  </a:lnTo>
                  <a:lnTo>
                    <a:pt x="452678" y="521792"/>
                  </a:lnTo>
                  <a:lnTo>
                    <a:pt x="452678" y="521309"/>
                  </a:lnTo>
                  <a:lnTo>
                    <a:pt x="453174" y="521309"/>
                  </a:lnTo>
                  <a:lnTo>
                    <a:pt x="453174" y="488289"/>
                  </a:lnTo>
                  <a:lnTo>
                    <a:pt x="486664" y="488289"/>
                  </a:lnTo>
                  <a:lnTo>
                    <a:pt x="486664" y="521309"/>
                  </a:lnTo>
                  <a:lnTo>
                    <a:pt x="591439" y="521309"/>
                  </a:lnTo>
                  <a:lnTo>
                    <a:pt x="591439" y="488289"/>
                  </a:lnTo>
                  <a:lnTo>
                    <a:pt x="591439" y="487019"/>
                  </a:lnTo>
                  <a:lnTo>
                    <a:pt x="661631" y="487019"/>
                  </a:lnTo>
                  <a:lnTo>
                    <a:pt x="661631" y="521309"/>
                  </a:lnTo>
                  <a:lnTo>
                    <a:pt x="627748" y="521309"/>
                  </a:lnTo>
                  <a:lnTo>
                    <a:pt x="627748" y="555599"/>
                  </a:lnTo>
                  <a:lnTo>
                    <a:pt x="592772" y="555599"/>
                  </a:lnTo>
                  <a:lnTo>
                    <a:pt x="592772" y="589889"/>
                  </a:lnTo>
                  <a:lnTo>
                    <a:pt x="592772" y="625449"/>
                  </a:lnTo>
                  <a:lnTo>
                    <a:pt x="628205" y="625449"/>
                  </a:lnTo>
                  <a:lnTo>
                    <a:pt x="628205" y="589889"/>
                  </a:lnTo>
                  <a:lnTo>
                    <a:pt x="662482" y="589889"/>
                  </a:lnTo>
                  <a:lnTo>
                    <a:pt x="662482" y="555599"/>
                  </a:lnTo>
                  <a:lnTo>
                    <a:pt x="732332" y="555599"/>
                  </a:lnTo>
                  <a:lnTo>
                    <a:pt x="732332" y="521309"/>
                  </a:lnTo>
                  <a:lnTo>
                    <a:pt x="800049" y="521309"/>
                  </a:lnTo>
                  <a:lnTo>
                    <a:pt x="800049" y="487019"/>
                  </a:lnTo>
                  <a:lnTo>
                    <a:pt x="800049" y="485749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382990" y="1668779"/>
              <a:ext cx="1287145" cy="1286510"/>
            </a:xfrm>
            <a:custGeom>
              <a:rect b="b" l="l" r="r" t="t"/>
              <a:pathLst>
                <a:path extrusionOk="0" h="1286510" w="1287145">
                  <a:moveTo>
                    <a:pt x="241896" y="0"/>
                  </a:moveTo>
                  <a:lnTo>
                    <a:pt x="206819" y="0"/>
                  </a:lnTo>
                  <a:lnTo>
                    <a:pt x="206819" y="35560"/>
                  </a:lnTo>
                  <a:lnTo>
                    <a:pt x="206819" y="207010"/>
                  </a:lnTo>
                  <a:lnTo>
                    <a:pt x="34823" y="207010"/>
                  </a:lnTo>
                  <a:lnTo>
                    <a:pt x="34823" y="35560"/>
                  </a:lnTo>
                  <a:lnTo>
                    <a:pt x="206819" y="35560"/>
                  </a:lnTo>
                  <a:lnTo>
                    <a:pt x="206819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207010"/>
                  </a:lnTo>
                  <a:lnTo>
                    <a:pt x="0" y="242570"/>
                  </a:lnTo>
                  <a:lnTo>
                    <a:pt x="241896" y="242570"/>
                  </a:lnTo>
                  <a:lnTo>
                    <a:pt x="241896" y="207149"/>
                  </a:lnTo>
                  <a:lnTo>
                    <a:pt x="241896" y="207010"/>
                  </a:lnTo>
                  <a:lnTo>
                    <a:pt x="241896" y="35560"/>
                  </a:lnTo>
                  <a:lnTo>
                    <a:pt x="241896" y="35102"/>
                  </a:lnTo>
                  <a:lnTo>
                    <a:pt x="241896" y="0"/>
                  </a:lnTo>
                  <a:close/>
                </a:path>
                <a:path extrusionOk="0" h="1286510" w="1287145">
                  <a:moveTo>
                    <a:pt x="242100" y="1045210"/>
                  </a:moveTo>
                  <a:lnTo>
                    <a:pt x="206971" y="1045210"/>
                  </a:lnTo>
                  <a:lnTo>
                    <a:pt x="206971" y="1080770"/>
                  </a:lnTo>
                  <a:lnTo>
                    <a:pt x="206971" y="1252220"/>
                  </a:lnTo>
                  <a:lnTo>
                    <a:pt x="34975" y="1252220"/>
                  </a:lnTo>
                  <a:lnTo>
                    <a:pt x="34975" y="1080770"/>
                  </a:lnTo>
                  <a:lnTo>
                    <a:pt x="206971" y="1080770"/>
                  </a:lnTo>
                  <a:lnTo>
                    <a:pt x="206971" y="1045210"/>
                  </a:lnTo>
                  <a:lnTo>
                    <a:pt x="495" y="1045210"/>
                  </a:lnTo>
                  <a:lnTo>
                    <a:pt x="495" y="1080770"/>
                  </a:lnTo>
                  <a:lnTo>
                    <a:pt x="495" y="1252220"/>
                  </a:lnTo>
                  <a:lnTo>
                    <a:pt x="495" y="1286510"/>
                  </a:lnTo>
                  <a:lnTo>
                    <a:pt x="242100" y="1286510"/>
                  </a:lnTo>
                  <a:lnTo>
                    <a:pt x="242100" y="1252512"/>
                  </a:lnTo>
                  <a:lnTo>
                    <a:pt x="242100" y="1252220"/>
                  </a:lnTo>
                  <a:lnTo>
                    <a:pt x="242100" y="1080770"/>
                  </a:lnTo>
                  <a:lnTo>
                    <a:pt x="242100" y="1080516"/>
                  </a:lnTo>
                  <a:lnTo>
                    <a:pt x="242100" y="1045210"/>
                  </a:lnTo>
                  <a:close/>
                </a:path>
                <a:path extrusionOk="0" h="1286510" w="1287145">
                  <a:moveTo>
                    <a:pt x="382587" y="138493"/>
                  </a:moveTo>
                  <a:lnTo>
                    <a:pt x="382041" y="138493"/>
                  </a:lnTo>
                  <a:lnTo>
                    <a:pt x="382587" y="138938"/>
                  </a:lnTo>
                  <a:lnTo>
                    <a:pt x="382587" y="138493"/>
                  </a:lnTo>
                  <a:close/>
                </a:path>
                <a:path extrusionOk="0" h="1286510" w="1287145">
                  <a:moveTo>
                    <a:pt x="487019" y="417588"/>
                  </a:moveTo>
                  <a:lnTo>
                    <a:pt x="486524" y="417093"/>
                  </a:lnTo>
                  <a:lnTo>
                    <a:pt x="486524" y="417588"/>
                  </a:lnTo>
                  <a:lnTo>
                    <a:pt x="487019" y="417588"/>
                  </a:lnTo>
                  <a:close/>
                </a:path>
                <a:path extrusionOk="0" h="1286510" w="1287145">
                  <a:moveTo>
                    <a:pt x="487019" y="382270"/>
                  </a:moveTo>
                  <a:lnTo>
                    <a:pt x="486524" y="382270"/>
                  </a:lnTo>
                  <a:lnTo>
                    <a:pt x="486524" y="382816"/>
                  </a:lnTo>
                  <a:lnTo>
                    <a:pt x="487019" y="382270"/>
                  </a:lnTo>
                  <a:close/>
                </a:path>
                <a:path extrusionOk="0" h="1286510" w="1287145">
                  <a:moveTo>
                    <a:pt x="521893" y="974305"/>
                  </a:moveTo>
                  <a:lnTo>
                    <a:pt x="521398" y="974305"/>
                  </a:lnTo>
                  <a:lnTo>
                    <a:pt x="521893" y="974852"/>
                  </a:lnTo>
                  <a:lnTo>
                    <a:pt x="521893" y="974305"/>
                  </a:lnTo>
                  <a:close/>
                </a:path>
                <a:path extrusionOk="0" h="1286510" w="1287145">
                  <a:moveTo>
                    <a:pt x="521893" y="904760"/>
                  </a:moveTo>
                  <a:lnTo>
                    <a:pt x="521398" y="905306"/>
                  </a:lnTo>
                  <a:lnTo>
                    <a:pt x="521893" y="905306"/>
                  </a:lnTo>
                  <a:lnTo>
                    <a:pt x="521893" y="904760"/>
                  </a:lnTo>
                  <a:close/>
                </a:path>
                <a:path extrusionOk="0" h="1286510" w="1287145">
                  <a:moveTo>
                    <a:pt x="590257" y="208051"/>
                  </a:moveTo>
                  <a:lnTo>
                    <a:pt x="556717" y="208089"/>
                  </a:lnTo>
                  <a:lnTo>
                    <a:pt x="556717" y="172720"/>
                  </a:lnTo>
                  <a:lnTo>
                    <a:pt x="556717" y="138430"/>
                  </a:lnTo>
                  <a:lnTo>
                    <a:pt x="556221" y="138430"/>
                  </a:lnTo>
                  <a:lnTo>
                    <a:pt x="556221" y="208280"/>
                  </a:lnTo>
                  <a:lnTo>
                    <a:pt x="556221" y="242570"/>
                  </a:lnTo>
                  <a:lnTo>
                    <a:pt x="522732" y="242570"/>
                  </a:lnTo>
                  <a:lnTo>
                    <a:pt x="522732" y="209550"/>
                  </a:lnTo>
                  <a:lnTo>
                    <a:pt x="522732" y="208280"/>
                  </a:lnTo>
                  <a:lnTo>
                    <a:pt x="556221" y="208280"/>
                  </a:lnTo>
                  <a:lnTo>
                    <a:pt x="556221" y="138430"/>
                  </a:lnTo>
                  <a:lnTo>
                    <a:pt x="486473" y="138430"/>
                  </a:lnTo>
                  <a:lnTo>
                    <a:pt x="486473" y="104203"/>
                  </a:lnTo>
                  <a:lnTo>
                    <a:pt x="486968" y="104203"/>
                  </a:lnTo>
                  <a:lnTo>
                    <a:pt x="486473" y="103708"/>
                  </a:lnTo>
                  <a:lnTo>
                    <a:pt x="486473" y="104140"/>
                  </a:lnTo>
                  <a:lnTo>
                    <a:pt x="485622" y="104140"/>
                  </a:lnTo>
                  <a:lnTo>
                    <a:pt x="485622" y="209550"/>
                  </a:lnTo>
                  <a:lnTo>
                    <a:pt x="485622" y="242570"/>
                  </a:lnTo>
                  <a:lnTo>
                    <a:pt x="452780" y="242570"/>
                  </a:lnTo>
                  <a:lnTo>
                    <a:pt x="452780" y="209550"/>
                  </a:lnTo>
                  <a:lnTo>
                    <a:pt x="485622" y="209550"/>
                  </a:lnTo>
                  <a:lnTo>
                    <a:pt x="485622" y="104140"/>
                  </a:lnTo>
                  <a:lnTo>
                    <a:pt x="450748" y="104140"/>
                  </a:lnTo>
                  <a:lnTo>
                    <a:pt x="450748" y="278130"/>
                  </a:lnTo>
                  <a:lnTo>
                    <a:pt x="450748" y="279400"/>
                  </a:lnTo>
                  <a:lnTo>
                    <a:pt x="450748" y="346710"/>
                  </a:lnTo>
                  <a:lnTo>
                    <a:pt x="417322" y="346710"/>
                  </a:lnTo>
                  <a:lnTo>
                    <a:pt x="417322" y="312420"/>
                  </a:lnTo>
                  <a:lnTo>
                    <a:pt x="417322" y="278130"/>
                  </a:lnTo>
                  <a:lnTo>
                    <a:pt x="450748" y="278130"/>
                  </a:lnTo>
                  <a:lnTo>
                    <a:pt x="450748" y="104140"/>
                  </a:lnTo>
                  <a:lnTo>
                    <a:pt x="382587" y="104140"/>
                  </a:lnTo>
                  <a:lnTo>
                    <a:pt x="382587" y="138430"/>
                  </a:lnTo>
                  <a:lnTo>
                    <a:pt x="450697" y="138430"/>
                  </a:lnTo>
                  <a:lnTo>
                    <a:pt x="450697" y="172720"/>
                  </a:lnTo>
                  <a:lnTo>
                    <a:pt x="416814" y="172720"/>
                  </a:lnTo>
                  <a:lnTo>
                    <a:pt x="416814" y="208280"/>
                  </a:lnTo>
                  <a:lnTo>
                    <a:pt x="416814" y="209550"/>
                  </a:lnTo>
                  <a:lnTo>
                    <a:pt x="416814" y="242570"/>
                  </a:lnTo>
                  <a:lnTo>
                    <a:pt x="416814" y="278130"/>
                  </a:lnTo>
                  <a:lnTo>
                    <a:pt x="382689" y="278130"/>
                  </a:lnTo>
                  <a:lnTo>
                    <a:pt x="382689" y="312420"/>
                  </a:lnTo>
                  <a:lnTo>
                    <a:pt x="348805" y="312420"/>
                  </a:lnTo>
                  <a:lnTo>
                    <a:pt x="348805" y="346710"/>
                  </a:lnTo>
                  <a:lnTo>
                    <a:pt x="348805" y="382270"/>
                  </a:lnTo>
                  <a:lnTo>
                    <a:pt x="348805" y="417830"/>
                  </a:lnTo>
                  <a:lnTo>
                    <a:pt x="348805" y="452120"/>
                  </a:lnTo>
                  <a:lnTo>
                    <a:pt x="486765" y="452120"/>
                  </a:lnTo>
                  <a:lnTo>
                    <a:pt x="486765" y="417830"/>
                  </a:lnTo>
                  <a:lnTo>
                    <a:pt x="453136" y="417830"/>
                  </a:lnTo>
                  <a:lnTo>
                    <a:pt x="453136" y="382270"/>
                  </a:lnTo>
                  <a:lnTo>
                    <a:pt x="486524" y="382270"/>
                  </a:lnTo>
                  <a:lnTo>
                    <a:pt x="486524" y="346710"/>
                  </a:lnTo>
                  <a:lnTo>
                    <a:pt x="486524" y="279400"/>
                  </a:lnTo>
                  <a:lnTo>
                    <a:pt x="557212" y="279400"/>
                  </a:lnTo>
                  <a:lnTo>
                    <a:pt x="557212" y="311975"/>
                  </a:lnTo>
                  <a:lnTo>
                    <a:pt x="590257" y="311975"/>
                  </a:lnTo>
                  <a:lnTo>
                    <a:pt x="590257" y="208280"/>
                  </a:lnTo>
                  <a:lnTo>
                    <a:pt x="590257" y="208051"/>
                  </a:lnTo>
                  <a:close/>
                </a:path>
                <a:path extrusionOk="0" h="1286510" w="1287145">
                  <a:moveTo>
                    <a:pt x="590791" y="208051"/>
                  </a:moveTo>
                  <a:lnTo>
                    <a:pt x="590257" y="207543"/>
                  </a:lnTo>
                  <a:lnTo>
                    <a:pt x="590257" y="208051"/>
                  </a:lnTo>
                  <a:lnTo>
                    <a:pt x="590791" y="208051"/>
                  </a:lnTo>
                  <a:close/>
                </a:path>
                <a:path extrusionOk="0" h="1286510" w="1287145">
                  <a:moveTo>
                    <a:pt x="626325" y="1148537"/>
                  </a:moveTo>
                  <a:lnTo>
                    <a:pt x="625817" y="1148537"/>
                  </a:lnTo>
                  <a:lnTo>
                    <a:pt x="626325" y="1149032"/>
                  </a:lnTo>
                  <a:lnTo>
                    <a:pt x="626325" y="1148537"/>
                  </a:lnTo>
                  <a:close/>
                </a:path>
                <a:path extrusionOk="0" h="1286510" w="1287145">
                  <a:moveTo>
                    <a:pt x="661149" y="1148537"/>
                  </a:moveTo>
                  <a:lnTo>
                    <a:pt x="660654" y="1148537"/>
                  </a:lnTo>
                  <a:lnTo>
                    <a:pt x="660654" y="1149032"/>
                  </a:lnTo>
                  <a:lnTo>
                    <a:pt x="661149" y="1148537"/>
                  </a:lnTo>
                  <a:close/>
                </a:path>
                <a:path extrusionOk="0" h="1286510" w="1287145">
                  <a:moveTo>
                    <a:pt x="730796" y="869924"/>
                  </a:moveTo>
                  <a:lnTo>
                    <a:pt x="730300" y="869924"/>
                  </a:lnTo>
                  <a:lnTo>
                    <a:pt x="730300" y="870381"/>
                  </a:lnTo>
                  <a:lnTo>
                    <a:pt x="730796" y="870381"/>
                  </a:lnTo>
                  <a:lnTo>
                    <a:pt x="730796" y="869924"/>
                  </a:lnTo>
                  <a:close/>
                </a:path>
                <a:path extrusionOk="0" h="1286510" w="1287145">
                  <a:moveTo>
                    <a:pt x="730796" y="835050"/>
                  </a:moveTo>
                  <a:lnTo>
                    <a:pt x="661746" y="835050"/>
                  </a:lnTo>
                  <a:lnTo>
                    <a:pt x="661746" y="869581"/>
                  </a:lnTo>
                  <a:lnTo>
                    <a:pt x="625817" y="869581"/>
                  </a:lnTo>
                  <a:lnTo>
                    <a:pt x="625817" y="905205"/>
                  </a:lnTo>
                  <a:lnTo>
                    <a:pt x="659701" y="905205"/>
                  </a:lnTo>
                  <a:lnTo>
                    <a:pt x="659701" y="939584"/>
                  </a:lnTo>
                  <a:lnTo>
                    <a:pt x="659663" y="1044511"/>
                  </a:lnTo>
                  <a:lnTo>
                    <a:pt x="659663" y="1077988"/>
                  </a:lnTo>
                  <a:lnTo>
                    <a:pt x="626275" y="1077988"/>
                  </a:lnTo>
                  <a:lnTo>
                    <a:pt x="626275" y="1044511"/>
                  </a:lnTo>
                  <a:lnTo>
                    <a:pt x="659663" y="1044511"/>
                  </a:lnTo>
                  <a:lnTo>
                    <a:pt x="659663" y="939584"/>
                  </a:lnTo>
                  <a:lnTo>
                    <a:pt x="625817" y="939584"/>
                  </a:lnTo>
                  <a:lnTo>
                    <a:pt x="625779" y="1044003"/>
                  </a:lnTo>
                  <a:lnTo>
                    <a:pt x="591489" y="1044003"/>
                  </a:lnTo>
                  <a:lnTo>
                    <a:pt x="591489" y="939533"/>
                  </a:lnTo>
                  <a:lnTo>
                    <a:pt x="557022" y="939533"/>
                  </a:lnTo>
                  <a:lnTo>
                    <a:pt x="557022" y="905306"/>
                  </a:lnTo>
                  <a:lnTo>
                    <a:pt x="521893" y="905306"/>
                  </a:lnTo>
                  <a:lnTo>
                    <a:pt x="521893" y="974305"/>
                  </a:lnTo>
                  <a:lnTo>
                    <a:pt x="555929" y="974305"/>
                  </a:lnTo>
                  <a:lnTo>
                    <a:pt x="555929" y="1078890"/>
                  </a:lnTo>
                  <a:lnTo>
                    <a:pt x="590804" y="1078890"/>
                  </a:lnTo>
                  <a:lnTo>
                    <a:pt x="590804" y="1113218"/>
                  </a:lnTo>
                  <a:lnTo>
                    <a:pt x="626325" y="1113218"/>
                  </a:lnTo>
                  <a:lnTo>
                    <a:pt x="626325" y="1148537"/>
                  </a:lnTo>
                  <a:lnTo>
                    <a:pt x="660654" y="1148537"/>
                  </a:lnTo>
                  <a:lnTo>
                    <a:pt x="660654" y="1114399"/>
                  </a:lnTo>
                  <a:lnTo>
                    <a:pt x="729551" y="1114399"/>
                  </a:lnTo>
                  <a:lnTo>
                    <a:pt x="729551" y="1080071"/>
                  </a:lnTo>
                  <a:lnTo>
                    <a:pt x="696214" y="1080071"/>
                  </a:lnTo>
                  <a:lnTo>
                    <a:pt x="696214" y="1077988"/>
                  </a:lnTo>
                  <a:lnTo>
                    <a:pt x="696214" y="1044003"/>
                  </a:lnTo>
                  <a:lnTo>
                    <a:pt x="696214" y="1009675"/>
                  </a:lnTo>
                  <a:lnTo>
                    <a:pt x="661695" y="1009675"/>
                  </a:lnTo>
                  <a:lnTo>
                    <a:pt x="661695" y="975245"/>
                  </a:lnTo>
                  <a:lnTo>
                    <a:pt x="729462" y="975245"/>
                  </a:lnTo>
                  <a:lnTo>
                    <a:pt x="729462" y="940320"/>
                  </a:lnTo>
                  <a:lnTo>
                    <a:pt x="696963" y="940320"/>
                  </a:lnTo>
                  <a:lnTo>
                    <a:pt x="696963" y="869924"/>
                  </a:lnTo>
                  <a:lnTo>
                    <a:pt x="730300" y="869924"/>
                  </a:lnTo>
                  <a:lnTo>
                    <a:pt x="730796" y="835050"/>
                  </a:lnTo>
                  <a:close/>
                </a:path>
                <a:path extrusionOk="0" h="1286510" w="1287145">
                  <a:moveTo>
                    <a:pt x="800493" y="974305"/>
                  </a:moveTo>
                  <a:lnTo>
                    <a:pt x="799998" y="974305"/>
                  </a:lnTo>
                  <a:lnTo>
                    <a:pt x="800493" y="974852"/>
                  </a:lnTo>
                  <a:lnTo>
                    <a:pt x="800493" y="974305"/>
                  </a:lnTo>
                  <a:close/>
                </a:path>
                <a:path extrusionOk="0" h="1286510" w="1287145">
                  <a:moveTo>
                    <a:pt x="904925" y="1148486"/>
                  </a:moveTo>
                  <a:lnTo>
                    <a:pt x="904430" y="1148486"/>
                  </a:lnTo>
                  <a:lnTo>
                    <a:pt x="904925" y="1149032"/>
                  </a:lnTo>
                  <a:lnTo>
                    <a:pt x="904925" y="1148486"/>
                  </a:lnTo>
                  <a:close/>
                </a:path>
                <a:path extrusionOk="0" h="1286510" w="1287145">
                  <a:moveTo>
                    <a:pt x="1079106" y="1183309"/>
                  </a:moveTo>
                  <a:lnTo>
                    <a:pt x="1078560" y="1183309"/>
                  </a:lnTo>
                  <a:lnTo>
                    <a:pt x="1079106" y="1183805"/>
                  </a:lnTo>
                  <a:lnTo>
                    <a:pt x="1079106" y="1183309"/>
                  </a:lnTo>
                  <a:close/>
                </a:path>
                <a:path extrusionOk="0" h="1286510" w="1287145">
                  <a:moveTo>
                    <a:pt x="1114425" y="1149921"/>
                  </a:moveTo>
                  <a:lnTo>
                    <a:pt x="1079106" y="1149921"/>
                  </a:lnTo>
                  <a:lnTo>
                    <a:pt x="1079106" y="1183309"/>
                  </a:lnTo>
                  <a:lnTo>
                    <a:pt x="1114425" y="1183309"/>
                  </a:lnTo>
                  <a:lnTo>
                    <a:pt x="1114425" y="1149921"/>
                  </a:lnTo>
                  <a:close/>
                </a:path>
                <a:path extrusionOk="0" h="1286510" w="1287145">
                  <a:moveTo>
                    <a:pt x="1182497" y="278130"/>
                  </a:moveTo>
                  <a:lnTo>
                    <a:pt x="1009408" y="278130"/>
                  </a:lnTo>
                  <a:lnTo>
                    <a:pt x="1009408" y="277787"/>
                  </a:lnTo>
                  <a:lnTo>
                    <a:pt x="1008913" y="278333"/>
                  </a:lnTo>
                  <a:lnTo>
                    <a:pt x="1009408" y="278333"/>
                  </a:lnTo>
                  <a:lnTo>
                    <a:pt x="1009408" y="312420"/>
                  </a:lnTo>
                  <a:lnTo>
                    <a:pt x="1182497" y="312420"/>
                  </a:lnTo>
                  <a:lnTo>
                    <a:pt x="1182497" y="278130"/>
                  </a:lnTo>
                  <a:close/>
                </a:path>
                <a:path extrusionOk="0" h="1286510" w="1287145">
                  <a:moveTo>
                    <a:pt x="1218260" y="1079474"/>
                  </a:moveTo>
                  <a:lnTo>
                    <a:pt x="1217764" y="1078928"/>
                  </a:lnTo>
                  <a:lnTo>
                    <a:pt x="1217764" y="1079474"/>
                  </a:lnTo>
                  <a:lnTo>
                    <a:pt x="1218260" y="1079474"/>
                  </a:lnTo>
                  <a:close/>
                </a:path>
                <a:path extrusionOk="0" h="1286510" w="1287145">
                  <a:moveTo>
                    <a:pt x="1286471" y="1252220"/>
                  </a:moveTo>
                  <a:lnTo>
                    <a:pt x="1252143" y="1252220"/>
                  </a:lnTo>
                  <a:lnTo>
                    <a:pt x="1252143" y="1217930"/>
                  </a:lnTo>
                  <a:lnTo>
                    <a:pt x="1217764" y="1217930"/>
                  </a:lnTo>
                  <a:lnTo>
                    <a:pt x="1217764" y="1079500"/>
                  </a:lnTo>
                  <a:lnTo>
                    <a:pt x="1147610" y="1079500"/>
                  </a:lnTo>
                  <a:lnTo>
                    <a:pt x="1147610" y="1010920"/>
                  </a:lnTo>
                  <a:lnTo>
                    <a:pt x="1147610" y="1008380"/>
                  </a:lnTo>
                  <a:lnTo>
                    <a:pt x="1147610" y="974090"/>
                  </a:lnTo>
                  <a:lnTo>
                    <a:pt x="1112393" y="974090"/>
                  </a:lnTo>
                  <a:lnTo>
                    <a:pt x="1112393" y="1010920"/>
                  </a:lnTo>
                  <a:lnTo>
                    <a:pt x="1112393" y="1079500"/>
                  </a:lnTo>
                  <a:lnTo>
                    <a:pt x="1112393" y="1113790"/>
                  </a:lnTo>
                  <a:lnTo>
                    <a:pt x="1010043" y="1113790"/>
                  </a:lnTo>
                  <a:lnTo>
                    <a:pt x="1010043" y="1010920"/>
                  </a:lnTo>
                  <a:lnTo>
                    <a:pt x="1112393" y="1010920"/>
                  </a:lnTo>
                  <a:lnTo>
                    <a:pt x="1112393" y="974090"/>
                  </a:lnTo>
                  <a:lnTo>
                    <a:pt x="1044333" y="974090"/>
                  </a:lnTo>
                  <a:lnTo>
                    <a:pt x="1044333" y="939800"/>
                  </a:lnTo>
                  <a:lnTo>
                    <a:pt x="1044333" y="905510"/>
                  </a:lnTo>
                  <a:lnTo>
                    <a:pt x="1010196" y="905510"/>
                  </a:lnTo>
                  <a:lnTo>
                    <a:pt x="1010196" y="871220"/>
                  </a:lnTo>
                  <a:lnTo>
                    <a:pt x="1077963" y="871220"/>
                  </a:lnTo>
                  <a:lnTo>
                    <a:pt x="1077963" y="869950"/>
                  </a:lnTo>
                  <a:lnTo>
                    <a:pt x="1007872" y="869950"/>
                  </a:lnTo>
                  <a:lnTo>
                    <a:pt x="1007872" y="939800"/>
                  </a:lnTo>
                  <a:lnTo>
                    <a:pt x="1007872" y="974090"/>
                  </a:lnTo>
                  <a:lnTo>
                    <a:pt x="973086" y="974090"/>
                  </a:lnTo>
                  <a:lnTo>
                    <a:pt x="973086" y="1079500"/>
                  </a:lnTo>
                  <a:lnTo>
                    <a:pt x="973086" y="1112520"/>
                  </a:lnTo>
                  <a:lnTo>
                    <a:pt x="939698" y="1112520"/>
                  </a:lnTo>
                  <a:lnTo>
                    <a:pt x="939698" y="1079500"/>
                  </a:lnTo>
                  <a:lnTo>
                    <a:pt x="973086" y="1079500"/>
                  </a:lnTo>
                  <a:lnTo>
                    <a:pt x="973086" y="974090"/>
                  </a:lnTo>
                  <a:lnTo>
                    <a:pt x="939698" y="974090"/>
                  </a:lnTo>
                  <a:lnTo>
                    <a:pt x="939698" y="939800"/>
                  </a:lnTo>
                  <a:lnTo>
                    <a:pt x="1007872" y="939800"/>
                  </a:lnTo>
                  <a:lnTo>
                    <a:pt x="1007872" y="869950"/>
                  </a:lnTo>
                  <a:lnTo>
                    <a:pt x="939698" y="869950"/>
                  </a:lnTo>
                  <a:lnTo>
                    <a:pt x="939203" y="869924"/>
                  </a:lnTo>
                  <a:lnTo>
                    <a:pt x="939203" y="939800"/>
                  </a:lnTo>
                  <a:lnTo>
                    <a:pt x="836320" y="939800"/>
                  </a:lnTo>
                  <a:lnTo>
                    <a:pt x="836320" y="905510"/>
                  </a:lnTo>
                  <a:lnTo>
                    <a:pt x="904875" y="905510"/>
                  </a:lnTo>
                  <a:lnTo>
                    <a:pt x="904875" y="904240"/>
                  </a:lnTo>
                  <a:lnTo>
                    <a:pt x="800493" y="904240"/>
                  </a:lnTo>
                  <a:lnTo>
                    <a:pt x="800493" y="905510"/>
                  </a:lnTo>
                  <a:lnTo>
                    <a:pt x="800493" y="939800"/>
                  </a:lnTo>
                  <a:lnTo>
                    <a:pt x="800493" y="974090"/>
                  </a:lnTo>
                  <a:lnTo>
                    <a:pt x="868565" y="974090"/>
                  </a:lnTo>
                  <a:lnTo>
                    <a:pt x="868565" y="1008380"/>
                  </a:lnTo>
                  <a:lnTo>
                    <a:pt x="834732" y="1008380"/>
                  </a:lnTo>
                  <a:lnTo>
                    <a:pt x="834732" y="1010920"/>
                  </a:lnTo>
                  <a:lnTo>
                    <a:pt x="834732" y="1045210"/>
                  </a:lnTo>
                  <a:lnTo>
                    <a:pt x="834732" y="1079500"/>
                  </a:lnTo>
                  <a:lnTo>
                    <a:pt x="869162" y="1079500"/>
                  </a:lnTo>
                  <a:lnTo>
                    <a:pt x="869162" y="1045210"/>
                  </a:lnTo>
                  <a:lnTo>
                    <a:pt x="939203" y="1045210"/>
                  </a:lnTo>
                  <a:lnTo>
                    <a:pt x="939203" y="1078230"/>
                  </a:lnTo>
                  <a:lnTo>
                    <a:pt x="904925" y="1078230"/>
                  </a:lnTo>
                  <a:lnTo>
                    <a:pt x="904925" y="1079500"/>
                  </a:lnTo>
                  <a:lnTo>
                    <a:pt x="904925" y="1112520"/>
                  </a:lnTo>
                  <a:lnTo>
                    <a:pt x="904925" y="1113790"/>
                  </a:lnTo>
                  <a:lnTo>
                    <a:pt x="904925" y="1148080"/>
                  </a:lnTo>
                  <a:lnTo>
                    <a:pt x="975029" y="1148080"/>
                  </a:lnTo>
                  <a:lnTo>
                    <a:pt x="975029" y="1149350"/>
                  </a:lnTo>
                  <a:lnTo>
                    <a:pt x="975029" y="1182370"/>
                  </a:lnTo>
                  <a:lnTo>
                    <a:pt x="1009307" y="1182370"/>
                  </a:lnTo>
                  <a:lnTo>
                    <a:pt x="1009307" y="1149350"/>
                  </a:lnTo>
                  <a:lnTo>
                    <a:pt x="1148803" y="1149350"/>
                  </a:lnTo>
                  <a:lnTo>
                    <a:pt x="1148803" y="1184910"/>
                  </a:lnTo>
                  <a:lnTo>
                    <a:pt x="1183728" y="1184910"/>
                  </a:lnTo>
                  <a:lnTo>
                    <a:pt x="1183728" y="1217930"/>
                  </a:lnTo>
                  <a:lnTo>
                    <a:pt x="1183728" y="1252220"/>
                  </a:lnTo>
                  <a:lnTo>
                    <a:pt x="1183728" y="1286510"/>
                  </a:lnTo>
                  <a:lnTo>
                    <a:pt x="1286471" y="1286510"/>
                  </a:lnTo>
                  <a:lnTo>
                    <a:pt x="1286471" y="1252220"/>
                  </a:lnTo>
                  <a:close/>
                </a:path>
                <a:path extrusionOk="0" h="1286510" w="1287145">
                  <a:moveTo>
                    <a:pt x="1286573" y="1270"/>
                  </a:moveTo>
                  <a:lnTo>
                    <a:pt x="1252093" y="1270"/>
                  </a:lnTo>
                  <a:lnTo>
                    <a:pt x="1252093" y="35560"/>
                  </a:lnTo>
                  <a:lnTo>
                    <a:pt x="1252093" y="207010"/>
                  </a:lnTo>
                  <a:lnTo>
                    <a:pt x="1080096" y="207010"/>
                  </a:lnTo>
                  <a:lnTo>
                    <a:pt x="1080096" y="35560"/>
                  </a:lnTo>
                  <a:lnTo>
                    <a:pt x="1252093" y="35560"/>
                  </a:lnTo>
                  <a:lnTo>
                    <a:pt x="1252093" y="1270"/>
                  </a:lnTo>
                  <a:lnTo>
                    <a:pt x="1044829" y="1270"/>
                  </a:lnTo>
                  <a:lnTo>
                    <a:pt x="1044829" y="35560"/>
                  </a:lnTo>
                  <a:lnTo>
                    <a:pt x="1044829" y="207010"/>
                  </a:lnTo>
                  <a:lnTo>
                    <a:pt x="1044829" y="242570"/>
                  </a:lnTo>
                  <a:lnTo>
                    <a:pt x="1286573" y="242570"/>
                  </a:lnTo>
                  <a:lnTo>
                    <a:pt x="1286573" y="207492"/>
                  </a:lnTo>
                  <a:lnTo>
                    <a:pt x="1286573" y="207010"/>
                  </a:lnTo>
                  <a:lnTo>
                    <a:pt x="1286573" y="35560"/>
                  </a:lnTo>
                  <a:lnTo>
                    <a:pt x="1286573" y="35407"/>
                  </a:lnTo>
                  <a:lnTo>
                    <a:pt x="1286573" y="1270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383537" y="1772487"/>
              <a:ext cx="1285875" cy="1183640"/>
            </a:xfrm>
            <a:custGeom>
              <a:rect b="b" l="l" r="r" t="t"/>
              <a:pathLst>
                <a:path extrusionOk="0" h="1183639" w="1285875">
                  <a:moveTo>
                    <a:pt x="138264" y="731393"/>
                  </a:moveTo>
                  <a:lnTo>
                    <a:pt x="137769" y="731837"/>
                  </a:lnTo>
                  <a:lnTo>
                    <a:pt x="138264" y="731837"/>
                  </a:lnTo>
                  <a:lnTo>
                    <a:pt x="138264" y="731393"/>
                  </a:lnTo>
                  <a:close/>
                </a:path>
                <a:path extrusionOk="0" h="1183639" w="1285875">
                  <a:moveTo>
                    <a:pt x="207911" y="208915"/>
                  </a:moveTo>
                  <a:lnTo>
                    <a:pt x="207365" y="208915"/>
                  </a:lnTo>
                  <a:lnTo>
                    <a:pt x="207911" y="209410"/>
                  </a:lnTo>
                  <a:lnTo>
                    <a:pt x="207911" y="208915"/>
                  </a:lnTo>
                  <a:close/>
                </a:path>
                <a:path extrusionOk="0" h="1183639" w="1285875">
                  <a:moveTo>
                    <a:pt x="382041" y="35229"/>
                  </a:moveTo>
                  <a:lnTo>
                    <a:pt x="381495" y="34785"/>
                  </a:lnTo>
                  <a:lnTo>
                    <a:pt x="311797" y="34721"/>
                  </a:lnTo>
                  <a:lnTo>
                    <a:pt x="311797" y="495"/>
                  </a:lnTo>
                  <a:lnTo>
                    <a:pt x="312293" y="495"/>
                  </a:lnTo>
                  <a:lnTo>
                    <a:pt x="311797" y="0"/>
                  </a:lnTo>
                  <a:lnTo>
                    <a:pt x="311797" y="431"/>
                  </a:lnTo>
                  <a:lnTo>
                    <a:pt x="276771" y="431"/>
                  </a:lnTo>
                  <a:lnTo>
                    <a:pt x="276771" y="34721"/>
                  </a:lnTo>
                  <a:lnTo>
                    <a:pt x="276771" y="71551"/>
                  </a:lnTo>
                  <a:lnTo>
                    <a:pt x="276771" y="174421"/>
                  </a:lnTo>
                  <a:lnTo>
                    <a:pt x="207911" y="174421"/>
                  </a:lnTo>
                  <a:lnTo>
                    <a:pt x="207911" y="208711"/>
                  </a:lnTo>
                  <a:lnTo>
                    <a:pt x="242684" y="208711"/>
                  </a:lnTo>
                  <a:lnTo>
                    <a:pt x="242684" y="209981"/>
                  </a:lnTo>
                  <a:lnTo>
                    <a:pt x="242684" y="243738"/>
                  </a:lnTo>
                  <a:lnTo>
                    <a:pt x="242189" y="243738"/>
                  </a:lnTo>
                  <a:lnTo>
                    <a:pt x="242684" y="244233"/>
                  </a:lnTo>
                  <a:lnTo>
                    <a:pt x="276872" y="244271"/>
                  </a:lnTo>
                  <a:lnTo>
                    <a:pt x="276872" y="209981"/>
                  </a:lnTo>
                  <a:lnTo>
                    <a:pt x="311302" y="209981"/>
                  </a:lnTo>
                  <a:lnTo>
                    <a:pt x="311302" y="208711"/>
                  </a:lnTo>
                  <a:lnTo>
                    <a:pt x="311302" y="174421"/>
                  </a:lnTo>
                  <a:lnTo>
                    <a:pt x="311302" y="71551"/>
                  </a:lnTo>
                  <a:lnTo>
                    <a:pt x="346329" y="71551"/>
                  </a:lnTo>
                  <a:lnTo>
                    <a:pt x="346329" y="138074"/>
                  </a:lnTo>
                  <a:lnTo>
                    <a:pt x="381495" y="138074"/>
                  </a:lnTo>
                  <a:lnTo>
                    <a:pt x="381495" y="71551"/>
                  </a:lnTo>
                  <a:lnTo>
                    <a:pt x="381495" y="70993"/>
                  </a:lnTo>
                  <a:lnTo>
                    <a:pt x="381495" y="35229"/>
                  </a:lnTo>
                  <a:lnTo>
                    <a:pt x="382041" y="35229"/>
                  </a:lnTo>
                  <a:close/>
                </a:path>
                <a:path extrusionOk="0" h="1183639" w="1285875">
                  <a:moveTo>
                    <a:pt x="416267" y="556691"/>
                  </a:moveTo>
                  <a:lnTo>
                    <a:pt x="312496" y="556691"/>
                  </a:lnTo>
                  <a:lnTo>
                    <a:pt x="312496" y="523671"/>
                  </a:lnTo>
                  <a:lnTo>
                    <a:pt x="278066" y="523671"/>
                  </a:lnTo>
                  <a:lnTo>
                    <a:pt x="278066" y="556691"/>
                  </a:lnTo>
                  <a:lnTo>
                    <a:pt x="278066" y="592251"/>
                  </a:lnTo>
                  <a:lnTo>
                    <a:pt x="416267" y="592251"/>
                  </a:lnTo>
                  <a:lnTo>
                    <a:pt x="416267" y="556691"/>
                  </a:lnTo>
                  <a:close/>
                </a:path>
                <a:path extrusionOk="0" h="1183639" w="1285875">
                  <a:moveTo>
                    <a:pt x="451154" y="905941"/>
                  </a:moveTo>
                  <a:lnTo>
                    <a:pt x="417169" y="905941"/>
                  </a:lnTo>
                  <a:lnTo>
                    <a:pt x="417169" y="871651"/>
                  </a:lnTo>
                  <a:lnTo>
                    <a:pt x="381444" y="871651"/>
                  </a:lnTo>
                  <a:lnTo>
                    <a:pt x="381444" y="836422"/>
                  </a:lnTo>
                  <a:lnTo>
                    <a:pt x="381939" y="836422"/>
                  </a:lnTo>
                  <a:lnTo>
                    <a:pt x="381444" y="835926"/>
                  </a:lnTo>
                  <a:lnTo>
                    <a:pt x="381444" y="836091"/>
                  </a:lnTo>
                  <a:lnTo>
                    <a:pt x="346722" y="836091"/>
                  </a:lnTo>
                  <a:lnTo>
                    <a:pt x="346722" y="907211"/>
                  </a:lnTo>
                  <a:lnTo>
                    <a:pt x="346722" y="940231"/>
                  </a:lnTo>
                  <a:lnTo>
                    <a:pt x="313334" y="940231"/>
                  </a:lnTo>
                  <a:lnTo>
                    <a:pt x="313334" y="907211"/>
                  </a:lnTo>
                  <a:lnTo>
                    <a:pt x="346722" y="907211"/>
                  </a:lnTo>
                  <a:lnTo>
                    <a:pt x="346722" y="836091"/>
                  </a:lnTo>
                  <a:lnTo>
                    <a:pt x="277520" y="836091"/>
                  </a:lnTo>
                  <a:lnTo>
                    <a:pt x="277520" y="835825"/>
                  </a:lnTo>
                  <a:lnTo>
                    <a:pt x="277025" y="835825"/>
                  </a:lnTo>
                  <a:lnTo>
                    <a:pt x="277025" y="834821"/>
                  </a:lnTo>
                  <a:lnTo>
                    <a:pt x="277025" y="801801"/>
                  </a:lnTo>
                  <a:lnTo>
                    <a:pt x="312394" y="801801"/>
                  </a:lnTo>
                  <a:lnTo>
                    <a:pt x="312394" y="800531"/>
                  </a:lnTo>
                  <a:lnTo>
                    <a:pt x="312394" y="766241"/>
                  </a:lnTo>
                  <a:lnTo>
                    <a:pt x="312394" y="731951"/>
                  </a:lnTo>
                  <a:lnTo>
                    <a:pt x="277075" y="731951"/>
                  </a:lnTo>
                  <a:lnTo>
                    <a:pt x="277075" y="766241"/>
                  </a:lnTo>
                  <a:lnTo>
                    <a:pt x="242239" y="766241"/>
                  </a:lnTo>
                  <a:lnTo>
                    <a:pt x="242239" y="800531"/>
                  </a:lnTo>
                  <a:lnTo>
                    <a:pt x="207860" y="800531"/>
                  </a:lnTo>
                  <a:lnTo>
                    <a:pt x="207860" y="766241"/>
                  </a:lnTo>
                  <a:lnTo>
                    <a:pt x="173380" y="766241"/>
                  </a:lnTo>
                  <a:lnTo>
                    <a:pt x="173380" y="731951"/>
                  </a:lnTo>
                  <a:lnTo>
                    <a:pt x="138264" y="731951"/>
                  </a:lnTo>
                  <a:lnTo>
                    <a:pt x="138264" y="766241"/>
                  </a:lnTo>
                  <a:lnTo>
                    <a:pt x="138264" y="800531"/>
                  </a:lnTo>
                  <a:lnTo>
                    <a:pt x="138264" y="801801"/>
                  </a:lnTo>
                  <a:lnTo>
                    <a:pt x="138264" y="834821"/>
                  </a:lnTo>
                  <a:lnTo>
                    <a:pt x="67818" y="834821"/>
                  </a:lnTo>
                  <a:lnTo>
                    <a:pt x="67818" y="801801"/>
                  </a:lnTo>
                  <a:lnTo>
                    <a:pt x="0" y="801801"/>
                  </a:lnTo>
                  <a:lnTo>
                    <a:pt x="0" y="834821"/>
                  </a:lnTo>
                  <a:lnTo>
                    <a:pt x="0" y="836091"/>
                  </a:lnTo>
                  <a:lnTo>
                    <a:pt x="0" y="870381"/>
                  </a:lnTo>
                  <a:lnTo>
                    <a:pt x="0" y="871651"/>
                  </a:lnTo>
                  <a:lnTo>
                    <a:pt x="138163" y="871651"/>
                  </a:lnTo>
                  <a:lnTo>
                    <a:pt x="138163" y="904671"/>
                  </a:lnTo>
                  <a:lnTo>
                    <a:pt x="241642" y="904671"/>
                  </a:lnTo>
                  <a:lnTo>
                    <a:pt x="241642" y="871651"/>
                  </a:lnTo>
                  <a:lnTo>
                    <a:pt x="241642" y="870381"/>
                  </a:lnTo>
                  <a:lnTo>
                    <a:pt x="173977" y="870381"/>
                  </a:lnTo>
                  <a:lnTo>
                    <a:pt x="173977" y="836091"/>
                  </a:lnTo>
                  <a:lnTo>
                    <a:pt x="277025" y="836091"/>
                  </a:lnTo>
                  <a:lnTo>
                    <a:pt x="277025" y="836371"/>
                  </a:lnTo>
                  <a:lnTo>
                    <a:pt x="277520" y="836383"/>
                  </a:lnTo>
                  <a:lnTo>
                    <a:pt x="277520" y="974521"/>
                  </a:lnTo>
                  <a:lnTo>
                    <a:pt x="347218" y="974521"/>
                  </a:lnTo>
                  <a:lnTo>
                    <a:pt x="347218" y="941501"/>
                  </a:lnTo>
                  <a:lnTo>
                    <a:pt x="417169" y="941501"/>
                  </a:lnTo>
                  <a:lnTo>
                    <a:pt x="417169" y="974521"/>
                  </a:lnTo>
                  <a:lnTo>
                    <a:pt x="451154" y="974521"/>
                  </a:lnTo>
                  <a:lnTo>
                    <a:pt x="451154" y="941501"/>
                  </a:lnTo>
                  <a:lnTo>
                    <a:pt x="451154" y="940231"/>
                  </a:lnTo>
                  <a:lnTo>
                    <a:pt x="451154" y="907211"/>
                  </a:lnTo>
                  <a:lnTo>
                    <a:pt x="451154" y="905941"/>
                  </a:lnTo>
                  <a:close/>
                </a:path>
                <a:path extrusionOk="0" h="1183639" w="1285875">
                  <a:moveTo>
                    <a:pt x="451650" y="975131"/>
                  </a:moveTo>
                  <a:lnTo>
                    <a:pt x="451154" y="975131"/>
                  </a:lnTo>
                  <a:lnTo>
                    <a:pt x="451154" y="975677"/>
                  </a:lnTo>
                  <a:lnTo>
                    <a:pt x="451650" y="975131"/>
                  </a:lnTo>
                  <a:close/>
                </a:path>
                <a:path extrusionOk="0" h="1183639" w="1285875">
                  <a:moveTo>
                    <a:pt x="660603" y="1044829"/>
                  </a:moveTo>
                  <a:lnTo>
                    <a:pt x="660107" y="1045324"/>
                  </a:lnTo>
                  <a:lnTo>
                    <a:pt x="660603" y="1045324"/>
                  </a:lnTo>
                  <a:lnTo>
                    <a:pt x="660603" y="1044829"/>
                  </a:lnTo>
                  <a:close/>
                </a:path>
                <a:path extrusionOk="0" h="1183639" w="1285875">
                  <a:moveTo>
                    <a:pt x="903884" y="1115618"/>
                  </a:moveTo>
                  <a:lnTo>
                    <a:pt x="869556" y="1115618"/>
                  </a:lnTo>
                  <a:lnTo>
                    <a:pt x="869556" y="1183144"/>
                  </a:lnTo>
                  <a:lnTo>
                    <a:pt x="903884" y="1183144"/>
                  </a:lnTo>
                  <a:lnTo>
                    <a:pt x="903884" y="1115618"/>
                  </a:lnTo>
                  <a:close/>
                </a:path>
                <a:path extrusionOk="0" h="1183639" w="1285875">
                  <a:moveTo>
                    <a:pt x="903884" y="1045324"/>
                  </a:moveTo>
                  <a:lnTo>
                    <a:pt x="799350" y="1044879"/>
                  </a:lnTo>
                  <a:lnTo>
                    <a:pt x="799350" y="1078661"/>
                  </a:lnTo>
                  <a:lnTo>
                    <a:pt x="730504" y="1078661"/>
                  </a:lnTo>
                  <a:lnTo>
                    <a:pt x="730504" y="1045641"/>
                  </a:lnTo>
                  <a:lnTo>
                    <a:pt x="660603" y="1045641"/>
                  </a:lnTo>
                  <a:lnTo>
                    <a:pt x="660603" y="1078661"/>
                  </a:lnTo>
                  <a:lnTo>
                    <a:pt x="660603" y="1081201"/>
                  </a:lnTo>
                  <a:lnTo>
                    <a:pt x="695820" y="1081201"/>
                  </a:lnTo>
                  <a:lnTo>
                    <a:pt x="695820" y="1115491"/>
                  </a:lnTo>
                  <a:lnTo>
                    <a:pt x="765124" y="1115491"/>
                  </a:lnTo>
                  <a:lnTo>
                    <a:pt x="765124" y="1149261"/>
                  </a:lnTo>
                  <a:lnTo>
                    <a:pt x="764628" y="1149261"/>
                  </a:lnTo>
                  <a:lnTo>
                    <a:pt x="765124" y="1149756"/>
                  </a:lnTo>
                  <a:lnTo>
                    <a:pt x="835228" y="1149781"/>
                  </a:lnTo>
                  <a:lnTo>
                    <a:pt x="835228" y="1115491"/>
                  </a:lnTo>
                  <a:lnTo>
                    <a:pt x="903884" y="1115491"/>
                  </a:lnTo>
                  <a:lnTo>
                    <a:pt x="903884" y="1081201"/>
                  </a:lnTo>
                  <a:lnTo>
                    <a:pt x="903884" y="1078763"/>
                  </a:lnTo>
                  <a:lnTo>
                    <a:pt x="903884" y="1045324"/>
                  </a:lnTo>
                  <a:close/>
                </a:path>
                <a:path extrusionOk="0" h="1183639" w="1285875">
                  <a:moveTo>
                    <a:pt x="904379" y="1045324"/>
                  </a:moveTo>
                  <a:lnTo>
                    <a:pt x="903884" y="1044829"/>
                  </a:lnTo>
                  <a:lnTo>
                    <a:pt x="903884" y="1045324"/>
                  </a:lnTo>
                  <a:lnTo>
                    <a:pt x="904379" y="1045324"/>
                  </a:lnTo>
                  <a:close/>
                </a:path>
                <a:path extrusionOk="0" h="1183639" w="1285875">
                  <a:moveTo>
                    <a:pt x="1008862" y="174078"/>
                  </a:moveTo>
                  <a:lnTo>
                    <a:pt x="1008367" y="174078"/>
                  </a:lnTo>
                  <a:lnTo>
                    <a:pt x="1008367" y="138861"/>
                  </a:lnTo>
                  <a:lnTo>
                    <a:pt x="1008367" y="104876"/>
                  </a:lnTo>
                  <a:lnTo>
                    <a:pt x="1008367" y="104571"/>
                  </a:lnTo>
                  <a:lnTo>
                    <a:pt x="1008367" y="104381"/>
                  </a:lnTo>
                  <a:lnTo>
                    <a:pt x="974026" y="104381"/>
                  </a:lnTo>
                  <a:lnTo>
                    <a:pt x="974026" y="70281"/>
                  </a:lnTo>
                  <a:lnTo>
                    <a:pt x="974026" y="34721"/>
                  </a:lnTo>
                  <a:lnTo>
                    <a:pt x="973531" y="34721"/>
                  </a:lnTo>
                  <a:lnTo>
                    <a:pt x="973531" y="104571"/>
                  </a:lnTo>
                  <a:lnTo>
                    <a:pt x="973531" y="138861"/>
                  </a:lnTo>
                  <a:lnTo>
                    <a:pt x="940054" y="138861"/>
                  </a:lnTo>
                  <a:lnTo>
                    <a:pt x="940054" y="105841"/>
                  </a:lnTo>
                  <a:lnTo>
                    <a:pt x="940054" y="104571"/>
                  </a:lnTo>
                  <a:lnTo>
                    <a:pt x="973531" y="104571"/>
                  </a:lnTo>
                  <a:lnTo>
                    <a:pt x="973531" y="34721"/>
                  </a:lnTo>
                  <a:lnTo>
                    <a:pt x="939253" y="34721"/>
                  </a:lnTo>
                  <a:lnTo>
                    <a:pt x="938758" y="35280"/>
                  </a:lnTo>
                  <a:lnTo>
                    <a:pt x="939253" y="35280"/>
                  </a:lnTo>
                  <a:lnTo>
                    <a:pt x="939253" y="70281"/>
                  </a:lnTo>
                  <a:lnTo>
                    <a:pt x="799896" y="70281"/>
                  </a:lnTo>
                  <a:lnTo>
                    <a:pt x="799896" y="104432"/>
                  </a:lnTo>
                  <a:lnTo>
                    <a:pt x="799401" y="104432"/>
                  </a:lnTo>
                  <a:lnTo>
                    <a:pt x="799896" y="104927"/>
                  </a:lnTo>
                  <a:lnTo>
                    <a:pt x="799896" y="104571"/>
                  </a:lnTo>
                  <a:lnTo>
                    <a:pt x="834237" y="104571"/>
                  </a:lnTo>
                  <a:lnTo>
                    <a:pt x="834237" y="105841"/>
                  </a:lnTo>
                  <a:lnTo>
                    <a:pt x="834237" y="140131"/>
                  </a:lnTo>
                  <a:lnTo>
                    <a:pt x="868908" y="140131"/>
                  </a:lnTo>
                  <a:lnTo>
                    <a:pt x="868908" y="105841"/>
                  </a:lnTo>
                  <a:lnTo>
                    <a:pt x="903338" y="105841"/>
                  </a:lnTo>
                  <a:lnTo>
                    <a:pt x="903338" y="138861"/>
                  </a:lnTo>
                  <a:lnTo>
                    <a:pt x="903338" y="174421"/>
                  </a:lnTo>
                  <a:lnTo>
                    <a:pt x="1008367" y="174421"/>
                  </a:lnTo>
                  <a:lnTo>
                    <a:pt x="1008367" y="174625"/>
                  </a:lnTo>
                  <a:lnTo>
                    <a:pt x="1008862" y="174078"/>
                  </a:lnTo>
                  <a:close/>
                </a:path>
                <a:path extrusionOk="0" h="1183639" w="1285875">
                  <a:moveTo>
                    <a:pt x="1252588" y="209461"/>
                  </a:moveTo>
                  <a:lnTo>
                    <a:pt x="1252042" y="208965"/>
                  </a:lnTo>
                  <a:lnTo>
                    <a:pt x="1252042" y="209461"/>
                  </a:lnTo>
                  <a:lnTo>
                    <a:pt x="1252588" y="209461"/>
                  </a:lnTo>
                  <a:close/>
                </a:path>
                <a:path extrusionOk="0" h="1183639" w="1285875">
                  <a:moveTo>
                    <a:pt x="1285824" y="312851"/>
                  </a:moveTo>
                  <a:lnTo>
                    <a:pt x="1251940" y="312851"/>
                  </a:lnTo>
                  <a:lnTo>
                    <a:pt x="1251940" y="279831"/>
                  </a:lnTo>
                  <a:lnTo>
                    <a:pt x="1251940" y="278561"/>
                  </a:lnTo>
                  <a:lnTo>
                    <a:pt x="1218412" y="278561"/>
                  </a:lnTo>
                  <a:lnTo>
                    <a:pt x="1218412" y="243001"/>
                  </a:lnTo>
                  <a:lnTo>
                    <a:pt x="1252042" y="243001"/>
                  </a:lnTo>
                  <a:lnTo>
                    <a:pt x="1252042" y="209981"/>
                  </a:lnTo>
                  <a:lnTo>
                    <a:pt x="1181950" y="209981"/>
                  </a:lnTo>
                  <a:lnTo>
                    <a:pt x="1181950" y="208711"/>
                  </a:lnTo>
                  <a:lnTo>
                    <a:pt x="1181950" y="174421"/>
                  </a:lnTo>
                  <a:lnTo>
                    <a:pt x="1008862" y="174421"/>
                  </a:lnTo>
                  <a:lnTo>
                    <a:pt x="1008862" y="208711"/>
                  </a:lnTo>
                  <a:lnTo>
                    <a:pt x="1112139" y="208711"/>
                  </a:lnTo>
                  <a:lnTo>
                    <a:pt x="1112139" y="209981"/>
                  </a:lnTo>
                  <a:lnTo>
                    <a:pt x="1112139" y="243001"/>
                  </a:lnTo>
                  <a:lnTo>
                    <a:pt x="1079398" y="243001"/>
                  </a:lnTo>
                  <a:lnTo>
                    <a:pt x="1079398" y="278561"/>
                  </a:lnTo>
                  <a:lnTo>
                    <a:pt x="1079398" y="279831"/>
                  </a:lnTo>
                  <a:lnTo>
                    <a:pt x="1079398" y="312851"/>
                  </a:lnTo>
                  <a:lnTo>
                    <a:pt x="1112240" y="312851"/>
                  </a:lnTo>
                  <a:lnTo>
                    <a:pt x="1112240" y="348411"/>
                  </a:lnTo>
                  <a:lnTo>
                    <a:pt x="1147660" y="348411"/>
                  </a:lnTo>
                  <a:lnTo>
                    <a:pt x="1147660" y="348703"/>
                  </a:lnTo>
                  <a:lnTo>
                    <a:pt x="1148105" y="348208"/>
                  </a:lnTo>
                  <a:lnTo>
                    <a:pt x="1147660" y="348208"/>
                  </a:lnTo>
                  <a:lnTo>
                    <a:pt x="1147660" y="312851"/>
                  </a:lnTo>
                  <a:lnTo>
                    <a:pt x="1147660" y="279831"/>
                  </a:lnTo>
                  <a:lnTo>
                    <a:pt x="1182941" y="279831"/>
                  </a:lnTo>
                  <a:lnTo>
                    <a:pt x="1182941" y="312851"/>
                  </a:lnTo>
                  <a:lnTo>
                    <a:pt x="1182941" y="348259"/>
                  </a:lnTo>
                  <a:lnTo>
                    <a:pt x="1182446" y="348259"/>
                  </a:lnTo>
                  <a:lnTo>
                    <a:pt x="1182941" y="348703"/>
                  </a:lnTo>
                  <a:lnTo>
                    <a:pt x="1182941" y="348411"/>
                  </a:lnTo>
                  <a:lnTo>
                    <a:pt x="1285824" y="348411"/>
                  </a:lnTo>
                  <a:lnTo>
                    <a:pt x="1285824" y="312851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383194" y="1668779"/>
              <a:ext cx="1287145" cy="1287780"/>
            </a:xfrm>
            <a:custGeom>
              <a:rect b="b" l="l" r="r" t="t"/>
              <a:pathLst>
                <a:path extrusionOk="0" h="1287780" w="1287145">
                  <a:moveTo>
                    <a:pt x="32842" y="279234"/>
                  </a:moveTo>
                  <a:lnTo>
                    <a:pt x="342" y="279234"/>
                  </a:lnTo>
                  <a:lnTo>
                    <a:pt x="342" y="346849"/>
                  </a:lnTo>
                  <a:lnTo>
                    <a:pt x="32842" y="346849"/>
                  </a:lnTo>
                  <a:lnTo>
                    <a:pt x="32842" y="279234"/>
                  </a:lnTo>
                  <a:close/>
                </a:path>
                <a:path extrusionOk="0" h="1287780" w="1287145">
                  <a:moveTo>
                    <a:pt x="34124" y="417106"/>
                  </a:moveTo>
                  <a:lnTo>
                    <a:pt x="33629" y="417093"/>
                  </a:lnTo>
                  <a:lnTo>
                    <a:pt x="33629" y="417588"/>
                  </a:lnTo>
                  <a:lnTo>
                    <a:pt x="34124" y="417588"/>
                  </a:lnTo>
                  <a:lnTo>
                    <a:pt x="34124" y="417106"/>
                  </a:lnTo>
                  <a:close/>
                </a:path>
                <a:path extrusionOk="0" h="1287780" w="1287145">
                  <a:moveTo>
                    <a:pt x="67462" y="801217"/>
                  </a:moveTo>
                  <a:lnTo>
                    <a:pt x="34772" y="801217"/>
                  </a:lnTo>
                  <a:lnTo>
                    <a:pt x="34772" y="869086"/>
                  </a:lnTo>
                  <a:lnTo>
                    <a:pt x="67462" y="869086"/>
                  </a:lnTo>
                  <a:lnTo>
                    <a:pt x="67462" y="801217"/>
                  </a:lnTo>
                  <a:close/>
                </a:path>
                <a:path extrusionOk="0" h="1287780" w="1287145">
                  <a:moveTo>
                    <a:pt x="68453" y="452818"/>
                  </a:moveTo>
                  <a:lnTo>
                    <a:pt x="33629" y="452818"/>
                  </a:lnTo>
                  <a:lnTo>
                    <a:pt x="33629" y="417588"/>
                  </a:lnTo>
                  <a:lnTo>
                    <a:pt x="292" y="417588"/>
                  </a:lnTo>
                  <a:lnTo>
                    <a:pt x="292" y="486791"/>
                  </a:lnTo>
                  <a:lnTo>
                    <a:pt x="68453" y="486791"/>
                  </a:lnTo>
                  <a:lnTo>
                    <a:pt x="68453" y="452818"/>
                  </a:lnTo>
                  <a:close/>
                </a:path>
                <a:path extrusionOk="0" h="1287780" w="1287145">
                  <a:moveTo>
                    <a:pt x="68948" y="486791"/>
                  </a:moveTo>
                  <a:lnTo>
                    <a:pt x="68453" y="486791"/>
                  </a:lnTo>
                  <a:lnTo>
                    <a:pt x="68453" y="487248"/>
                  </a:lnTo>
                  <a:lnTo>
                    <a:pt x="68948" y="487248"/>
                  </a:lnTo>
                  <a:lnTo>
                    <a:pt x="68948" y="486791"/>
                  </a:lnTo>
                  <a:close/>
                </a:path>
                <a:path extrusionOk="0" h="1287780" w="1287145">
                  <a:moveTo>
                    <a:pt x="138061" y="695960"/>
                  </a:moveTo>
                  <a:lnTo>
                    <a:pt x="34175" y="695960"/>
                  </a:lnTo>
                  <a:lnTo>
                    <a:pt x="34175" y="695807"/>
                  </a:lnTo>
                  <a:lnTo>
                    <a:pt x="33680" y="696302"/>
                  </a:lnTo>
                  <a:lnTo>
                    <a:pt x="34175" y="696302"/>
                  </a:lnTo>
                  <a:lnTo>
                    <a:pt x="34175" y="730250"/>
                  </a:lnTo>
                  <a:lnTo>
                    <a:pt x="34175" y="731520"/>
                  </a:lnTo>
                  <a:lnTo>
                    <a:pt x="444" y="731520"/>
                  </a:lnTo>
                  <a:lnTo>
                    <a:pt x="444" y="765810"/>
                  </a:lnTo>
                  <a:lnTo>
                    <a:pt x="103289" y="765810"/>
                  </a:lnTo>
                  <a:lnTo>
                    <a:pt x="103733" y="765898"/>
                  </a:lnTo>
                  <a:lnTo>
                    <a:pt x="103733" y="765403"/>
                  </a:lnTo>
                  <a:lnTo>
                    <a:pt x="103289" y="765403"/>
                  </a:lnTo>
                  <a:lnTo>
                    <a:pt x="103289" y="731520"/>
                  </a:lnTo>
                  <a:lnTo>
                    <a:pt x="103289" y="730250"/>
                  </a:lnTo>
                  <a:lnTo>
                    <a:pt x="138061" y="730250"/>
                  </a:lnTo>
                  <a:lnTo>
                    <a:pt x="138061" y="695960"/>
                  </a:lnTo>
                  <a:close/>
                </a:path>
                <a:path extrusionOk="0" h="1287780" w="1287145">
                  <a:moveTo>
                    <a:pt x="138557" y="730580"/>
                  </a:moveTo>
                  <a:lnTo>
                    <a:pt x="138061" y="730580"/>
                  </a:lnTo>
                  <a:lnTo>
                    <a:pt x="138061" y="731075"/>
                  </a:lnTo>
                  <a:lnTo>
                    <a:pt x="138557" y="731075"/>
                  </a:lnTo>
                  <a:lnTo>
                    <a:pt x="138557" y="730580"/>
                  </a:lnTo>
                  <a:close/>
                </a:path>
                <a:path extrusionOk="0" h="1287780" w="1287145">
                  <a:moveTo>
                    <a:pt x="138557" y="626046"/>
                  </a:moveTo>
                  <a:lnTo>
                    <a:pt x="138112" y="626046"/>
                  </a:lnTo>
                  <a:lnTo>
                    <a:pt x="138112" y="626592"/>
                  </a:lnTo>
                  <a:lnTo>
                    <a:pt x="138557" y="626046"/>
                  </a:lnTo>
                  <a:close/>
                </a:path>
                <a:path extrusionOk="0" h="1287780" w="1287145">
                  <a:moveTo>
                    <a:pt x="138557" y="521576"/>
                  </a:moveTo>
                  <a:lnTo>
                    <a:pt x="104127" y="521576"/>
                  </a:lnTo>
                  <a:lnTo>
                    <a:pt x="104127" y="487248"/>
                  </a:lnTo>
                  <a:lnTo>
                    <a:pt x="68948" y="487248"/>
                  </a:lnTo>
                  <a:lnTo>
                    <a:pt x="68948" y="522668"/>
                  </a:lnTo>
                  <a:lnTo>
                    <a:pt x="0" y="522668"/>
                  </a:lnTo>
                  <a:lnTo>
                    <a:pt x="0" y="557098"/>
                  </a:lnTo>
                  <a:lnTo>
                    <a:pt x="69494" y="557098"/>
                  </a:lnTo>
                  <a:lnTo>
                    <a:pt x="69494" y="660234"/>
                  </a:lnTo>
                  <a:lnTo>
                    <a:pt x="103873" y="660234"/>
                  </a:lnTo>
                  <a:lnTo>
                    <a:pt x="103873" y="626046"/>
                  </a:lnTo>
                  <a:lnTo>
                    <a:pt x="138112" y="626046"/>
                  </a:lnTo>
                  <a:lnTo>
                    <a:pt x="138112" y="591921"/>
                  </a:lnTo>
                  <a:lnTo>
                    <a:pt x="104419" y="591921"/>
                  </a:lnTo>
                  <a:lnTo>
                    <a:pt x="104419" y="557491"/>
                  </a:lnTo>
                  <a:lnTo>
                    <a:pt x="138557" y="557491"/>
                  </a:lnTo>
                  <a:lnTo>
                    <a:pt x="138557" y="521576"/>
                  </a:lnTo>
                  <a:close/>
                </a:path>
                <a:path extrusionOk="0" h="1287780" w="1287145">
                  <a:moveTo>
                    <a:pt x="138607" y="835101"/>
                  </a:moveTo>
                  <a:lnTo>
                    <a:pt x="138112" y="835101"/>
                  </a:lnTo>
                  <a:lnTo>
                    <a:pt x="138112" y="835545"/>
                  </a:lnTo>
                  <a:lnTo>
                    <a:pt x="138607" y="835101"/>
                  </a:lnTo>
                  <a:close/>
                </a:path>
                <a:path extrusionOk="0" h="1287780" w="1287145">
                  <a:moveTo>
                    <a:pt x="173380" y="417639"/>
                  </a:moveTo>
                  <a:lnTo>
                    <a:pt x="172885" y="382765"/>
                  </a:lnTo>
                  <a:lnTo>
                    <a:pt x="34124" y="382765"/>
                  </a:lnTo>
                  <a:lnTo>
                    <a:pt x="34124" y="417106"/>
                  </a:lnTo>
                  <a:lnTo>
                    <a:pt x="173380" y="417639"/>
                  </a:lnTo>
                  <a:close/>
                </a:path>
                <a:path extrusionOk="0" h="1287780" w="1287145">
                  <a:moveTo>
                    <a:pt x="173431" y="382282"/>
                  </a:moveTo>
                  <a:lnTo>
                    <a:pt x="172885" y="382270"/>
                  </a:lnTo>
                  <a:lnTo>
                    <a:pt x="172885" y="382765"/>
                  </a:lnTo>
                  <a:lnTo>
                    <a:pt x="173431" y="382765"/>
                  </a:lnTo>
                  <a:lnTo>
                    <a:pt x="173431" y="382282"/>
                  </a:lnTo>
                  <a:close/>
                </a:path>
                <a:path extrusionOk="0" h="1287780" w="1287145">
                  <a:moveTo>
                    <a:pt x="208203" y="765898"/>
                  </a:moveTo>
                  <a:lnTo>
                    <a:pt x="207975" y="748258"/>
                  </a:lnTo>
                  <a:lnTo>
                    <a:pt x="207708" y="731075"/>
                  </a:lnTo>
                  <a:lnTo>
                    <a:pt x="138557" y="731075"/>
                  </a:lnTo>
                  <a:lnTo>
                    <a:pt x="138557" y="765898"/>
                  </a:lnTo>
                  <a:lnTo>
                    <a:pt x="103733" y="765898"/>
                  </a:lnTo>
                  <a:lnTo>
                    <a:pt x="103733" y="835101"/>
                  </a:lnTo>
                  <a:lnTo>
                    <a:pt x="138112" y="835101"/>
                  </a:lnTo>
                  <a:lnTo>
                    <a:pt x="138112" y="801166"/>
                  </a:lnTo>
                  <a:lnTo>
                    <a:pt x="172643" y="801166"/>
                  </a:lnTo>
                  <a:lnTo>
                    <a:pt x="172643" y="765898"/>
                  </a:lnTo>
                  <a:lnTo>
                    <a:pt x="208203" y="765898"/>
                  </a:lnTo>
                  <a:close/>
                </a:path>
                <a:path extrusionOk="0" h="1287780" w="1287145">
                  <a:moveTo>
                    <a:pt x="208254" y="730580"/>
                  </a:moveTo>
                  <a:lnTo>
                    <a:pt x="207708" y="730580"/>
                  </a:lnTo>
                  <a:lnTo>
                    <a:pt x="207708" y="731075"/>
                  </a:lnTo>
                  <a:lnTo>
                    <a:pt x="208254" y="731075"/>
                  </a:lnTo>
                  <a:lnTo>
                    <a:pt x="208254" y="730580"/>
                  </a:lnTo>
                  <a:close/>
                </a:path>
                <a:path extrusionOk="0" h="1287780" w="1287145">
                  <a:moveTo>
                    <a:pt x="208254" y="313118"/>
                  </a:moveTo>
                  <a:lnTo>
                    <a:pt x="207708" y="312623"/>
                  </a:lnTo>
                  <a:lnTo>
                    <a:pt x="207708" y="313118"/>
                  </a:lnTo>
                  <a:lnTo>
                    <a:pt x="208254" y="313118"/>
                  </a:lnTo>
                  <a:close/>
                </a:path>
                <a:path extrusionOk="0" h="1287780" w="1287145">
                  <a:moveTo>
                    <a:pt x="243027" y="347941"/>
                  </a:moveTo>
                  <a:lnTo>
                    <a:pt x="242531" y="347446"/>
                  </a:lnTo>
                  <a:lnTo>
                    <a:pt x="242531" y="347941"/>
                  </a:lnTo>
                  <a:lnTo>
                    <a:pt x="243027" y="347941"/>
                  </a:lnTo>
                  <a:close/>
                </a:path>
                <a:path extrusionOk="0" h="1287780" w="1287145">
                  <a:moveTo>
                    <a:pt x="243078" y="382765"/>
                  </a:moveTo>
                  <a:lnTo>
                    <a:pt x="242531" y="347941"/>
                  </a:lnTo>
                  <a:lnTo>
                    <a:pt x="207708" y="347941"/>
                  </a:lnTo>
                  <a:lnTo>
                    <a:pt x="207708" y="313118"/>
                  </a:lnTo>
                  <a:lnTo>
                    <a:pt x="172440" y="313118"/>
                  </a:lnTo>
                  <a:lnTo>
                    <a:pt x="172440" y="278879"/>
                  </a:lnTo>
                  <a:lnTo>
                    <a:pt x="139344" y="278879"/>
                  </a:lnTo>
                  <a:lnTo>
                    <a:pt x="139344" y="348183"/>
                  </a:lnTo>
                  <a:lnTo>
                    <a:pt x="173431" y="348183"/>
                  </a:lnTo>
                  <a:lnTo>
                    <a:pt x="173431" y="382282"/>
                  </a:lnTo>
                  <a:lnTo>
                    <a:pt x="243078" y="382765"/>
                  </a:lnTo>
                  <a:close/>
                </a:path>
                <a:path extrusionOk="0" h="1287780" w="1287145">
                  <a:moveTo>
                    <a:pt x="312635" y="103708"/>
                  </a:moveTo>
                  <a:lnTo>
                    <a:pt x="312140" y="103708"/>
                  </a:lnTo>
                  <a:lnTo>
                    <a:pt x="312635" y="104203"/>
                  </a:lnTo>
                  <a:lnTo>
                    <a:pt x="312635" y="103708"/>
                  </a:lnTo>
                  <a:close/>
                </a:path>
                <a:path extrusionOk="0" h="1287780" w="1287145">
                  <a:moveTo>
                    <a:pt x="346125" y="70332"/>
                  </a:moveTo>
                  <a:lnTo>
                    <a:pt x="312635" y="70332"/>
                  </a:lnTo>
                  <a:lnTo>
                    <a:pt x="312635" y="103708"/>
                  </a:lnTo>
                  <a:lnTo>
                    <a:pt x="346125" y="103708"/>
                  </a:lnTo>
                  <a:lnTo>
                    <a:pt x="346125" y="70332"/>
                  </a:lnTo>
                  <a:close/>
                </a:path>
                <a:path extrusionOk="0" h="1287780" w="1287145">
                  <a:moveTo>
                    <a:pt x="346964" y="1184008"/>
                  </a:moveTo>
                  <a:lnTo>
                    <a:pt x="346468" y="1184605"/>
                  </a:lnTo>
                  <a:lnTo>
                    <a:pt x="346951" y="1184605"/>
                  </a:lnTo>
                  <a:lnTo>
                    <a:pt x="346964" y="1184008"/>
                  </a:lnTo>
                  <a:close/>
                </a:path>
                <a:path extrusionOk="0" h="1287780" w="1287145">
                  <a:moveTo>
                    <a:pt x="416572" y="774"/>
                  </a:moveTo>
                  <a:lnTo>
                    <a:pt x="278853" y="774"/>
                  </a:lnTo>
                  <a:lnTo>
                    <a:pt x="278853" y="32918"/>
                  </a:lnTo>
                  <a:lnTo>
                    <a:pt x="416572" y="32918"/>
                  </a:lnTo>
                  <a:lnTo>
                    <a:pt x="416572" y="774"/>
                  </a:lnTo>
                  <a:close/>
                </a:path>
                <a:path extrusionOk="0" h="1287780" w="1287145">
                  <a:moveTo>
                    <a:pt x="416610" y="627494"/>
                  </a:moveTo>
                  <a:lnTo>
                    <a:pt x="382689" y="627494"/>
                  </a:lnTo>
                  <a:lnTo>
                    <a:pt x="382689" y="659879"/>
                  </a:lnTo>
                  <a:lnTo>
                    <a:pt x="416610" y="659879"/>
                  </a:lnTo>
                  <a:lnTo>
                    <a:pt x="416610" y="627494"/>
                  </a:lnTo>
                  <a:close/>
                </a:path>
                <a:path extrusionOk="0" h="1287780" w="1287145">
                  <a:moveTo>
                    <a:pt x="417118" y="695706"/>
                  </a:moveTo>
                  <a:lnTo>
                    <a:pt x="416610" y="695706"/>
                  </a:lnTo>
                  <a:lnTo>
                    <a:pt x="416610" y="660400"/>
                  </a:lnTo>
                  <a:lnTo>
                    <a:pt x="278409" y="660400"/>
                  </a:lnTo>
                  <a:lnTo>
                    <a:pt x="278409" y="695960"/>
                  </a:lnTo>
                  <a:lnTo>
                    <a:pt x="208254" y="695960"/>
                  </a:lnTo>
                  <a:lnTo>
                    <a:pt x="208254" y="695756"/>
                  </a:lnTo>
                  <a:lnTo>
                    <a:pt x="207708" y="696252"/>
                  </a:lnTo>
                  <a:lnTo>
                    <a:pt x="208254" y="696252"/>
                  </a:lnTo>
                  <a:lnTo>
                    <a:pt x="208254" y="730250"/>
                  </a:lnTo>
                  <a:lnTo>
                    <a:pt x="276961" y="730250"/>
                  </a:lnTo>
                  <a:lnTo>
                    <a:pt x="276961" y="765810"/>
                  </a:lnTo>
                  <a:lnTo>
                    <a:pt x="312737" y="765810"/>
                  </a:lnTo>
                  <a:lnTo>
                    <a:pt x="312737" y="730250"/>
                  </a:lnTo>
                  <a:lnTo>
                    <a:pt x="312737" y="695960"/>
                  </a:lnTo>
                  <a:lnTo>
                    <a:pt x="416610" y="695960"/>
                  </a:lnTo>
                  <a:lnTo>
                    <a:pt x="416610" y="696201"/>
                  </a:lnTo>
                  <a:lnTo>
                    <a:pt x="417118" y="695706"/>
                  </a:lnTo>
                  <a:close/>
                </a:path>
                <a:path extrusionOk="0" h="1287780" w="1287145">
                  <a:moveTo>
                    <a:pt x="451993" y="1078839"/>
                  </a:moveTo>
                  <a:lnTo>
                    <a:pt x="451497" y="1079385"/>
                  </a:lnTo>
                  <a:lnTo>
                    <a:pt x="451993" y="1079385"/>
                  </a:lnTo>
                  <a:lnTo>
                    <a:pt x="451993" y="1078839"/>
                  </a:lnTo>
                  <a:close/>
                </a:path>
                <a:path extrusionOk="0" h="1287780" w="1287145">
                  <a:moveTo>
                    <a:pt x="485673" y="431"/>
                  </a:moveTo>
                  <a:lnTo>
                    <a:pt x="452932" y="431"/>
                  </a:lnTo>
                  <a:lnTo>
                    <a:pt x="452932" y="33477"/>
                  </a:lnTo>
                  <a:lnTo>
                    <a:pt x="485673" y="33477"/>
                  </a:lnTo>
                  <a:lnTo>
                    <a:pt x="485673" y="431"/>
                  </a:lnTo>
                  <a:close/>
                </a:path>
                <a:path extrusionOk="0" h="1287780" w="1287145">
                  <a:moveTo>
                    <a:pt x="486765" y="103708"/>
                  </a:moveTo>
                  <a:lnTo>
                    <a:pt x="486270" y="103708"/>
                  </a:lnTo>
                  <a:lnTo>
                    <a:pt x="486765" y="104203"/>
                  </a:lnTo>
                  <a:lnTo>
                    <a:pt x="486765" y="103708"/>
                  </a:lnTo>
                  <a:close/>
                </a:path>
                <a:path extrusionOk="0" h="1287780" w="1287145">
                  <a:moveTo>
                    <a:pt x="520255" y="70332"/>
                  </a:moveTo>
                  <a:lnTo>
                    <a:pt x="486765" y="70332"/>
                  </a:lnTo>
                  <a:lnTo>
                    <a:pt x="486765" y="103708"/>
                  </a:lnTo>
                  <a:lnTo>
                    <a:pt x="520255" y="103708"/>
                  </a:lnTo>
                  <a:lnTo>
                    <a:pt x="520255" y="70332"/>
                  </a:lnTo>
                  <a:close/>
                </a:path>
                <a:path extrusionOk="0" h="1287780" w="1287145">
                  <a:moveTo>
                    <a:pt x="521144" y="1079385"/>
                  </a:moveTo>
                  <a:lnTo>
                    <a:pt x="451993" y="1079385"/>
                  </a:lnTo>
                  <a:lnTo>
                    <a:pt x="451993" y="1113663"/>
                  </a:lnTo>
                  <a:lnTo>
                    <a:pt x="521144" y="1113663"/>
                  </a:lnTo>
                  <a:lnTo>
                    <a:pt x="521144" y="1079385"/>
                  </a:lnTo>
                  <a:close/>
                </a:path>
                <a:path extrusionOk="0" h="1287780" w="1287145">
                  <a:moveTo>
                    <a:pt x="521639" y="1113663"/>
                  </a:moveTo>
                  <a:lnTo>
                    <a:pt x="521144" y="1113663"/>
                  </a:lnTo>
                  <a:lnTo>
                    <a:pt x="521144" y="1114209"/>
                  </a:lnTo>
                  <a:lnTo>
                    <a:pt x="521639" y="1113663"/>
                  </a:lnTo>
                  <a:close/>
                </a:path>
                <a:path extrusionOk="0" h="1287780" w="1287145">
                  <a:moveTo>
                    <a:pt x="555269" y="1253490"/>
                  </a:moveTo>
                  <a:lnTo>
                    <a:pt x="520547" y="1253490"/>
                  </a:lnTo>
                  <a:lnTo>
                    <a:pt x="520547" y="1219200"/>
                  </a:lnTo>
                  <a:lnTo>
                    <a:pt x="486117" y="1219200"/>
                  </a:lnTo>
                  <a:lnTo>
                    <a:pt x="486117" y="1253490"/>
                  </a:lnTo>
                  <a:lnTo>
                    <a:pt x="451942" y="1253490"/>
                  </a:lnTo>
                  <a:lnTo>
                    <a:pt x="451942" y="1253007"/>
                  </a:lnTo>
                  <a:lnTo>
                    <a:pt x="451446" y="1253007"/>
                  </a:lnTo>
                  <a:lnTo>
                    <a:pt x="451446" y="1219200"/>
                  </a:lnTo>
                  <a:lnTo>
                    <a:pt x="451446" y="1217295"/>
                  </a:lnTo>
                  <a:lnTo>
                    <a:pt x="451446" y="1216660"/>
                  </a:lnTo>
                  <a:lnTo>
                    <a:pt x="451446" y="1150226"/>
                  </a:lnTo>
                  <a:lnTo>
                    <a:pt x="416318" y="1150226"/>
                  </a:lnTo>
                  <a:lnTo>
                    <a:pt x="416318" y="1216660"/>
                  </a:lnTo>
                  <a:lnTo>
                    <a:pt x="381241" y="1216660"/>
                  </a:lnTo>
                  <a:lnTo>
                    <a:pt x="381241" y="1184910"/>
                  </a:lnTo>
                  <a:lnTo>
                    <a:pt x="346938" y="1184910"/>
                  </a:lnTo>
                  <a:lnTo>
                    <a:pt x="346938" y="1216660"/>
                  </a:lnTo>
                  <a:lnTo>
                    <a:pt x="346913" y="1219200"/>
                  </a:lnTo>
                  <a:lnTo>
                    <a:pt x="312737" y="1219200"/>
                  </a:lnTo>
                  <a:lnTo>
                    <a:pt x="312737" y="1252969"/>
                  </a:lnTo>
                  <a:lnTo>
                    <a:pt x="312242" y="1252969"/>
                  </a:lnTo>
                  <a:lnTo>
                    <a:pt x="312737" y="1253464"/>
                  </a:lnTo>
                  <a:lnTo>
                    <a:pt x="348157" y="1253490"/>
                  </a:lnTo>
                  <a:lnTo>
                    <a:pt x="348157" y="1286510"/>
                  </a:lnTo>
                  <a:lnTo>
                    <a:pt x="417309" y="1286510"/>
                  </a:lnTo>
                  <a:lnTo>
                    <a:pt x="417309" y="1253490"/>
                  </a:lnTo>
                  <a:lnTo>
                    <a:pt x="451446" y="1253490"/>
                  </a:lnTo>
                  <a:lnTo>
                    <a:pt x="451942" y="1253515"/>
                  </a:lnTo>
                  <a:lnTo>
                    <a:pt x="451942" y="1286510"/>
                  </a:lnTo>
                  <a:lnTo>
                    <a:pt x="555269" y="1286510"/>
                  </a:lnTo>
                  <a:lnTo>
                    <a:pt x="555269" y="1253490"/>
                  </a:lnTo>
                  <a:close/>
                </a:path>
                <a:path extrusionOk="0" h="1287780" w="1287145">
                  <a:moveTo>
                    <a:pt x="556514" y="1148537"/>
                  </a:moveTo>
                  <a:lnTo>
                    <a:pt x="555967" y="1149032"/>
                  </a:lnTo>
                  <a:lnTo>
                    <a:pt x="556514" y="1149032"/>
                  </a:lnTo>
                  <a:lnTo>
                    <a:pt x="556514" y="1148537"/>
                  </a:lnTo>
                  <a:close/>
                </a:path>
                <a:path extrusionOk="0" h="1287780" w="1287145">
                  <a:moveTo>
                    <a:pt x="589749" y="279"/>
                  </a:moveTo>
                  <a:lnTo>
                    <a:pt x="522478" y="279"/>
                  </a:lnTo>
                  <a:lnTo>
                    <a:pt x="522478" y="34861"/>
                  </a:lnTo>
                  <a:lnTo>
                    <a:pt x="556666" y="34861"/>
                  </a:lnTo>
                  <a:lnTo>
                    <a:pt x="556666" y="68199"/>
                  </a:lnTo>
                  <a:lnTo>
                    <a:pt x="589749" y="68199"/>
                  </a:lnTo>
                  <a:lnTo>
                    <a:pt x="589749" y="279"/>
                  </a:lnTo>
                  <a:close/>
                </a:path>
                <a:path extrusionOk="0" h="1287780" w="1287145">
                  <a:moveTo>
                    <a:pt x="590651" y="208089"/>
                  </a:moveTo>
                  <a:lnTo>
                    <a:pt x="590638" y="207606"/>
                  </a:lnTo>
                  <a:lnTo>
                    <a:pt x="590105" y="207606"/>
                  </a:lnTo>
                  <a:lnTo>
                    <a:pt x="590651" y="208089"/>
                  </a:lnTo>
                  <a:close/>
                </a:path>
                <a:path extrusionOk="0" h="1287780" w="1287145">
                  <a:moveTo>
                    <a:pt x="591286" y="382270"/>
                  </a:moveTo>
                  <a:lnTo>
                    <a:pt x="590791" y="382270"/>
                  </a:lnTo>
                  <a:lnTo>
                    <a:pt x="591286" y="382816"/>
                  </a:lnTo>
                  <a:lnTo>
                    <a:pt x="591286" y="382270"/>
                  </a:lnTo>
                  <a:close/>
                </a:path>
                <a:path extrusionOk="0" h="1287780" w="1287145">
                  <a:moveTo>
                    <a:pt x="625614" y="1149032"/>
                  </a:moveTo>
                  <a:lnTo>
                    <a:pt x="556514" y="1149032"/>
                  </a:lnTo>
                  <a:lnTo>
                    <a:pt x="556514" y="1218882"/>
                  </a:lnTo>
                  <a:lnTo>
                    <a:pt x="590270" y="1218882"/>
                  </a:lnTo>
                  <a:lnTo>
                    <a:pt x="592035" y="1182662"/>
                  </a:lnTo>
                  <a:lnTo>
                    <a:pt x="625614" y="1182662"/>
                  </a:lnTo>
                  <a:lnTo>
                    <a:pt x="625614" y="1149032"/>
                  </a:lnTo>
                  <a:close/>
                </a:path>
                <a:path extrusionOk="0" h="1287780" w="1287145">
                  <a:moveTo>
                    <a:pt x="625614" y="347941"/>
                  </a:moveTo>
                  <a:lnTo>
                    <a:pt x="591286" y="347941"/>
                  </a:lnTo>
                  <a:lnTo>
                    <a:pt x="591286" y="382270"/>
                  </a:lnTo>
                  <a:lnTo>
                    <a:pt x="625614" y="382270"/>
                  </a:lnTo>
                  <a:lnTo>
                    <a:pt x="625614" y="347941"/>
                  </a:lnTo>
                  <a:close/>
                </a:path>
                <a:path extrusionOk="0" h="1287780" w="1287145">
                  <a:moveTo>
                    <a:pt x="626071" y="208089"/>
                  </a:moveTo>
                  <a:lnTo>
                    <a:pt x="625525" y="208089"/>
                  </a:lnTo>
                  <a:lnTo>
                    <a:pt x="625525" y="208584"/>
                  </a:lnTo>
                  <a:lnTo>
                    <a:pt x="626071" y="208089"/>
                  </a:lnTo>
                  <a:close/>
                </a:path>
                <a:path extrusionOk="0" h="1287780" w="1287145">
                  <a:moveTo>
                    <a:pt x="626071" y="208089"/>
                  </a:moveTo>
                  <a:lnTo>
                    <a:pt x="625576" y="208584"/>
                  </a:lnTo>
                  <a:lnTo>
                    <a:pt x="626071" y="208584"/>
                  </a:lnTo>
                  <a:lnTo>
                    <a:pt x="626071" y="208089"/>
                  </a:lnTo>
                  <a:close/>
                </a:path>
                <a:path extrusionOk="0" h="1287780" w="1287145">
                  <a:moveTo>
                    <a:pt x="626122" y="1149032"/>
                  </a:moveTo>
                  <a:lnTo>
                    <a:pt x="625614" y="1148537"/>
                  </a:lnTo>
                  <a:lnTo>
                    <a:pt x="625614" y="1149032"/>
                  </a:lnTo>
                  <a:lnTo>
                    <a:pt x="626122" y="1149032"/>
                  </a:lnTo>
                  <a:close/>
                </a:path>
                <a:path extrusionOk="0" h="1287780" w="1287145">
                  <a:moveTo>
                    <a:pt x="626160" y="347446"/>
                  </a:moveTo>
                  <a:lnTo>
                    <a:pt x="625614" y="347446"/>
                  </a:lnTo>
                  <a:lnTo>
                    <a:pt x="625614" y="347941"/>
                  </a:lnTo>
                  <a:lnTo>
                    <a:pt x="626160" y="347941"/>
                  </a:lnTo>
                  <a:lnTo>
                    <a:pt x="626160" y="347446"/>
                  </a:lnTo>
                  <a:close/>
                </a:path>
                <a:path extrusionOk="0" h="1287780" w="1287145">
                  <a:moveTo>
                    <a:pt x="659409" y="208584"/>
                  </a:moveTo>
                  <a:lnTo>
                    <a:pt x="626071" y="208584"/>
                  </a:lnTo>
                  <a:lnTo>
                    <a:pt x="626071" y="242023"/>
                  </a:lnTo>
                  <a:lnTo>
                    <a:pt x="659409" y="242023"/>
                  </a:lnTo>
                  <a:lnTo>
                    <a:pt x="659409" y="208584"/>
                  </a:lnTo>
                  <a:close/>
                </a:path>
                <a:path extrusionOk="0" h="1287780" w="1287145">
                  <a:moveTo>
                    <a:pt x="660400" y="69380"/>
                  </a:moveTo>
                  <a:lnTo>
                    <a:pt x="625030" y="69380"/>
                  </a:lnTo>
                  <a:lnTo>
                    <a:pt x="625030" y="104559"/>
                  </a:lnTo>
                  <a:lnTo>
                    <a:pt x="590600" y="104559"/>
                  </a:lnTo>
                  <a:lnTo>
                    <a:pt x="590638" y="207606"/>
                  </a:lnTo>
                  <a:lnTo>
                    <a:pt x="625525" y="208089"/>
                  </a:lnTo>
                  <a:lnTo>
                    <a:pt x="625525" y="138087"/>
                  </a:lnTo>
                  <a:lnTo>
                    <a:pt x="660400" y="138087"/>
                  </a:lnTo>
                  <a:lnTo>
                    <a:pt x="660400" y="69380"/>
                  </a:lnTo>
                  <a:close/>
                </a:path>
                <a:path extrusionOk="0" h="1287780" w="1287145">
                  <a:moveTo>
                    <a:pt x="660895" y="68884"/>
                  </a:moveTo>
                  <a:lnTo>
                    <a:pt x="660400" y="68884"/>
                  </a:lnTo>
                  <a:lnTo>
                    <a:pt x="660400" y="69380"/>
                  </a:lnTo>
                  <a:lnTo>
                    <a:pt x="660895" y="69380"/>
                  </a:lnTo>
                  <a:lnTo>
                    <a:pt x="660895" y="68884"/>
                  </a:lnTo>
                  <a:close/>
                </a:path>
                <a:path extrusionOk="0" h="1287780" w="1287145">
                  <a:moveTo>
                    <a:pt x="660946" y="417093"/>
                  </a:moveTo>
                  <a:lnTo>
                    <a:pt x="660450" y="417093"/>
                  </a:lnTo>
                  <a:lnTo>
                    <a:pt x="660946" y="417588"/>
                  </a:lnTo>
                  <a:lnTo>
                    <a:pt x="660946" y="417093"/>
                  </a:lnTo>
                  <a:close/>
                </a:path>
                <a:path extrusionOk="0" h="1287780" w="1287145">
                  <a:moveTo>
                    <a:pt x="694423" y="1252220"/>
                  </a:moveTo>
                  <a:lnTo>
                    <a:pt x="660298" y="1252220"/>
                  </a:lnTo>
                  <a:lnTo>
                    <a:pt x="660298" y="1219200"/>
                  </a:lnTo>
                  <a:lnTo>
                    <a:pt x="590689" y="1219200"/>
                  </a:lnTo>
                  <a:lnTo>
                    <a:pt x="590689" y="1218895"/>
                  </a:lnTo>
                  <a:lnTo>
                    <a:pt x="590270" y="1218882"/>
                  </a:lnTo>
                  <a:lnTo>
                    <a:pt x="590245" y="1219428"/>
                  </a:lnTo>
                  <a:lnTo>
                    <a:pt x="590689" y="1219428"/>
                  </a:lnTo>
                  <a:lnTo>
                    <a:pt x="590689" y="1252220"/>
                  </a:lnTo>
                  <a:lnTo>
                    <a:pt x="590689" y="1287780"/>
                  </a:lnTo>
                  <a:lnTo>
                    <a:pt x="694423" y="1287780"/>
                  </a:lnTo>
                  <a:lnTo>
                    <a:pt x="694423" y="1252220"/>
                  </a:lnTo>
                  <a:close/>
                </a:path>
                <a:path extrusionOk="0" h="1287780" w="1287145">
                  <a:moveTo>
                    <a:pt x="729259" y="622"/>
                  </a:moveTo>
                  <a:lnTo>
                    <a:pt x="660895" y="622"/>
                  </a:lnTo>
                  <a:lnTo>
                    <a:pt x="660895" y="68884"/>
                  </a:lnTo>
                  <a:lnTo>
                    <a:pt x="696214" y="68884"/>
                  </a:lnTo>
                  <a:lnTo>
                    <a:pt x="696214" y="33769"/>
                  </a:lnTo>
                  <a:lnTo>
                    <a:pt x="729259" y="33769"/>
                  </a:lnTo>
                  <a:lnTo>
                    <a:pt x="729259" y="622"/>
                  </a:lnTo>
                  <a:close/>
                </a:path>
                <a:path extrusionOk="0" h="1287780" w="1287145">
                  <a:moveTo>
                    <a:pt x="730542" y="242912"/>
                  </a:moveTo>
                  <a:lnTo>
                    <a:pt x="729996" y="242912"/>
                  </a:lnTo>
                  <a:lnTo>
                    <a:pt x="729996" y="243408"/>
                  </a:lnTo>
                  <a:lnTo>
                    <a:pt x="730542" y="243420"/>
                  </a:lnTo>
                  <a:lnTo>
                    <a:pt x="730542" y="242912"/>
                  </a:lnTo>
                  <a:close/>
                </a:path>
                <a:path extrusionOk="0" h="1287780" w="1287145">
                  <a:moveTo>
                    <a:pt x="730592" y="313118"/>
                  </a:moveTo>
                  <a:lnTo>
                    <a:pt x="730440" y="304292"/>
                  </a:lnTo>
                  <a:lnTo>
                    <a:pt x="730097" y="278333"/>
                  </a:lnTo>
                  <a:lnTo>
                    <a:pt x="660298" y="278333"/>
                  </a:lnTo>
                  <a:lnTo>
                    <a:pt x="660298" y="313512"/>
                  </a:lnTo>
                  <a:lnTo>
                    <a:pt x="626160" y="313512"/>
                  </a:lnTo>
                  <a:lnTo>
                    <a:pt x="626160" y="347446"/>
                  </a:lnTo>
                  <a:lnTo>
                    <a:pt x="660946" y="347446"/>
                  </a:lnTo>
                  <a:lnTo>
                    <a:pt x="660946" y="417093"/>
                  </a:lnTo>
                  <a:lnTo>
                    <a:pt x="729157" y="417093"/>
                  </a:lnTo>
                  <a:lnTo>
                    <a:pt x="729157" y="383159"/>
                  </a:lnTo>
                  <a:lnTo>
                    <a:pt x="696810" y="383159"/>
                  </a:lnTo>
                  <a:lnTo>
                    <a:pt x="696810" y="313118"/>
                  </a:lnTo>
                  <a:lnTo>
                    <a:pt x="730592" y="313118"/>
                  </a:lnTo>
                  <a:close/>
                </a:path>
                <a:path extrusionOk="0" h="1287780" w="1287145">
                  <a:moveTo>
                    <a:pt x="730592" y="278333"/>
                  </a:moveTo>
                  <a:lnTo>
                    <a:pt x="730580" y="277787"/>
                  </a:lnTo>
                  <a:lnTo>
                    <a:pt x="730097" y="277787"/>
                  </a:lnTo>
                  <a:lnTo>
                    <a:pt x="730097" y="278333"/>
                  </a:lnTo>
                  <a:lnTo>
                    <a:pt x="730592" y="278333"/>
                  </a:lnTo>
                  <a:close/>
                </a:path>
                <a:path extrusionOk="0" h="1287780" w="1287145">
                  <a:moveTo>
                    <a:pt x="764921" y="243459"/>
                  </a:moveTo>
                  <a:lnTo>
                    <a:pt x="730542" y="243420"/>
                  </a:lnTo>
                  <a:lnTo>
                    <a:pt x="730580" y="277787"/>
                  </a:lnTo>
                  <a:lnTo>
                    <a:pt x="764921" y="277787"/>
                  </a:lnTo>
                  <a:lnTo>
                    <a:pt x="764921" y="243459"/>
                  </a:lnTo>
                  <a:close/>
                </a:path>
                <a:path extrusionOk="0" h="1287780" w="1287145">
                  <a:moveTo>
                    <a:pt x="765416" y="242976"/>
                  </a:moveTo>
                  <a:lnTo>
                    <a:pt x="764921" y="242963"/>
                  </a:lnTo>
                  <a:lnTo>
                    <a:pt x="764921" y="243459"/>
                  </a:lnTo>
                  <a:lnTo>
                    <a:pt x="765416" y="243459"/>
                  </a:lnTo>
                  <a:lnTo>
                    <a:pt x="765416" y="242976"/>
                  </a:lnTo>
                  <a:close/>
                </a:path>
                <a:path extrusionOk="0" h="1287780" w="1287145">
                  <a:moveTo>
                    <a:pt x="799109" y="105410"/>
                  </a:moveTo>
                  <a:lnTo>
                    <a:pt x="696658" y="105410"/>
                  </a:lnTo>
                  <a:lnTo>
                    <a:pt x="696658" y="138430"/>
                  </a:lnTo>
                  <a:lnTo>
                    <a:pt x="696658" y="242570"/>
                  </a:lnTo>
                  <a:lnTo>
                    <a:pt x="729996" y="242570"/>
                  </a:lnTo>
                  <a:lnTo>
                    <a:pt x="729996" y="138430"/>
                  </a:lnTo>
                  <a:lnTo>
                    <a:pt x="799109" y="138430"/>
                  </a:lnTo>
                  <a:lnTo>
                    <a:pt x="799109" y="105410"/>
                  </a:lnTo>
                  <a:close/>
                </a:path>
                <a:path extrusionOk="0" h="1287780" w="1287145">
                  <a:moveTo>
                    <a:pt x="800239" y="243459"/>
                  </a:moveTo>
                  <a:lnTo>
                    <a:pt x="799744" y="208635"/>
                  </a:lnTo>
                  <a:lnTo>
                    <a:pt x="765416" y="208635"/>
                  </a:lnTo>
                  <a:lnTo>
                    <a:pt x="765416" y="242976"/>
                  </a:lnTo>
                  <a:lnTo>
                    <a:pt x="800239" y="243459"/>
                  </a:lnTo>
                  <a:close/>
                </a:path>
                <a:path extrusionOk="0" h="1287780" w="1287145">
                  <a:moveTo>
                    <a:pt x="800239" y="208635"/>
                  </a:moveTo>
                  <a:lnTo>
                    <a:pt x="799744" y="208140"/>
                  </a:lnTo>
                  <a:lnTo>
                    <a:pt x="799744" y="208635"/>
                  </a:lnTo>
                  <a:lnTo>
                    <a:pt x="800239" y="208635"/>
                  </a:lnTo>
                  <a:close/>
                </a:path>
                <a:path extrusionOk="0" h="1287780" w="1287145">
                  <a:moveTo>
                    <a:pt x="904824" y="68491"/>
                  </a:moveTo>
                  <a:lnTo>
                    <a:pt x="869302" y="68491"/>
                  </a:lnTo>
                  <a:lnTo>
                    <a:pt x="869302" y="35445"/>
                  </a:lnTo>
                  <a:lnTo>
                    <a:pt x="801382" y="35445"/>
                  </a:lnTo>
                  <a:lnTo>
                    <a:pt x="801382" y="69684"/>
                  </a:lnTo>
                  <a:lnTo>
                    <a:pt x="835164" y="69684"/>
                  </a:lnTo>
                  <a:lnTo>
                    <a:pt x="835164" y="137452"/>
                  </a:lnTo>
                  <a:lnTo>
                    <a:pt x="870597" y="137452"/>
                  </a:lnTo>
                  <a:lnTo>
                    <a:pt x="870597" y="104508"/>
                  </a:lnTo>
                  <a:lnTo>
                    <a:pt x="904773" y="102946"/>
                  </a:lnTo>
                  <a:lnTo>
                    <a:pt x="904824" y="68491"/>
                  </a:lnTo>
                  <a:close/>
                </a:path>
                <a:path extrusionOk="0" h="1287780" w="1287145">
                  <a:moveTo>
                    <a:pt x="905268" y="102920"/>
                  </a:moveTo>
                  <a:lnTo>
                    <a:pt x="904773" y="102946"/>
                  </a:lnTo>
                  <a:lnTo>
                    <a:pt x="904773" y="103466"/>
                  </a:lnTo>
                  <a:lnTo>
                    <a:pt x="905256" y="103466"/>
                  </a:lnTo>
                  <a:lnTo>
                    <a:pt x="905268" y="102920"/>
                  </a:lnTo>
                  <a:close/>
                </a:path>
                <a:path extrusionOk="0" h="1287780" w="1287145">
                  <a:moveTo>
                    <a:pt x="939101" y="103466"/>
                  </a:moveTo>
                  <a:lnTo>
                    <a:pt x="905256" y="103466"/>
                  </a:lnTo>
                  <a:lnTo>
                    <a:pt x="905217" y="138493"/>
                  </a:lnTo>
                  <a:lnTo>
                    <a:pt x="939101" y="138493"/>
                  </a:lnTo>
                  <a:lnTo>
                    <a:pt x="939101" y="103466"/>
                  </a:lnTo>
                  <a:close/>
                </a:path>
                <a:path extrusionOk="0" h="1287780" w="1287145">
                  <a:moveTo>
                    <a:pt x="939596" y="138493"/>
                  </a:moveTo>
                  <a:lnTo>
                    <a:pt x="939101" y="138493"/>
                  </a:lnTo>
                  <a:lnTo>
                    <a:pt x="939101" y="138988"/>
                  </a:lnTo>
                  <a:lnTo>
                    <a:pt x="939596" y="138493"/>
                  </a:lnTo>
                  <a:close/>
                </a:path>
                <a:path extrusionOk="0" h="1287780" w="1287145">
                  <a:moveTo>
                    <a:pt x="972832" y="1219276"/>
                  </a:moveTo>
                  <a:lnTo>
                    <a:pt x="940193" y="1219276"/>
                  </a:lnTo>
                  <a:lnTo>
                    <a:pt x="940193" y="1286941"/>
                  </a:lnTo>
                  <a:lnTo>
                    <a:pt x="972832" y="1286941"/>
                  </a:lnTo>
                  <a:lnTo>
                    <a:pt x="972832" y="1219276"/>
                  </a:lnTo>
                  <a:close/>
                </a:path>
                <a:path extrusionOk="0" h="1287780" w="1287145">
                  <a:moveTo>
                    <a:pt x="1007516" y="0"/>
                  </a:moveTo>
                  <a:lnTo>
                    <a:pt x="905662" y="0"/>
                  </a:lnTo>
                  <a:lnTo>
                    <a:pt x="905662" y="34290"/>
                  </a:lnTo>
                  <a:lnTo>
                    <a:pt x="974775" y="34290"/>
                  </a:lnTo>
                  <a:lnTo>
                    <a:pt x="974775" y="67310"/>
                  </a:lnTo>
                  <a:lnTo>
                    <a:pt x="1007516" y="67310"/>
                  </a:lnTo>
                  <a:lnTo>
                    <a:pt x="1007516" y="34290"/>
                  </a:lnTo>
                  <a:lnTo>
                    <a:pt x="1007516" y="0"/>
                  </a:lnTo>
                  <a:close/>
                </a:path>
                <a:path extrusionOk="0" h="1287780" w="1287145">
                  <a:moveTo>
                    <a:pt x="1113078" y="1253604"/>
                  </a:moveTo>
                  <a:lnTo>
                    <a:pt x="1010094" y="1253604"/>
                  </a:lnTo>
                  <a:lnTo>
                    <a:pt x="1010094" y="1286941"/>
                  </a:lnTo>
                  <a:lnTo>
                    <a:pt x="1113078" y="1286941"/>
                  </a:lnTo>
                  <a:lnTo>
                    <a:pt x="1113078" y="1253604"/>
                  </a:lnTo>
                  <a:close/>
                </a:path>
                <a:path extrusionOk="0" h="1287780" w="1287145">
                  <a:moveTo>
                    <a:pt x="1113624" y="1253604"/>
                  </a:moveTo>
                  <a:lnTo>
                    <a:pt x="1113078" y="1253109"/>
                  </a:lnTo>
                  <a:lnTo>
                    <a:pt x="1113078" y="1253604"/>
                  </a:lnTo>
                  <a:lnTo>
                    <a:pt x="1113624" y="1253604"/>
                  </a:lnTo>
                  <a:close/>
                </a:path>
                <a:path extrusionOk="0" h="1287780" w="1287145">
                  <a:moveTo>
                    <a:pt x="1148410" y="660882"/>
                  </a:moveTo>
                  <a:lnTo>
                    <a:pt x="1147902" y="661377"/>
                  </a:lnTo>
                  <a:lnTo>
                    <a:pt x="1148410" y="661377"/>
                  </a:lnTo>
                  <a:lnTo>
                    <a:pt x="1148410" y="660882"/>
                  </a:lnTo>
                  <a:close/>
                </a:path>
                <a:path extrusionOk="0" h="1287780" w="1287145">
                  <a:moveTo>
                    <a:pt x="1251496" y="661670"/>
                  </a:moveTo>
                  <a:lnTo>
                    <a:pt x="1148410" y="661670"/>
                  </a:lnTo>
                  <a:lnTo>
                    <a:pt x="1148410" y="695960"/>
                  </a:lnTo>
                  <a:lnTo>
                    <a:pt x="1148410" y="697230"/>
                  </a:lnTo>
                  <a:lnTo>
                    <a:pt x="1183678" y="697230"/>
                  </a:lnTo>
                  <a:lnTo>
                    <a:pt x="1183678" y="730250"/>
                  </a:lnTo>
                  <a:lnTo>
                    <a:pt x="1218704" y="730250"/>
                  </a:lnTo>
                  <a:lnTo>
                    <a:pt x="1218704" y="697230"/>
                  </a:lnTo>
                  <a:lnTo>
                    <a:pt x="1218704" y="695960"/>
                  </a:lnTo>
                  <a:lnTo>
                    <a:pt x="1251496" y="695960"/>
                  </a:lnTo>
                  <a:lnTo>
                    <a:pt x="1251496" y="661670"/>
                  </a:lnTo>
                  <a:close/>
                </a:path>
                <a:path extrusionOk="0" h="1287780" w="1287145">
                  <a:moveTo>
                    <a:pt x="1252931" y="312674"/>
                  </a:moveTo>
                  <a:lnTo>
                    <a:pt x="1252385" y="312674"/>
                  </a:lnTo>
                  <a:lnTo>
                    <a:pt x="1252931" y="313169"/>
                  </a:lnTo>
                  <a:lnTo>
                    <a:pt x="1252931" y="312674"/>
                  </a:lnTo>
                  <a:close/>
                </a:path>
                <a:path extrusionOk="0" h="1287780" w="1287145">
                  <a:moveTo>
                    <a:pt x="1286268" y="941070"/>
                  </a:moveTo>
                  <a:lnTo>
                    <a:pt x="1183970" y="941070"/>
                  </a:lnTo>
                  <a:lnTo>
                    <a:pt x="1183970" y="975360"/>
                  </a:lnTo>
                  <a:lnTo>
                    <a:pt x="1183970" y="1008380"/>
                  </a:lnTo>
                  <a:lnTo>
                    <a:pt x="1218603" y="1008380"/>
                  </a:lnTo>
                  <a:lnTo>
                    <a:pt x="1218603" y="975360"/>
                  </a:lnTo>
                  <a:lnTo>
                    <a:pt x="1251737" y="975360"/>
                  </a:lnTo>
                  <a:lnTo>
                    <a:pt x="1251737" y="1045210"/>
                  </a:lnTo>
                  <a:lnTo>
                    <a:pt x="1218107" y="1045210"/>
                  </a:lnTo>
                  <a:lnTo>
                    <a:pt x="1218107" y="1078928"/>
                  </a:lnTo>
                  <a:lnTo>
                    <a:pt x="1217561" y="1078928"/>
                  </a:lnTo>
                  <a:lnTo>
                    <a:pt x="1218107" y="1079436"/>
                  </a:lnTo>
                  <a:lnTo>
                    <a:pt x="1286268" y="1079500"/>
                  </a:lnTo>
                  <a:lnTo>
                    <a:pt x="1286268" y="1045210"/>
                  </a:lnTo>
                  <a:lnTo>
                    <a:pt x="1286268" y="975360"/>
                  </a:lnTo>
                  <a:lnTo>
                    <a:pt x="1286268" y="941070"/>
                  </a:lnTo>
                  <a:close/>
                </a:path>
                <a:path extrusionOk="0" h="1287780" w="1287145">
                  <a:moveTo>
                    <a:pt x="1286370" y="279285"/>
                  </a:moveTo>
                  <a:lnTo>
                    <a:pt x="1252931" y="279285"/>
                  </a:lnTo>
                  <a:lnTo>
                    <a:pt x="1252931" y="312674"/>
                  </a:lnTo>
                  <a:lnTo>
                    <a:pt x="1286370" y="312674"/>
                  </a:lnTo>
                  <a:lnTo>
                    <a:pt x="1286370" y="279285"/>
                  </a:lnTo>
                  <a:close/>
                </a:path>
                <a:path extrusionOk="0" h="1287780" w="1287145">
                  <a:moveTo>
                    <a:pt x="1286662" y="1114996"/>
                  </a:moveTo>
                  <a:lnTo>
                    <a:pt x="1253820" y="1114996"/>
                  </a:lnTo>
                  <a:lnTo>
                    <a:pt x="1253820" y="1182916"/>
                  </a:lnTo>
                  <a:lnTo>
                    <a:pt x="1286662" y="1182916"/>
                  </a:lnTo>
                  <a:lnTo>
                    <a:pt x="1286662" y="1114996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383485" y="1669211"/>
              <a:ext cx="1286510" cy="1286510"/>
            </a:xfrm>
            <a:custGeom>
              <a:rect b="b" l="l" r="r" t="t"/>
              <a:pathLst>
                <a:path extrusionOk="0" h="1286510" w="1286509">
                  <a:moveTo>
                    <a:pt x="33388" y="661885"/>
                  </a:moveTo>
                  <a:lnTo>
                    <a:pt x="0" y="661885"/>
                  </a:lnTo>
                  <a:lnTo>
                    <a:pt x="0" y="695375"/>
                  </a:lnTo>
                  <a:lnTo>
                    <a:pt x="33388" y="695375"/>
                  </a:lnTo>
                  <a:lnTo>
                    <a:pt x="33388" y="661885"/>
                  </a:lnTo>
                  <a:close/>
                </a:path>
                <a:path extrusionOk="0" h="1286510" w="1286509">
                  <a:moveTo>
                    <a:pt x="33883" y="695375"/>
                  </a:moveTo>
                  <a:lnTo>
                    <a:pt x="33388" y="695375"/>
                  </a:lnTo>
                  <a:lnTo>
                    <a:pt x="33388" y="695871"/>
                  </a:lnTo>
                  <a:lnTo>
                    <a:pt x="33883" y="695375"/>
                  </a:lnTo>
                  <a:close/>
                </a:path>
                <a:path extrusionOk="0" h="1286510" w="1286509">
                  <a:moveTo>
                    <a:pt x="138264" y="625614"/>
                  </a:moveTo>
                  <a:lnTo>
                    <a:pt x="137820" y="626160"/>
                  </a:lnTo>
                  <a:lnTo>
                    <a:pt x="138264" y="626160"/>
                  </a:lnTo>
                  <a:lnTo>
                    <a:pt x="138264" y="625614"/>
                  </a:lnTo>
                  <a:close/>
                </a:path>
                <a:path extrusionOk="0" h="1286510" w="1286509">
                  <a:moveTo>
                    <a:pt x="173139" y="660488"/>
                  </a:moveTo>
                  <a:lnTo>
                    <a:pt x="172593" y="660488"/>
                  </a:lnTo>
                  <a:lnTo>
                    <a:pt x="172593" y="660984"/>
                  </a:lnTo>
                  <a:lnTo>
                    <a:pt x="173139" y="660984"/>
                  </a:lnTo>
                  <a:lnTo>
                    <a:pt x="173139" y="660488"/>
                  </a:lnTo>
                  <a:close/>
                </a:path>
                <a:path extrusionOk="0" h="1286510" w="1286509">
                  <a:moveTo>
                    <a:pt x="207962" y="695325"/>
                  </a:moveTo>
                  <a:lnTo>
                    <a:pt x="207416" y="695325"/>
                  </a:lnTo>
                  <a:lnTo>
                    <a:pt x="207416" y="695820"/>
                  </a:lnTo>
                  <a:lnTo>
                    <a:pt x="207962" y="695325"/>
                  </a:lnTo>
                  <a:close/>
                </a:path>
                <a:path extrusionOk="0" h="1286510" w="1286509">
                  <a:moveTo>
                    <a:pt x="242735" y="417207"/>
                  </a:moveTo>
                  <a:lnTo>
                    <a:pt x="242239" y="416661"/>
                  </a:lnTo>
                  <a:lnTo>
                    <a:pt x="242239" y="417207"/>
                  </a:lnTo>
                  <a:lnTo>
                    <a:pt x="242735" y="417207"/>
                  </a:lnTo>
                  <a:close/>
                </a:path>
                <a:path extrusionOk="0" h="1286510" w="1286509">
                  <a:moveTo>
                    <a:pt x="277571" y="555967"/>
                  </a:moveTo>
                  <a:lnTo>
                    <a:pt x="277075" y="555980"/>
                  </a:lnTo>
                  <a:lnTo>
                    <a:pt x="277075" y="556514"/>
                  </a:lnTo>
                  <a:lnTo>
                    <a:pt x="277571" y="556514"/>
                  </a:lnTo>
                  <a:lnTo>
                    <a:pt x="277571" y="555967"/>
                  </a:lnTo>
                  <a:close/>
                </a:path>
                <a:path extrusionOk="0" h="1286510" w="1286509">
                  <a:moveTo>
                    <a:pt x="277571" y="451980"/>
                  </a:moveTo>
                  <a:lnTo>
                    <a:pt x="277075" y="451535"/>
                  </a:lnTo>
                  <a:lnTo>
                    <a:pt x="277075" y="451980"/>
                  </a:lnTo>
                  <a:lnTo>
                    <a:pt x="277571" y="451980"/>
                  </a:lnTo>
                  <a:close/>
                </a:path>
                <a:path extrusionOk="0" h="1286510" w="1286509">
                  <a:moveTo>
                    <a:pt x="311848" y="1114666"/>
                  </a:moveTo>
                  <a:lnTo>
                    <a:pt x="278561" y="1114666"/>
                  </a:lnTo>
                  <a:lnTo>
                    <a:pt x="278561" y="1148054"/>
                  </a:lnTo>
                  <a:lnTo>
                    <a:pt x="311848" y="1148054"/>
                  </a:lnTo>
                  <a:lnTo>
                    <a:pt x="311848" y="1114666"/>
                  </a:lnTo>
                  <a:close/>
                </a:path>
                <a:path extrusionOk="0" h="1286510" w="1286509">
                  <a:moveTo>
                    <a:pt x="311899" y="556514"/>
                  </a:moveTo>
                  <a:lnTo>
                    <a:pt x="277571" y="556514"/>
                  </a:lnTo>
                  <a:lnTo>
                    <a:pt x="277571" y="589851"/>
                  </a:lnTo>
                  <a:lnTo>
                    <a:pt x="311899" y="589851"/>
                  </a:lnTo>
                  <a:lnTo>
                    <a:pt x="311899" y="556514"/>
                  </a:lnTo>
                  <a:close/>
                </a:path>
                <a:path extrusionOk="0" h="1286510" w="1286509">
                  <a:moveTo>
                    <a:pt x="311899" y="485965"/>
                  </a:moveTo>
                  <a:lnTo>
                    <a:pt x="277075" y="485965"/>
                  </a:lnTo>
                  <a:lnTo>
                    <a:pt x="277075" y="485368"/>
                  </a:lnTo>
                  <a:lnTo>
                    <a:pt x="277075" y="451980"/>
                  </a:lnTo>
                  <a:lnTo>
                    <a:pt x="274662" y="451942"/>
                  </a:lnTo>
                  <a:lnTo>
                    <a:pt x="242773" y="451446"/>
                  </a:lnTo>
                  <a:lnTo>
                    <a:pt x="242290" y="451434"/>
                  </a:lnTo>
                  <a:lnTo>
                    <a:pt x="242290" y="451942"/>
                  </a:lnTo>
                  <a:lnTo>
                    <a:pt x="242290" y="485368"/>
                  </a:lnTo>
                  <a:lnTo>
                    <a:pt x="242290" y="522528"/>
                  </a:lnTo>
                  <a:lnTo>
                    <a:pt x="242290" y="556069"/>
                  </a:lnTo>
                  <a:lnTo>
                    <a:pt x="208902" y="556069"/>
                  </a:lnTo>
                  <a:lnTo>
                    <a:pt x="208902" y="522528"/>
                  </a:lnTo>
                  <a:lnTo>
                    <a:pt x="242290" y="522528"/>
                  </a:lnTo>
                  <a:lnTo>
                    <a:pt x="242290" y="485368"/>
                  </a:lnTo>
                  <a:lnTo>
                    <a:pt x="208813" y="485368"/>
                  </a:lnTo>
                  <a:lnTo>
                    <a:pt x="208813" y="451942"/>
                  </a:lnTo>
                  <a:lnTo>
                    <a:pt x="242290" y="451942"/>
                  </a:lnTo>
                  <a:lnTo>
                    <a:pt x="242290" y="451434"/>
                  </a:lnTo>
                  <a:lnTo>
                    <a:pt x="242773" y="451434"/>
                  </a:lnTo>
                  <a:lnTo>
                    <a:pt x="242239" y="417207"/>
                  </a:lnTo>
                  <a:lnTo>
                    <a:pt x="172643" y="416712"/>
                  </a:lnTo>
                  <a:lnTo>
                    <a:pt x="172643" y="487159"/>
                  </a:lnTo>
                  <a:lnTo>
                    <a:pt x="137820" y="487159"/>
                  </a:lnTo>
                  <a:lnTo>
                    <a:pt x="137820" y="521639"/>
                  </a:lnTo>
                  <a:lnTo>
                    <a:pt x="172643" y="521639"/>
                  </a:lnTo>
                  <a:lnTo>
                    <a:pt x="172643" y="625678"/>
                  </a:lnTo>
                  <a:lnTo>
                    <a:pt x="138264" y="626160"/>
                  </a:lnTo>
                  <a:lnTo>
                    <a:pt x="138264" y="660488"/>
                  </a:lnTo>
                  <a:lnTo>
                    <a:pt x="172593" y="660488"/>
                  </a:lnTo>
                  <a:lnTo>
                    <a:pt x="172732" y="652145"/>
                  </a:lnTo>
                  <a:lnTo>
                    <a:pt x="173075" y="626160"/>
                  </a:lnTo>
                  <a:lnTo>
                    <a:pt x="207467" y="626160"/>
                  </a:lnTo>
                  <a:lnTo>
                    <a:pt x="207467" y="660501"/>
                  </a:lnTo>
                  <a:lnTo>
                    <a:pt x="173139" y="660984"/>
                  </a:lnTo>
                  <a:lnTo>
                    <a:pt x="173139" y="695325"/>
                  </a:lnTo>
                  <a:lnTo>
                    <a:pt x="207416" y="695325"/>
                  </a:lnTo>
                  <a:lnTo>
                    <a:pt x="207949" y="660984"/>
                  </a:lnTo>
                  <a:lnTo>
                    <a:pt x="241300" y="660984"/>
                  </a:lnTo>
                  <a:lnTo>
                    <a:pt x="241300" y="625665"/>
                  </a:lnTo>
                  <a:lnTo>
                    <a:pt x="207911" y="625665"/>
                  </a:lnTo>
                  <a:lnTo>
                    <a:pt x="207911" y="590499"/>
                  </a:lnTo>
                  <a:lnTo>
                    <a:pt x="242785" y="590499"/>
                  </a:lnTo>
                  <a:lnTo>
                    <a:pt x="242785" y="556514"/>
                  </a:lnTo>
                  <a:lnTo>
                    <a:pt x="271005" y="556069"/>
                  </a:lnTo>
                  <a:lnTo>
                    <a:pt x="277075" y="555980"/>
                  </a:lnTo>
                  <a:lnTo>
                    <a:pt x="277075" y="522528"/>
                  </a:lnTo>
                  <a:lnTo>
                    <a:pt x="277075" y="521195"/>
                  </a:lnTo>
                  <a:lnTo>
                    <a:pt x="311899" y="521195"/>
                  </a:lnTo>
                  <a:lnTo>
                    <a:pt x="311899" y="485965"/>
                  </a:lnTo>
                  <a:close/>
                </a:path>
                <a:path extrusionOk="0" h="1286510" w="1286509">
                  <a:moveTo>
                    <a:pt x="311950" y="1253032"/>
                  </a:moveTo>
                  <a:lnTo>
                    <a:pt x="278511" y="1253032"/>
                  </a:lnTo>
                  <a:lnTo>
                    <a:pt x="278511" y="1286421"/>
                  </a:lnTo>
                  <a:lnTo>
                    <a:pt x="311950" y="1286421"/>
                  </a:lnTo>
                  <a:lnTo>
                    <a:pt x="311950" y="1253032"/>
                  </a:lnTo>
                  <a:close/>
                </a:path>
                <a:path extrusionOk="0" h="1286510" w="1286509">
                  <a:moveTo>
                    <a:pt x="312343" y="1148054"/>
                  </a:moveTo>
                  <a:lnTo>
                    <a:pt x="311848" y="1148054"/>
                  </a:lnTo>
                  <a:lnTo>
                    <a:pt x="311848" y="1148549"/>
                  </a:lnTo>
                  <a:lnTo>
                    <a:pt x="312343" y="1148562"/>
                  </a:lnTo>
                  <a:lnTo>
                    <a:pt x="312343" y="1148054"/>
                  </a:lnTo>
                  <a:close/>
                </a:path>
                <a:path extrusionOk="0" h="1286510" w="1286509">
                  <a:moveTo>
                    <a:pt x="312394" y="555967"/>
                  </a:moveTo>
                  <a:lnTo>
                    <a:pt x="311899" y="555967"/>
                  </a:lnTo>
                  <a:lnTo>
                    <a:pt x="311899" y="556514"/>
                  </a:lnTo>
                  <a:lnTo>
                    <a:pt x="312394" y="556514"/>
                  </a:lnTo>
                  <a:lnTo>
                    <a:pt x="312394" y="555967"/>
                  </a:lnTo>
                  <a:close/>
                </a:path>
                <a:path extrusionOk="0" h="1286510" w="1286509">
                  <a:moveTo>
                    <a:pt x="312394" y="521195"/>
                  </a:moveTo>
                  <a:lnTo>
                    <a:pt x="311899" y="521195"/>
                  </a:lnTo>
                  <a:lnTo>
                    <a:pt x="311899" y="521639"/>
                  </a:lnTo>
                  <a:lnTo>
                    <a:pt x="312394" y="521639"/>
                  </a:lnTo>
                  <a:lnTo>
                    <a:pt x="312394" y="521195"/>
                  </a:lnTo>
                  <a:close/>
                </a:path>
                <a:path extrusionOk="0" h="1286510" w="1286509">
                  <a:moveTo>
                    <a:pt x="312445" y="1253032"/>
                  </a:moveTo>
                  <a:lnTo>
                    <a:pt x="311950" y="1252537"/>
                  </a:lnTo>
                  <a:lnTo>
                    <a:pt x="311950" y="1253032"/>
                  </a:lnTo>
                  <a:lnTo>
                    <a:pt x="312445" y="1253032"/>
                  </a:lnTo>
                  <a:close/>
                </a:path>
                <a:path extrusionOk="0" h="1286510" w="1286509">
                  <a:moveTo>
                    <a:pt x="345782" y="764971"/>
                  </a:moveTo>
                  <a:lnTo>
                    <a:pt x="311899" y="764971"/>
                  </a:lnTo>
                  <a:lnTo>
                    <a:pt x="311899" y="835113"/>
                  </a:lnTo>
                  <a:lnTo>
                    <a:pt x="345782" y="835113"/>
                  </a:lnTo>
                  <a:lnTo>
                    <a:pt x="345782" y="764971"/>
                  </a:lnTo>
                  <a:close/>
                </a:path>
                <a:path extrusionOk="0" h="1286510" w="1286509">
                  <a:moveTo>
                    <a:pt x="346621" y="1183627"/>
                  </a:moveTo>
                  <a:lnTo>
                    <a:pt x="346189" y="1183627"/>
                  </a:lnTo>
                  <a:lnTo>
                    <a:pt x="346176" y="1184173"/>
                  </a:lnTo>
                  <a:lnTo>
                    <a:pt x="346621" y="1183627"/>
                  </a:lnTo>
                  <a:close/>
                </a:path>
                <a:path extrusionOk="0" h="1286510" w="1286509">
                  <a:moveTo>
                    <a:pt x="346671" y="1183576"/>
                  </a:moveTo>
                  <a:close/>
                </a:path>
                <a:path extrusionOk="0" h="1286510" w="1286509">
                  <a:moveTo>
                    <a:pt x="347395" y="1149146"/>
                  </a:moveTo>
                  <a:lnTo>
                    <a:pt x="312343" y="1148562"/>
                  </a:lnTo>
                  <a:lnTo>
                    <a:pt x="312343" y="1183627"/>
                  </a:lnTo>
                  <a:lnTo>
                    <a:pt x="346189" y="1183627"/>
                  </a:lnTo>
                  <a:lnTo>
                    <a:pt x="347395" y="1149146"/>
                  </a:lnTo>
                  <a:close/>
                </a:path>
                <a:path extrusionOk="0" h="1286510" w="1286509">
                  <a:moveTo>
                    <a:pt x="347967" y="1148702"/>
                  </a:moveTo>
                  <a:lnTo>
                    <a:pt x="347421" y="1148702"/>
                  </a:lnTo>
                  <a:lnTo>
                    <a:pt x="347395" y="1149146"/>
                  </a:lnTo>
                  <a:lnTo>
                    <a:pt x="347903" y="1149146"/>
                  </a:lnTo>
                  <a:lnTo>
                    <a:pt x="347967" y="1148702"/>
                  </a:lnTo>
                  <a:close/>
                </a:path>
                <a:path extrusionOk="0" h="1286510" w="1286509">
                  <a:moveTo>
                    <a:pt x="380403" y="1114425"/>
                  </a:moveTo>
                  <a:lnTo>
                    <a:pt x="347967" y="1114425"/>
                  </a:lnTo>
                  <a:lnTo>
                    <a:pt x="347967" y="1148702"/>
                  </a:lnTo>
                  <a:lnTo>
                    <a:pt x="380403" y="1148702"/>
                  </a:lnTo>
                  <a:lnTo>
                    <a:pt x="380403" y="1114425"/>
                  </a:lnTo>
                  <a:close/>
                </a:path>
                <a:path extrusionOk="0" h="1286510" w="1286509">
                  <a:moveTo>
                    <a:pt x="381990" y="939203"/>
                  </a:moveTo>
                  <a:lnTo>
                    <a:pt x="381495" y="939203"/>
                  </a:lnTo>
                  <a:lnTo>
                    <a:pt x="381990" y="939698"/>
                  </a:lnTo>
                  <a:lnTo>
                    <a:pt x="381990" y="939203"/>
                  </a:lnTo>
                  <a:close/>
                </a:path>
                <a:path extrusionOk="0" h="1286510" w="1286509">
                  <a:moveTo>
                    <a:pt x="415480" y="905814"/>
                  </a:moveTo>
                  <a:lnTo>
                    <a:pt x="381990" y="905814"/>
                  </a:lnTo>
                  <a:lnTo>
                    <a:pt x="381990" y="939203"/>
                  </a:lnTo>
                  <a:lnTo>
                    <a:pt x="415480" y="939203"/>
                  </a:lnTo>
                  <a:lnTo>
                    <a:pt x="415480" y="905814"/>
                  </a:lnTo>
                  <a:close/>
                </a:path>
                <a:path extrusionOk="0" h="1286510" w="1286509">
                  <a:moveTo>
                    <a:pt x="416420" y="766406"/>
                  </a:moveTo>
                  <a:lnTo>
                    <a:pt x="383082" y="766406"/>
                  </a:lnTo>
                  <a:lnTo>
                    <a:pt x="383082" y="799846"/>
                  </a:lnTo>
                  <a:lnTo>
                    <a:pt x="416420" y="799846"/>
                  </a:lnTo>
                  <a:lnTo>
                    <a:pt x="416420" y="766406"/>
                  </a:lnTo>
                  <a:close/>
                </a:path>
                <a:path extrusionOk="0" h="1286510" w="1286509">
                  <a:moveTo>
                    <a:pt x="416826" y="695274"/>
                  </a:moveTo>
                  <a:lnTo>
                    <a:pt x="416318" y="695769"/>
                  </a:lnTo>
                  <a:lnTo>
                    <a:pt x="416826" y="695769"/>
                  </a:lnTo>
                  <a:lnTo>
                    <a:pt x="416826" y="695274"/>
                  </a:lnTo>
                  <a:close/>
                </a:path>
                <a:path extrusionOk="0" h="1286510" w="1286509">
                  <a:moveTo>
                    <a:pt x="416966" y="799846"/>
                  </a:moveTo>
                  <a:lnTo>
                    <a:pt x="416420" y="799846"/>
                  </a:lnTo>
                  <a:lnTo>
                    <a:pt x="416420" y="800341"/>
                  </a:lnTo>
                  <a:lnTo>
                    <a:pt x="416966" y="800341"/>
                  </a:lnTo>
                  <a:lnTo>
                    <a:pt x="416966" y="799846"/>
                  </a:lnTo>
                  <a:close/>
                </a:path>
                <a:path extrusionOk="0" h="1286510" w="1286509">
                  <a:moveTo>
                    <a:pt x="450202" y="695769"/>
                  </a:moveTo>
                  <a:lnTo>
                    <a:pt x="416826" y="695769"/>
                  </a:lnTo>
                  <a:lnTo>
                    <a:pt x="416826" y="729246"/>
                  </a:lnTo>
                  <a:lnTo>
                    <a:pt x="450202" y="729246"/>
                  </a:lnTo>
                  <a:lnTo>
                    <a:pt x="450202" y="695769"/>
                  </a:lnTo>
                  <a:close/>
                </a:path>
                <a:path extrusionOk="0" h="1286510" w="1286509">
                  <a:moveTo>
                    <a:pt x="485381" y="0"/>
                  </a:moveTo>
                  <a:lnTo>
                    <a:pt x="452640" y="0"/>
                  </a:lnTo>
                  <a:lnTo>
                    <a:pt x="452640" y="33045"/>
                  </a:lnTo>
                  <a:lnTo>
                    <a:pt x="485381" y="33045"/>
                  </a:lnTo>
                  <a:lnTo>
                    <a:pt x="485381" y="0"/>
                  </a:lnTo>
                  <a:close/>
                </a:path>
                <a:path extrusionOk="0" h="1286510" w="1286509">
                  <a:moveTo>
                    <a:pt x="486079" y="904722"/>
                  </a:moveTo>
                  <a:lnTo>
                    <a:pt x="452589" y="904722"/>
                  </a:lnTo>
                  <a:lnTo>
                    <a:pt x="452589" y="938110"/>
                  </a:lnTo>
                  <a:lnTo>
                    <a:pt x="486079" y="938110"/>
                  </a:lnTo>
                  <a:lnTo>
                    <a:pt x="486079" y="904722"/>
                  </a:lnTo>
                  <a:close/>
                </a:path>
                <a:path extrusionOk="0" h="1286510" w="1286509">
                  <a:moveTo>
                    <a:pt x="486575" y="904240"/>
                  </a:moveTo>
                  <a:lnTo>
                    <a:pt x="486079" y="904227"/>
                  </a:lnTo>
                  <a:lnTo>
                    <a:pt x="486079" y="904722"/>
                  </a:lnTo>
                  <a:lnTo>
                    <a:pt x="486575" y="904722"/>
                  </a:lnTo>
                  <a:lnTo>
                    <a:pt x="486575" y="904240"/>
                  </a:lnTo>
                  <a:close/>
                </a:path>
                <a:path extrusionOk="0" h="1286510" w="1286509">
                  <a:moveTo>
                    <a:pt x="486625" y="834275"/>
                  </a:moveTo>
                  <a:lnTo>
                    <a:pt x="451053" y="834275"/>
                  </a:lnTo>
                  <a:lnTo>
                    <a:pt x="451053" y="800341"/>
                  </a:lnTo>
                  <a:lnTo>
                    <a:pt x="416966" y="800341"/>
                  </a:lnTo>
                  <a:lnTo>
                    <a:pt x="416966" y="868756"/>
                  </a:lnTo>
                  <a:lnTo>
                    <a:pt x="486625" y="868756"/>
                  </a:lnTo>
                  <a:lnTo>
                    <a:pt x="486625" y="834275"/>
                  </a:lnTo>
                  <a:close/>
                </a:path>
                <a:path extrusionOk="0" h="1286510" w="1286509">
                  <a:moveTo>
                    <a:pt x="487121" y="868756"/>
                  </a:moveTo>
                  <a:lnTo>
                    <a:pt x="486625" y="868756"/>
                  </a:lnTo>
                  <a:lnTo>
                    <a:pt x="486625" y="869251"/>
                  </a:lnTo>
                  <a:lnTo>
                    <a:pt x="487057" y="869302"/>
                  </a:lnTo>
                  <a:lnTo>
                    <a:pt x="487057" y="868819"/>
                  </a:lnTo>
                  <a:close/>
                </a:path>
                <a:path extrusionOk="0" h="1286510" w="1286509">
                  <a:moveTo>
                    <a:pt x="520293" y="800493"/>
                  </a:moveTo>
                  <a:lnTo>
                    <a:pt x="520103" y="730097"/>
                  </a:lnTo>
                  <a:lnTo>
                    <a:pt x="487260" y="730046"/>
                  </a:lnTo>
                  <a:lnTo>
                    <a:pt x="487260" y="800493"/>
                  </a:lnTo>
                  <a:lnTo>
                    <a:pt x="520293" y="800493"/>
                  </a:lnTo>
                  <a:close/>
                </a:path>
                <a:path extrusionOk="0" h="1286510" w="1286509">
                  <a:moveTo>
                    <a:pt x="520700" y="729602"/>
                  </a:moveTo>
                  <a:lnTo>
                    <a:pt x="520103" y="729602"/>
                  </a:lnTo>
                  <a:lnTo>
                    <a:pt x="520103" y="730097"/>
                  </a:lnTo>
                  <a:lnTo>
                    <a:pt x="520700" y="730097"/>
                  </a:lnTo>
                  <a:lnTo>
                    <a:pt x="520700" y="729602"/>
                  </a:lnTo>
                  <a:close/>
                </a:path>
                <a:path extrusionOk="0" h="1286510" w="1286509">
                  <a:moveTo>
                    <a:pt x="520801" y="800442"/>
                  </a:moveTo>
                  <a:lnTo>
                    <a:pt x="520293" y="800493"/>
                  </a:lnTo>
                  <a:lnTo>
                    <a:pt x="520306" y="801039"/>
                  </a:lnTo>
                  <a:lnTo>
                    <a:pt x="520788" y="801039"/>
                  </a:lnTo>
                  <a:lnTo>
                    <a:pt x="520788" y="800493"/>
                  </a:lnTo>
                  <a:close/>
                </a:path>
                <a:path extrusionOk="0" h="1286510" w="1286509">
                  <a:moveTo>
                    <a:pt x="520801" y="661885"/>
                  </a:moveTo>
                  <a:lnTo>
                    <a:pt x="487514" y="661885"/>
                  </a:lnTo>
                  <a:lnTo>
                    <a:pt x="487514" y="695274"/>
                  </a:lnTo>
                  <a:lnTo>
                    <a:pt x="520801" y="695274"/>
                  </a:lnTo>
                  <a:lnTo>
                    <a:pt x="520801" y="661885"/>
                  </a:lnTo>
                  <a:close/>
                </a:path>
                <a:path extrusionOk="0" h="1286510" w="1286509">
                  <a:moveTo>
                    <a:pt x="520903" y="974420"/>
                  </a:moveTo>
                  <a:lnTo>
                    <a:pt x="487413" y="974420"/>
                  </a:lnTo>
                  <a:lnTo>
                    <a:pt x="487413" y="1042530"/>
                  </a:lnTo>
                  <a:lnTo>
                    <a:pt x="520903" y="1042530"/>
                  </a:lnTo>
                  <a:lnTo>
                    <a:pt x="520903" y="974420"/>
                  </a:lnTo>
                  <a:close/>
                </a:path>
                <a:path extrusionOk="0" h="1286510" w="1286509">
                  <a:moveTo>
                    <a:pt x="520903" y="869302"/>
                  </a:moveTo>
                  <a:lnTo>
                    <a:pt x="487057" y="869302"/>
                  </a:lnTo>
                  <a:lnTo>
                    <a:pt x="486575" y="904240"/>
                  </a:lnTo>
                  <a:lnTo>
                    <a:pt x="520903" y="904328"/>
                  </a:lnTo>
                  <a:lnTo>
                    <a:pt x="520903" y="869302"/>
                  </a:lnTo>
                  <a:close/>
                </a:path>
                <a:path extrusionOk="0" h="1286510" w="1286509">
                  <a:moveTo>
                    <a:pt x="520903" y="556412"/>
                  </a:moveTo>
                  <a:lnTo>
                    <a:pt x="485584" y="556412"/>
                  </a:lnTo>
                  <a:lnTo>
                    <a:pt x="485584" y="591591"/>
                  </a:lnTo>
                  <a:lnTo>
                    <a:pt x="452539" y="591591"/>
                  </a:lnTo>
                  <a:lnTo>
                    <a:pt x="452539" y="624674"/>
                  </a:lnTo>
                  <a:lnTo>
                    <a:pt x="520903" y="624674"/>
                  </a:lnTo>
                  <a:lnTo>
                    <a:pt x="520903" y="556412"/>
                  </a:lnTo>
                  <a:close/>
                </a:path>
                <a:path extrusionOk="0" h="1286510" w="1286509">
                  <a:moveTo>
                    <a:pt x="521296" y="695274"/>
                  </a:moveTo>
                  <a:lnTo>
                    <a:pt x="520801" y="695274"/>
                  </a:lnTo>
                  <a:lnTo>
                    <a:pt x="520801" y="695769"/>
                  </a:lnTo>
                  <a:lnTo>
                    <a:pt x="521284" y="695769"/>
                  </a:lnTo>
                  <a:lnTo>
                    <a:pt x="521296" y="695274"/>
                  </a:lnTo>
                  <a:close/>
                </a:path>
                <a:path extrusionOk="0" h="1286510" w="1286509">
                  <a:moveTo>
                    <a:pt x="521347" y="1113231"/>
                  </a:moveTo>
                  <a:lnTo>
                    <a:pt x="520852" y="1113777"/>
                  </a:lnTo>
                  <a:lnTo>
                    <a:pt x="521347" y="1113777"/>
                  </a:lnTo>
                  <a:lnTo>
                    <a:pt x="521347" y="1113231"/>
                  </a:lnTo>
                  <a:close/>
                </a:path>
                <a:path extrusionOk="0" h="1286510" w="1286509">
                  <a:moveTo>
                    <a:pt x="521347" y="451535"/>
                  </a:moveTo>
                  <a:lnTo>
                    <a:pt x="486029" y="451535"/>
                  </a:lnTo>
                  <a:lnTo>
                    <a:pt x="486029" y="487210"/>
                  </a:lnTo>
                  <a:lnTo>
                    <a:pt x="451205" y="487210"/>
                  </a:lnTo>
                  <a:lnTo>
                    <a:pt x="451205" y="521195"/>
                  </a:lnTo>
                  <a:lnTo>
                    <a:pt x="416864" y="521195"/>
                  </a:lnTo>
                  <a:lnTo>
                    <a:pt x="416864" y="487705"/>
                  </a:lnTo>
                  <a:lnTo>
                    <a:pt x="346329" y="487705"/>
                  </a:lnTo>
                  <a:lnTo>
                    <a:pt x="346329" y="521639"/>
                  </a:lnTo>
                  <a:lnTo>
                    <a:pt x="312394" y="521639"/>
                  </a:lnTo>
                  <a:lnTo>
                    <a:pt x="312394" y="555967"/>
                  </a:lnTo>
                  <a:lnTo>
                    <a:pt x="382346" y="555967"/>
                  </a:lnTo>
                  <a:lnTo>
                    <a:pt x="382346" y="521639"/>
                  </a:lnTo>
                  <a:lnTo>
                    <a:pt x="416369" y="521639"/>
                  </a:lnTo>
                  <a:lnTo>
                    <a:pt x="416369" y="555028"/>
                  </a:lnTo>
                  <a:lnTo>
                    <a:pt x="451688" y="555028"/>
                  </a:lnTo>
                  <a:lnTo>
                    <a:pt x="451688" y="521639"/>
                  </a:lnTo>
                  <a:lnTo>
                    <a:pt x="521347" y="521639"/>
                  </a:lnTo>
                  <a:lnTo>
                    <a:pt x="521347" y="451535"/>
                  </a:lnTo>
                  <a:close/>
                </a:path>
                <a:path extrusionOk="0" h="1286510" w="1286509">
                  <a:moveTo>
                    <a:pt x="521398" y="974420"/>
                  </a:moveTo>
                  <a:lnTo>
                    <a:pt x="520903" y="973874"/>
                  </a:lnTo>
                  <a:lnTo>
                    <a:pt x="520903" y="974420"/>
                  </a:lnTo>
                  <a:lnTo>
                    <a:pt x="521398" y="974420"/>
                  </a:lnTo>
                  <a:close/>
                </a:path>
                <a:path extrusionOk="0" h="1286510" w="1286509">
                  <a:moveTo>
                    <a:pt x="521398" y="904328"/>
                  </a:moveTo>
                  <a:lnTo>
                    <a:pt x="520903" y="904328"/>
                  </a:lnTo>
                  <a:lnTo>
                    <a:pt x="520903" y="904875"/>
                  </a:lnTo>
                  <a:lnTo>
                    <a:pt x="521398" y="904328"/>
                  </a:lnTo>
                  <a:close/>
                </a:path>
                <a:path extrusionOk="0" h="1286510" w="1286509">
                  <a:moveTo>
                    <a:pt x="521398" y="556412"/>
                  </a:moveTo>
                  <a:lnTo>
                    <a:pt x="520903" y="555917"/>
                  </a:lnTo>
                  <a:lnTo>
                    <a:pt x="520903" y="556412"/>
                  </a:lnTo>
                  <a:lnTo>
                    <a:pt x="521398" y="556412"/>
                  </a:lnTo>
                  <a:close/>
                </a:path>
                <a:path extrusionOk="0" h="1286510" w="1286509">
                  <a:moveTo>
                    <a:pt x="554583" y="695769"/>
                  </a:moveTo>
                  <a:lnTo>
                    <a:pt x="521284" y="695769"/>
                  </a:lnTo>
                  <a:lnTo>
                    <a:pt x="520979" y="712673"/>
                  </a:lnTo>
                  <a:lnTo>
                    <a:pt x="520700" y="729602"/>
                  </a:lnTo>
                  <a:lnTo>
                    <a:pt x="554583" y="729602"/>
                  </a:lnTo>
                  <a:lnTo>
                    <a:pt x="554583" y="695769"/>
                  </a:lnTo>
                  <a:close/>
                </a:path>
                <a:path extrusionOk="0" h="1286510" w="1286509">
                  <a:moveTo>
                    <a:pt x="555675" y="1113777"/>
                  </a:moveTo>
                  <a:lnTo>
                    <a:pt x="521347" y="1113777"/>
                  </a:lnTo>
                  <a:lnTo>
                    <a:pt x="521347" y="1148105"/>
                  </a:lnTo>
                  <a:lnTo>
                    <a:pt x="555675" y="1148105"/>
                  </a:lnTo>
                  <a:lnTo>
                    <a:pt x="555675" y="1113777"/>
                  </a:lnTo>
                  <a:close/>
                </a:path>
                <a:path extrusionOk="0" h="1286510" w="1286509">
                  <a:moveTo>
                    <a:pt x="556221" y="1148105"/>
                  </a:moveTo>
                  <a:lnTo>
                    <a:pt x="555675" y="1148105"/>
                  </a:lnTo>
                  <a:lnTo>
                    <a:pt x="555675" y="1148600"/>
                  </a:lnTo>
                  <a:lnTo>
                    <a:pt x="556221" y="1148105"/>
                  </a:lnTo>
                  <a:close/>
                </a:path>
                <a:path extrusionOk="0" h="1286510" w="1286509">
                  <a:moveTo>
                    <a:pt x="589902" y="801039"/>
                  </a:moveTo>
                  <a:lnTo>
                    <a:pt x="520788" y="801039"/>
                  </a:lnTo>
                  <a:lnTo>
                    <a:pt x="520750" y="835469"/>
                  </a:lnTo>
                  <a:lnTo>
                    <a:pt x="556272" y="835469"/>
                  </a:lnTo>
                  <a:lnTo>
                    <a:pt x="556272" y="868400"/>
                  </a:lnTo>
                  <a:lnTo>
                    <a:pt x="589902" y="868400"/>
                  </a:lnTo>
                  <a:lnTo>
                    <a:pt x="589902" y="801039"/>
                  </a:lnTo>
                  <a:close/>
                </a:path>
                <a:path extrusionOk="0" h="1286510" w="1286509">
                  <a:moveTo>
                    <a:pt x="625373" y="731583"/>
                  </a:moveTo>
                  <a:lnTo>
                    <a:pt x="592035" y="731583"/>
                  </a:lnTo>
                  <a:lnTo>
                    <a:pt x="592035" y="765022"/>
                  </a:lnTo>
                  <a:lnTo>
                    <a:pt x="625373" y="765022"/>
                  </a:lnTo>
                  <a:lnTo>
                    <a:pt x="625373" y="731583"/>
                  </a:lnTo>
                  <a:close/>
                </a:path>
                <a:path extrusionOk="0" h="1286510" w="1286509">
                  <a:moveTo>
                    <a:pt x="625817" y="904328"/>
                  </a:moveTo>
                  <a:lnTo>
                    <a:pt x="590499" y="904328"/>
                  </a:lnTo>
                  <a:lnTo>
                    <a:pt x="590499" y="939596"/>
                  </a:lnTo>
                  <a:lnTo>
                    <a:pt x="625817" y="939596"/>
                  </a:lnTo>
                  <a:lnTo>
                    <a:pt x="625817" y="904328"/>
                  </a:lnTo>
                  <a:close/>
                </a:path>
                <a:path extrusionOk="0" h="1286510" w="1286509">
                  <a:moveTo>
                    <a:pt x="625868" y="765022"/>
                  </a:moveTo>
                  <a:lnTo>
                    <a:pt x="625373" y="765022"/>
                  </a:lnTo>
                  <a:lnTo>
                    <a:pt x="625373" y="765517"/>
                  </a:lnTo>
                  <a:lnTo>
                    <a:pt x="625868" y="765517"/>
                  </a:lnTo>
                  <a:lnTo>
                    <a:pt x="625868" y="765022"/>
                  </a:lnTo>
                  <a:close/>
                </a:path>
                <a:path extrusionOk="0" h="1286510" w="1286509">
                  <a:moveTo>
                    <a:pt x="660704" y="626110"/>
                  </a:moveTo>
                  <a:lnTo>
                    <a:pt x="660209" y="625563"/>
                  </a:lnTo>
                  <a:lnTo>
                    <a:pt x="590054" y="625678"/>
                  </a:lnTo>
                  <a:lnTo>
                    <a:pt x="590054" y="591388"/>
                  </a:lnTo>
                  <a:lnTo>
                    <a:pt x="556971" y="591388"/>
                  </a:lnTo>
                  <a:lnTo>
                    <a:pt x="556971" y="625678"/>
                  </a:lnTo>
                  <a:lnTo>
                    <a:pt x="556971" y="659968"/>
                  </a:lnTo>
                  <a:lnTo>
                    <a:pt x="660209" y="659968"/>
                  </a:lnTo>
                  <a:lnTo>
                    <a:pt x="660209" y="626110"/>
                  </a:lnTo>
                  <a:lnTo>
                    <a:pt x="660704" y="626110"/>
                  </a:lnTo>
                  <a:close/>
                </a:path>
                <a:path extrusionOk="0" h="1286510" w="1286509">
                  <a:moveTo>
                    <a:pt x="694232" y="764933"/>
                  </a:moveTo>
                  <a:lnTo>
                    <a:pt x="625868" y="765517"/>
                  </a:lnTo>
                  <a:lnTo>
                    <a:pt x="625868" y="798652"/>
                  </a:lnTo>
                  <a:lnTo>
                    <a:pt x="694232" y="798652"/>
                  </a:lnTo>
                  <a:lnTo>
                    <a:pt x="694232" y="764933"/>
                  </a:lnTo>
                  <a:close/>
                </a:path>
                <a:path extrusionOk="0" h="1286510" w="1286509">
                  <a:moveTo>
                    <a:pt x="694829" y="764921"/>
                  </a:moveTo>
                  <a:lnTo>
                    <a:pt x="694778" y="764438"/>
                  </a:lnTo>
                  <a:lnTo>
                    <a:pt x="694232" y="764425"/>
                  </a:lnTo>
                  <a:lnTo>
                    <a:pt x="694232" y="764933"/>
                  </a:lnTo>
                  <a:lnTo>
                    <a:pt x="694829" y="764921"/>
                  </a:lnTo>
                  <a:close/>
                </a:path>
                <a:path extrusionOk="0" h="1286510" w="1286509">
                  <a:moveTo>
                    <a:pt x="694880" y="696709"/>
                  </a:moveTo>
                  <a:lnTo>
                    <a:pt x="661644" y="696709"/>
                  </a:lnTo>
                  <a:lnTo>
                    <a:pt x="661644" y="730097"/>
                  </a:lnTo>
                  <a:lnTo>
                    <a:pt x="694880" y="730097"/>
                  </a:lnTo>
                  <a:lnTo>
                    <a:pt x="694880" y="696709"/>
                  </a:lnTo>
                  <a:close/>
                </a:path>
                <a:path extrusionOk="0" h="1286510" w="1286509">
                  <a:moveTo>
                    <a:pt x="695426" y="730097"/>
                  </a:moveTo>
                  <a:lnTo>
                    <a:pt x="694880" y="730097"/>
                  </a:lnTo>
                  <a:lnTo>
                    <a:pt x="694880" y="730592"/>
                  </a:lnTo>
                  <a:lnTo>
                    <a:pt x="695426" y="730097"/>
                  </a:lnTo>
                  <a:close/>
                </a:path>
                <a:path extrusionOk="0" h="1286510" w="1286509">
                  <a:moveTo>
                    <a:pt x="695426" y="730097"/>
                  </a:moveTo>
                  <a:lnTo>
                    <a:pt x="694931" y="730592"/>
                  </a:lnTo>
                  <a:lnTo>
                    <a:pt x="695413" y="730605"/>
                  </a:lnTo>
                  <a:lnTo>
                    <a:pt x="695426" y="730097"/>
                  </a:lnTo>
                  <a:close/>
                </a:path>
                <a:path extrusionOk="0" h="1286510" w="1286509">
                  <a:moveTo>
                    <a:pt x="729805" y="730643"/>
                  </a:moveTo>
                  <a:lnTo>
                    <a:pt x="695413" y="730605"/>
                  </a:lnTo>
                  <a:lnTo>
                    <a:pt x="694778" y="764438"/>
                  </a:lnTo>
                  <a:lnTo>
                    <a:pt x="729805" y="764971"/>
                  </a:lnTo>
                  <a:lnTo>
                    <a:pt x="729805" y="730643"/>
                  </a:lnTo>
                  <a:close/>
                </a:path>
                <a:path extrusionOk="0" h="1286510" w="1286509">
                  <a:moveTo>
                    <a:pt x="730351" y="764971"/>
                  </a:moveTo>
                  <a:lnTo>
                    <a:pt x="729805" y="764971"/>
                  </a:lnTo>
                  <a:lnTo>
                    <a:pt x="729805" y="765467"/>
                  </a:lnTo>
                  <a:lnTo>
                    <a:pt x="730338" y="765467"/>
                  </a:lnTo>
                  <a:lnTo>
                    <a:pt x="730351" y="764971"/>
                  </a:lnTo>
                  <a:close/>
                </a:path>
                <a:path extrusionOk="0" h="1286510" w="1286509">
                  <a:moveTo>
                    <a:pt x="730351" y="730148"/>
                  </a:moveTo>
                  <a:lnTo>
                    <a:pt x="729805" y="730148"/>
                  </a:lnTo>
                  <a:lnTo>
                    <a:pt x="729805" y="730643"/>
                  </a:lnTo>
                  <a:lnTo>
                    <a:pt x="730351" y="730643"/>
                  </a:lnTo>
                  <a:lnTo>
                    <a:pt x="730351" y="730148"/>
                  </a:lnTo>
                  <a:close/>
                </a:path>
                <a:path extrusionOk="0" h="1286510" w="1286509">
                  <a:moveTo>
                    <a:pt x="764679" y="1253032"/>
                  </a:moveTo>
                  <a:lnTo>
                    <a:pt x="731189" y="1253032"/>
                  </a:lnTo>
                  <a:lnTo>
                    <a:pt x="731189" y="1286421"/>
                  </a:lnTo>
                  <a:lnTo>
                    <a:pt x="764679" y="1286421"/>
                  </a:lnTo>
                  <a:lnTo>
                    <a:pt x="764679" y="1253032"/>
                  </a:lnTo>
                  <a:close/>
                </a:path>
                <a:path extrusionOk="0" h="1286510" w="1286509">
                  <a:moveTo>
                    <a:pt x="765124" y="730148"/>
                  </a:moveTo>
                  <a:lnTo>
                    <a:pt x="764628" y="730148"/>
                  </a:lnTo>
                  <a:lnTo>
                    <a:pt x="764628" y="730694"/>
                  </a:lnTo>
                  <a:lnTo>
                    <a:pt x="765124" y="730694"/>
                  </a:lnTo>
                  <a:lnTo>
                    <a:pt x="765124" y="730148"/>
                  </a:lnTo>
                  <a:close/>
                </a:path>
                <a:path extrusionOk="0" h="1286510" w="1286509">
                  <a:moveTo>
                    <a:pt x="765124" y="695325"/>
                  </a:moveTo>
                  <a:lnTo>
                    <a:pt x="730351" y="695325"/>
                  </a:lnTo>
                  <a:lnTo>
                    <a:pt x="730351" y="730148"/>
                  </a:lnTo>
                  <a:lnTo>
                    <a:pt x="764628" y="730148"/>
                  </a:lnTo>
                  <a:lnTo>
                    <a:pt x="765124" y="695325"/>
                  </a:lnTo>
                  <a:close/>
                </a:path>
                <a:path extrusionOk="0" h="1286510" w="1286509">
                  <a:moveTo>
                    <a:pt x="765175" y="1253032"/>
                  </a:moveTo>
                  <a:lnTo>
                    <a:pt x="764679" y="1252537"/>
                  </a:lnTo>
                  <a:lnTo>
                    <a:pt x="764679" y="1253032"/>
                  </a:lnTo>
                  <a:lnTo>
                    <a:pt x="765175" y="1253032"/>
                  </a:lnTo>
                  <a:close/>
                </a:path>
                <a:path extrusionOk="0" h="1286510" w="1286509">
                  <a:moveTo>
                    <a:pt x="799503" y="974420"/>
                  </a:moveTo>
                  <a:lnTo>
                    <a:pt x="764184" y="974420"/>
                  </a:lnTo>
                  <a:lnTo>
                    <a:pt x="764184" y="1009548"/>
                  </a:lnTo>
                  <a:lnTo>
                    <a:pt x="731100" y="1009548"/>
                  </a:lnTo>
                  <a:lnTo>
                    <a:pt x="731100" y="1042631"/>
                  </a:lnTo>
                  <a:lnTo>
                    <a:pt x="799503" y="1042631"/>
                  </a:lnTo>
                  <a:lnTo>
                    <a:pt x="799503" y="974420"/>
                  </a:lnTo>
                  <a:close/>
                </a:path>
                <a:path extrusionOk="0" h="1286510" w="1286509">
                  <a:moveTo>
                    <a:pt x="799998" y="974420"/>
                  </a:moveTo>
                  <a:lnTo>
                    <a:pt x="799503" y="973874"/>
                  </a:lnTo>
                  <a:lnTo>
                    <a:pt x="799503" y="974420"/>
                  </a:lnTo>
                  <a:lnTo>
                    <a:pt x="799998" y="974420"/>
                  </a:lnTo>
                  <a:close/>
                </a:path>
                <a:path extrusionOk="0" h="1286510" w="1286509">
                  <a:moveTo>
                    <a:pt x="834771" y="799795"/>
                  </a:moveTo>
                  <a:lnTo>
                    <a:pt x="799947" y="799795"/>
                  </a:lnTo>
                  <a:lnTo>
                    <a:pt x="799947" y="730694"/>
                  </a:lnTo>
                  <a:lnTo>
                    <a:pt x="765124" y="730694"/>
                  </a:lnTo>
                  <a:lnTo>
                    <a:pt x="765124" y="765467"/>
                  </a:lnTo>
                  <a:lnTo>
                    <a:pt x="730338" y="765467"/>
                  </a:lnTo>
                  <a:lnTo>
                    <a:pt x="729805" y="835113"/>
                  </a:lnTo>
                  <a:lnTo>
                    <a:pt x="765479" y="835113"/>
                  </a:lnTo>
                  <a:lnTo>
                    <a:pt x="765479" y="800290"/>
                  </a:lnTo>
                  <a:lnTo>
                    <a:pt x="799452" y="800290"/>
                  </a:lnTo>
                  <a:lnTo>
                    <a:pt x="799452" y="833678"/>
                  </a:lnTo>
                  <a:lnTo>
                    <a:pt x="834771" y="833678"/>
                  </a:lnTo>
                  <a:lnTo>
                    <a:pt x="834771" y="799795"/>
                  </a:lnTo>
                  <a:close/>
                </a:path>
                <a:path extrusionOk="0" h="1286510" w="1286509">
                  <a:moveTo>
                    <a:pt x="834783" y="1078458"/>
                  </a:moveTo>
                  <a:lnTo>
                    <a:pt x="766076" y="1078458"/>
                  </a:lnTo>
                  <a:lnTo>
                    <a:pt x="766076" y="1148600"/>
                  </a:lnTo>
                  <a:lnTo>
                    <a:pt x="799947" y="1148600"/>
                  </a:lnTo>
                  <a:lnTo>
                    <a:pt x="799947" y="1112926"/>
                  </a:lnTo>
                  <a:lnTo>
                    <a:pt x="834783" y="1112926"/>
                  </a:lnTo>
                  <a:lnTo>
                    <a:pt x="834783" y="1078458"/>
                  </a:lnTo>
                  <a:close/>
                </a:path>
                <a:path extrusionOk="0" h="1286510" w="1286509">
                  <a:moveTo>
                    <a:pt x="903884" y="383108"/>
                  </a:moveTo>
                  <a:lnTo>
                    <a:pt x="799452" y="383108"/>
                  </a:lnTo>
                  <a:lnTo>
                    <a:pt x="799452" y="416128"/>
                  </a:lnTo>
                  <a:lnTo>
                    <a:pt x="799452" y="416661"/>
                  </a:lnTo>
                  <a:lnTo>
                    <a:pt x="764387" y="416661"/>
                  </a:lnTo>
                  <a:lnTo>
                    <a:pt x="764387" y="452475"/>
                  </a:lnTo>
                  <a:lnTo>
                    <a:pt x="729805" y="452475"/>
                  </a:lnTo>
                  <a:lnTo>
                    <a:pt x="729805" y="486359"/>
                  </a:lnTo>
                  <a:lnTo>
                    <a:pt x="694626" y="486359"/>
                  </a:lnTo>
                  <a:lnTo>
                    <a:pt x="694626" y="451535"/>
                  </a:lnTo>
                  <a:lnTo>
                    <a:pt x="660158" y="451535"/>
                  </a:lnTo>
                  <a:lnTo>
                    <a:pt x="660158" y="521639"/>
                  </a:lnTo>
                  <a:lnTo>
                    <a:pt x="730300" y="521639"/>
                  </a:lnTo>
                  <a:lnTo>
                    <a:pt x="730300" y="486816"/>
                  </a:lnTo>
                  <a:lnTo>
                    <a:pt x="799947" y="486816"/>
                  </a:lnTo>
                  <a:lnTo>
                    <a:pt x="799947" y="417398"/>
                  </a:lnTo>
                  <a:lnTo>
                    <a:pt x="834288" y="417398"/>
                  </a:lnTo>
                  <a:lnTo>
                    <a:pt x="834288" y="451688"/>
                  </a:lnTo>
                  <a:lnTo>
                    <a:pt x="834288" y="485978"/>
                  </a:lnTo>
                  <a:lnTo>
                    <a:pt x="834288" y="521195"/>
                  </a:lnTo>
                  <a:lnTo>
                    <a:pt x="766076" y="521195"/>
                  </a:lnTo>
                  <a:lnTo>
                    <a:pt x="766076" y="591337"/>
                  </a:lnTo>
                  <a:lnTo>
                    <a:pt x="799947" y="591337"/>
                  </a:lnTo>
                  <a:lnTo>
                    <a:pt x="799947" y="555625"/>
                  </a:lnTo>
                  <a:lnTo>
                    <a:pt x="834783" y="555625"/>
                  </a:lnTo>
                  <a:lnTo>
                    <a:pt x="834783" y="521538"/>
                  </a:lnTo>
                  <a:lnTo>
                    <a:pt x="869899" y="521538"/>
                  </a:lnTo>
                  <a:lnTo>
                    <a:pt x="869899" y="485978"/>
                  </a:lnTo>
                  <a:lnTo>
                    <a:pt x="903859" y="485978"/>
                  </a:lnTo>
                  <a:lnTo>
                    <a:pt x="903859" y="451688"/>
                  </a:lnTo>
                  <a:lnTo>
                    <a:pt x="870496" y="451688"/>
                  </a:lnTo>
                  <a:lnTo>
                    <a:pt x="870496" y="417398"/>
                  </a:lnTo>
                  <a:lnTo>
                    <a:pt x="870496" y="416128"/>
                  </a:lnTo>
                  <a:lnTo>
                    <a:pt x="903884" y="416128"/>
                  </a:lnTo>
                  <a:lnTo>
                    <a:pt x="903884" y="383108"/>
                  </a:lnTo>
                  <a:close/>
                </a:path>
                <a:path extrusionOk="0" h="1286510" w="1286509">
                  <a:moveTo>
                    <a:pt x="904328" y="486270"/>
                  </a:moveTo>
                  <a:lnTo>
                    <a:pt x="903833" y="486270"/>
                  </a:lnTo>
                  <a:lnTo>
                    <a:pt x="903833" y="486816"/>
                  </a:lnTo>
                  <a:lnTo>
                    <a:pt x="904328" y="486816"/>
                  </a:lnTo>
                  <a:lnTo>
                    <a:pt x="904328" y="486270"/>
                  </a:lnTo>
                  <a:close/>
                </a:path>
                <a:path extrusionOk="0" h="1286510" w="1286509">
                  <a:moveTo>
                    <a:pt x="904430" y="451535"/>
                  </a:moveTo>
                  <a:lnTo>
                    <a:pt x="903884" y="451535"/>
                  </a:lnTo>
                  <a:lnTo>
                    <a:pt x="903871" y="451980"/>
                  </a:lnTo>
                  <a:lnTo>
                    <a:pt x="904430" y="451980"/>
                  </a:lnTo>
                  <a:lnTo>
                    <a:pt x="904430" y="451535"/>
                  </a:lnTo>
                  <a:close/>
                </a:path>
                <a:path extrusionOk="0" h="1286510" w="1286509">
                  <a:moveTo>
                    <a:pt x="904430" y="416661"/>
                  </a:moveTo>
                  <a:lnTo>
                    <a:pt x="903884" y="416661"/>
                  </a:lnTo>
                  <a:lnTo>
                    <a:pt x="903884" y="417156"/>
                  </a:lnTo>
                  <a:lnTo>
                    <a:pt x="904430" y="417156"/>
                  </a:lnTo>
                  <a:lnTo>
                    <a:pt x="904430" y="416661"/>
                  </a:lnTo>
                  <a:close/>
                </a:path>
                <a:path extrusionOk="0" h="1286510" w="1286509">
                  <a:moveTo>
                    <a:pt x="937717" y="486816"/>
                  </a:moveTo>
                  <a:lnTo>
                    <a:pt x="904328" y="486816"/>
                  </a:lnTo>
                  <a:lnTo>
                    <a:pt x="904379" y="520242"/>
                  </a:lnTo>
                  <a:lnTo>
                    <a:pt x="937717" y="520242"/>
                  </a:lnTo>
                  <a:lnTo>
                    <a:pt x="937717" y="486816"/>
                  </a:lnTo>
                  <a:close/>
                </a:path>
                <a:path extrusionOk="0" h="1286510" w="1286509">
                  <a:moveTo>
                    <a:pt x="937768" y="417156"/>
                  </a:moveTo>
                  <a:lnTo>
                    <a:pt x="904430" y="417156"/>
                  </a:lnTo>
                  <a:lnTo>
                    <a:pt x="904430" y="451535"/>
                  </a:lnTo>
                  <a:lnTo>
                    <a:pt x="937768" y="451535"/>
                  </a:lnTo>
                  <a:lnTo>
                    <a:pt x="937768" y="417156"/>
                  </a:lnTo>
                  <a:close/>
                </a:path>
                <a:path extrusionOk="0" h="1286510" w="1286509">
                  <a:moveTo>
                    <a:pt x="973493" y="311988"/>
                  </a:moveTo>
                  <a:lnTo>
                    <a:pt x="868756" y="311988"/>
                  </a:lnTo>
                  <a:lnTo>
                    <a:pt x="868756" y="277698"/>
                  </a:lnTo>
                  <a:lnTo>
                    <a:pt x="834771" y="277698"/>
                  </a:lnTo>
                  <a:lnTo>
                    <a:pt x="834771" y="242531"/>
                  </a:lnTo>
                  <a:lnTo>
                    <a:pt x="799452" y="242531"/>
                  </a:lnTo>
                  <a:lnTo>
                    <a:pt x="799452" y="277850"/>
                  </a:lnTo>
                  <a:lnTo>
                    <a:pt x="834288" y="277850"/>
                  </a:lnTo>
                  <a:lnTo>
                    <a:pt x="834288" y="311988"/>
                  </a:lnTo>
                  <a:lnTo>
                    <a:pt x="834288" y="346278"/>
                  </a:lnTo>
                  <a:lnTo>
                    <a:pt x="798906" y="346278"/>
                  </a:lnTo>
                  <a:lnTo>
                    <a:pt x="798906" y="311988"/>
                  </a:lnTo>
                  <a:lnTo>
                    <a:pt x="729805" y="311988"/>
                  </a:lnTo>
                  <a:lnTo>
                    <a:pt x="729805" y="346278"/>
                  </a:lnTo>
                  <a:lnTo>
                    <a:pt x="729805" y="347548"/>
                  </a:lnTo>
                  <a:lnTo>
                    <a:pt x="765530" y="347548"/>
                  </a:lnTo>
                  <a:lnTo>
                    <a:pt x="765530" y="348818"/>
                  </a:lnTo>
                  <a:lnTo>
                    <a:pt x="765530" y="381838"/>
                  </a:lnTo>
                  <a:lnTo>
                    <a:pt x="765530" y="383108"/>
                  </a:lnTo>
                  <a:lnTo>
                    <a:pt x="799452" y="383108"/>
                  </a:lnTo>
                  <a:lnTo>
                    <a:pt x="799452" y="381838"/>
                  </a:lnTo>
                  <a:lnTo>
                    <a:pt x="870153" y="381838"/>
                  </a:lnTo>
                  <a:lnTo>
                    <a:pt x="870153" y="348818"/>
                  </a:lnTo>
                  <a:lnTo>
                    <a:pt x="939457" y="348818"/>
                  </a:lnTo>
                  <a:lnTo>
                    <a:pt x="939457" y="381787"/>
                  </a:lnTo>
                  <a:lnTo>
                    <a:pt x="973493" y="381787"/>
                  </a:lnTo>
                  <a:lnTo>
                    <a:pt x="973493" y="348818"/>
                  </a:lnTo>
                  <a:lnTo>
                    <a:pt x="973493" y="348208"/>
                  </a:lnTo>
                  <a:lnTo>
                    <a:pt x="973493" y="347548"/>
                  </a:lnTo>
                  <a:lnTo>
                    <a:pt x="973493" y="346278"/>
                  </a:lnTo>
                  <a:lnTo>
                    <a:pt x="973493" y="311988"/>
                  </a:lnTo>
                  <a:close/>
                </a:path>
                <a:path extrusionOk="0" h="1286510" w="1286509">
                  <a:moveTo>
                    <a:pt x="973988" y="381787"/>
                  </a:moveTo>
                  <a:lnTo>
                    <a:pt x="973493" y="381787"/>
                  </a:lnTo>
                  <a:lnTo>
                    <a:pt x="973493" y="382282"/>
                  </a:lnTo>
                  <a:lnTo>
                    <a:pt x="973988" y="382282"/>
                  </a:lnTo>
                  <a:lnTo>
                    <a:pt x="973988" y="381787"/>
                  </a:lnTo>
                  <a:close/>
                </a:path>
                <a:path extrusionOk="0" h="1286510" w="1286509">
                  <a:moveTo>
                    <a:pt x="974026" y="730148"/>
                  </a:moveTo>
                  <a:lnTo>
                    <a:pt x="938758" y="730148"/>
                  </a:lnTo>
                  <a:lnTo>
                    <a:pt x="938758" y="765467"/>
                  </a:lnTo>
                  <a:lnTo>
                    <a:pt x="974026" y="765467"/>
                  </a:lnTo>
                  <a:lnTo>
                    <a:pt x="974026" y="730148"/>
                  </a:lnTo>
                  <a:close/>
                </a:path>
                <a:path extrusionOk="0" h="1286510" w="1286509">
                  <a:moveTo>
                    <a:pt x="1042593" y="348297"/>
                  </a:moveTo>
                  <a:lnTo>
                    <a:pt x="1008113" y="348297"/>
                  </a:lnTo>
                  <a:lnTo>
                    <a:pt x="1008113" y="382282"/>
                  </a:lnTo>
                  <a:lnTo>
                    <a:pt x="973988" y="382282"/>
                  </a:lnTo>
                  <a:lnTo>
                    <a:pt x="973988" y="485368"/>
                  </a:lnTo>
                  <a:lnTo>
                    <a:pt x="1042047" y="485368"/>
                  </a:lnTo>
                  <a:lnTo>
                    <a:pt x="1042047" y="451091"/>
                  </a:lnTo>
                  <a:lnTo>
                    <a:pt x="1009751" y="451091"/>
                  </a:lnTo>
                  <a:lnTo>
                    <a:pt x="1009751" y="416166"/>
                  </a:lnTo>
                  <a:lnTo>
                    <a:pt x="1042593" y="416166"/>
                  </a:lnTo>
                  <a:lnTo>
                    <a:pt x="1042593" y="348297"/>
                  </a:lnTo>
                  <a:close/>
                </a:path>
                <a:path extrusionOk="0" h="1286510" w="1286509">
                  <a:moveTo>
                    <a:pt x="1077315" y="1044968"/>
                  </a:moveTo>
                  <a:lnTo>
                    <a:pt x="1044727" y="1044968"/>
                  </a:lnTo>
                  <a:lnTo>
                    <a:pt x="1044727" y="1077912"/>
                  </a:lnTo>
                  <a:lnTo>
                    <a:pt x="1077315" y="1077912"/>
                  </a:lnTo>
                  <a:lnTo>
                    <a:pt x="1077315" y="1044968"/>
                  </a:lnTo>
                  <a:close/>
                </a:path>
                <a:path extrusionOk="0" h="1286510" w="1286509">
                  <a:moveTo>
                    <a:pt x="1078064" y="1183373"/>
                  </a:moveTo>
                  <a:lnTo>
                    <a:pt x="1044625" y="1183373"/>
                  </a:lnTo>
                  <a:lnTo>
                    <a:pt x="1044625" y="1216761"/>
                  </a:lnTo>
                  <a:lnTo>
                    <a:pt x="1078064" y="1216761"/>
                  </a:lnTo>
                  <a:lnTo>
                    <a:pt x="1078064" y="1183373"/>
                  </a:lnTo>
                  <a:close/>
                </a:path>
                <a:path extrusionOk="0" h="1286510" w="1286509">
                  <a:moveTo>
                    <a:pt x="1078611" y="1183373"/>
                  </a:moveTo>
                  <a:lnTo>
                    <a:pt x="1078064" y="1182878"/>
                  </a:lnTo>
                  <a:lnTo>
                    <a:pt x="1078064" y="1183373"/>
                  </a:lnTo>
                  <a:lnTo>
                    <a:pt x="1078611" y="1183373"/>
                  </a:lnTo>
                  <a:close/>
                </a:path>
                <a:path extrusionOk="0" h="1286510" w="1286509">
                  <a:moveTo>
                    <a:pt x="1113332" y="1252677"/>
                  </a:moveTo>
                  <a:lnTo>
                    <a:pt x="1112786" y="1252677"/>
                  </a:lnTo>
                  <a:lnTo>
                    <a:pt x="1113332" y="1253172"/>
                  </a:lnTo>
                  <a:lnTo>
                    <a:pt x="1113332" y="1252677"/>
                  </a:lnTo>
                  <a:close/>
                </a:path>
                <a:path extrusionOk="0" h="1286510" w="1286509">
                  <a:moveTo>
                    <a:pt x="1146771" y="1219288"/>
                  </a:moveTo>
                  <a:lnTo>
                    <a:pt x="1113332" y="1219288"/>
                  </a:lnTo>
                  <a:lnTo>
                    <a:pt x="1113332" y="1252677"/>
                  </a:lnTo>
                  <a:lnTo>
                    <a:pt x="1146771" y="1252677"/>
                  </a:lnTo>
                  <a:lnTo>
                    <a:pt x="1146771" y="1219288"/>
                  </a:lnTo>
                  <a:close/>
                </a:path>
                <a:path extrusionOk="0" h="1286510" w="1286509">
                  <a:moveTo>
                    <a:pt x="1252639" y="556069"/>
                  </a:moveTo>
                  <a:lnTo>
                    <a:pt x="1252093" y="556069"/>
                  </a:lnTo>
                  <a:lnTo>
                    <a:pt x="1252639" y="556564"/>
                  </a:lnTo>
                  <a:lnTo>
                    <a:pt x="1252639" y="556069"/>
                  </a:lnTo>
                  <a:close/>
                </a:path>
                <a:path extrusionOk="0" h="1286510" w="1286509">
                  <a:moveTo>
                    <a:pt x="1286078" y="522681"/>
                  </a:moveTo>
                  <a:lnTo>
                    <a:pt x="1252639" y="522681"/>
                  </a:lnTo>
                  <a:lnTo>
                    <a:pt x="1252639" y="556069"/>
                  </a:lnTo>
                  <a:lnTo>
                    <a:pt x="1286078" y="556069"/>
                  </a:lnTo>
                  <a:lnTo>
                    <a:pt x="1286078" y="522681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453044" y="1738566"/>
              <a:ext cx="1147445" cy="1147445"/>
            </a:xfrm>
            <a:custGeom>
              <a:rect b="b" l="l" r="r" t="t"/>
              <a:pathLst>
                <a:path extrusionOk="0" h="1147445" w="1147445">
                  <a:moveTo>
                    <a:pt x="102438" y="1045159"/>
                  </a:moveTo>
                  <a:lnTo>
                    <a:pt x="0" y="1045159"/>
                  </a:lnTo>
                  <a:lnTo>
                    <a:pt x="0" y="1147356"/>
                  </a:lnTo>
                  <a:lnTo>
                    <a:pt x="102438" y="1147356"/>
                  </a:lnTo>
                  <a:lnTo>
                    <a:pt x="102438" y="1045159"/>
                  </a:lnTo>
                  <a:close/>
                </a:path>
                <a:path extrusionOk="0" h="1147445" w="1147445">
                  <a:moveTo>
                    <a:pt x="102539" y="546"/>
                  </a:moveTo>
                  <a:lnTo>
                    <a:pt x="241" y="546"/>
                  </a:lnTo>
                  <a:lnTo>
                    <a:pt x="241" y="102793"/>
                  </a:lnTo>
                  <a:lnTo>
                    <a:pt x="102539" y="102793"/>
                  </a:lnTo>
                  <a:lnTo>
                    <a:pt x="102539" y="546"/>
                  </a:lnTo>
                  <a:close/>
                </a:path>
                <a:path extrusionOk="0" h="1147445" w="1147445">
                  <a:moveTo>
                    <a:pt x="173177" y="347853"/>
                  </a:moveTo>
                  <a:lnTo>
                    <a:pt x="173164" y="347306"/>
                  </a:lnTo>
                  <a:lnTo>
                    <a:pt x="172681" y="347306"/>
                  </a:lnTo>
                  <a:lnTo>
                    <a:pt x="173177" y="347853"/>
                  </a:lnTo>
                  <a:close/>
                </a:path>
                <a:path extrusionOk="0" h="1147445" w="1147445">
                  <a:moveTo>
                    <a:pt x="208000" y="730440"/>
                  </a:moveTo>
                  <a:lnTo>
                    <a:pt x="173177" y="730440"/>
                  </a:lnTo>
                  <a:lnTo>
                    <a:pt x="173177" y="695617"/>
                  </a:lnTo>
                  <a:lnTo>
                    <a:pt x="137909" y="695617"/>
                  </a:lnTo>
                  <a:lnTo>
                    <a:pt x="137909" y="730935"/>
                  </a:lnTo>
                  <a:lnTo>
                    <a:pt x="172732" y="730935"/>
                  </a:lnTo>
                  <a:lnTo>
                    <a:pt x="172732" y="765314"/>
                  </a:lnTo>
                  <a:lnTo>
                    <a:pt x="137909" y="765314"/>
                  </a:lnTo>
                  <a:lnTo>
                    <a:pt x="137909" y="800582"/>
                  </a:lnTo>
                  <a:lnTo>
                    <a:pt x="173177" y="800582"/>
                  </a:lnTo>
                  <a:lnTo>
                    <a:pt x="173177" y="765759"/>
                  </a:lnTo>
                  <a:lnTo>
                    <a:pt x="208000" y="765759"/>
                  </a:lnTo>
                  <a:lnTo>
                    <a:pt x="208000" y="730440"/>
                  </a:lnTo>
                  <a:close/>
                </a:path>
                <a:path extrusionOk="0" h="1147445" w="1147445">
                  <a:moveTo>
                    <a:pt x="208013" y="382181"/>
                  </a:moveTo>
                  <a:lnTo>
                    <a:pt x="207518" y="382181"/>
                  </a:lnTo>
                  <a:lnTo>
                    <a:pt x="208013" y="382625"/>
                  </a:lnTo>
                  <a:lnTo>
                    <a:pt x="208013" y="382181"/>
                  </a:lnTo>
                  <a:close/>
                </a:path>
                <a:path extrusionOk="0" h="1147445" w="1147445">
                  <a:moveTo>
                    <a:pt x="241350" y="312483"/>
                  </a:moveTo>
                  <a:lnTo>
                    <a:pt x="172732" y="312483"/>
                  </a:lnTo>
                  <a:lnTo>
                    <a:pt x="173164" y="347306"/>
                  </a:lnTo>
                  <a:lnTo>
                    <a:pt x="208013" y="347306"/>
                  </a:lnTo>
                  <a:lnTo>
                    <a:pt x="208013" y="382181"/>
                  </a:lnTo>
                  <a:lnTo>
                    <a:pt x="241350" y="382181"/>
                  </a:lnTo>
                  <a:lnTo>
                    <a:pt x="241350" y="312483"/>
                  </a:lnTo>
                  <a:close/>
                </a:path>
                <a:path extrusionOk="0" h="1147445" w="1147445">
                  <a:moveTo>
                    <a:pt x="1007757" y="975614"/>
                  </a:moveTo>
                  <a:lnTo>
                    <a:pt x="975169" y="975614"/>
                  </a:lnTo>
                  <a:lnTo>
                    <a:pt x="975169" y="1008557"/>
                  </a:lnTo>
                  <a:lnTo>
                    <a:pt x="1007757" y="1008557"/>
                  </a:lnTo>
                  <a:lnTo>
                    <a:pt x="1007757" y="975614"/>
                  </a:lnTo>
                  <a:close/>
                </a:path>
                <a:path extrusionOk="0" h="1147445" w="1147445">
                  <a:moveTo>
                    <a:pt x="1146860" y="0"/>
                  </a:moveTo>
                  <a:lnTo>
                    <a:pt x="1044422" y="0"/>
                  </a:lnTo>
                  <a:lnTo>
                    <a:pt x="1044422" y="102743"/>
                  </a:lnTo>
                  <a:lnTo>
                    <a:pt x="1146860" y="102743"/>
                  </a:lnTo>
                  <a:lnTo>
                    <a:pt x="1146860" y="0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2471940" y="1745855"/>
              <a:ext cx="168275" cy="64769"/>
            </a:xfrm>
            <a:custGeom>
              <a:rect b="b" l="l" r="r" t="t"/>
              <a:pathLst>
                <a:path extrusionOk="0" h="64769" w="168275">
                  <a:moveTo>
                    <a:pt x="72872" y="0"/>
                  </a:moveTo>
                  <a:lnTo>
                    <a:pt x="0" y="0"/>
                  </a:lnTo>
                  <a:lnTo>
                    <a:pt x="0" y="64287"/>
                  </a:lnTo>
                  <a:lnTo>
                    <a:pt x="72872" y="64287"/>
                  </a:lnTo>
                  <a:lnTo>
                    <a:pt x="72872" y="0"/>
                  </a:lnTo>
                  <a:close/>
                </a:path>
                <a:path extrusionOk="0" h="64769" w="168275">
                  <a:moveTo>
                    <a:pt x="167919" y="0"/>
                  </a:moveTo>
                  <a:lnTo>
                    <a:pt x="94602" y="0"/>
                  </a:lnTo>
                  <a:lnTo>
                    <a:pt x="94602" y="64287"/>
                  </a:lnTo>
                  <a:lnTo>
                    <a:pt x="167919" y="64287"/>
                  </a:lnTo>
                  <a:lnTo>
                    <a:pt x="167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6"/>
          <p:cNvGrpSpPr/>
          <p:nvPr/>
        </p:nvGrpSpPr>
        <p:grpSpPr>
          <a:xfrm>
            <a:off x="2538" y="770462"/>
            <a:ext cx="10688320" cy="6015583"/>
            <a:chOff x="0" y="770737"/>
            <a:chExt cx="10688320" cy="6015583"/>
          </a:xfrm>
        </p:grpSpPr>
        <p:sp>
          <p:nvSpPr>
            <p:cNvPr id="419" name="Google Shape;419;p6"/>
            <p:cNvSpPr/>
            <p:nvPr/>
          </p:nvSpPr>
          <p:spPr>
            <a:xfrm>
              <a:off x="0" y="4942281"/>
              <a:ext cx="10688320" cy="1844039"/>
            </a:xfrm>
            <a:custGeom>
              <a:rect b="b" l="l" r="r" t="t"/>
              <a:pathLst>
                <a:path extrusionOk="0" h="1844040" w="10688320">
                  <a:moveTo>
                    <a:pt x="10687837" y="1843481"/>
                  </a:moveTo>
                  <a:lnTo>
                    <a:pt x="0" y="1843481"/>
                  </a:lnTo>
                  <a:lnTo>
                    <a:pt x="0" y="0"/>
                  </a:lnTo>
                  <a:lnTo>
                    <a:pt x="10687837" y="0"/>
                  </a:lnTo>
                  <a:lnTo>
                    <a:pt x="10687837" y="1843481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20" name="Google Shape;42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70737"/>
              <a:ext cx="10687837" cy="4171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6"/>
            <p:cNvSpPr/>
            <p:nvPr/>
          </p:nvSpPr>
          <p:spPr>
            <a:xfrm>
              <a:off x="0" y="1277645"/>
              <a:ext cx="9988550" cy="4951730"/>
            </a:xfrm>
            <a:custGeom>
              <a:rect b="b" l="l" r="r" t="t"/>
              <a:pathLst>
                <a:path extrusionOk="0" h="4951730" w="9988550">
                  <a:moveTo>
                    <a:pt x="1045171" y="661085"/>
                  </a:moveTo>
                  <a:lnTo>
                    <a:pt x="1033945" y="621550"/>
                  </a:lnTo>
                  <a:lnTo>
                    <a:pt x="984097" y="585927"/>
                  </a:lnTo>
                  <a:lnTo>
                    <a:pt x="1003185" y="575221"/>
                  </a:lnTo>
                  <a:lnTo>
                    <a:pt x="1016965" y="561771"/>
                  </a:lnTo>
                  <a:lnTo>
                    <a:pt x="1018222" y="560552"/>
                  </a:lnTo>
                  <a:lnTo>
                    <a:pt x="1028052" y="541426"/>
                  </a:lnTo>
                  <a:lnTo>
                    <a:pt x="1031582" y="517372"/>
                  </a:lnTo>
                  <a:lnTo>
                    <a:pt x="1031582" y="516483"/>
                  </a:lnTo>
                  <a:lnTo>
                    <a:pt x="1030770" y="507695"/>
                  </a:lnTo>
                  <a:lnTo>
                    <a:pt x="1030211" y="501548"/>
                  </a:lnTo>
                  <a:lnTo>
                    <a:pt x="1011783" y="466369"/>
                  </a:lnTo>
                  <a:lnTo>
                    <a:pt x="977569" y="446163"/>
                  </a:lnTo>
                  <a:lnTo>
                    <a:pt x="959942" y="442125"/>
                  </a:lnTo>
                  <a:lnTo>
                    <a:pt x="959942" y="649236"/>
                  </a:lnTo>
                  <a:lnTo>
                    <a:pt x="959942" y="650074"/>
                  </a:lnTo>
                  <a:lnTo>
                    <a:pt x="957249" y="662101"/>
                  </a:lnTo>
                  <a:lnTo>
                    <a:pt x="949375" y="670941"/>
                  </a:lnTo>
                  <a:lnTo>
                    <a:pt x="936548" y="676402"/>
                  </a:lnTo>
                  <a:lnTo>
                    <a:pt x="919060" y="678256"/>
                  </a:lnTo>
                  <a:lnTo>
                    <a:pt x="853135" y="678256"/>
                  </a:lnTo>
                  <a:lnTo>
                    <a:pt x="853135" y="621550"/>
                  </a:lnTo>
                  <a:lnTo>
                    <a:pt x="918171" y="621550"/>
                  </a:lnTo>
                  <a:lnTo>
                    <a:pt x="936752" y="623468"/>
                  </a:lnTo>
                  <a:lnTo>
                    <a:pt x="949769" y="628954"/>
                  </a:lnTo>
                  <a:lnTo>
                    <a:pt x="957427" y="637667"/>
                  </a:lnTo>
                  <a:lnTo>
                    <a:pt x="959942" y="649236"/>
                  </a:lnTo>
                  <a:lnTo>
                    <a:pt x="959942" y="442125"/>
                  </a:lnTo>
                  <a:lnTo>
                    <a:pt x="954747" y="440931"/>
                  </a:lnTo>
                  <a:lnTo>
                    <a:pt x="947635" y="440461"/>
                  </a:lnTo>
                  <a:lnTo>
                    <a:pt x="947635" y="534035"/>
                  </a:lnTo>
                  <a:lnTo>
                    <a:pt x="947635" y="534936"/>
                  </a:lnTo>
                  <a:lnTo>
                    <a:pt x="944943" y="546735"/>
                  </a:lnTo>
                  <a:lnTo>
                    <a:pt x="937069" y="555117"/>
                  </a:lnTo>
                  <a:lnTo>
                    <a:pt x="924255" y="560120"/>
                  </a:lnTo>
                  <a:lnTo>
                    <a:pt x="906754" y="561771"/>
                  </a:lnTo>
                  <a:lnTo>
                    <a:pt x="853135" y="561771"/>
                  </a:lnTo>
                  <a:lnTo>
                    <a:pt x="853135" y="507695"/>
                  </a:lnTo>
                  <a:lnTo>
                    <a:pt x="908939" y="507695"/>
                  </a:lnTo>
                  <a:lnTo>
                    <a:pt x="925918" y="509346"/>
                  </a:lnTo>
                  <a:lnTo>
                    <a:pt x="938009" y="514286"/>
                  </a:lnTo>
                  <a:lnTo>
                    <a:pt x="945235" y="522516"/>
                  </a:lnTo>
                  <a:lnTo>
                    <a:pt x="947635" y="534035"/>
                  </a:lnTo>
                  <a:lnTo>
                    <a:pt x="947635" y="440461"/>
                  </a:lnTo>
                  <a:lnTo>
                    <a:pt x="927849" y="439140"/>
                  </a:lnTo>
                  <a:lnTo>
                    <a:pt x="770039" y="439140"/>
                  </a:lnTo>
                  <a:lnTo>
                    <a:pt x="770039" y="746810"/>
                  </a:lnTo>
                  <a:lnTo>
                    <a:pt x="928738" y="746810"/>
                  </a:lnTo>
                  <a:lnTo>
                    <a:pt x="978065" y="741045"/>
                  </a:lnTo>
                  <a:lnTo>
                    <a:pt x="1014628" y="724344"/>
                  </a:lnTo>
                  <a:lnTo>
                    <a:pt x="1037348" y="697674"/>
                  </a:lnTo>
                  <a:lnTo>
                    <a:pt x="1041603" y="678256"/>
                  </a:lnTo>
                  <a:lnTo>
                    <a:pt x="1045146" y="662101"/>
                  </a:lnTo>
                  <a:lnTo>
                    <a:pt x="1045171" y="661085"/>
                  </a:lnTo>
                  <a:close/>
                </a:path>
                <a:path extrusionOk="0" h="4951730" w="9988550">
                  <a:moveTo>
                    <a:pt x="1163434" y="158699"/>
                  </a:moveTo>
                  <a:lnTo>
                    <a:pt x="1156538" y="115836"/>
                  </a:lnTo>
                  <a:lnTo>
                    <a:pt x="1136345" y="80289"/>
                  </a:lnTo>
                  <a:lnTo>
                    <a:pt x="1103604" y="53162"/>
                  </a:lnTo>
                  <a:lnTo>
                    <a:pt x="1077709" y="42938"/>
                  </a:lnTo>
                  <a:lnTo>
                    <a:pt x="1077709" y="158699"/>
                  </a:lnTo>
                  <a:lnTo>
                    <a:pt x="1077633" y="159537"/>
                  </a:lnTo>
                  <a:lnTo>
                    <a:pt x="1073302" y="182194"/>
                  </a:lnTo>
                  <a:lnTo>
                    <a:pt x="1059624" y="201218"/>
                  </a:lnTo>
                  <a:lnTo>
                    <a:pt x="1035977" y="214160"/>
                  </a:lnTo>
                  <a:lnTo>
                    <a:pt x="1001661" y="218922"/>
                  </a:lnTo>
                  <a:lnTo>
                    <a:pt x="1001661" y="98920"/>
                  </a:lnTo>
                  <a:lnTo>
                    <a:pt x="1035799" y="103695"/>
                  </a:lnTo>
                  <a:lnTo>
                    <a:pt x="1059472" y="116611"/>
                  </a:lnTo>
                  <a:lnTo>
                    <a:pt x="1073238" y="135636"/>
                  </a:lnTo>
                  <a:lnTo>
                    <a:pt x="1077709" y="158699"/>
                  </a:lnTo>
                  <a:lnTo>
                    <a:pt x="1077709" y="42938"/>
                  </a:lnTo>
                  <a:lnTo>
                    <a:pt x="1059065" y="35560"/>
                  </a:lnTo>
                  <a:lnTo>
                    <a:pt x="1003452" y="28575"/>
                  </a:lnTo>
                  <a:lnTo>
                    <a:pt x="1003452" y="0"/>
                  </a:lnTo>
                  <a:lnTo>
                    <a:pt x="920356" y="0"/>
                  </a:lnTo>
                  <a:lnTo>
                    <a:pt x="920356" y="98920"/>
                  </a:lnTo>
                  <a:lnTo>
                    <a:pt x="920356" y="218922"/>
                  </a:lnTo>
                  <a:lnTo>
                    <a:pt x="862177" y="201561"/>
                  </a:lnTo>
                  <a:lnTo>
                    <a:pt x="843965" y="159537"/>
                  </a:lnTo>
                  <a:lnTo>
                    <a:pt x="843902" y="158699"/>
                  </a:lnTo>
                  <a:lnTo>
                    <a:pt x="848360" y="135826"/>
                  </a:lnTo>
                  <a:lnTo>
                    <a:pt x="862126" y="116776"/>
                  </a:lnTo>
                  <a:lnTo>
                    <a:pt x="885774" y="103746"/>
                  </a:lnTo>
                  <a:lnTo>
                    <a:pt x="919911" y="98920"/>
                  </a:lnTo>
                  <a:lnTo>
                    <a:pt x="920356" y="98920"/>
                  </a:lnTo>
                  <a:lnTo>
                    <a:pt x="920356" y="0"/>
                  </a:lnTo>
                  <a:lnTo>
                    <a:pt x="918171" y="0"/>
                  </a:lnTo>
                  <a:lnTo>
                    <a:pt x="918171" y="28575"/>
                  </a:lnTo>
                  <a:lnTo>
                    <a:pt x="862190" y="35775"/>
                  </a:lnTo>
                  <a:lnTo>
                    <a:pt x="817587" y="53835"/>
                  </a:lnTo>
                  <a:lnTo>
                    <a:pt x="784987" y="81343"/>
                  </a:lnTo>
                  <a:lnTo>
                    <a:pt x="764971" y="116916"/>
                  </a:lnTo>
                  <a:lnTo>
                    <a:pt x="758240" y="158699"/>
                  </a:lnTo>
                  <a:lnTo>
                    <a:pt x="758177" y="159537"/>
                  </a:lnTo>
                  <a:lnTo>
                    <a:pt x="765060" y="202158"/>
                  </a:lnTo>
                  <a:lnTo>
                    <a:pt x="785241" y="237832"/>
                  </a:lnTo>
                  <a:lnTo>
                    <a:pt x="817981" y="265214"/>
                  </a:lnTo>
                  <a:lnTo>
                    <a:pt x="862533" y="282943"/>
                  </a:lnTo>
                  <a:lnTo>
                    <a:pt x="918171" y="289661"/>
                  </a:lnTo>
                  <a:lnTo>
                    <a:pt x="918171" y="319125"/>
                  </a:lnTo>
                  <a:lnTo>
                    <a:pt x="1003452" y="319125"/>
                  </a:lnTo>
                  <a:lnTo>
                    <a:pt x="1003452" y="289661"/>
                  </a:lnTo>
                  <a:lnTo>
                    <a:pt x="1059065" y="282778"/>
                  </a:lnTo>
                  <a:lnTo>
                    <a:pt x="1103604" y="264693"/>
                  </a:lnTo>
                  <a:lnTo>
                    <a:pt x="1136345" y="236994"/>
                  </a:lnTo>
                  <a:lnTo>
                    <a:pt x="1146556" y="218922"/>
                  </a:lnTo>
                  <a:lnTo>
                    <a:pt x="1156538" y="201295"/>
                  </a:lnTo>
                  <a:lnTo>
                    <a:pt x="1163358" y="159537"/>
                  </a:lnTo>
                  <a:lnTo>
                    <a:pt x="1163434" y="158699"/>
                  </a:lnTo>
                  <a:close/>
                </a:path>
                <a:path extrusionOk="0" h="4951730" w="9988550">
                  <a:moveTo>
                    <a:pt x="1332661" y="627253"/>
                  </a:moveTo>
                  <a:lnTo>
                    <a:pt x="1322882" y="579386"/>
                  </a:lnTo>
                  <a:lnTo>
                    <a:pt x="1295692" y="540105"/>
                  </a:lnTo>
                  <a:lnTo>
                    <a:pt x="1254226" y="513511"/>
                  </a:lnTo>
                  <a:lnTo>
                    <a:pt x="1251788" y="513067"/>
                  </a:lnTo>
                  <a:lnTo>
                    <a:pt x="1251788" y="628103"/>
                  </a:lnTo>
                  <a:lnTo>
                    <a:pt x="1251788" y="628992"/>
                  </a:lnTo>
                  <a:lnTo>
                    <a:pt x="1248219" y="649287"/>
                  </a:lnTo>
                  <a:lnTo>
                    <a:pt x="1238097" y="666076"/>
                  </a:lnTo>
                  <a:lnTo>
                    <a:pt x="1222298" y="677506"/>
                  </a:lnTo>
                  <a:lnTo>
                    <a:pt x="1201686" y="681723"/>
                  </a:lnTo>
                  <a:lnTo>
                    <a:pt x="1181354" y="677430"/>
                  </a:lnTo>
                  <a:lnTo>
                    <a:pt x="1165364" y="665797"/>
                  </a:lnTo>
                  <a:lnTo>
                    <a:pt x="1154887" y="648728"/>
                  </a:lnTo>
                  <a:lnTo>
                    <a:pt x="1151140" y="628103"/>
                  </a:lnTo>
                  <a:lnTo>
                    <a:pt x="1151140" y="627253"/>
                  </a:lnTo>
                  <a:lnTo>
                    <a:pt x="1154633" y="606526"/>
                  </a:lnTo>
                  <a:lnTo>
                    <a:pt x="1164590" y="589622"/>
                  </a:lnTo>
                  <a:lnTo>
                    <a:pt x="1180249" y="578243"/>
                  </a:lnTo>
                  <a:lnTo>
                    <a:pt x="1200797" y="574078"/>
                  </a:lnTo>
                  <a:lnTo>
                    <a:pt x="1221359" y="578383"/>
                  </a:lnTo>
                  <a:lnTo>
                    <a:pt x="1237488" y="590067"/>
                  </a:lnTo>
                  <a:lnTo>
                    <a:pt x="1248016" y="607250"/>
                  </a:lnTo>
                  <a:lnTo>
                    <a:pt x="1251788" y="628103"/>
                  </a:lnTo>
                  <a:lnTo>
                    <a:pt x="1251788" y="513067"/>
                  </a:lnTo>
                  <a:lnTo>
                    <a:pt x="1201686" y="503732"/>
                  </a:lnTo>
                  <a:lnTo>
                    <a:pt x="1149057" y="513588"/>
                  </a:lnTo>
                  <a:lnTo>
                    <a:pt x="1107440" y="540372"/>
                  </a:lnTo>
                  <a:lnTo>
                    <a:pt x="1080071" y="579932"/>
                  </a:lnTo>
                  <a:lnTo>
                    <a:pt x="1070229" y="628103"/>
                  </a:lnTo>
                  <a:lnTo>
                    <a:pt x="1070229" y="628992"/>
                  </a:lnTo>
                  <a:lnTo>
                    <a:pt x="1079995" y="677049"/>
                  </a:lnTo>
                  <a:lnTo>
                    <a:pt x="1107160" y="716318"/>
                  </a:lnTo>
                  <a:lnTo>
                    <a:pt x="1148499" y="742810"/>
                  </a:lnTo>
                  <a:lnTo>
                    <a:pt x="1200797" y="752513"/>
                  </a:lnTo>
                  <a:lnTo>
                    <a:pt x="1253477" y="742670"/>
                  </a:lnTo>
                  <a:lnTo>
                    <a:pt x="1295247" y="715873"/>
                  </a:lnTo>
                  <a:lnTo>
                    <a:pt x="1318971" y="681723"/>
                  </a:lnTo>
                  <a:lnTo>
                    <a:pt x="1322743" y="676300"/>
                  </a:lnTo>
                  <a:lnTo>
                    <a:pt x="1332661" y="628103"/>
                  </a:lnTo>
                  <a:lnTo>
                    <a:pt x="1332661" y="627253"/>
                  </a:lnTo>
                  <a:close/>
                </a:path>
                <a:path extrusionOk="0" h="4951730" w="9988550">
                  <a:moveTo>
                    <a:pt x="1454404" y="193865"/>
                  </a:moveTo>
                  <a:lnTo>
                    <a:pt x="1444625" y="145999"/>
                  </a:lnTo>
                  <a:lnTo>
                    <a:pt x="1417434" y="106718"/>
                  </a:lnTo>
                  <a:lnTo>
                    <a:pt x="1375968" y="80124"/>
                  </a:lnTo>
                  <a:lnTo>
                    <a:pt x="1373530" y="79679"/>
                  </a:lnTo>
                  <a:lnTo>
                    <a:pt x="1373530" y="194716"/>
                  </a:lnTo>
                  <a:lnTo>
                    <a:pt x="1373530" y="195605"/>
                  </a:lnTo>
                  <a:lnTo>
                    <a:pt x="1369961" y="215900"/>
                  </a:lnTo>
                  <a:lnTo>
                    <a:pt x="1359839" y="232689"/>
                  </a:lnTo>
                  <a:lnTo>
                    <a:pt x="1344041" y="244119"/>
                  </a:lnTo>
                  <a:lnTo>
                    <a:pt x="1323428" y="248335"/>
                  </a:lnTo>
                  <a:lnTo>
                    <a:pt x="1303096" y="244043"/>
                  </a:lnTo>
                  <a:lnTo>
                    <a:pt x="1287106" y="232410"/>
                  </a:lnTo>
                  <a:lnTo>
                    <a:pt x="1276629" y="215341"/>
                  </a:lnTo>
                  <a:lnTo>
                    <a:pt x="1272882" y="194716"/>
                  </a:lnTo>
                  <a:lnTo>
                    <a:pt x="1272882" y="193865"/>
                  </a:lnTo>
                  <a:lnTo>
                    <a:pt x="1276375" y="173139"/>
                  </a:lnTo>
                  <a:lnTo>
                    <a:pt x="1286332" y="156235"/>
                  </a:lnTo>
                  <a:lnTo>
                    <a:pt x="1301991" y="144856"/>
                  </a:lnTo>
                  <a:lnTo>
                    <a:pt x="1322539" y="140690"/>
                  </a:lnTo>
                  <a:lnTo>
                    <a:pt x="1343113" y="144995"/>
                  </a:lnTo>
                  <a:lnTo>
                    <a:pt x="1359242" y="156679"/>
                  </a:lnTo>
                  <a:lnTo>
                    <a:pt x="1369758" y="173863"/>
                  </a:lnTo>
                  <a:lnTo>
                    <a:pt x="1373530" y="194716"/>
                  </a:lnTo>
                  <a:lnTo>
                    <a:pt x="1373530" y="79679"/>
                  </a:lnTo>
                  <a:lnTo>
                    <a:pt x="1323428" y="70345"/>
                  </a:lnTo>
                  <a:lnTo>
                    <a:pt x="1270800" y="80200"/>
                  </a:lnTo>
                  <a:lnTo>
                    <a:pt x="1229194" y="106984"/>
                  </a:lnTo>
                  <a:lnTo>
                    <a:pt x="1201839" y="146545"/>
                  </a:lnTo>
                  <a:lnTo>
                    <a:pt x="1192009" y="194716"/>
                  </a:lnTo>
                  <a:lnTo>
                    <a:pt x="1192009" y="195605"/>
                  </a:lnTo>
                  <a:lnTo>
                    <a:pt x="1201762" y="243649"/>
                  </a:lnTo>
                  <a:lnTo>
                    <a:pt x="1228915" y="282917"/>
                  </a:lnTo>
                  <a:lnTo>
                    <a:pt x="1270241" y="309410"/>
                  </a:lnTo>
                  <a:lnTo>
                    <a:pt x="1322539" y="319125"/>
                  </a:lnTo>
                  <a:lnTo>
                    <a:pt x="1375219" y="309283"/>
                  </a:lnTo>
                  <a:lnTo>
                    <a:pt x="1416989" y="282486"/>
                  </a:lnTo>
                  <a:lnTo>
                    <a:pt x="1440713" y="248335"/>
                  </a:lnTo>
                  <a:lnTo>
                    <a:pt x="1444485" y="242912"/>
                  </a:lnTo>
                  <a:lnTo>
                    <a:pt x="1454404" y="194716"/>
                  </a:lnTo>
                  <a:lnTo>
                    <a:pt x="1454404" y="193865"/>
                  </a:lnTo>
                  <a:close/>
                </a:path>
                <a:path extrusionOk="0" h="4951730" w="9988550">
                  <a:moveTo>
                    <a:pt x="1612646" y="746810"/>
                  </a:moveTo>
                  <a:lnTo>
                    <a:pt x="1554911" y="608799"/>
                  </a:lnTo>
                  <a:lnTo>
                    <a:pt x="1512443" y="507250"/>
                  </a:lnTo>
                  <a:lnTo>
                    <a:pt x="1435049" y="507250"/>
                  </a:lnTo>
                  <a:lnTo>
                    <a:pt x="1334833" y="746810"/>
                  </a:lnTo>
                  <a:lnTo>
                    <a:pt x="1421904" y="746810"/>
                  </a:lnTo>
                  <a:lnTo>
                    <a:pt x="1473301" y="608799"/>
                  </a:lnTo>
                  <a:lnTo>
                    <a:pt x="1524749" y="746810"/>
                  </a:lnTo>
                  <a:lnTo>
                    <a:pt x="1612646" y="746810"/>
                  </a:lnTo>
                  <a:close/>
                </a:path>
                <a:path extrusionOk="0" h="4951730" w="9988550">
                  <a:moveTo>
                    <a:pt x="1750669" y="193421"/>
                  </a:moveTo>
                  <a:lnTo>
                    <a:pt x="1742097" y="142113"/>
                  </a:lnTo>
                  <a:lnTo>
                    <a:pt x="1740712" y="139788"/>
                  </a:lnTo>
                  <a:lnTo>
                    <a:pt x="1721332" y="107251"/>
                  </a:lnTo>
                  <a:lnTo>
                    <a:pt x="1719021" y="103365"/>
                  </a:lnTo>
                  <a:lnTo>
                    <a:pt x="1685404" y="78892"/>
                  </a:lnTo>
                  <a:lnTo>
                    <a:pt x="1668907" y="75387"/>
                  </a:lnTo>
                  <a:lnTo>
                    <a:pt x="1668907" y="194716"/>
                  </a:lnTo>
                  <a:lnTo>
                    <a:pt x="1664982" y="216712"/>
                  </a:lnTo>
                  <a:lnTo>
                    <a:pt x="1654403" y="233794"/>
                  </a:lnTo>
                  <a:lnTo>
                    <a:pt x="1638871" y="244856"/>
                  </a:lnTo>
                  <a:lnTo>
                    <a:pt x="1620139" y="248780"/>
                  </a:lnTo>
                  <a:lnTo>
                    <a:pt x="1601000" y="244792"/>
                  </a:lnTo>
                  <a:lnTo>
                    <a:pt x="1585506" y="233616"/>
                  </a:lnTo>
                  <a:lnTo>
                    <a:pt x="1575117" y="216522"/>
                  </a:lnTo>
                  <a:lnTo>
                    <a:pt x="1571332" y="194716"/>
                  </a:lnTo>
                  <a:lnTo>
                    <a:pt x="1571409" y="193421"/>
                  </a:lnTo>
                  <a:lnTo>
                    <a:pt x="1575117" y="172072"/>
                  </a:lnTo>
                  <a:lnTo>
                    <a:pt x="1585506" y="154965"/>
                  </a:lnTo>
                  <a:lnTo>
                    <a:pt x="1601000" y="143789"/>
                  </a:lnTo>
                  <a:lnTo>
                    <a:pt x="1620139" y="139788"/>
                  </a:lnTo>
                  <a:lnTo>
                    <a:pt x="1638871" y="143789"/>
                  </a:lnTo>
                  <a:lnTo>
                    <a:pt x="1654403" y="154965"/>
                  </a:lnTo>
                  <a:lnTo>
                    <a:pt x="1664982" y="172072"/>
                  </a:lnTo>
                  <a:lnTo>
                    <a:pt x="1668818" y="193421"/>
                  </a:lnTo>
                  <a:lnTo>
                    <a:pt x="1668907" y="194716"/>
                  </a:lnTo>
                  <a:lnTo>
                    <a:pt x="1668907" y="75387"/>
                  </a:lnTo>
                  <a:lnTo>
                    <a:pt x="1645196" y="70345"/>
                  </a:lnTo>
                  <a:lnTo>
                    <a:pt x="1621180" y="73329"/>
                  </a:lnTo>
                  <a:lnTo>
                    <a:pt x="1601876" y="81381"/>
                  </a:lnTo>
                  <a:lnTo>
                    <a:pt x="1586204" y="93141"/>
                  </a:lnTo>
                  <a:lnTo>
                    <a:pt x="1573110" y="107251"/>
                  </a:lnTo>
                  <a:lnTo>
                    <a:pt x="1573110" y="75603"/>
                  </a:lnTo>
                  <a:lnTo>
                    <a:pt x="1489570" y="75603"/>
                  </a:lnTo>
                  <a:lnTo>
                    <a:pt x="1489570" y="383717"/>
                  </a:lnTo>
                  <a:lnTo>
                    <a:pt x="1573110" y="383717"/>
                  </a:lnTo>
                  <a:lnTo>
                    <a:pt x="1573110" y="284403"/>
                  </a:lnTo>
                  <a:lnTo>
                    <a:pt x="1586039" y="297357"/>
                  </a:lnTo>
                  <a:lnTo>
                    <a:pt x="1601774" y="308305"/>
                  </a:lnTo>
                  <a:lnTo>
                    <a:pt x="1621307" y="315861"/>
                  </a:lnTo>
                  <a:lnTo>
                    <a:pt x="1645640" y="318681"/>
                  </a:lnTo>
                  <a:lnTo>
                    <a:pt x="1685785" y="310134"/>
                  </a:lnTo>
                  <a:lnTo>
                    <a:pt x="1719249" y="285496"/>
                  </a:lnTo>
                  <a:lnTo>
                    <a:pt x="1719884" y="284403"/>
                  </a:lnTo>
                  <a:lnTo>
                    <a:pt x="1740738" y="248780"/>
                  </a:lnTo>
                  <a:lnTo>
                    <a:pt x="1742160" y="246354"/>
                  </a:lnTo>
                  <a:lnTo>
                    <a:pt x="1750593" y="194716"/>
                  </a:lnTo>
                  <a:lnTo>
                    <a:pt x="1750669" y="193421"/>
                  </a:lnTo>
                  <a:close/>
                </a:path>
                <a:path extrusionOk="0" h="4951730" w="9988550">
                  <a:moveTo>
                    <a:pt x="1877720" y="627253"/>
                  </a:moveTo>
                  <a:lnTo>
                    <a:pt x="1867941" y="579386"/>
                  </a:lnTo>
                  <a:lnTo>
                    <a:pt x="1864258" y="574078"/>
                  </a:lnTo>
                  <a:lnTo>
                    <a:pt x="1840725" y="540105"/>
                  </a:lnTo>
                  <a:lnTo>
                    <a:pt x="1799247" y="513511"/>
                  </a:lnTo>
                  <a:lnTo>
                    <a:pt x="1796796" y="513067"/>
                  </a:lnTo>
                  <a:lnTo>
                    <a:pt x="1796796" y="628103"/>
                  </a:lnTo>
                  <a:lnTo>
                    <a:pt x="1796796" y="628992"/>
                  </a:lnTo>
                  <a:lnTo>
                    <a:pt x="1793227" y="649287"/>
                  </a:lnTo>
                  <a:lnTo>
                    <a:pt x="1783130" y="666076"/>
                  </a:lnTo>
                  <a:lnTo>
                    <a:pt x="1767332" y="677506"/>
                  </a:lnTo>
                  <a:lnTo>
                    <a:pt x="1746694" y="681723"/>
                  </a:lnTo>
                  <a:lnTo>
                    <a:pt x="1726387" y="677430"/>
                  </a:lnTo>
                  <a:lnTo>
                    <a:pt x="1710385" y="665797"/>
                  </a:lnTo>
                  <a:lnTo>
                    <a:pt x="1699907" y="648728"/>
                  </a:lnTo>
                  <a:lnTo>
                    <a:pt x="1696148" y="628103"/>
                  </a:lnTo>
                  <a:lnTo>
                    <a:pt x="1696148" y="627253"/>
                  </a:lnTo>
                  <a:lnTo>
                    <a:pt x="1699641" y="606526"/>
                  </a:lnTo>
                  <a:lnTo>
                    <a:pt x="1709610" y="589622"/>
                  </a:lnTo>
                  <a:lnTo>
                    <a:pt x="1725269" y="578243"/>
                  </a:lnTo>
                  <a:lnTo>
                    <a:pt x="1745856" y="574078"/>
                  </a:lnTo>
                  <a:lnTo>
                    <a:pt x="1766404" y="578383"/>
                  </a:lnTo>
                  <a:lnTo>
                    <a:pt x="1782521" y="590067"/>
                  </a:lnTo>
                  <a:lnTo>
                    <a:pt x="1793024" y="607250"/>
                  </a:lnTo>
                  <a:lnTo>
                    <a:pt x="1796796" y="628103"/>
                  </a:lnTo>
                  <a:lnTo>
                    <a:pt x="1796796" y="513067"/>
                  </a:lnTo>
                  <a:lnTo>
                    <a:pt x="1746694" y="503732"/>
                  </a:lnTo>
                  <a:lnTo>
                    <a:pt x="1694078" y="513588"/>
                  </a:lnTo>
                  <a:lnTo>
                    <a:pt x="1652460" y="540372"/>
                  </a:lnTo>
                  <a:lnTo>
                    <a:pt x="1625117" y="579932"/>
                  </a:lnTo>
                  <a:lnTo>
                    <a:pt x="1615287" y="628103"/>
                  </a:lnTo>
                  <a:lnTo>
                    <a:pt x="1615287" y="628992"/>
                  </a:lnTo>
                  <a:lnTo>
                    <a:pt x="1625053" y="677049"/>
                  </a:lnTo>
                  <a:lnTo>
                    <a:pt x="1652219" y="716318"/>
                  </a:lnTo>
                  <a:lnTo>
                    <a:pt x="1693557" y="742810"/>
                  </a:lnTo>
                  <a:lnTo>
                    <a:pt x="1745856" y="752513"/>
                  </a:lnTo>
                  <a:lnTo>
                    <a:pt x="1798510" y="742670"/>
                  </a:lnTo>
                  <a:lnTo>
                    <a:pt x="1840280" y="715873"/>
                  </a:lnTo>
                  <a:lnTo>
                    <a:pt x="1864029" y="681723"/>
                  </a:lnTo>
                  <a:lnTo>
                    <a:pt x="1867801" y="676300"/>
                  </a:lnTo>
                  <a:lnTo>
                    <a:pt x="1877720" y="628103"/>
                  </a:lnTo>
                  <a:lnTo>
                    <a:pt x="1877720" y="627253"/>
                  </a:lnTo>
                  <a:close/>
                </a:path>
                <a:path extrusionOk="0" h="4951730" w="9988550">
                  <a:moveTo>
                    <a:pt x="2063648" y="75603"/>
                  </a:moveTo>
                  <a:lnTo>
                    <a:pt x="1981898" y="75603"/>
                  </a:lnTo>
                  <a:lnTo>
                    <a:pt x="1925193" y="162610"/>
                  </a:lnTo>
                  <a:lnTo>
                    <a:pt x="1868881" y="75603"/>
                  </a:lnTo>
                  <a:lnTo>
                    <a:pt x="1786737" y="75603"/>
                  </a:lnTo>
                  <a:lnTo>
                    <a:pt x="1786737" y="313423"/>
                  </a:lnTo>
                  <a:lnTo>
                    <a:pt x="1865807" y="313423"/>
                  </a:lnTo>
                  <a:lnTo>
                    <a:pt x="1865807" y="190347"/>
                  </a:lnTo>
                  <a:lnTo>
                    <a:pt x="1924304" y="278257"/>
                  </a:lnTo>
                  <a:lnTo>
                    <a:pt x="1925586" y="278257"/>
                  </a:lnTo>
                  <a:lnTo>
                    <a:pt x="1983638" y="190347"/>
                  </a:lnTo>
                  <a:lnTo>
                    <a:pt x="1984527" y="189001"/>
                  </a:lnTo>
                  <a:lnTo>
                    <a:pt x="1984527" y="313423"/>
                  </a:lnTo>
                  <a:lnTo>
                    <a:pt x="2063648" y="313423"/>
                  </a:lnTo>
                  <a:lnTo>
                    <a:pt x="2063648" y="189001"/>
                  </a:lnTo>
                  <a:lnTo>
                    <a:pt x="2063648" y="162610"/>
                  </a:lnTo>
                  <a:lnTo>
                    <a:pt x="2063648" y="75603"/>
                  </a:lnTo>
                  <a:close/>
                </a:path>
                <a:path extrusionOk="0" h="4951730" w="9988550">
                  <a:moveTo>
                    <a:pt x="2152853" y="508990"/>
                  </a:moveTo>
                  <a:lnTo>
                    <a:pt x="2069807" y="508990"/>
                  </a:lnTo>
                  <a:lnTo>
                    <a:pt x="2069807" y="591185"/>
                  </a:lnTo>
                  <a:lnTo>
                    <a:pt x="1996376" y="591185"/>
                  </a:lnTo>
                  <a:lnTo>
                    <a:pt x="1996376" y="508990"/>
                  </a:lnTo>
                  <a:lnTo>
                    <a:pt x="1912835" y="508990"/>
                  </a:lnTo>
                  <a:lnTo>
                    <a:pt x="1912835" y="746810"/>
                  </a:lnTo>
                  <a:lnTo>
                    <a:pt x="1996376" y="746810"/>
                  </a:lnTo>
                  <a:lnTo>
                    <a:pt x="1996376" y="663270"/>
                  </a:lnTo>
                  <a:lnTo>
                    <a:pt x="2069807" y="663270"/>
                  </a:lnTo>
                  <a:lnTo>
                    <a:pt x="2069807" y="746810"/>
                  </a:lnTo>
                  <a:lnTo>
                    <a:pt x="2152853" y="746810"/>
                  </a:lnTo>
                  <a:lnTo>
                    <a:pt x="2152853" y="663270"/>
                  </a:lnTo>
                  <a:lnTo>
                    <a:pt x="2152853" y="591185"/>
                  </a:lnTo>
                  <a:lnTo>
                    <a:pt x="2152853" y="508990"/>
                  </a:lnTo>
                  <a:close/>
                </a:path>
                <a:path extrusionOk="0" h="4951730" w="9988550">
                  <a:moveTo>
                    <a:pt x="2329116" y="178892"/>
                  </a:moveTo>
                  <a:lnTo>
                    <a:pt x="2323757" y="135826"/>
                  </a:lnTo>
                  <a:lnTo>
                    <a:pt x="2303615" y="101092"/>
                  </a:lnTo>
                  <a:lnTo>
                    <a:pt x="2267229" y="79502"/>
                  </a:lnTo>
                  <a:lnTo>
                    <a:pt x="2248243" y="75247"/>
                  </a:lnTo>
                  <a:lnTo>
                    <a:pt x="2248243" y="216242"/>
                  </a:lnTo>
                  <a:lnTo>
                    <a:pt x="2248217" y="227368"/>
                  </a:lnTo>
                  <a:lnTo>
                    <a:pt x="2245169" y="243560"/>
                  </a:lnTo>
                  <a:lnTo>
                    <a:pt x="2236584" y="255892"/>
                  </a:lnTo>
                  <a:lnTo>
                    <a:pt x="2223376" y="263677"/>
                  </a:lnTo>
                  <a:lnTo>
                    <a:pt x="2206472" y="266395"/>
                  </a:lnTo>
                  <a:lnTo>
                    <a:pt x="2194649" y="264629"/>
                  </a:lnTo>
                  <a:lnTo>
                    <a:pt x="2185314" y="259524"/>
                  </a:lnTo>
                  <a:lnTo>
                    <a:pt x="2179205" y="251371"/>
                  </a:lnTo>
                  <a:lnTo>
                    <a:pt x="2177008" y="240449"/>
                  </a:lnTo>
                  <a:lnTo>
                    <a:pt x="2177008" y="239560"/>
                  </a:lnTo>
                  <a:lnTo>
                    <a:pt x="2179523" y="227368"/>
                  </a:lnTo>
                  <a:lnTo>
                    <a:pt x="2186902" y="218084"/>
                  </a:lnTo>
                  <a:lnTo>
                    <a:pt x="2198890" y="212178"/>
                  </a:lnTo>
                  <a:lnTo>
                    <a:pt x="2215261" y="210096"/>
                  </a:lnTo>
                  <a:lnTo>
                    <a:pt x="2224354" y="210578"/>
                  </a:lnTo>
                  <a:lnTo>
                    <a:pt x="2233066" y="211874"/>
                  </a:lnTo>
                  <a:lnTo>
                    <a:pt x="2241105" y="213817"/>
                  </a:lnTo>
                  <a:lnTo>
                    <a:pt x="2248243" y="216242"/>
                  </a:lnTo>
                  <a:lnTo>
                    <a:pt x="2248243" y="75247"/>
                  </a:lnTo>
                  <a:lnTo>
                    <a:pt x="2242528" y="73952"/>
                  </a:lnTo>
                  <a:lnTo>
                    <a:pt x="2213076" y="72072"/>
                  </a:lnTo>
                  <a:lnTo>
                    <a:pt x="2184552" y="73418"/>
                  </a:lnTo>
                  <a:lnTo>
                    <a:pt x="2159660" y="77190"/>
                  </a:lnTo>
                  <a:lnTo>
                    <a:pt x="2137422" y="83019"/>
                  </a:lnTo>
                  <a:lnTo>
                    <a:pt x="2116836" y="90525"/>
                  </a:lnTo>
                  <a:lnTo>
                    <a:pt x="2133943" y="149021"/>
                  </a:lnTo>
                  <a:lnTo>
                    <a:pt x="2149805" y="143446"/>
                  </a:lnTo>
                  <a:lnTo>
                    <a:pt x="2165591" y="139306"/>
                  </a:lnTo>
                  <a:lnTo>
                    <a:pt x="2182025" y="136728"/>
                  </a:lnTo>
                  <a:lnTo>
                    <a:pt x="2199881" y="135826"/>
                  </a:lnTo>
                  <a:lnTo>
                    <a:pt x="2220836" y="138430"/>
                  </a:lnTo>
                  <a:lnTo>
                    <a:pt x="2235644" y="146011"/>
                  </a:lnTo>
                  <a:lnTo>
                    <a:pt x="2244445" y="158292"/>
                  </a:lnTo>
                  <a:lnTo>
                    <a:pt x="2247239" y="174358"/>
                  </a:lnTo>
                  <a:lnTo>
                    <a:pt x="2247354" y="178892"/>
                  </a:lnTo>
                  <a:lnTo>
                    <a:pt x="2235822" y="175234"/>
                  </a:lnTo>
                  <a:lnTo>
                    <a:pt x="2222068" y="172300"/>
                  </a:lnTo>
                  <a:lnTo>
                    <a:pt x="2206675" y="170370"/>
                  </a:lnTo>
                  <a:lnTo>
                    <a:pt x="2190204" y="169659"/>
                  </a:lnTo>
                  <a:lnTo>
                    <a:pt x="2152091" y="174358"/>
                  </a:lnTo>
                  <a:lnTo>
                    <a:pt x="2122678" y="188404"/>
                  </a:lnTo>
                  <a:lnTo>
                    <a:pt x="2103742" y="211772"/>
                  </a:lnTo>
                  <a:lnTo>
                    <a:pt x="2097036" y="244424"/>
                  </a:lnTo>
                  <a:lnTo>
                    <a:pt x="2097036" y="245262"/>
                  </a:lnTo>
                  <a:lnTo>
                    <a:pt x="2103094" y="276580"/>
                  </a:lnTo>
                  <a:lnTo>
                    <a:pt x="2119833" y="299618"/>
                  </a:lnTo>
                  <a:lnTo>
                    <a:pt x="2145068" y="313829"/>
                  </a:lnTo>
                  <a:lnTo>
                    <a:pt x="2176615" y="318681"/>
                  </a:lnTo>
                  <a:lnTo>
                    <a:pt x="2198535" y="316484"/>
                  </a:lnTo>
                  <a:lnTo>
                    <a:pt x="2217204" y="310286"/>
                  </a:lnTo>
                  <a:lnTo>
                    <a:pt x="2233142" y="300723"/>
                  </a:lnTo>
                  <a:lnTo>
                    <a:pt x="2246909" y="288378"/>
                  </a:lnTo>
                  <a:lnTo>
                    <a:pt x="2246909" y="313423"/>
                  </a:lnTo>
                  <a:lnTo>
                    <a:pt x="2329116" y="313423"/>
                  </a:lnTo>
                  <a:lnTo>
                    <a:pt x="2329116" y="288378"/>
                  </a:lnTo>
                  <a:lnTo>
                    <a:pt x="2329116" y="266395"/>
                  </a:lnTo>
                  <a:lnTo>
                    <a:pt x="2329116" y="210096"/>
                  </a:lnTo>
                  <a:lnTo>
                    <a:pt x="2329116" y="178892"/>
                  </a:lnTo>
                  <a:close/>
                </a:path>
                <a:path extrusionOk="0" h="4951730" w="9988550">
                  <a:moveTo>
                    <a:pt x="2418359" y="508990"/>
                  </a:moveTo>
                  <a:lnTo>
                    <a:pt x="2185835" y="508990"/>
                  </a:lnTo>
                  <a:lnTo>
                    <a:pt x="2185835" y="579780"/>
                  </a:lnTo>
                  <a:lnTo>
                    <a:pt x="2260549" y="579780"/>
                  </a:lnTo>
                  <a:lnTo>
                    <a:pt x="2260549" y="746810"/>
                  </a:lnTo>
                  <a:lnTo>
                    <a:pt x="2343594" y="746810"/>
                  </a:lnTo>
                  <a:lnTo>
                    <a:pt x="2343594" y="579780"/>
                  </a:lnTo>
                  <a:lnTo>
                    <a:pt x="2418359" y="579780"/>
                  </a:lnTo>
                  <a:lnTo>
                    <a:pt x="2418359" y="508990"/>
                  </a:lnTo>
                  <a:close/>
                </a:path>
                <a:path extrusionOk="0" h="4951730" w="9988550">
                  <a:moveTo>
                    <a:pt x="2672854" y="633857"/>
                  </a:moveTo>
                  <a:lnTo>
                    <a:pt x="2669171" y="608355"/>
                  </a:lnTo>
                  <a:lnTo>
                    <a:pt x="2665666" y="584047"/>
                  </a:lnTo>
                  <a:lnTo>
                    <a:pt x="2655709" y="565238"/>
                  </a:lnTo>
                  <a:lnTo>
                    <a:pt x="2643721" y="542582"/>
                  </a:lnTo>
                  <a:lnTo>
                    <a:pt x="2606459" y="514235"/>
                  </a:lnTo>
                  <a:lnTo>
                    <a:pt x="2595016" y="511975"/>
                  </a:lnTo>
                  <a:lnTo>
                    <a:pt x="2595016" y="608355"/>
                  </a:lnTo>
                  <a:lnTo>
                    <a:pt x="2511971" y="608355"/>
                  </a:lnTo>
                  <a:lnTo>
                    <a:pt x="2517292" y="590486"/>
                  </a:lnTo>
                  <a:lnTo>
                    <a:pt x="2526017" y="576910"/>
                  </a:lnTo>
                  <a:lnTo>
                    <a:pt x="2538044" y="568274"/>
                  </a:lnTo>
                  <a:lnTo>
                    <a:pt x="2553297" y="565238"/>
                  </a:lnTo>
                  <a:lnTo>
                    <a:pt x="2569032" y="568274"/>
                  </a:lnTo>
                  <a:lnTo>
                    <a:pt x="2581579" y="576910"/>
                  </a:lnTo>
                  <a:lnTo>
                    <a:pt x="2590406" y="590486"/>
                  </a:lnTo>
                  <a:lnTo>
                    <a:pt x="2595016" y="608355"/>
                  </a:lnTo>
                  <a:lnTo>
                    <a:pt x="2595016" y="511975"/>
                  </a:lnTo>
                  <a:lnTo>
                    <a:pt x="2553297" y="503732"/>
                  </a:lnTo>
                  <a:lnTo>
                    <a:pt x="2504859" y="513461"/>
                  </a:lnTo>
                  <a:lnTo>
                    <a:pt x="2466911" y="540042"/>
                  </a:lnTo>
                  <a:lnTo>
                    <a:pt x="2442146" y="579564"/>
                  </a:lnTo>
                  <a:lnTo>
                    <a:pt x="2433294" y="628103"/>
                  </a:lnTo>
                  <a:lnTo>
                    <a:pt x="2433294" y="628992"/>
                  </a:lnTo>
                  <a:lnTo>
                    <a:pt x="2442692" y="679272"/>
                  </a:lnTo>
                  <a:lnTo>
                    <a:pt x="2468994" y="718286"/>
                  </a:lnTo>
                  <a:lnTo>
                    <a:pt x="2509304" y="743546"/>
                  </a:lnTo>
                  <a:lnTo>
                    <a:pt x="2560739" y="752513"/>
                  </a:lnTo>
                  <a:lnTo>
                    <a:pt x="2593619" y="749109"/>
                  </a:lnTo>
                  <a:lnTo>
                    <a:pt x="2621407" y="739381"/>
                  </a:lnTo>
                  <a:lnTo>
                    <a:pt x="2644571" y="724141"/>
                  </a:lnTo>
                  <a:lnTo>
                    <a:pt x="2663621" y="704151"/>
                  </a:lnTo>
                  <a:lnTo>
                    <a:pt x="2646654" y="690105"/>
                  </a:lnTo>
                  <a:lnTo>
                    <a:pt x="2617444" y="665899"/>
                  </a:lnTo>
                  <a:lnTo>
                    <a:pt x="2604884" y="676935"/>
                  </a:lnTo>
                  <a:lnTo>
                    <a:pt x="2592400" y="684441"/>
                  </a:lnTo>
                  <a:lnTo>
                    <a:pt x="2579255" y="688746"/>
                  </a:lnTo>
                  <a:lnTo>
                    <a:pt x="2564701" y="690105"/>
                  </a:lnTo>
                  <a:lnTo>
                    <a:pt x="2546477" y="687705"/>
                  </a:lnTo>
                  <a:lnTo>
                    <a:pt x="2531567" y="680440"/>
                  </a:lnTo>
                  <a:lnTo>
                    <a:pt x="2520378" y="668223"/>
                  </a:lnTo>
                  <a:lnTo>
                    <a:pt x="2513266" y="650963"/>
                  </a:lnTo>
                  <a:lnTo>
                    <a:pt x="2672410" y="650963"/>
                  </a:lnTo>
                  <a:lnTo>
                    <a:pt x="2672854" y="645261"/>
                  </a:lnTo>
                  <a:lnTo>
                    <a:pt x="2672854" y="633857"/>
                  </a:lnTo>
                  <a:close/>
                </a:path>
                <a:path extrusionOk="0" h="4951730" w="9988550">
                  <a:moveTo>
                    <a:pt x="2969958" y="626808"/>
                  </a:moveTo>
                  <a:lnTo>
                    <a:pt x="2961386" y="575500"/>
                  </a:lnTo>
                  <a:lnTo>
                    <a:pt x="2960001" y="573176"/>
                  </a:lnTo>
                  <a:lnTo>
                    <a:pt x="2940634" y="540639"/>
                  </a:lnTo>
                  <a:lnTo>
                    <a:pt x="2938310" y="536752"/>
                  </a:lnTo>
                  <a:lnTo>
                    <a:pt x="2904693" y="512279"/>
                  </a:lnTo>
                  <a:lnTo>
                    <a:pt x="2888208" y="508774"/>
                  </a:lnTo>
                  <a:lnTo>
                    <a:pt x="2888208" y="628103"/>
                  </a:lnTo>
                  <a:lnTo>
                    <a:pt x="2884284" y="650100"/>
                  </a:lnTo>
                  <a:lnTo>
                    <a:pt x="2873692" y="667181"/>
                  </a:lnTo>
                  <a:lnTo>
                    <a:pt x="2858160" y="678243"/>
                  </a:lnTo>
                  <a:lnTo>
                    <a:pt x="2839440" y="682167"/>
                  </a:lnTo>
                  <a:lnTo>
                    <a:pt x="2820301" y="678180"/>
                  </a:lnTo>
                  <a:lnTo>
                    <a:pt x="2804795" y="667004"/>
                  </a:lnTo>
                  <a:lnTo>
                    <a:pt x="2794406" y="649909"/>
                  </a:lnTo>
                  <a:lnTo>
                    <a:pt x="2790621" y="628103"/>
                  </a:lnTo>
                  <a:lnTo>
                    <a:pt x="2790698" y="626808"/>
                  </a:lnTo>
                  <a:lnTo>
                    <a:pt x="2794406" y="605459"/>
                  </a:lnTo>
                  <a:lnTo>
                    <a:pt x="2804795" y="588352"/>
                  </a:lnTo>
                  <a:lnTo>
                    <a:pt x="2820301" y="577176"/>
                  </a:lnTo>
                  <a:lnTo>
                    <a:pt x="2839440" y="573176"/>
                  </a:lnTo>
                  <a:lnTo>
                    <a:pt x="2858160" y="577176"/>
                  </a:lnTo>
                  <a:lnTo>
                    <a:pt x="2873692" y="588352"/>
                  </a:lnTo>
                  <a:lnTo>
                    <a:pt x="2884284" y="605459"/>
                  </a:lnTo>
                  <a:lnTo>
                    <a:pt x="2888119" y="626808"/>
                  </a:lnTo>
                  <a:lnTo>
                    <a:pt x="2888208" y="628103"/>
                  </a:lnTo>
                  <a:lnTo>
                    <a:pt x="2888208" y="508774"/>
                  </a:lnTo>
                  <a:lnTo>
                    <a:pt x="2864497" y="503732"/>
                  </a:lnTo>
                  <a:lnTo>
                    <a:pt x="2840482" y="506730"/>
                  </a:lnTo>
                  <a:lnTo>
                    <a:pt x="2821190" y="514781"/>
                  </a:lnTo>
                  <a:lnTo>
                    <a:pt x="2805519" y="526542"/>
                  </a:lnTo>
                  <a:lnTo>
                    <a:pt x="2792412" y="540639"/>
                  </a:lnTo>
                  <a:lnTo>
                    <a:pt x="2792412" y="508990"/>
                  </a:lnTo>
                  <a:lnTo>
                    <a:pt x="2708872" y="508990"/>
                  </a:lnTo>
                  <a:lnTo>
                    <a:pt x="2708872" y="817105"/>
                  </a:lnTo>
                  <a:lnTo>
                    <a:pt x="2792412" y="817105"/>
                  </a:lnTo>
                  <a:lnTo>
                    <a:pt x="2792412" y="717791"/>
                  </a:lnTo>
                  <a:lnTo>
                    <a:pt x="2805341" y="730745"/>
                  </a:lnTo>
                  <a:lnTo>
                    <a:pt x="2821076" y="741692"/>
                  </a:lnTo>
                  <a:lnTo>
                    <a:pt x="2840609" y="749249"/>
                  </a:lnTo>
                  <a:lnTo>
                    <a:pt x="2864942" y="752068"/>
                  </a:lnTo>
                  <a:lnTo>
                    <a:pt x="2905074" y="743521"/>
                  </a:lnTo>
                  <a:lnTo>
                    <a:pt x="2938538" y="718896"/>
                  </a:lnTo>
                  <a:lnTo>
                    <a:pt x="2939186" y="717791"/>
                  </a:lnTo>
                  <a:lnTo>
                    <a:pt x="2960039" y="682167"/>
                  </a:lnTo>
                  <a:lnTo>
                    <a:pt x="2961449" y="679767"/>
                  </a:lnTo>
                  <a:lnTo>
                    <a:pt x="2969882" y="628103"/>
                  </a:lnTo>
                  <a:lnTo>
                    <a:pt x="2969958" y="626808"/>
                  </a:lnTo>
                  <a:close/>
                </a:path>
                <a:path extrusionOk="0" h="4951730" w="9988550">
                  <a:moveTo>
                    <a:pt x="3259188" y="627253"/>
                  </a:moveTo>
                  <a:lnTo>
                    <a:pt x="3249409" y="579386"/>
                  </a:lnTo>
                  <a:lnTo>
                    <a:pt x="3222218" y="540105"/>
                  </a:lnTo>
                  <a:lnTo>
                    <a:pt x="3180765" y="513511"/>
                  </a:lnTo>
                  <a:lnTo>
                    <a:pt x="3178327" y="513067"/>
                  </a:lnTo>
                  <a:lnTo>
                    <a:pt x="3178327" y="628103"/>
                  </a:lnTo>
                  <a:lnTo>
                    <a:pt x="3178327" y="628992"/>
                  </a:lnTo>
                  <a:lnTo>
                    <a:pt x="3174758" y="649287"/>
                  </a:lnTo>
                  <a:lnTo>
                    <a:pt x="3164636" y="666076"/>
                  </a:lnTo>
                  <a:lnTo>
                    <a:pt x="3148825" y="677506"/>
                  </a:lnTo>
                  <a:lnTo>
                    <a:pt x="3128213" y="681723"/>
                  </a:lnTo>
                  <a:lnTo>
                    <a:pt x="3107880" y="677430"/>
                  </a:lnTo>
                  <a:lnTo>
                    <a:pt x="3091891" y="665797"/>
                  </a:lnTo>
                  <a:lnTo>
                    <a:pt x="3081413" y="648728"/>
                  </a:lnTo>
                  <a:lnTo>
                    <a:pt x="3077667" y="628103"/>
                  </a:lnTo>
                  <a:lnTo>
                    <a:pt x="3077667" y="627253"/>
                  </a:lnTo>
                  <a:lnTo>
                    <a:pt x="3081159" y="606526"/>
                  </a:lnTo>
                  <a:lnTo>
                    <a:pt x="3091116" y="589622"/>
                  </a:lnTo>
                  <a:lnTo>
                    <a:pt x="3106775" y="578243"/>
                  </a:lnTo>
                  <a:lnTo>
                    <a:pt x="3127324" y="574078"/>
                  </a:lnTo>
                  <a:lnTo>
                    <a:pt x="3147911" y="578383"/>
                  </a:lnTo>
                  <a:lnTo>
                    <a:pt x="3164040" y="590067"/>
                  </a:lnTo>
                  <a:lnTo>
                    <a:pt x="3174555" y="607250"/>
                  </a:lnTo>
                  <a:lnTo>
                    <a:pt x="3178327" y="628103"/>
                  </a:lnTo>
                  <a:lnTo>
                    <a:pt x="3178327" y="513067"/>
                  </a:lnTo>
                  <a:lnTo>
                    <a:pt x="3128213" y="503732"/>
                  </a:lnTo>
                  <a:lnTo>
                    <a:pt x="3075597" y="513588"/>
                  </a:lnTo>
                  <a:lnTo>
                    <a:pt x="3033992" y="540372"/>
                  </a:lnTo>
                  <a:lnTo>
                    <a:pt x="3006636" y="579932"/>
                  </a:lnTo>
                  <a:lnTo>
                    <a:pt x="2996806" y="628103"/>
                  </a:lnTo>
                  <a:lnTo>
                    <a:pt x="2996806" y="628992"/>
                  </a:lnTo>
                  <a:lnTo>
                    <a:pt x="3006560" y="677049"/>
                  </a:lnTo>
                  <a:lnTo>
                    <a:pt x="3033712" y="716318"/>
                  </a:lnTo>
                  <a:lnTo>
                    <a:pt x="3075025" y="742810"/>
                  </a:lnTo>
                  <a:lnTo>
                    <a:pt x="3127324" y="752513"/>
                  </a:lnTo>
                  <a:lnTo>
                    <a:pt x="3180003" y="742670"/>
                  </a:lnTo>
                  <a:lnTo>
                    <a:pt x="3221774" y="715873"/>
                  </a:lnTo>
                  <a:lnTo>
                    <a:pt x="3245497" y="681723"/>
                  </a:lnTo>
                  <a:lnTo>
                    <a:pt x="3249269" y="676300"/>
                  </a:lnTo>
                  <a:lnTo>
                    <a:pt x="3259188" y="628103"/>
                  </a:lnTo>
                  <a:lnTo>
                    <a:pt x="3259188" y="627253"/>
                  </a:lnTo>
                  <a:close/>
                </a:path>
                <a:path extrusionOk="0" h="4951730" w="9988550">
                  <a:moveTo>
                    <a:pt x="3529952" y="680440"/>
                  </a:moveTo>
                  <a:lnTo>
                    <a:pt x="3516261" y="643572"/>
                  </a:lnTo>
                  <a:lnTo>
                    <a:pt x="3479850" y="624179"/>
                  </a:lnTo>
                  <a:lnTo>
                    <a:pt x="3497008" y="616229"/>
                  </a:lnTo>
                  <a:lnTo>
                    <a:pt x="3510343" y="605053"/>
                  </a:lnTo>
                  <a:lnTo>
                    <a:pt x="3510991" y="603935"/>
                  </a:lnTo>
                  <a:lnTo>
                    <a:pt x="3518992" y="589927"/>
                  </a:lnTo>
                  <a:lnTo>
                    <a:pt x="3522065" y="570103"/>
                  </a:lnTo>
                  <a:lnTo>
                    <a:pt x="3522065" y="569658"/>
                  </a:lnTo>
                  <a:lnTo>
                    <a:pt x="3520490" y="562610"/>
                  </a:lnTo>
                  <a:lnTo>
                    <a:pt x="3516452" y="544423"/>
                  </a:lnTo>
                  <a:lnTo>
                    <a:pt x="3500018" y="525322"/>
                  </a:lnTo>
                  <a:lnTo>
                    <a:pt x="3473272" y="513219"/>
                  </a:lnTo>
                  <a:lnTo>
                    <a:pt x="3448202" y="510324"/>
                  </a:lnTo>
                  <a:lnTo>
                    <a:pt x="3448202" y="670763"/>
                  </a:lnTo>
                  <a:lnTo>
                    <a:pt x="3448202" y="671207"/>
                  </a:lnTo>
                  <a:lnTo>
                    <a:pt x="3446462" y="680694"/>
                  </a:lnTo>
                  <a:lnTo>
                    <a:pt x="3441217" y="687412"/>
                  </a:lnTo>
                  <a:lnTo>
                    <a:pt x="3432429" y="691413"/>
                  </a:lnTo>
                  <a:lnTo>
                    <a:pt x="3420072" y="692734"/>
                  </a:lnTo>
                  <a:lnTo>
                    <a:pt x="3375672" y="692734"/>
                  </a:lnTo>
                  <a:lnTo>
                    <a:pt x="3375672" y="649681"/>
                  </a:lnTo>
                  <a:lnTo>
                    <a:pt x="3419627" y="649681"/>
                  </a:lnTo>
                  <a:lnTo>
                    <a:pt x="3432251" y="651002"/>
                  </a:lnTo>
                  <a:lnTo>
                    <a:pt x="3441166" y="655281"/>
                  </a:lnTo>
                  <a:lnTo>
                    <a:pt x="3446449" y="662038"/>
                  </a:lnTo>
                  <a:lnTo>
                    <a:pt x="3448202" y="670763"/>
                  </a:lnTo>
                  <a:lnTo>
                    <a:pt x="3448202" y="510324"/>
                  </a:lnTo>
                  <a:lnTo>
                    <a:pt x="3441154" y="509498"/>
                  </a:lnTo>
                  <a:lnTo>
                    <a:pt x="3441154" y="582853"/>
                  </a:lnTo>
                  <a:lnTo>
                    <a:pt x="3441154" y="583298"/>
                  </a:lnTo>
                  <a:lnTo>
                    <a:pt x="3439553" y="591908"/>
                  </a:lnTo>
                  <a:lnTo>
                    <a:pt x="3434613" y="598398"/>
                  </a:lnTo>
                  <a:lnTo>
                    <a:pt x="3426142" y="602513"/>
                  </a:lnTo>
                  <a:lnTo>
                    <a:pt x="3413912" y="603935"/>
                  </a:lnTo>
                  <a:lnTo>
                    <a:pt x="3375672" y="603935"/>
                  </a:lnTo>
                  <a:lnTo>
                    <a:pt x="3375672" y="562610"/>
                  </a:lnTo>
                  <a:lnTo>
                    <a:pt x="3413912" y="562610"/>
                  </a:lnTo>
                  <a:lnTo>
                    <a:pt x="3426142" y="563918"/>
                  </a:lnTo>
                  <a:lnTo>
                    <a:pt x="3434613" y="568121"/>
                  </a:lnTo>
                  <a:lnTo>
                    <a:pt x="3439553" y="574624"/>
                  </a:lnTo>
                  <a:lnTo>
                    <a:pt x="3441154" y="582853"/>
                  </a:lnTo>
                  <a:lnTo>
                    <a:pt x="3441154" y="509498"/>
                  </a:lnTo>
                  <a:lnTo>
                    <a:pt x="3436785" y="508990"/>
                  </a:lnTo>
                  <a:lnTo>
                    <a:pt x="3294354" y="508990"/>
                  </a:lnTo>
                  <a:lnTo>
                    <a:pt x="3294354" y="746810"/>
                  </a:lnTo>
                  <a:lnTo>
                    <a:pt x="3435451" y="746810"/>
                  </a:lnTo>
                  <a:lnTo>
                    <a:pt x="3475431" y="742569"/>
                  </a:lnTo>
                  <a:lnTo>
                    <a:pt x="3505111" y="729665"/>
                  </a:lnTo>
                  <a:lnTo>
                    <a:pt x="3523589" y="708850"/>
                  </a:lnTo>
                  <a:lnTo>
                    <a:pt x="3527247" y="692734"/>
                  </a:lnTo>
                  <a:lnTo>
                    <a:pt x="3529952" y="680885"/>
                  </a:lnTo>
                  <a:lnTo>
                    <a:pt x="3529952" y="680440"/>
                  </a:lnTo>
                  <a:close/>
                </a:path>
                <a:path extrusionOk="0" h="4951730" w="9988550">
                  <a:moveTo>
                    <a:pt x="3979608" y="439140"/>
                  </a:moveTo>
                  <a:lnTo>
                    <a:pt x="3701402" y="439140"/>
                  </a:lnTo>
                  <a:lnTo>
                    <a:pt x="3701402" y="746810"/>
                  </a:lnTo>
                  <a:lnTo>
                    <a:pt x="3786682" y="746810"/>
                  </a:lnTo>
                  <a:lnTo>
                    <a:pt x="3786682" y="514743"/>
                  </a:lnTo>
                  <a:lnTo>
                    <a:pt x="3894340" y="514743"/>
                  </a:lnTo>
                  <a:lnTo>
                    <a:pt x="3894340" y="746810"/>
                  </a:lnTo>
                  <a:lnTo>
                    <a:pt x="3979608" y="746810"/>
                  </a:lnTo>
                  <a:lnTo>
                    <a:pt x="3979608" y="514743"/>
                  </a:lnTo>
                  <a:lnTo>
                    <a:pt x="3979608" y="439140"/>
                  </a:lnTo>
                  <a:close/>
                </a:path>
                <a:path extrusionOk="0" h="4951730" w="9988550">
                  <a:moveTo>
                    <a:pt x="4282478" y="627253"/>
                  </a:moveTo>
                  <a:lnTo>
                    <a:pt x="4272699" y="579386"/>
                  </a:lnTo>
                  <a:lnTo>
                    <a:pt x="4269016" y="574078"/>
                  </a:lnTo>
                  <a:lnTo>
                    <a:pt x="4245483" y="540105"/>
                  </a:lnTo>
                  <a:lnTo>
                    <a:pt x="4204017" y="513511"/>
                  </a:lnTo>
                  <a:lnTo>
                    <a:pt x="4201617" y="513067"/>
                  </a:lnTo>
                  <a:lnTo>
                    <a:pt x="4201617" y="628103"/>
                  </a:lnTo>
                  <a:lnTo>
                    <a:pt x="4201617" y="628992"/>
                  </a:lnTo>
                  <a:lnTo>
                    <a:pt x="4198048" y="649287"/>
                  </a:lnTo>
                  <a:lnTo>
                    <a:pt x="4187914" y="666076"/>
                  </a:lnTo>
                  <a:lnTo>
                    <a:pt x="4172102" y="677506"/>
                  </a:lnTo>
                  <a:lnTo>
                    <a:pt x="4151465" y="681723"/>
                  </a:lnTo>
                  <a:lnTo>
                    <a:pt x="4131157" y="677430"/>
                  </a:lnTo>
                  <a:lnTo>
                    <a:pt x="4115168" y="665797"/>
                  </a:lnTo>
                  <a:lnTo>
                    <a:pt x="4104703" y="648728"/>
                  </a:lnTo>
                  <a:lnTo>
                    <a:pt x="4100957" y="628103"/>
                  </a:lnTo>
                  <a:lnTo>
                    <a:pt x="4100957" y="627253"/>
                  </a:lnTo>
                  <a:lnTo>
                    <a:pt x="4104436" y="606526"/>
                  </a:lnTo>
                  <a:lnTo>
                    <a:pt x="4114393" y="589622"/>
                  </a:lnTo>
                  <a:lnTo>
                    <a:pt x="4130040" y="578243"/>
                  </a:lnTo>
                  <a:lnTo>
                    <a:pt x="4150614" y="574078"/>
                  </a:lnTo>
                  <a:lnTo>
                    <a:pt x="4171175" y="578383"/>
                  </a:lnTo>
                  <a:lnTo>
                    <a:pt x="4187317" y="590067"/>
                  </a:lnTo>
                  <a:lnTo>
                    <a:pt x="4197845" y="607250"/>
                  </a:lnTo>
                  <a:lnTo>
                    <a:pt x="4201617" y="628103"/>
                  </a:lnTo>
                  <a:lnTo>
                    <a:pt x="4201617" y="513067"/>
                  </a:lnTo>
                  <a:lnTo>
                    <a:pt x="4151465" y="503732"/>
                  </a:lnTo>
                  <a:lnTo>
                    <a:pt x="4098861" y="513588"/>
                  </a:lnTo>
                  <a:lnTo>
                    <a:pt x="4057243" y="540372"/>
                  </a:lnTo>
                  <a:lnTo>
                    <a:pt x="4029887" y="579932"/>
                  </a:lnTo>
                  <a:lnTo>
                    <a:pt x="4020045" y="628103"/>
                  </a:lnTo>
                  <a:lnTo>
                    <a:pt x="4020045" y="628992"/>
                  </a:lnTo>
                  <a:lnTo>
                    <a:pt x="4029811" y="677049"/>
                  </a:lnTo>
                  <a:lnTo>
                    <a:pt x="4056977" y="716318"/>
                  </a:lnTo>
                  <a:lnTo>
                    <a:pt x="4098315" y="742810"/>
                  </a:lnTo>
                  <a:lnTo>
                    <a:pt x="4150614" y="752513"/>
                  </a:lnTo>
                  <a:lnTo>
                    <a:pt x="4203293" y="742670"/>
                  </a:lnTo>
                  <a:lnTo>
                    <a:pt x="4245064" y="715873"/>
                  </a:lnTo>
                  <a:lnTo>
                    <a:pt x="4268787" y="681723"/>
                  </a:lnTo>
                  <a:lnTo>
                    <a:pt x="4272559" y="676300"/>
                  </a:lnTo>
                  <a:lnTo>
                    <a:pt x="4282478" y="628103"/>
                  </a:lnTo>
                  <a:lnTo>
                    <a:pt x="4282478" y="627253"/>
                  </a:lnTo>
                  <a:close/>
                </a:path>
                <a:path extrusionOk="0" h="4951730" w="9988550">
                  <a:moveTo>
                    <a:pt x="4572597" y="635139"/>
                  </a:moveTo>
                  <a:lnTo>
                    <a:pt x="4565523" y="593064"/>
                  </a:lnTo>
                  <a:lnTo>
                    <a:pt x="4544733" y="560438"/>
                  </a:lnTo>
                  <a:lnTo>
                    <a:pt x="4510824" y="539343"/>
                  </a:lnTo>
                  <a:lnTo>
                    <a:pt x="4492129" y="536333"/>
                  </a:lnTo>
                  <a:lnTo>
                    <a:pt x="4492129" y="633412"/>
                  </a:lnTo>
                  <a:lnTo>
                    <a:pt x="4492129" y="633857"/>
                  </a:lnTo>
                  <a:lnTo>
                    <a:pt x="4488637" y="653491"/>
                  </a:lnTo>
                  <a:lnTo>
                    <a:pt x="4478718" y="669239"/>
                  </a:lnTo>
                  <a:lnTo>
                    <a:pt x="4463199" y="679716"/>
                  </a:lnTo>
                  <a:lnTo>
                    <a:pt x="4442917" y="683514"/>
                  </a:lnTo>
                  <a:lnTo>
                    <a:pt x="4422724" y="679996"/>
                  </a:lnTo>
                  <a:lnTo>
                    <a:pt x="4407509" y="669848"/>
                  </a:lnTo>
                  <a:lnTo>
                    <a:pt x="4397883" y="654659"/>
                  </a:lnTo>
                  <a:lnTo>
                    <a:pt x="4394543" y="636041"/>
                  </a:lnTo>
                  <a:lnTo>
                    <a:pt x="4394619" y="635139"/>
                  </a:lnTo>
                  <a:lnTo>
                    <a:pt x="4397984" y="616153"/>
                  </a:lnTo>
                  <a:lnTo>
                    <a:pt x="4407954" y="600379"/>
                  </a:lnTo>
                  <a:lnTo>
                    <a:pt x="4423842" y="589800"/>
                  </a:lnTo>
                  <a:lnTo>
                    <a:pt x="4445101" y="585927"/>
                  </a:lnTo>
                  <a:lnTo>
                    <a:pt x="4464875" y="589572"/>
                  </a:lnTo>
                  <a:lnTo>
                    <a:pt x="4479658" y="599605"/>
                  </a:lnTo>
                  <a:lnTo>
                    <a:pt x="4488916" y="614667"/>
                  </a:lnTo>
                  <a:lnTo>
                    <a:pt x="4492129" y="633412"/>
                  </a:lnTo>
                  <a:lnTo>
                    <a:pt x="4492129" y="536333"/>
                  </a:lnTo>
                  <a:lnTo>
                    <a:pt x="4464443" y="531850"/>
                  </a:lnTo>
                  <a:lnTo>
                    <a:pt x="4437659" y="534263"/>
                  </a:lnTo>
                  <a:lnTo>
                    <a:pt x="4415040" y="540816"/>
                  </a:lnTo>
                  <a:lnTo>
                    <a:pt x="4396143" y="550595"/>
                  </a:lnTo>
                  <a:lnTo>
                    <a:pt x="4380509" y="562610"/>
                  </a:lnTo>
                  <a:lnTo>
                    <a:pt x="4387672" y="539496"/>
                  </a:lnTo>
                  <a:lnTo>
                    <a:pt x="4402302" y="522071"/>
                  </a:lnTo>
                  <a:lnTo>
                    <a:pt x="4424946" y="510082"/>
                  </a:lnTo>
                  <a:lnTo>
                    <a:pt x="4456112" y="503275"/>
                  </a:lnTo>
                  <a:lnTo>
                    <a:pt x="4547933" y="492315"/>
                  </a:lnTo>
                  <a:lnTo>
                    <a:pt x="4538713" y="421525"/>
                  </a:lnTo>
                  <a:lnTo>
                    <a:pt x="4447286" y="432536"/>
                  </a:lnTo>
                  <a:lnTo>
                    <a:pt x="4396016" y="444715"/>
                  </a:lnTo>
                  <a:lnTo>
                    <a:pt x="4357281" y="467868"/>
                  </a:lnTo>
                  <a:lnTo>
                    <a:pt x="4330420" y="501675"/>
                  </a:lnTo>
                  <a:lnTo>
                    <a:pt x="4314787" y="545820"/>
                  </a:lnTo>
                  <a:lnTo>
                    <a:pt x="4309745" y="599605"/>
                  </a:lnTo>
                  <a:lnTo>
                    <a:pt x="4309719" y="600417"/>
                  </a:lnTo>
                  <a:lnTo>
                    <a:pt x="4312399" y="638784"/>
                  </a:lnTo>
                  <a:lnTo>
                    <a:pt x="4333087" y="696239"/>
                  </a:lnTo>
                  <a:lnTo>
                    <a:pt x="4368216" y="731926"/>
                  </a:lnTo>
                  <a:lnTo>
                    <a:pt x="4414507" y="749998"/>
                  </a:lnTo>
                  <a:lnTo>
                    <a:pt x="4442028" y="752513"/>
                  </a:lnTo>
                  <a:lnTo>
                    <a:pt x="4495050" y="743648"/>
                  </a:lnTo>
                  <a:lnTo>
                    <a:pt x="4536300" y="719112"/>
                  </a:lnTo>
                  <a:lnTo>
                    <a:pt x="4562005" y="683514"/>
                  </a:lnTo>
                  <a:lnTo>
                    <a:pt x="4563059" y="682053"/>
                  </a:lnTo>
                  <a:lnTo>
                    <a:pt x="4572495" y="636041"/>
                  </a:lnTo>
                  <a:lnTo>
                    <a:pt x="4572597" y="635139"/>
                  </a:lnTo>
                  <a:close/>
                </a:path>
                <a:path extrusionOk="0" h="4951730" w="9988550">
                  <a:moveTo>
                    <a:pt x="4838497" y="633857"/>
                  </a:moveTo>
                  <a:lnTo>
                    <a:pt x="4834814" y="608355"/>
                  </a:lnTo>
                  <a:lnTo>
                    <a:pt x="4831308" y="584047"/>
                  </a:lnTo>
                  <a:lnTo>
                    <a:pt x="4821364" y="565238"/>
                  </a:lnTo>
                  <a:lnTo>
                    <a:pt x="4809375" y="542582"/>
                  </a:lnTo>
                  <a:lnTo>
                    <a:pt x="4772101" y="514235"/>
                  </a:lnTo>
                  <a:lnTo>
                    <a:pt x="4760709" y="511987"/>
                  </a:lnTo>
                  <a:lnTo>
                    <a:pt x="4760709" y="608355"/>
                  </a:lnTo>
                  <a:lnTo>
                    <a:pt x="4677613" y="608355"/>
                  </a:lnTo>
                  <a:lnTo>
                    <a:pt x="4682960" y="590486"/>
                  </a:lnTo>
                  <a:lnTo>
                    <a:pt x="4691685" y="576910"/>
                  </a:lnTo>
                  <a:lnTo>
                    <a:pt x="4703699" y="568274"/>
                  </a:lnTo>
                  <a:lnTo>
                    <a:pt x="4718939" y="565238"/>
                  </a:lnTo>
                  <a:lnTo>
                    <a:pt x="4734674" y="568274"/>
                  </a:lnTo>
                  <a:lnTo>
                    <a:pt x="4747247" y="576910"/>
                  </a:lnTo>
                  <a:lnTo>
                    <a:pt x="4756099" y="590486"/>
                  </a:lnTo>
                  <a:lnTo>
                    <a:pt x="4760709" y="608355"/>
                  </a:lnTo>
                  <a:lnTo>
                    <a:pt x="4760709" y="511987"/>
                  </a:lnTo>
                  <a:lnTo>
                    <a:pt x="4718939" y="503732"/>
                  </a:lnTo>
                  <a:lnTo>
                    <a:pt x="4670501" y="513461"/>
                  </a:lnTo>
                  <a:lnTo>
                    <a:pt x="4632553" y="540042"/>
                  </a:lnTo>
                  <a:lnTo>
                    <a:pt x="4607788" y="579564"/>
                  </a:lnTo>
                  <a:lnTo>
                    <a:pt x="4598936" y="628103"/>
                  </a:lnTo>
                  <a:lnTo>
                    <a:pt x="4598936" y="628992"/>
                  </a:lnTo>
                  <a:lnTo>
                    <a:pt x="4608334" y="679272"/>
                  </a:lnTo>
                  <a:lnTo>
                    <a:pt x="4634636" y="718286"/>
                  </a:lnTo>
                  <a:lnTo>
                    <a:pt x="4674959" y="743546"/>
                  </a:lnTo>
                  <a:lnTo>
                    <a:pt x="4726432" y="752513"/>
                  </a:lnTo>
                  <a:lnTo>
                    <a:pt x="4759312" y="749109"/>
                  </a:lnTo>
                  <a:lnTo>
                    <a:pt x="4787074" y="739381"/>
                  </a:lnTo>
                  <a:lnTo>
                    <a:pt x="4810226" y="724141"/>
                  </a:lnTo>
                  <a:lnTo>
                    <a:pt x="4829276" y="704151"/>
                  </a:lnTo>
                  <a:lnTo>
                    <a:pt x="4812322" y="690105"/>
                  </a:lnTo>
                  <a:lnTo>
                    <a:pt x="4783137" y="665899"/>
                  </a:lnTo>
                  <a:lnTo>
                    <a:pt x="4770552" y="676935"/>
                  </a:lnTo>
                  <a:lnTo>
                    <a:pt x="4758055" y="684441"/>
                  </a:lnTo>
                  <a:lnTo>
                    <a:pt x="4744910" y="688746"/>
                  </a:lnTo>
                  <a:lnTo>
                    <a:pt x="4730356" y="690105"/>
                  </a:lnTo>
                  <a:lnTo>
                    <a:pt x="4712132" y="687705"/>
                  </a:lnTo>
                  <a:lnTo>
                    <a:pt x="4697247" y="680440"/>
                  </a:lnTo>
                  <a:lnTo>
                    <a:pt x="4686058" y="668223"/>
                  </a:lnTo>
                  <a:lnTo>
                    <a:pt x="4678959" y="650963"/>
                  </a:lnTo>
                  <a:lnTo>
                    <a:pt x="4838052" y="650963"/>
                  </a:lnTo>
                  <a:lnTo>
                    <a:pt x="4838497" y="645261"/>
                  </a:lnTo>
                  <a:lnTo>
                    <a:pt x="4838497" y="633857"/>
                  </a:lnTo>
                  <a:close/>
                </a:path>
                <a:path extrusionOk="0" h="4951730" w="9988550">
                  <a:moveTo>
                    <a:pt x="5156301" y="675132"/>
                  </a:moveTo>
                  <a:lnTo>
                    <a:pt x="5126380" y="675132"/>
                  </a:lnTo>
                  <a:lnTo>
                    <a:pt x="5085410" y="581964"/>
                  </a:lnTo>
                  <a:lnTo>
                    <a:pt x="5052568" y="507250"/>
                  </a:lnTo>
                  <a:lnTo>
                    <a:pt x="5042001" y="507250"/>
                  </a:lnTo>
                  <a:lnTo>
                    <a:pt x="5042001" y="678256"/>
                  </a:lnTo>
                  <a:lnTo>
                    <a:pt x="4965547" y="678256"/>
                  </a:lnTo>
                  <a:lnTo>
                    <a:pt x="5003749" y="581964"/>
                  </a:lnTo>
                  <a:lnTo>
                    <a:pt x="5042001" y="678256"/>
                  </a:lnTo>
                  <a:lnTo>
                    <a:pt x="5042001" y="507250"/>
                  </a:lnTo>
                  <a:lnTo>
                    <a:pt x="4956327" y="507250"/>
                  </a:lnTo>
                  <a:lnTo>
                    <a:pt x="4882451" y="675132"/>
                  </a:lnTo>
                  <a:lnTo>
                    <a:pt x="4852594" y="675132"/>
                  </a:lnTo>
                  <a:lnTo>
                    <a:pt x="4852594" y="807034"/>
                  </a:lnTo>
                  <a:lnTo>
                    <a:pt x="4928146" y="807034"/>
                  </a:lnTo>
                  <a:lnTo>
                    <a:pt x="4928146" y="745477"/>
                  </a:lnTo>
                  <a:lnTo>
                    <a:pt x="5080698" y="745477"/>
                  </a:lnTo>
                  <a:lnTo>
                    <a:pt x="5080698" y="807034"/>
                  </a:lnTo>
                  <a:lnTo>
                    <a:pt x="5156301" y="807034"/>
                  </a:lnTo>
                  <a:lnTo>
                    <a:pt x="5156301" y="745477"/>
                  </a:lnTo>
                  <a:lnTo>
                    <a:pt x="5156301" y="678256"/>
                  </a:lnTo>
                  <a:lnTo>
                    <a:pt x="5156301" y="675132"/>
                  </a:lnTo>
                  <a:close/>
                </a:path>
                <a:path extrusionOk="0" h="4951730" w="9988550">
                  <a:moveTo>
                    <a:pt x="5412537" y="657567"/>
                  </a:moveTo>
                  <a:lnTo>
                    <a:pt x="5412448" y="656678"/>
                  </a:lnTo>
                  <a:lnTo>
                    <a:pt x="5407368" y="630326"/>
                  </a:lnTo>
                  <a:lnTo>
                    <a:pt x="5405513" y="620687"/>
                  </a:lnTo>
                  <a:lnTo>
                    <a:pt x="5385079" y="593636"/>
                  </a:lnTo>
                  <a:lnTo>
                    <a:pt x="5352110" y="576795"/>
                  </a:lnTo>
                  <a:lnTo>
                    <a:pt x="5331663" y="574141"/>
                  </a:lnTo>
                  <a:lnTo>
                    <a:pt x="5331663" y="656678"/>
                  </a:lnTo>
                  <a:lnTo>
                    <a:pt x="5331574" y="657567"/>
                  </a:lnTo>
                  <a:lnTo>
                    <a:pt x="5329339" y="669124"/>
                  </a:lnTo>
                  <a:lnTo>
                    <a:pt x="5322646" y="677951"/>
                  </a:lnTo>
                  <a:lnTo>
                    <a:pt x="5312003" y="683399"/>
                  </a:lnTo>
                  <a:lnTo>
                    <a:pt x="5297830" y="685253"/>
                  </a:lnTo>
                  <a:lnTo>
                    <a:pt x="5267922" y="685253"/>
                  </a:lnTo>
                  <a:lnTo>
                    <a:pt x="5267922" y="630326"/>
                  </a:lnTo>
                  <a:lnTo>
                    <a:pt x="5298287" y="630326"/>
                  </a:lnTo>
                  <a:lnTo>
                    <a:pt x="5312956" y="632104"/>
                  </a:lnTo>
                  <a:lnTo>
                    <a:pt x="5323370" y="637578"/>
                  </a:lnTo>
                  <a:lnTo>
                    <a:pt x="5329593" y="646010"/>
                  </a:lnTo>
                  <a:lnTo>
                    <a:pt x="5331663" y="656678"/>
                  </a:lnTo>
                  <a:lnTo>
                    <a:pt x="5331663" y="574141"/>
                  </a:lnTo>
                  <a:lnTo>
                    <a:pt x="5307508" y="570992"/>
                  </a:lnTo>
                  <a:lnTo>
                    <a:pt x="5268366" y="570992"/>
                  </a:lnTo>
                  <a:lnTo>
                    <a:pt x="5268366" y="508990"/>
                  </a:lnTo>
                  <a:lnTo>
                    <a:pt x="5185765" y="508990"/>
                  </a:lnTo>
                  <a:lnTo>
                    <a:pt x="5185765" y="746810"/>
                  </a:lnTo>
                  <a:lnTo>
                    <a:pt x="5303990" y="746810"/>
                  </a:lnTo>
                  <a:lnTo>
                    <a:pt x="5350624" y="740041"/>
                  </a:lnTo>
                  <a:lnTo>
                    <a:pt x="5384635" y="721321"/>
                  </a:lnTo>
                  <a:lnTo>
                    <a:pt x="5405463" y="693039"/>
                  </a:lnTo>
                  <a:lnTo>
                    <a:pt x="5407012" y="685253"/>
                  </a:lnTo>
                  <a:lnTo>
                    <a:pt x="5412537" y="657567"/>
                  </a:lnTo>
                  <a:close/>
                </a:path>
                <a:path extrusionOk="0" h="4951730" w="9988550">
                  <a:moveTo>
                    <a:pt x="5520233" y="508990"/>
                  </a:moveTo>
                  <a:lnTo>
                    <a:pt x="5436743" y="508990"/>
                  </a:lnTo>
                  <a:lnTo>
                    <a:pt x="5436743" y="746810"/>
                  </a:lnTo>
                  <a:lnTo>
                    <a:pt x="5520233" y="746810"/>
                  </a:lnTo>
                  <a:lnTo>
                    <a:pt x="5520233" y="508990"/>
                  </a:lnTo>
                  <a:close/>
                </a:path>
                <a:path extrusionOk="0" h="4951730" w="9988550">
                  <a:moveTo>
                    <a:pt x="7936509" y="1147216"/>
                  </a:moveTo>
                  <a:lnTo>
                    <a:pt x="0" y="1147216"/>
                  </a:lnTo>
                  <a:lnTo>
                    <a:pt x="0" y="4951158"/>
                  </a:lnTo>
                  <a:lnTo>
                    <a:pt x="7936509" y="4951158"/>
                  </a:lnTo>
                  <a:lnTo>
                    <a:pt x="7936509" y="1147216"/>
                  </a:lnTo>
                  <a:close/>
                </a:path>
                <a:path extrusionOk="0" h="4951730" w="9988550">
                  <a:moveTo>
                    <a:pt x="8718652" y="759663"/>
                  </a:moveTo>
                  <a:lnTo>
                    <a:pt x="8716366" y="748347"/>
                  </a:lnTo>
                  <a:lnTo>
                    <a:pt x="8710143" y="739101"/>
                  </a:lnTo>
                  <a:lnTo>
                    <a:pt x="8700922" y="732878"/>
                  </a:lnTo>
                  <a:lnTo>
                    <a:pt x="8689632" y="730592"/>
                  </a:lnTo>
                  <a:lnTo>
                    <a:pt x="8678304" y="732878"/>
                  </a:lnTo>
                  <a:lnTo>
                    <a:pt x="8669058" y="739101"/>
                  </a:lnTo>
                  <a:lnTo>
                    <a:pt x="8662835" y="748347"/>
                  </a:lnTo>
                  <a:lnTo>
                    <a:pt x="8660562" y="759663"/>
                  </a:lnTo>
                  <a:lnTo>
                    <a:pt x="8662835" y="770978"/>
                  </a:lnTo>
                  <a:lnTo>
                    <a:pt x="8669058" y="780211"/>
                  </a:lnTo>
                  <a:lnTo>
                    <a:pt x="8678304" y="786447"/>
                  </a:lnTo>
                  <a:lnTo>
                    <a:pt x="8689632" y="788733"/>
                  </a:lnTo>
                  <a:lnTo>
                    <a:pt x="8700922" y="786447"/>
                  </a:lnTo>
                  <a:lnTo>
                    <a:pt x="8710143" y="780211"/>
                  </a:lnTo>
                  <a:lnTo>
                    <a:pt x="8716366" y="770978"/>
                  </a:lnTo>
                  <a:lnTo>
                    <a:pt x="8718652" y="759663"/>
                  </a:lnTo>
                  <a:close/>
                </a:path>
                <a:path extrusionOk="0" h="4951730" w="9988550">
                  <a:moveTo>
                    <a:pt x="8718652" y="471284"/>
                  </a:moveTo>
                  <a:lnTo>
                    <a:pt x="8716366" y="459968"/>
                  </a:lnTo>
                  <a:lnTo>
                    <a:pt x="8710143" y="450723"/>
                  </a:lnTo>
                  <a:lnTo>
                    <a:pt x="8700922" y="444500"/>
                  </a:lnTo>
                  <a:lnTo>
                    <a:pt x="8689632" y="442214"/>
                  </a:lnTo>
                  <a:lnTo>
                    <a:pt x="8678304" y="444500"/>
                  </a:lnTo>
                  <a:lnTo>
                    <a:pt x="8669058" y="450723"/>
                  </a:lnTo>
                  <a:lnTo>
                    <a:pt x="8662835" y="459968"/>
                  </a:lnTo>
                  <a:lnTo>
                    <a:pt x="8660562" y="471284"/>
                  </a:lnTo>
                  <a:lnTo>
                    <a:pt x="8662835" y="482587"/>
                  </a:lnTo>
                  <a:lnTo>
                    <a:pt x="8669058" y="491807"/>
                  </a:lnTo>
                  <a:lnTo>
                    <a:pt x="8678304" y="498030"/>
                  </a:lnTo>
                  <a:lnTo>
                    <a:pt x="8689632" y="500303"/>
                  </a:lnTo>
                  <a:lnTo>
                    <a:pt x="8700922" y="498030"/>
                  </a:lnTo>
                  <a:lnTo>
                    <a:pt x="8710143" y="491807"/>
                  </a:lnTo>
                  <a:lnTo>
                    <a:pt x="8716366" y="482587"/>
                  </a:lnTo>
                  <a:lnTo>
                    <a:pt x="8718652" y="471284"/>
                  </a:lnTo>
                  <a:close/>
                </a:path>
                <a:path extrusionOk="0" h="4951730" w="9988550">
                  <a:moveTo>
                    <a:pt x="8718652" y="182854"/>
                  </a:moveTo>
                  <a:lnTo>
                    <a:pt x="8716366" y="171551"/>
                  </a:lnTo>
                  <a:lnTo>
                    <a:pt x="8710143" y="162318"/>
                  </a:lnTo>
                  <a:lnTo>
                    <a:pt x="8700922" y="156083"/>
                  </a:lnTo>
                  <a:lnTo>
                    <a:pt x="8689632" y="153784"/>
                  </a:lnTo>
                  <a:lnTo>
                    <a:pt x="8678304" y="156083"/>
                  </a:lnTo>
                  <a:lnTo>
                    <a:pt x="8669058" y="162318"/>
                  </a:lnTo>
                  <a:lnTo>
                    <a:pt x="8662835" y="171551"/>
                  </a:lnTo>
                  <a:lnTo>
                    <a:pt x="8660562" y="182854"/>
                  </a:lnTo>
                  <a:lnTo>
                    <a:pt x="8662835" y="194183"/>
                  </a:lnTo>
                  <a:lnTo>
                    <a:pt x="8669058" y="203428"/>
                  </a:lnTo>
                  <a:lnTo>
                    <a:pt x="8678304" y="209651"/>
                  </a:lnTo>
                  <a:lnTo>
                    <a:pt x="8689632" y="211924"/>
                  </a:lnTo>
                  <a:lnTo>
                    <a:pt x="8700922" y="209651"/>
                  </a:lnTo>
                  <a:lnTo>
                    <a:pt x="8710143" y="203428"/>
                  </a:lnTo>
                  <a:lnTo>
                    <a:pt x="8716366" y="194183"/>
                  </a:lnTo>
                  <a:lnTo>
                    <a:pt x="8718652" y="182854"/>
                  </a:lnTo>
                  <a:close/>
                </a:path>
                <a:path extrusionOk="0" h="4951730" w="9988550">
                  <a:moveTo>
                    <a:pt x="9036101" y="759663"/>
                  </a:moveTo>
                  <a:lnTo>
                    <a:pt x="9033815" y="748347"/>
                  </a:lnTo>
                  <a:lnTo>
                    <a:pt x="9027592" y="739101"/>
                  </a:lnTo>
                  <a:lnTo>
                    <a:pt x="9018372" y="732878"/>
                  </a:lnTo>
                  <a:lnTo>
                    <a:pt x="9007081" y="730592"/>
                  </a:lnTo>
                  <a:lnTo>
                    <a:pt x="8995753" y="732878"/>
                  </a:lnTo>
                  <a:lnTo>
                    <a:pt x="8986507" y="739101"/>
                  </a:lnTo>
                  <a:lnTo>
                    <a:pt x="8980284" y="748347"/>
                  </a:lnTo>
                  <a:lnTo>
                    <a:pt x="8978011" y="759663"/>
                  </a:lnTo>
                  <a:lnTo>
                    <a:pt x="8980284" y="770978"/>
                  </a:lnTo>
                  <a:lnTo>
                    <a:pt x="8986507" y="780211"/>
                  </a:lnTo>
                  <a:lnTo>
                    <a:pt x="8995753" y="786447"/>
                  </a:lnTo>
                  <a:lnTo>
                    <a:pt x="9007081" y="788733"/>
                  </a:lnTo>
                  <a:lnTo>
                    <a:pt x="9018372" y="786447"/>
                  </a:lnTo>
                  <a:lnTo>
                    <a:pt x="9027592" y="780211"/>
                  </a:lnTo>
                  <a:lnTo>
                    <a:pt x="9033815" y="770978"/>
                  </a:lnTo>
                  <a:lnTo>
                    <a:pt x="9036101" y="759663"/>
                  </a:lnTo>
                  <a:close/>
                </a:path>
                <a:path extrusionOk="0" h="4951730" w="9988550">
                  <a:moveTo>
                    <a:pt x="9036101" y="471284"/>
                  </a:moveTo>
                  <a:lnTo>
                    <a:pt x="9033815" y="459968"/>
                  </a:lnTo>
                  <a:lnTo>
                    <a:pt x="9027592" y="450723"/>
                  </a:lnTo>
                  <a:lnTo>
                    <a:pt x="9018372" y="444500"/>
                  </a:lnTo>
                  <a:lnTo>
                    <a:pt x="9007081" y="442214"/>
                  </a:lnTo>
                  <a:lnTo>
                    <a:pt x="8995753" y="444500"/>
                  </a:lnTo>
                  <a:lnTo>
                    <a:pt x="8986507" y="450723"/>
                  </a:lnTo>
                  <a:lnTo>
                    <a:pt x="8980284" y="459968"/>
                  </a:lnTo>
                  <a:lnTo>
                    <a:pt x="8978011" y="471284"/>
                  </a:lnTo>
                  <a:lnTo>
                    <a:pt x="8980284" y="482587"/>
                  </a:lnTo>
                  <a:lnTo>
                    <a:pt x="8986507" y="491807"/>
                  </a:lnTo>
                  <a:lnTo>
                    <a:pt x="8995753" y="498030"/>
                  </a:lnTo>
                  <a:lnTo>
                    <a:pt x="9007081" y="500303"/>
                  </a:lnTo>
                  <a:lnTo>
                    <a:pt x="9018372" y="498030"/>
                  </a:lnTo>
                  <a:lnTo>
                    <a:pt x="9027592" y="491807"/>
                  </a:lnTo>
                  <a:lnTo>
                    <a:pt x="9033815" y="482587"/>
                  </a:lnTo>
                  <a:lnTo>
                    <a:pt x="9036101" y="471284"/>
                  </a:lnTo>
                  <a:close/>
                </a:path>
                <a:path extrusionOk="0" h="4951730" w="9988550">
                  <a:moveTo>
                    <a:pt x="9036101" y="182854"/>
                  </a:moveTo>
                  <a:lnTo>
                    <a:pt x="9033815" y="171551"/>
                  </a:lnTo>
                  <a:lnTo>
                    <a:pt x="9027592" y="162318"/>
                  </a:lnTo>
                  <a:lnTo>
                    <a:pt x="9018372" y="156083"/>
                  </a:lnTo>
                  <a:lnTo>
                    <a:pt x="9007081" y="153784"/>
                  </a:lnTo>
                  <a:lnTo>
                    <a:pt x="8995753" y="156083"/>
                  </a:lnTo>
                  <a:lnTo>
                    <a:pt x="8986507" y="162318"/>
                  </a:lnTo>
                  <a:lnTo>
                    <a:pt x="8980284" y="171551"/>
                  </a:lnTo>
                  <a:lnTo>
                    <a:pt x="8978011" y="182854"/>
                  </a:lnTo>
                  <a:lnTo>
                    <a:pt x="8980284" y="194183"/>
                  </a:lnTo>
                  <a:lnTo>
                    <a:pt x="8986507" y="203428"/>
                  </a:lnTo>
                  <a:lnTo>
                    <a:pt x="8995753" y="209651"/>
                  </a:lnTo>
                  <a:lnTo>
                    <a:pt x="9007081" y="211924"/>
                  </a:lnTo>
                  <a:lnTo>
                    <a:pt x="9018372" y="209651"/>
                  </a:lnTo>
                  <a:lnTo>
                    <a:pt x="9027592" y="203428"/>
                  </a:lnTo>
                  <a:lnTo>
                    <a:pt x="9033815" y="194183"/>
                  </a:lnTo>
                  <a:lnTo>
                    <a:pt x="9036101" y="182854"/>
                  </a:lnTo>
                  <a:close/>
                </a:path>
                <a:path extrusionOk="0" h="4951730" w="9988550">
                  <a:moveTo>
                    <a:pt x="9353550" y="759663"/>
                  </a:moveTo>
                  <a:lnTo>
                    <a:pt x="9351264" y="748347"/>
                  </a:lnTo>
                  <a:lnTo>
                    <a:pt x="9345041" y="739101"/>
                  </a:lnTo>
                  <a:lnTo>
                    <a:pt x="9335821" y="732878"/>
                  </a:lnTo>
                  <a:lnTo>
                    <a:pt x="9324530" y="730592"/>
                  </a:lnTo>
                  <a:lnTo>
                    <a:pt x="9313202" y="732878"/>
                  </a:lnTo>
                  <a:lnTo>
                    <a:pt x="9303956" y="739101"/>
                  </a:lnTo>
                  <a:lnTo>
                    <a:pt x="9297733" y="748347"/>
                  </a:lnTo>
                  <a:lnTo>
                    <a:pt x="9295460" y="759663"/>
                  </a:lnTo>
                  <a:lnTo>
                    <a:pt x="9297733" y="770978"/>
                  </a:lnTo>
                  <a:lnTo>
                    <a:pt x="9303956" y="780211"/>
                  </a:lnTo>
                  <a:lnTo>
                    <a:pt x="9313202" y="786447"/>
                  </a:lnTo>
                  <a:lnTo>
                    <a:pt x="9324530" y="788733"/>
                  </a:lnTo>
                  <a:lnTo>
                    <a:pt x="9335821" y="786447"/>
                  </a:lnTo>
                  <a:lnTo>
                    <a:pt x="9345041" y="780211"/>
                  </a:lnTo>
                  <a:lnTo>
                    <a:pt x="9351264" y="770978"/>
                  </a:lnTo>
                  <a:lnTo>
                    <a:pt x="9353550" y="759663"/>
                  </a:lnTo>
                  <a:close/>
                </a:path>
                <a:path extrusionOk="0" h="4951730" w="9988550">
                  <a:moveTo>
                    <a:pt x="9353550" y="471284"/>
                  </a:moveTo>
                  <a:lnTo>
                    <a:pt x="9351264" y="459968"/>
                  </a:lnTo>
                  <a:lnTo>
                    <a:pt x="9345041" y="450723"/>
                  </a:lnTo>
                  <a:lnTo>
                    <a:pt x="9335821" y="444500"/>
                  </a:lnTo>
                  <a:lnTo>
                    <a:pt x="9324530" y="442214"/>
                  </a:lnTo>
                  <a:lnTo>
                    <a:pt x="9313202" y="444500"/>
                  </a:lnTo>
                  <a:lnTo>
                    <a:pt x="9303956" y="450723"/>
                  </a:lnTo>
                  <a:lnTo>
                    <a:pt x="9297733" y="459968"/>
                  </a:lnTo>
                  <a:lnTo>
                    <a:pt x="9295460" y="471284"/>
                  </a:lnTo>
                  <a:lnTo>
                    <a:pt x="9297733" y="482587"/>
                  </a:lnTo>
                  <a:lnTo>
                    <a:pt x="9303956" y="491807"/>
                  </a:lnTo>
                  <a:lnTo>
                    <a:pt x="9313202" y="498030"/>
                  </a:lnTo>
                  <a:lnTo>
                    <a:pt x="9324530" y="500303"/>
                  </a:lnTo>
                  <a:lnTo>
                    <a:pt x="9335821" y="498030"/>
                  </a:lnTo>
                  <a:lnTo>
                    <a:pt x="9345041" y="491807"/>
                  </a:lnTo>
                  <a:lnTo>
                    <a:pt x="9351264" y="482587"/>
                  </a:lnTo>
                  <a:lnTo>
                    <a:pt x="9353550" y="471284"/>
                  </a:lnTo>
                  <a:close/>
                </a:path>
                <a:path extrusionOk="0" h="4951730" w="9988550">
                  <a:moveTo>
                    <a:pt x="9353550" y="182854"/>
                  </a:moveTo>
                  <a:lnTo>
                    <a:pt x="9351264" y="171551"/>
                  </a:lnTo>
                  <a:lnTo>
                    <a:pt x="9345041" y="162318"/>
                  </a:lnTo>
                  <a:lnTo>
                    <a:pt x="9335821" y="156083"/>
                  </a:lnTo>
                  <a:lnTo>
                    <a:pt x="9324530" y="153784"/>
                  </a:lnTo>
                  <a:lnTo>
                    <a:pt x="9313202" y="156083"/>
                  </a:lnTo>
                  <a:lnTo>
                    <a:pt x="9303956" y="162318"/>
                  </a:lnTo>
                  <a:lnTo>
                    <a:pt x="9297733" y="171551"/>
                  </a:lnTo>
                  <a:lnTo>
                    <a:pt x="9295460" y="182854"/>
                  </a:lnTo>
                  <a:lnTo>
                    <a:pt x="9297733" y="194183"/>
                  </a:lnTo>
                  <a:lnTo>
                    <a:pt x="9303956" y="203428"/>
                  </a:lnTo>
                  <a:lnTo>
                    <a:pt x="9313202" y="209651"/>
                  </a:lnTo>
                  <a:lnTo>
                    <a:pt x="9324530" y="211924"/>
                  </a:lnTo>
                  <a:lnTo>
                    <a:pt x="9335821" y="209651"/>
                  </a:lnTo>
                  <a:lnTo>
                    <a:pt x="9345041" y="203428"/>
                  </a:lnTo>
                  <a:lnTo>
                    <a:pt x="9351264" y="194183"/>
                  </a:lnTo>
                  <a:lnTo>
                    <a:pt x="9353550" y="182854"/>
                  </a:lnTo>
                  <a:close/>
                </a:path>
                <a:path extrusionOk="0" h="4951730" w="9988550">
                  <a:moveTo>
                    <a:pt x="9671050" y="759663"/>
                  </a:moveTo>
                  <a:lnTo>
                    <a:pt x="9668751" y="748347"/>
                  </a:lnTo>
                  <a:lnTo>
                    <a:pt x="9662516" y="739101"/>
                  </a:lnTo>
                  <a:lnTo>
                    <a:pt x="9653283" y="732878"/>
                  </a:lnTo>
                  <a:lnTo>
                    <a:pt x="9641980" y="730592"/>
                  </a:lnTo>
                  <a:lnTo>
                    <a:pt x="9630651" y="732878"/>
                  </a:lnTo>
                  <a:lnTo>
                    <a:pt x="9621406" y="739101"/>
                  </a:lnTo>
                  <a:lnTo>
                    <a:pt x="9615183" y="748347"/>
                  </a:lnTo>
                  <a:lnTo>
                    <a:pt x="9612909" y="759663"/>
                  </a:lnTo>
                  <a:lnTo>
                    <a:pt x="9615183" y="770978"/>
                  </a:lnTo>
                  <a:lnTo>
                    <a:pt x="9621406" y="780211"/>
                  </a:lnTo>
                  <a:lnTo>
                    <a:pt x="9630651" y="786447"/>
                  </a:lnTo>
                  <a:lnTo>
                    <a:pt x="9641980" y="788733"/>
                  </a:lnTo>
                  <a:lnTo>
                    <a:pt x="9653283" y="786447"/>
                  </a:lnTo>
                  <a:lnTo>
                    <a:pt x="9662516" y="780211"/>
                  </a:lnTo>
                  <a:lnTo>
                    <a:pt x="9668751" y="770978"/>
                  </a:lnTo>
                  <a:lnTo>
                    <a:pt x="9671050" y="759663"/>
                  </a:lnTo>
                  <a:close/>
                </a:path>
                <a:path extrusionOk="0" h="4951730" w="9988550">
                  <a:moveTo>
                    <a:pt x="9671050" y="471284"/>
                  </a:moveTo>
                  <a:lnTo>
                    <a:pt x="9668751" y="459968"/>
                  </a:lnTo>
                  <a:lnTo>
                    <a:pt x="9662516" y="450723"/>
                  </a:lnTo>
                  <a:lnTo>
                    <a:pt x="9653283" y="444500"/>
                  </a:lnTo>
                  <a:lnTo>
                    <a:pt x="9641980" y="442214"/>
                  </a:lnTo>
                  <a:lnTo>
                    <a:pt x="9630651" y="444500"/>
                  </a:lnTo>
                  <a:lnTo>
                    <a:pt x="9621406" y="450723"/>
                  </a:lnTo>
                  <a:lnTo>
                    <a:pt x="9615183" y="459968"/>
                  </a:lnTo>
                  <a:lnTo>
                    <a:pt x="9612909" y="471284"/>
                  </a:lnTo>
                  <a:lnTo>
                    <a:pt x="9615183" y="482587"/>
                  </a:lnTo>
                  <a:lnTo>
                    <a:pt x="9621406" y="491807"/>
                  </a:lnTo>
                  <a:lnTo>
                    <a:pt x="9630651" y="498030"/>
                  </a:lnTo>
                  <a:lnTo>
                    <a:pt x="9641980" y="500303"/>
                  </a:lnTo>
                  <a:lnTo>
                    <a:pt x="9653283" y="498030"/>
                  </a:lnTo>
                  <a:lnTo>
                    <a:pt x="9662516" y="491807"/>
                  </a:lnTo>
                  <a:lnTo>
                    <a:pt x="9668751" y="482587"/>
                  </a:lnTo>
                  <a:lnTo>
                    <a:pt x="9671050" y="471284"/>
                  </a:lnTo>
                  <a:close/>
                </a:path>
                <a:path extrusionOk="0" h="4951730" w="9988550">
                  <a:moveTo>
                    <a:pt x="9671050" y="182854"/>
                  </a:moveTo>
                  <a:lnTo>
                    <a:pt x="9668751" y="171551"/>
                  </a:lnTo>
                  <a:lnTo>
                    <a:pt x="9662516" y="162318"/>
                  </a:lnTo>
                  <a:lnTo>
                    <a:pt x="9653283" y="156083"/>
                  </a:lnTo>
                  <a:lnTo>
                    <a:pt x="9641980" y="153784"/>
                  </a:lnTo>
                  <a:lnTo>
                    <a:pt x="9630651" y="156083"/>
                  </a:lnTo>
                  <a:lnTo>
                    <a:pt x="9621406" y="162318"/>
                  </a:lnTo>
                  <a:lnTo>
                    <a:pt x="9615183" y="171551"/>
                  </a:lnTo>
                  <a:lnTo>
                    <a:pt x="9612909" y="182854"/>
                  </a:lnTo>
                  <a:lnTo>
                    <a:pt x="9615183" y="194183"/>
                  </a:lnTo>
                  <a:lnTo>
                    <a:pt x="9621406" y="203428"/>
                  </a:lnTo>
                  <a:lnTo>
                    <a:pt x="9630651" y="209651"/>
                  </a:lnTo>
                  <a:lnTo>
                    <a:pt x="9641980" y="211924"/>
                  </a:lnTo>
                  <a:lnTo>
                    <a:pt x="9653283" y="209651"/>
                  </a:lnTo>
                  <a:lnTo>
                    <a:pt x="9662516" y="203428"/>
                  </a:lnTo>
                  <a:lnTo>
                    <a:pt x="9668751" y="194183"/>
                  </a:lnTo>
                  <a:lnTo>
                    <a:pt x="9671050" y="182854"/>
                  </a:lnTo>
                  <a:close/>
                </a:path>
                <a:path extrusionOk="0" h="4951730" w="9988550">
                  <a:moveTo>
                    <a:pt x="9988499" y="759663"/>
                  </a:moveTo>
                  <a:lnTo>
                    <a:pt x="9986200" y="748347"/>
                  </a:lnTo>
                  <a:lnTo>
                    <a:pt x="9979965" y="739101"/>
                  </a:lnTo>
                  <a:lnTo>
                    <a:pt x="9970732" y="732878"/>
                  </a:lnTo>
                  <a:lnTo>
                    <a:pt x="9959429" y="730592"/>
                  </a:lnTo>
                  <a:lnTo>
                    <a:pt x="9948100" y="732878"/>
                  </a:lnTo>
                  <a:lnTo>
                    <a:pt x="9938855" y="739101"/>
                  </a:lnTo>
                  <a:lnTo>
                    <a:pt x="9932632" y="748347"/>
                  </a:lnTo>
                  <a:lnTo>
                    <a:pt x="9930359" y="759663"/>
                  </a:lnTo>
                  <a:lnTo>
                    <a:pt x="9932632" y="770978"/>
                  </a:lnTo>
                  <a:lnTo>
                    <a:pt x="9938855" y="780211"/>
                  </a:lnTo>
                  <a:lnTo>
                    <a:pt x="9948100" y="786447"/>
                  </a:lnTo>
                  <a:lnTo>
                    <a:pt x="9959429" y="788733"/>
                  </a:lnTo>
                  <a:lnTo>
                    <a:pt x="9970732" y="786447"/>
                  </a:lnTo>
                  <a:lnTo>
                    <a:pt x="9979965" y="780211"/>
                  </a:lnTo>
                  <a:lnTo>
                    <a:pt x="9986200" y="770978"/>
                  </a:lnTo>
                  <a:lnTo>
                    <a:pt x="9988499" y="759663"/>
                  </a:lnTo>
                  <a:close/>
                </a:path>
                <a:path extrusionOk="0" h="4951730" w="9988550">
                  <a:moveTo>
                    <a:pt x="9988499" y="471284"/>
                  </a:moveTo>
                  <a:lnTo>
                    <a:pt x="9986200" y="459968"/>
                  </a:lnTo>
                  <a:lnTo>
                    <a:pt x="9979965" y="450723"/>
                  </a:lnTo>
                  <a:lnTo>
                    <a:pt x="9970732" y="444500"/>
                  </a:lnTo>
                  <a:lnTo>
                    <a:pt x="9959429" y="442214"/>
                  </a:lnTo>
                  <a:lnTo>
                    <a:pt x="9948100" y="444500"/>
                  </a:lnTo>
                  <a:lnTo>
                    <a:pt x="9938855" y="450723"/>
                  </a:lnTo>
                  <a:lnTo>
                    <a:pt x="9932632" y="459968"/>
                  </a:lnTo>
                  <a:lnTo>
                    <a:pt x="9930359" y="471284"/>
                  </a:lnTo>
                  <a:lnTo>
                    <a:pt x="9932632" y="482587"/>
                  </a:lnTo>
                  <a:lnTo>
                    <a:pt x="9938855" y="491807"/>
                  </a:lnTo>
                  <a:lnTo>
                    <a:pt x="9948100" y="498030"/>
                  </a:lnTo>
                  <a:lnTo>
                    <a:pt x="9959429" y="500303"/>
                  </a:lnTo>
                  <a:lnTo>
                    <a:pt x="9970732" y="498030"/>
                  </a:lnTo>
                  <a:lnTo>
                    <a:pt x="9979965" y="491807"/>
                  </a:lnTo>
                  <a:lnTo>
                    <a:pt x="9986200" y="482587"/>
                  </a:lnTo>
                  <a:lnTo>
                    <a:pt x="9988499" y="471284"/>
                  </a:lnTo>
                  <a:close/>
                </a:path>
                <a:path extrusionOk="0" h="4951730" w="9988550">
                  <a:moveTo>
                    <a:pt x="9988499" y="182854"/>
                  </a:moveTo>
                  <a:lnTo>
                    <a:pt x="9986200" y="171551"/>
                  </a:lnTo>
                  <a:lnTo>
                    <a:pt x="9979965" y="162318"/>
                  </a:lnTo>
                  <a:lnTo>
                    <a:pt x="9970732" y="156083"/>
                  </a:lnTo>
                  <a:lnTo>
                    <a:pt x="9959429" y="153784"/>
                  </a:lnTo>
                  <a:lnTo>
                    <a:pt x="9948100" y="156083"/>
                  </a:lnTo>
                  <a:lnTo>
                    <a:pt x="9938855" y="162318"/>
                  </a:lnTo>
                  <a:lnTo>
                    <a:pt x="9932632" y="171551"/>
                  </a:lnTo>
                  <a:lnTo>
                    <a:pt x="9930359" y="182854"/>
                  </a:lnTo>
                  <a:lnTo>
                    <a:pt x="9932632" y="194183"/>
                  </a:lnTo>
                  <a:lnTo>
                    <a:pt x="9938855" y="203428"/>
                  </a:lnTo>
                  <a:lnTo>
                    <a:pt x="9948100" y="209651"/>
                  </a:lnTo>
                  <a:lnTo>
                    <a:pt x="9959429" y="211924"/>
                  </a:lnTo>
                  <a:lnTo>
                    <a:pt x="9970732" y="209651"/>
                  </a:lnTo>
                  <a:lnTo>
                    <a:pt x="9979965" y="203428"/>
                  </a:lnTo>
                  <a:lnTo>
                    <a:pt x="9986200" y="194183"/>
                  </a:lnTo>
                  <a:lnTo>
                    <a:pt x="9988499" y="182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22" name="Google Shape;42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37314" y="774699"/>
              <a:ext cx="4440185" cy="600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1756" y="3660724"/>
              <a:ext cx="5462485" cy="2494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11600" y="2527300"/>
              <a:ext cx="1338961" cy="1340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37754" y="2737840"/>
              <a:ext cx="1191309" cy="890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p6"/>
            <p:cNvSpPr/>
            <p:nvPr/>
          </p:nvSpPr>
          <p:spPr>
            <a:xfrm>
              <a:off x="2480564" y="1689353"/>
              <a:ext cx="153035" cy="59055"/>
            </a:xfrm>
            <a:custGeom>
              <a:rect b="b" l="l" r="r" t="t"/>
              <a:pathLst>
                <a:path extrusionOk="0" h="59055" w="153035">
                  <a:moveTo>
                    <a:pt x="66382" y="0"/>
                  </a:moveTo>
                  <a:lnTo>
                    <a:pt x="0" y="0"/>
                  </a:lnTo>
                  <a:lnTo>
                    <a:pt x="0" y="58534"/>
                  </a:lnTo>
                  <a:lnTo>
                    <a:pt x="66382" y="58534"/>
                  </a:lnTo>
                  <a:lnTo>
                    <a:pt x="66382" y="0"/>
                  </a:lnTo>
                  <a:close/>
                </a:path>
                <a:path extrusionOk="0" h="59055" w="153035">
                  <a:moveTo>
                    <a:pt x="152996" y="0"/>
                  </a:moveTo>
                  <a:lnTo>
                    <a:pt x="86169" y="0"/>
                  </a:lnTo>
                  <a:lnTo>
                    <a:pt x="86169" y="58534"/>
                  </a:lnTo>
                  <a:lnTo>
                    <a:pt x="152996" y="58534"/>
                  </a:lnTo>
                  <a:lnTo>
                    <a:pt x="152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7"/>
          <p:cNvGrpSpPr/>
          <p:nvPr/>
        </p:nvGrpSpPr>
        <p:grpSpPr>
          <a:xfrm>
            <a:off x="0" y="770737"/>
            <a:ext cx="10688320" cy="6015571"/>
            <a:chOff x="0" y="770737"/>
            <a:chExt cx="10688320" cy="6015571"/>
          </a:xfrm>
        </p:grpSpPr>
        <p:sp>
          <p:nvSpPr>
            <p:cNvPr id="432" name="Google Shape;432;p7"/>
            <p:cNvSpPr/>
            <p:nvPr/>
          </p:nvSpPr>
          <p:spPr>
            <a:xfrm>
              <a:off x="0" y="4017708"/>
              <a:ext cx="10688320" cy="2768600"/>
            </a:xfrm>
            <a:custGeom>
              <a:rect b="b" l="l" r="r" t="t"/>
              <a:pathLst>
                <a:path extrusionOk="0" h="2768600" w="10688320">
                  <a:moveTo>
                    <a:pt x="10687837" y="2768053"/>
                  </a:moveTo>
                  <a:lnTo>
                    <a:pt x="0" y="2768053"/>
                  </a:lnTo>
                  <a:lnTo>
                    <a:pt x="0" y="0"/>
                  </a:lnTo>
                  <a:lnTo>
                    <a:pt x="10687837" y="0"/>
                  </a:lnTo>
                  <a:lnTo>
                    <a:pt x="10687837" y="2768053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3" name="Google Shape;43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70737"/>
              <a:ext cx="10687837" cy="3246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04507" y="771474"/>
              <a:ext cx="8883329" cy="6014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7"/>
            <p:cNvSpPr/>
            <p:nvPr/>
          </p:nvSpPr>
          <p:spPr>
            <a:xfrm>
              <a:off x="764781" y="1283347"/>
              <a:ext cx="4974590" cy="1235075"/>
            </a:xfrm>
            <a:custGeom>
              <a:rect b="b" l="l" r="r" t="t"/>
              <a:pathLst>
                <a:path extrusionOk="0" h="1235075" w="4974590">
                  <a:moveTo>
                    <a:pt x="269430" y="0"/>
                  </a:moveTo>
                  <a:lnTo>
                    <a:pt x="184150" y="0"/>
                  </a:lnTo>
                  <a:lnTo>
                    <a:pt x="184150" y="138455"/>
                  </a:lnTo>
                  <a:lnTo>
                    <a:pt x="172694" y="141033"/>
                  </a:lnTo>
                  <a:lnTo>
                    <a:pt x="160743" y="142824"/>
                  </a:lnTo>
                  <a:lnTo>
                    <a:pt x="148310" y="143878"/>
                  </a:lnTo>
                  <a:lnTo>
                    <a:pt x="135382" y="144208"/>
                  </a:lnTo>
                  <a:lnTo>
                    <a:pt x="112903" y="141490"/>
                  </a:lnTo>
                  <a:lnTo>
                    <a:pt x="97307" y="132943"/>
                  </a:lnTo>
                  <a:lnTo>
                    <a:pt x="88214" y="118059"/>
                  </a:lnTo>
                  <a:lnTo>
                    <a:pt x="85280" y="96291"/>
                  </a:lnTo>
                  <a:lnTo>
                    <a:pt x="85280" y="0"/>
                  </a:lnTo>
                  <a:lnTo>
                    <a:pt x="0" y="0"/>
                  </a:lnTo>
                  <a:lnTo>
                    <a:pt x="0" y="107696"/>
                  </a:lnTo>
                  <a:lnTo>
                    <a:pt x="7772" y="156464"/>
                  </a:lnTo>
                  <a:lnTo>
                    <a:pt x="30962" y="192163"/>
                  </a:lnTo>
                  <a:lnTo>
                    <a:pt x="69329" y="214096"/>
                  </a:lnTo>
                  <a:lnTo>
                    <a:pt x="122631" y="221551"/>
                  </a:lnTo>
                  <a:lnTo>
                    <a:pt x="137248" y="221081"/>
                  </a:lnTo>
                  <a:lnTo>
                    <a:pt x="152565" y="219748"/>
                  </a:lnTo>
                  <a:lnTo>
                    <a:pt x="168300" y="217665"/>
                  </a:lnTo>
                  <a:lnTo>
                    <a:pt x="184150" y="214960"/>
                  </a:lnTo>
                  <a:lnTo>
                    <a:pt x="184150" y="307721"/>
                  </a:lnTo>
                  <a:lnTo>
                    <a:pt x="269430" y="307721"/>
                  </a:lnTo>
                  <a:lnTo>
                    <a:pt x="269430" y="214960"/>
                  </a:lnTo>
                  <a:lnTo>
                    <a:pt x="269430" y="144208"/>
                  </a:lnTo>
                  <a:lnTo>
                    <a:pt x="269430" y="0"/>
                  </a:lnTo>
                  <a:close/>
                </a:path>
                <a:path extrusionOk="0" h="1235075" w="4974590">
                  <a:moveTo>
                    <a:pt x="280390" y="655383"/>
                  </a:moveTo>
                  <a:lnTo>
                    <a:pt x="269163" y="615848"/>
                  </a:lnTo>
                  <a:lnTo>
                    <a:pt x="219316" y="580224"/>
                  </a:lnTo>
                  <a:lnTo>
                    <a:pt x="238404" y="569518"/>
                  </a:lnTo>
                  <a:lnTo>
                    <a:pt x="252183" y="556069"/>
                  </a:lnTo>
                  <a:lnTo>
                    <a:pt x="253441" y="554850"/>
                  </a:lnTo>
                  <a:lnTo>
                    <a:pt x="263271" y="535724"/>
                  </a:lnTo>
                  <a:lnTo>
                    <a:pt x="266801" y="511670"/>
                  </a:lnTo>
                  <a:lnTo>
                    <a:pt x="266801" y="510781"/>
                  </a:lnTo>
                  <a:lnTo>
                    <a:pt x="265988" y="501992"/>
                  </a:lnTo>
                  <a:lnTo>
                    <a:pt x="265430" y="495846"/>
                  </a:lnTo>
                  <a:lnTo>
                    <a:pt x="247002" y="460667"/>
                  </a:lnTo>
                  <a:lnTo>
                    <a:pt x="212788" y="440461"/>
                  </a:lnTo>
                  <a:lnTo>
                    <a:pt x="195160" y="436422"/>
                  </a:lnTo>
                  <a:lnTo>
                    <a:pt x="195160" y="643534"/>
                  </a:lnTo>
                  <a:lnTo>
                    <a:pt x="195160" y="644372"/>
                  </a:lnTo>
                  <a:lnTo>
                    <a:pt x="192468" y="656399"/>
                  </a:lnTo>
                  <a:lnTo>
                    <a:pt x="184594" y="665238"/>
                  </a:lnTo>
                  <a:lnTo>
                    <a:pt x="171767" y="670699"/>
                  </a:lnTo>
                  <a:lnTo>
                    <a:pt x="154279" y="672553"/>
                  </a:lnTo>
                  <a:lnTo>
                    <a:pt x="88353" y="672553"/>
                  </a:lnTo>
                  <a:lnTo>
                    <a:pt x="88353" y="615848"/>
                  </a:lnTo>
                  <a:lnTo>
                    <a:pt x="153390" y="615848"/>
                  </a:lnTo>
                  <a:lnTo>
                    <a:pt x="171970" y="617766"/>
                  </a:lnTo>
                  <a:lnTo>
                    <a:pt x="184988" y="623252"/>
                  </a:lnTo>
                  <a:lnTo>
                    <a:pt x="192646" y="631964"/>
                  </a:lnTo>
                  <a:lnTo>
                    <a:pt x="195160" y="643534"/>
                  </a:lnTo>
                  <a:lnTo>
                    <a:pt x="195160" y="436422"/>
                  </a:lnTo>
                  <a:lnTo>
                    <a:pt x="189966" y="435229"/>
                  </a:lnTo>
                  <a:lnTo>
                    <a:pt x="182854" y="434759"/>
                  </a:lnTo>
                  <a:lnTo>
                    <a:pt x="182854" y="528332"/>
                  </a:lnTo>
                  <a:lnTo>
                    <a:pt x="182854" y="529234"/>
                  </a:lnTo>
                  <a:lnTo>
                    <a:pt x="180162" y="541032"/>
                  </a:lnTo>
                  <a:lnTo>
                    <a:pt x="172288" y="549414"/>
                  </a:lnTo>
                  <a:lnTo>
                    <a:pt x="159473" y="554418"/>
                  </a:lnTo>
                  <a:lnTo>
                    <a:pt x="141973" y="556069"/>
                  </a:lnTo>
                  <a:lnTo>
                    <a:pt x="88353" y="556069"/>
                  </a:lnTo>
                  <a:lnTo>
                    <a:pt x="88353" y="501992"/>
                  </a:lnTo>
                  <a:lnTo>
                    <a:pt x="144157" y="501992"/>
                  </a:lnTo>
                  <a:lnTo>
                    <a:pt x="161137" y="503643"/>
                  </a:lnTo>
                  <a:lnTo>
                    <a:pt x="173228" y="508584"/>
                  </a:lnTo>
                  <a:lnTo>
                    <a:pt x="180454" y="516813"/>
                  </a:lnTo>
                  <a:lnTo>
                    <a:pt x="182854" y="528332"/>
                  </a:lnTo>
                  <a:lnTo>
                    <a:pt x="182854" y="434759"/>
                  </a:lnTo>
                  <a:lnTo>
                    <a:pt x="163068" y="433438"/>
                  </a:lnTo>
                  <a:lnTo>
                    <a:pt x="5257" y="433438"/>
                  </a:lnTo>
                  <a:lnTo>
                    <a:pt x="5257" y="741108"/>
                  </a:lnTo>
                  <a:lnTo>
                    <a:pt x="163957" y="741108"/>
                  </a:lnTo>
                  <a:lnTo>
                    <a:pt x="213283" y="735342"/>
                  </a:lnTo>
                  <a:lnTo>
                    <a:pt x="249847" y="718642"/>
                  </a:lnTo>
                  <a:lnTo>
                    <a:pt x="272567" y="691972"/>
                  </a:lnTo>
                  <a:lnTo>
                    <a:pt x="276821" y="672553"/>
                  </a:lnTo>
                  <a:lnTo>
                    <a:pt x="280365" y="656399"/>
                  </a:lnTo>
                  <a:lnTo>
                    <a:pt x="280390" y="655383"/>
                  </a:lnTo>
                  <a:close/>
                </a:path>
                <a:path extrusionOk="0" h="1235075" w="4974590">
                  <a:moveTo>
                    <a:pt x="283514" y="866825"/>
                  </a:moveTo>
                  <a:lnTo>
                    <a:pt x="5257" y="866825"/>
                  </a:lnTo>
                  <a:lnTo>
                    <a:pt x="5257" y="1174496"/>
                  </a:lnTo>
                  <a:lnTo>
                    <a:pt x="90538" y="1174496"/>
                  </a:lnTo>
                  <a:lnTo>
                    <a:pt x="90538" y="942428"/>
                  </a:lnTo>
                  <a:lnTo>
                    <a:pt x="198234" y="942428"/>
                  </a:lnTo>
                  <a:lnTo>
                    <a:pt x="198234" y="1174496"/>
                  </a:lnTo>
                  <a:lnTo>
                    <a:pt x="283514" y="1174496"/>
                  </a:lnTo>
                  <a:lnTo>
                    <a:pt x="283514" y="942428"/>
                  </a:lnTo>
                  <a:lnTo>
                    <a:pt x="283514" y="866825"/>
                  </a:lnTo>
                  <a:close/>
                </a:path>
                <a:path extrusionOk="0" h="1235075" w="4974590">
                  <a:moveTo>
                    <a:pt x="539750" y="69900"/>
                  </a:moveTo>
                  <a:lnTo>
                    <a:pt x="307225" y="69900"/>
                  </a:lnTo>
                  <a:lnTo>
                    <a:pt x="307225" y="140690"/>
                  </a:lnTo>
                  <a:lnTo>
                    <a:pt x="381939" y="140690"/>
                  </a:lnTo>
                  <a:lnTo>
                    <a:pt x="381939" y="307721"/>
                  </a:lnTo>
                  <a:lnTo>
                    <a:pt x="465035" y="307721"/>
                  </a:lnTo>
                  <a:lnTo>
                    <a:pt x="465035" y="140690"/>
                  </a:lnTo>
                  <a:lnTo>
                    <a:pt x="539750" y="140690"/>
                  </a:lnTo>
                  <a:lnTo>
                    <a:pt x="539750" y="69900"/>
                  </a:lnTo>
                  <a:close/>
                </a:path>
                <a:path extrusionOk="0" h="1235075" w="4974590">
                  <a:moveTo>
                    <a:pt x="567880" y="621550"/>
                  </a:moveTo>
                  <a:lnTo>
                    <a:pt x="558101" y="573684"/>
                  </a:lnTo>
                  <a:lnTo>
                    <a:pt x="530910" y="534403"/>
                  </a:lnTo>
                  <a:lnTo>
                    <a:pt x="489445" y="507809"/>
                  </a:lnTo>
                  <a:lnTo>
                    <a:pt x="487006" y="507365"/>
                  </a:lnTo>
                  <a:lnTo>
                    <a:pt x="487006" y="622401"/>
                  </a:lnTo>
                  <a:lnTo>
                    <a:pt x="487006" y="623290"/>
                  </a:lnTo>
                  <a:lnTo>
                    <a:pt x="483438" y="643585"/>
                  </a:lnTo>
                  <a:lnTo>
                    <a:pt x="473316" y="660374"/>
                  </a:lnTo>
                  <a:lnTo>
                    <a:pt x="457517" y="671804"/>
                  </a:lnTo>
                  <a:lnTo>
                    <a:pt x="436905" y="676021"/>
                  </a:lnTo>
                  <a:lnTo>
                    <a:pt x="416572" y="671728"/>
                  </a:lnTo>
                  <a:lnTo>
                    <a:pt x="400583" y="660095"/>
                  </a:lnTo>
                  <a:lnTo>
                    <a:pt x="390105" y="643026"/>
                  </a:lnTo>
                  <a:lnTo>
                    <a:pt x="386359" y="622401"/>
                  </a:lnTo>
                  <a:lnTo>
                    <a:pt x="386359" y="621550"/>
                  </a:lnTo>
                  <a:lnTo>
                    <a:pt x="389851" y="600824"/>
                  </a:lnTo>
                  <a:lnTo>
                    <a:pt x="399808" y="583920"/>
                  </a:lnTo>
                  <a:lnTo>
                    <a:pt x="415467" y="572541"/>
                  </a:lnTo>
                  <a:lnTo>
                    <a:pt x="436016" y="568375"/>
                  </a:lnTo>
                  <a:lnTo>
                    <a:pt x="456577" y="572681"/>
                  </a:lnTo>
                  <a:lnTo>
                    <a:pt x="472706" y="584365"/>
                  </a:lnTo>
                  <a:lnTo>
                    <a:pt x="483235" y="601548"/>
                  </a:lnTo>
                  <a:lnTo>
                    <a:pt x="487006" y="622401"/>
                  </a:lnTo>
                  <a:lnTo>
                    <a:pt x="487006" y="507365"/>
                  </a:lnTo>
                  <a:lnTo>
                    <a:pt x="436905" y="498030"/>
                  </a:lnTo>
                  <a:lnTo>
                    <a:pt x="384276" y="507885"/>
                  </a:lnTo>
                  <a:lnTo>
                    <a:pt x="342658" y="534670"/>
                  </a:lnTo>
                  <a:lnTo>
                    <a:pt x="315290" y="574230"/>
                  </a:lnTo>
                  <a:lnTo>
                    <a:pt x="305447" y="622401"/>
                  </a:lnTo>
                  <a:lnTo>
                    <a:pt x="305447" y="623290"/>
                  </a:lnTo>
                  <a:lnTo>
                    <a:pt x="315214" y="671347"/>
                  </a:lnTo>
                  <a:lnTo>
                    <a:pt x="342379" y="710615"/>
                  </a:lnTo>
                  <a:lnTo>
                    <a:pt x="383717" y="737108"/>
                  </a:lnTo>
                  <a:lnTo>
                    <a:pt x="436016" y="746810"/>
                  </a:lnTo>
                  <a:lnTo>
                    <a:pt x="488696" y="736968"/>
                  </a:lnTo>
                  <a:lnTo>
                    <a:pt x="530466" y="710171"/>
                  </a:lnTo>
                  <a:lnTo>
                    <a:pt x="554189" y="676021"/>
                  </a:lnTo>
                  <a:lnTo>
                    <a:pt x="557961" y="670598"/>
                  </a:lnTo>
                  <a:lnTo>
                    <a:pt x="567880" y="622401"/>
                  </a:lnTo>
                  <a:lnTo>
                    <a:pt x="567880" y="621550"/>
                  </a:lnTo>
                  <a:close/>
                </a:path>
                <a:path extrusionOk="0" h="1235075" w="4974590">
                  <a:moveTo>
                    <a:pt x="586333" y="1054938"/>
                  </a:moveTo>
                  <a:lnTo>
                    <a:pt x="576554" y="1007071"/>
                  </a:lnTo>
                  <a:lnTo>
                    <a:pt x="549363" y="967790"/>
                  </a:lnTo>
                  <a:lnTo>
                    <a:pt x="507898" y="941197"/>
                  </a:lnTo>
                  <a:lnTo>
                    <a:pt x="505472" y="940752"/>
                  </a:lnTo>
                  <a:lnTo>
                    <a:pt x="505472" y="1055839"/>
                  </a:lnTo>
                  <a:lnTo>
                    <a:pt x="505472" y="1056678"/>
                  </a:lnTo>
                  <a:lnTo>
                    <a:pt x="501904" y="1076985"/>
                  </a:lnTo>
                  <a:lnTo>
                    <a:pt x="491782" y="1093787"/>
                  </a:lnTo>
                  <a:lnTo>
                    <a:pt x="475970" y="1105242"/>
                  </a:lnTo>
                  <a:lnTo>
                    <a:pt x="455358" y="1109459"/>
                  </a:lnTo>
                  <a:lnTo>
                    <a:pt x="435025" y="1105166"/>
                  </a:lnTo>
                  <a:lnTo>
                    <a:pt x="419036" y="1093520"/>
                  </a:lnTo>
                  <a:lnTo>
                    <a:pt x="408559" y="1076439"/>
                  </a:lnTo>
                  <a:lnTo>
                    <a:pt x="404812" y="1055839"/>
                  </a:lnTo>
                  <a:lnTo>
                    <a:pt x="404812" y="1054938"/>
                  </a:lnTo>
                  <a:lnTo>
                    <a:pt x="408305" y="1034211"/>
                  </a:lnTo>
                  <a:lnTo>
                    <a:pt x="418261" y="1017308"/>
                  </a:lnTo>
                  <a:lnTo>
                    <a:pt x="433920" y="1005928"/>
                  </a:lnTo>
                  <a:lnTo>
                    <a:pt x="454469" y="1001763"/>
                  </a:lnTo>
                  <a:lnTo>
                    <a:pt x="475056" y="1006068"/>
                  </a:lnTo>
                  <a:lnTo>
                    <a:pt x="491185" y="1017752"/>
                  </a:lnTo>
                  <a:lnTo>
                    <a:pt x="501700" y="1034961"/>
                  </a:lnTo>
                  <a:lnTo>
                    <a:pt x="505472" y="1055839"/>
                  </a:lnTo>
                  <a:lnTo>
                    <a:pt x="505472" y="940752"/>
                  </a:lnTo>
                  <a:lnTo>
                    <a:pt x="455358" y="931418"/>
                  </a:lnTo>
                  <a:lnTo>
                    <a:pt x="402742" y="941273"/>
                  </a:lnTo>
                  <a:lnTo>
                    <a:pt x="361137" y="968070"/>
                  </a:lnTo>
                  <a:lnTo>
                    <a:pt x="333781" y="1007643"/>
                  </a:lnTo>
                  <a:lnTo>
                    <a:pt x="323951" y="1055839"/>
                  </a:lnTo>
                  <a:lnTo>
                    <a:pt x="323951" y="1056678"/>
                  </a:lnTo>
                  <a:lnTo>
                    <a:pt x="333705" y="1104734"/>
                  </a:lnTo>
                  <a:lnTo>
                    <a:pt x="360857" y="1144003"/>
                  </a:lnTo>
                  <a:lnTo>
                    <a:pt x="402170" y="1170495"/>
                  </a:lnTo>
                  <a:lnTo>
                    <a:pt x="454469" y="1180198"/>
                  </a:lnTo>
                  <a:lnTo>
                    <a:pt x="507149" y="1170355"/>
                  </a:lnTo>
                  <a:lnTo>
                    <a:pt x="548919" y="1143571"/>
                  </a:lnTo>
                  <a:lnTo>
                    <a:pt x="572630" y="1109459"/>
                  </a:lnTo>
                  <a:lnTo>
                    <a:pt x="576414" y="1104011"/>
                  </a:lnTo>
                  <a:lnTo>
                    <a:pt x="586333" y="1055839"/>
                  </a:lnTo>
                  <a:lnTo>
                    <a:pt x="586333" y="1054938"/>
                  </a:lnTo>
                  <a:close/>
                </a:path>
                <a:path extrusionOk="0" h="1235075" w="4974590">
                  <a:moveTo>
                    <a:pt x="817118" y="188163"/>
                  </a:moveTo>
                  <a:lnTo>
                    <a:pt x="807339" y="140296"/>
                  </a:lnTo>
                  <a:lnTo>
                    <a:pt x="803656" y="134988"/>
                  </a:lnTo>
                  <a:lnTo>
                    <a:pt x="780122" y="101015"/>
                  </a:lnTo>
                  <a:lnTo>
                    <a:pt x="738644" y="74422"/>
                  </a:lnTo>
                  <a:lnTo>
                    <a:pt x="736206" y="73977"/>
                  </a:lnTo>
                  <a:lnTo>
                    <a:pt x="736206" y="189014"/>
                  </a:lnTo>
                  <a:lnTo>
                    <a:pt x="736206" y="189903"/>
                  </a:lnTo>
                  <a:lnTo>
                    <a:pt x="732637" y="210197"/>
                  </a:lnTo>
                  <a:lnTo>
                    <a:pt x="722528" y="226987"/>
                  </a:lnTo>
                  <a:lnTo>
                    <a:pt x="706729" y="238417"/>
                  </a:lnTo>
                  <a:lnTo>
                    <a:pt x="686092" y="242633"/>
                  </a:lnTo>
                  <a:lnTo>
                    <a:pt x="665784" y="238340"/>
                  </a:lnTo>
                  <a:lnTo>
                    <a:pt x="649808" y="226707"/>
                  </a:lnTo>
                  <a:lnTo>
                    <a:pt x="639343" y="209638"/>
                  </a:lnTo>
                  <a:lnTo>
                    <a:pt x="635596" y="189014"/>
                  </a:lnTo>
                  <a:lnTo>
                    <a:pt x="635596" y="188163"/>
                  </a:lnTo>
                  <a:lnTo>
                    <a:pt x="639076" y="167436"/>
                  </a:lnTo>
                  <a:lnTo>
                    <a:pt x="649033" y="150533"/>
                  </a:lnTo>
                  <a:lnTo>
                    <a:pt x="664679" y="139153"/>
                  </a:lnTo>
                  <a:lnTo>
                    <a:pt x="685253" y="134988"/>
                  </a:lnTo>
                  <a:lnTo>
                    <a:pt x="705802" y="139293"/>
                  </a:lnTo>
                  <a:lnTo>
                    <a:pt x="721918" y="150977"/>
                  </a:lnTo>
                  <a:lnTo>
                    <a:pt x="732434" y="168160"/>
                  </a:lnTo>
                  <a:lnTo>
                    <a:pt x="736206" y="189014"/>
                  </a:lnTo>
                  <a:lnTo>
                    <a:pt x="736206" y="73977"/>
                  </a:lnTo>
                  <a:lnTo>
                    <a:pt x="686092" y="64643"/>
                  </a:lnTo>
                  <a:lnTo>
                    <a:pt x="633488" y="74498"/>
                  </a:lnTo>
                  <a:lnTo>
                    <a:pt x="591883" y="101282"/>
                  </a:lnTo>
                  <a:lnTo>
                    <a:pt x="564527" y="140843"/>
                  </a:lnTo>
                  <a:lnTo>
                    <a:pt x="554685" y="189014"/>
                  </a:lnTo>
                  <a:lnTo>
                    <a:pt x="554685" y="189903"/>
                  </a:lnTo>
                  <a:lnTo>
                    <a:pt x="564451" y="237947"/>
                  </a:lnTo>
                  <a:lnTo>
                    <a:pt x="591616" y="277215"/>
                  </a:lnTo>
                  <a:lnTo>
                    <a:pt x="632955" y="303707"/>
                  </a:lnTo>
                  <a:lnTo>
                    <a:pt x="685253" y="313423"/>
                  </a:lnTo>
                  <a:lnTo>
                    <a:pt x="737933" y="303580"/>
                  </a:lnTo>
                  <a:lnTo>
                    <a:pt x="779703" y="276783"/>
                  </a:lnTo>
                  <a:lnTo>
                    <a:pt x="803427" y="242633"/>
                  </a:lnTo>
                  <a:lnTo>
                    <a:pt x="807199" y="237210"/>
                  </a:lnTo>
                  <a:lnTo>
                    <a:pt x="817118" y="189014"/>
                  </a:lnTo>
                  <a:lnTo>
                    <a:pt x="817118" y="188163"/>
                  </a:lnTo>
                  <a:close/>
                </a:path>
                <a:path extrusionOk="0" h="1235075" w="4974590">
                  <a:moveTo>
                    <a:pt x="847864" y="741108"/>
                  </a:moveTo>
                  <a:lnTo>
                    <a:pt x="790130" y="603097"/>
                  </a:lnTo>
                  <a:lnTo>
                    <a:pt x="747661" y="501548"/>
                  </a:lnTo>
                  <a:lnTo>
                    <a:pt x="670267" y="501548"/>
                  </a:lnTo>
                  <a:lnTo>
                    <a:pt x="570052" y="741108"/>
                  </a:lnTo>
                  <a:lnTo>
                    <a:pt x="657123" y="741108"/>
                  </a:lnTo>
                  <a:lnTo>
                    <a:pt x="708520" y="603097"/>
                  </a:lnTo>
                  <a:lnTo>
                    <a:pt x="759968" y="741108"/>
                  </a:lnTo>
                  <a:lnTo>
                    <a:pt x="847864" y="741108"/>
                  </a:lnTo>
                  <a:close/>
                </a:path>
                <a:path extrusionOk="0" h="1235075" w="4974590">
                  <a:moveTo>
                    <a:pt x="876427" y="1062824"/>
                  </a:moveTo>
                  <a:lnTo>
                    <a:pt x="869365" y="1020749"/>
                  </a:lnTo>
                  <a:lnTo>
                    <a:pt x="848575" y="988123"/>
                  </a:lnTo>
                  <a:lnTo>
                    <a:pt x="814679" y="967028"/>
                  </a:lnTo>
                  <a:lnTo>
                    <a:pt x="795985" y="964018"/>
                  </a:lnTo>
                  <a:lnTo>
                    <a:pt x="795985" y="1061097"/>
                  </a:lnTo>
                  <a:lnTo>
                    <a:pt x="795985" y="1061542"/>
                  </a:lnTo>
                  <a:lnTo>
                    <a:pt x="792492" y="1081176"/>
                  </a:lnTo>
                  <a:lnTo>
                    <a:pt x="782586" y="1096924"/>
                  </a:lnTo>
                  <a:lnTo>
                    <a:pt x="767067" y="1107401"/>
                  </a:lnTo>
                  <a:lnTo>
                    <a:pt x="746772" y="1111199"/>
                  </a:lnTo>
                  <a:lnTo>
                    <a:pt x="726617" y="1107681"/>
                  </a:lnTo>
                  <a:lnTo>
                    <a:pt x="711403" y="1097534"/>
                  </a:lnTo>
                  <a:lnTo>
                    <a:pt x="701789" y="1082344"/>
                  </a:lnTo>
                  <a:lnTo>
                    <a:pt x="698449" y="1063726"/>
                  </a:lnTo>
                  <a:lnTo>
                    <a:pt x="698525" y="1062824"/>
                  </a:lnTo>
                  <a:lnTo>
                    <a:pt x="701890" y="1043838"/>
                  </a:lnTo>
                  <a:lnTo>
                    <a:pt x="711847" y="1028065"/>
                  </a:lnTo>
                  <a:lnTo>
                    <a:pt x="727722" y="1017485"/>
                  </a:lnTo>
                  <a:lnTo>
                    <a:pt x="748944" y="1013612"/>
                  </a:lnTo>
                  <a:lnTo>
                    <a:pt x="768718" y="1017257"/>
                  </a:lnTo>
                  <a:lnTo>
                    <a:pt x="783513" y="1027290"/>
                  </a:lnTo>
                  <a:lnTo>
                    <a:pt x="792772" y="1042352"/>
                  </a:lnTo>
                  <a:lnTo>
                    <a:pt x="795985" y="1061097"/>
                  </a:lnTo>
                  <a:lnTo>
                    <a:pt x="795985" y="964018"/>
                  </a:lnTo>
                  <a:lnTo>
                    <a:pt x="768299" y="959535"/>
                  </a:lnTo>
                  <a:lnTo>
                    <a:pt x="741527" y="961948"/>
                  </a:lnTo>
                  <a:lnTo>
                    <a:pt x="718921" y="968502"/>
                  </a:lnTo>
                  <a:lnTo>
                    <a:pt x="700011" y="978281"/>
                  </a:lnTo>
                  <a:lnTo>
                    <a:pt x="684352" y="990295"/>
                  </a:lnTo>
                  <a:lnTo>
                    <a:pt x="691515" y="967219"/>
                  </a:lnTo>
                  <a:lnTo>
                    <a:pt x="706145" y="949794"/>
                  </a:lnTo>
                  <a:lnTo>
                    <a:pt x="728789" y="937793"/>
                  </a:lnTo>
                  <a:lnTo>
                    <a:pt x="759968" y="930960"/>
                  </a:lnTo>
                  <a:lnTo>
                    <a:pt x="851839" y="920000"/>
                  </a:lnTo>
                  <a:lnTo>
                    <a:pt x="842606" y="849210"/>
                  </a:lnTo>
                  <a:lnTo>
                    <a:pt x="751179" y="860221"/>
                  </a:lnTo>
                  <a:lnTo>
                    <a:pt x="699884" y="872401"/>
                  </a:lnTo>
                  <a:lnTo>
                    <a:pt x="661149" y="895553"/>
                  </a:lnTo>
                  <a:lnTo>
                    <a:pt x="634301" y="929373"/>
                  </a:lnTo>
                  <a:lnTo>
                    <a:pt x="618667" y="973531"/>
                  </a:lnTo>
                  <a:lnTo>
                    <a:pt x="613651" y="1027290"/>
                  </a:lnTo>
                  <a:lnTo>
                    <a:pt x="613613" y="1028103"/>
                  </a:lnTo>
                  <a:lnTo>
                    <a:pt x="616280" y="1066495"/>
                  </a:lnTo>
                  <a:lnTo>
                    <a:pt x="636968" y="1123950"/>
                  </a:lnTo>
                  <a:lnTo>
                    <a:pt x="672096" y="1159637"/>
                  </a:lnTo>
                  <a:lnTo>
                    <a:pt x="718375" y="1177683"/>
                  </a:lnTo>
                  <a:lnTo>
                    <a:pt x="745871" y="1180198"/>
                  </a:lnTo>
                  <a:lnTo>
                    <a:pt x="798918" y="1171333"/>
                  </a:lnTo>
                  <a:lnTo>
                    <a:pt x="840168" y="1146797"/>
                  </a:lnTo>
                  <a:lnTo>
                    <a:pt x="865860" y="1111199"/>
                  </a:lnTo>
                  <a:lnTo>
                    <a:pt x="866914" y="1109738"/>
                  </a:lnTo>
                  <a:lnTo>
                    <a:pt x="876338" y="1063726"/>
                  </a:lnTo>
                  <a:lnTo>
                    <a:pt x="876427" y="1062824"/>
                  </a:lnTo>
                  <a:close/>
                </a:path>
                <a:path extrusionOk="0" h="1235075" w="4974590">
                  <a:moveTo>
                    <a:pt x="1112939" y="621550"/>
                  </a:moveTo>
                  <a:lnTo>
                    <a:pt x="1103160" y="573684"/>
                  </a:lnTo>
                  <a:lnTo>
                    <a:pt x="1099477" y="568375"/>
                  </a:lnTo>
                  <a:lnTo>
                    <a:pt x="1075944" y="534403"/>
                  </a:lnTo>
                  <a:lnTo>
                    <a:pt x="1034465" y="507809"/>
                  </a:lnTo>
                  <a:lnTo>
                    <a:pt x="1032014" y="507365"/>
                  </a:lnTo>
                  <a:lnTo>
                    <a:pt x="1032014" y="622401"/>
                  </a:lnTo>
                  <a:lnTo>
                    <a:pt x="1032014" y="623290"/>
                  </a:lnTo>
                  <a:lnTo>
                    <a:pt x="1028446" y="643585"/>
                  </a:lnTo>
                  <a:lnTo>
                    <a:pt x="1018349" y="660374"/>
                  </a:lnTo>
                  <a:lnTo>
                    <a:pt x="1002550" y="671804"/>
                  </a:lnTo>
                  <a:lnTo>
                    <a:pt x="981913" y="676021"/>
                  </a:lnTo>
                  <a:lnTo>
                    <a:pt x="961605" y="671728"/>
                  </a:lnTo>
                  <a:lnTo>
                    <a:pt x="945603" y="660095"/>
                  </a:lnTo>
                  <a:lnTo>
                    <a:pt x="935126" y="643026"/>
                  </a:lnTo>
                  <a:lnTo>
                    <a:pt x="931367" y="622401"/>
                  </a:lnTo>
                  <a:lnTo>
                    <a:pt x="931367" y="621550"/>
                  </a:lnTo>
                  <a:lnTo>
                    <a:pt x="934859" y="600824"/>
                  </a:lnTo>
                  <a:lnTo>
                    <a:pt x="944829" y="583920"/>
                  </a:lnTo>
                  <a:lnTo>
                    <a:pt x="960488" y="572541"/>
                  </a:lnTo>
                  <a:lnTo>
                    <a:pt x="981075" y="568375"/>
                  </a:lnTo>
                  <a:lnTo>
                    <a:pt x="1001623" y="572681"/>
                  </a:lnTo>
                  <a:lnTo>
                    <a:pt x="1017739" y="584365"/>
                  </a:lnTo>
                  <a:lnTo>
                    <a:pt x="1028242" y="601548"/>
                  </a:lnTo>
                  <a:lnTo>
                    <a:pt x="1032014" y="622401"/>
                  </a:lnTo>
                  <a:lnTo>
                    <a:pt x="1032014" y="507365"/>
                  </a:lnTo>
                  <a:lnTo>
                    <a:pt x="981913" y="498030"/>
                  </a:lnTo>
                  <a:lnTo>
                    <a:pt x="929297" y="507885"/>
                  </a:lnTo>
                  <a:lnTo>
                    <a:pt x="887679" y="534670"/>
                  </a:lnTo>
                  <a:lnTo>
                    <a:pt x="860336" y="574230"/>
                  </a:lnTo>
                  <a:lnTo>
                    <a:pt x="850506" y="622401"/>
                  </a:lnTo>
                  <a:lnTo>
                    <a:pt x="850506" y="623290"/>
                  </a:lnTo>
                  <a:lnTo>
                    <a:pt x="860272" y="671347"/>
                  </a:lnTo>
                  <a:lnTo>
                    <a:pt x="887437" y="710615"/>
                  </a:lnTo>
                  <a:lnTo>
                    <a:pt x="928776" y="737108"/>
                  </a:lnTo>
                  <a:lnTo>
                    <a:pt x="981075" y="746810"/>
                  </a:lnTo>
                  <a:lnTo>
                    <a:pt x="1033729" y="736968"/>
                  </a:lnTo>
                  <a:lnTo>
                    <a:pt x="1075499" y="710171"/>
                  </a:lnTo>
                  <a:lnTo>
                    <a:pt x="1099248" y="676021"/>
                  </a:lnTo>
                  <a:lnTo>
                    <a:pt x="1103020" y="670598"/>
                  </a:lnTo>
                  <a:lnTo>
                    <a:pt x="1112939" y="622401"/>
                  </a:lnTo>
                  <a:lnTo>
                    <a:pt x="1112939" y="621550"/>
                  </a:lnTo>
                  <a:close/>
                </a:path>
                <a:path extrusionOk="0" h="1235075" w="4974590">
                  <a:moveTo>
                    <a:pt x="1142352" y="1061542"/>
                  </a:moveTo>
                  <a:lnTo>
                    <a:pt x="1138669" y="1036040"/>
                  </a:lnTo>
                  <a:lnTo>
                    <a:pt x="1135164" y="1011732"/>
                  </a:lnTo>
                  <a:lnTo>
                    <a:pt x="1125245" y="992974"/>
                  </a:lnTo>
                  <a:lnTo>
                    <a:pt x="1113218" y="970267"/>
                  </a:lnTo>
                  <a:lnTo>
                    <a:pt x="1075956" y="941920"/>
                  </a:lnTo>
                  <a:lnTo>
                    <a:pt x="1064564" y="939673"/>
                  </a:lnTo>
                  <a:lnTo>
                    <a:pt x="1064564" y="1036040"/>
                  </a:lnTo>
                  <a:lnTo>
                    <a:pt x="981519" y="1036040"/>
                  </a:lnTo>
                  <a:lnTo>
                    <a:pt x="986840" y="1018184"/>
                  </a:lnTo>
                  <a:lnTo>
                    <a:pt x="995565" y="1004620"/>
                  </a:lnTo>
                  <a:lnTo>
                    <a:pt x="1007579" y="995997"/>
                  </a:lnTo>
                  <a:lnTo>
                    <a:pt x="1022794" y="992974"/>
                  </a:lnTo>
                  <a:lnTo>
                    <a:pt x="1038529" y="995997"/>
                  </a:lnTo>
                  <a:lnTo>
                    <a:pt x="1051102" y="1004620"/>
                  </a:lnTo>
                  <a:lnTo>
                    <a:pt x="1059954" y="1018184"/>
                  </a:lnTo>
                  <a:lnTo>
                    <a:pt x="1064564" y="1036040"/>
                  </a:lnTo>
                  <a:lnTo>
                    <a:pt x="1064564" y="939673"/>
                  </a:lnTo>
                  <a:lnTo>
                    <a:pt x="1022794" y="931418"/>
                  </a:lnTo>
                  <a:lnTo>
                    <a:pt x="974394" y="941158"/>
                  </a:lnTo>
                  <a:lnTo>
                    <a:pt x="936447" y="967752"/>
                  </a:lnTo>
                  <a:lnTo>
                    <a:pt x="911694" y="1007287"/>
                  </a:lnTo>
                  <a:lnTo>
                    <a:pt x="902843" y="1055839"/>
                  </a:lnTo>
                  <a:lnTo>
                    <a:pt x="902843" y="1056678"/>
                  </a:lnTo>
                  <a:lnTo>
                    <a:pt x="912241" y="1106957"/>
                  </a:lnTo>
                  <a:lnTo>
                    <a:pt x="938542" y="1145971"/>
                  </a:lnTo>
                  <a:lnTo>
                    <a:pt x="978852" y="1171232"/>
                  </a:lnTo>
                  <a:lnTo>
                    <a:pt x="1030287" y="1180198"/>
                  </a:lnTo>
                  <a:lnTo>
                    <a:pt x="1063167" y="1176794"/>
                  </a:lnTo>
                  <a:lnTo>
                    <a:pt x="1090942" y="1167066"/>
                  </a:lnTo>
                  <a:lnTo>
                    <a:pt x="1114094" y="1151826"/>
                  </a:lnTo>
                  <a:lnTo>
                    <a:pt x="1133119" y="1131836"/>
                  </a:lnTo>
                  <a:lnTo>
                    <a:pt x="1116152" y="1117790"/>
                  </a:lnTo>
                  <a:lnTo>
                    <a:pt x="1086993" y="1093635"/>
                  </a:lnTo>
                  <a:lnTo>
                    <a:pt x="1074407" y="1104633"/>
                  </a:lnTo>
                  <a:lnTo>
                    <a:pt x="1061910" y="1112139"/>
                  </a:lnTo>
                  <a:lnTo>
                    <a:pt x="1048778" y="1116431"/>
                  </a:lnTo>
                  <a:lnTo>
                    <a:pt x="1034249" y="1117790"/>
                  </a:lnTo>
                  <a:lnTo>
                    <a:pt x="1016000" y="1115390"/>
                  </a:lnTo>
                  <a:lnTo>
                    <a:pt x="1001102" y="1108125"/>
                  </a:lnTo>
                  <a:lnTo>
                    <a:pt x="989914" y="1095908"/>
                  </a:lnTo>
                  <a:lnTo>
                    <a:pt x="982802" y="1078649"/>
                  </a:lnTo>
                  <a:lnTo>
                    <a:pt x="1141958" y="1078649"/>
                  </a:lnTo>
                  <a:lnTo>
                    <a:pt x="1142352" y="1072946"/>
                  </a:lnTo>
                  <a:lnTo>
                    <a:pt x="1142352" y="1061542"/>
                  </a:lnTo>
                  <a:close/>
                </a:path>
                <a:path extrusionOk="0" h="1235075" w="4974590">
                  <a:moveTo>
                    <a:pt x="1261071" y="69900"/>
                  </a:moveTo>
                  <a:lnTo>
                    <a:pt x="1179309" y="69900"/>
                  </a:lnTo>
                  <a:lnTo>
                    <a:pt x="1122603" y="156908"/>
                  </a:lnTo>
                  <a:lnTo>
                    <a:pt x="1066355" y="69900"/>
                  </a:lnTo>
                  <a:lnTo>
                    <a:pt x="984148" y="69900"/>
                  </a:lnTo>
                  <a:lnTo>
                    <a:pt x="984148" y="307721"/>
                  </a:lnTo>
                  <a:lnTo>
                    <a:pt x="1063269" y="307721"/>
                  </a:lnTo>
                  <a:lnTo>
                    <a:pt x="1063269" y="184645"/>
                  </a:lnTo>
                  <a:lnTo>
                    <a:pt x="1121714" y="272554"/>
                  </a:lnTo>
                  <a:lnTo>
                    <a:pt x="1123048" y="272554"/>
                  </a:lnTo>
                  <a:lnTo>
                    <a:pt x="1181049" y="184645"/>
                  </a:lnTo>
                  <a:lnTo>
                    <a:pt x="1181938" y="183299"/>
                  </a:lnTo>
                  <a:lnTo>
                    <a:pt x="1181938" y="307721"/>
                  </a:lnTo>
                  <a:lnTo>
                    <a:pt x="1261071" y="307721"/>
                  </a:lnTo>
                  <a:lnTo>
                    <a:pt x="1261071" y="183299"/>
                  </a:lnTo>
                  <a:lnTo>
                    <a:pt x="1261071" y="156908"/>
                  </a:lnTo>
                  <a:lnTo>
                    <a:pt x="1261071" y="69900"/>
                  </a:lnTo>
                  <a:close/>
                </a:path>
                <a:path extrusionOk="0" h="1235075" w="4974590">
                  <a:moveTo>
                    <a:pt x="1388071" y="503288"/>
                  </a:moveTo>
                  <a:lnTo>
                    <a:pt x="1305026" y="503288"/>
                  </a:lnTo>
                  <a:lnTo>
                    <a:pt x="1305026" y="585482"/>
                  </a:lnTo>
                  <a:lnTo>
                    <a:pt x="1231595" y="585482"/>
                  </a:lnTo>
                  <a:lnTo>
                    <a:pt x="1231595" y="503288"/>
                  </a:lnTo>
                  <a:lnTo>
                    <a:pt x="1148054" y="503288"/>
                  </a:lnTo>
                  <a:lnTo>
                    <a:pt x="1148054" y="741108"/>
                  </a:lnTo>
                  <a:lnTo>
                    <a:pt x="1231595" y="741108"/>
                  </a:lnTo>
                  <a:lnTo>
                    <a:pt x="1231595" y="657567"/>
                  </a:lnTo>
                  <a:lnTo>
                    <a:pt x="1305026" y="657567"/>
                  </a:lnTo>
                  <a:lnTo>
                    <a:pt x="1305026" y="741108"/>
                  </a:lnTo>
                  <a:lnTo>
                    <a:pt x="1388071" y="741108"/>
                  </a:lnTo>
                  <a:lnTo>
                    <a:pt x="1388071" y="657567"/>
                  </a:lnTo>
                  <a:lnTo>
                    <a:pt x="1388071" y="585482"/>
                  </a:lnTo>
                  <a:lnTo>
                    <a:pt x="1388071" y="503288"/>
                  </a:lnTo>
                  <a:close/>
                </a:path>
                <a:path extrusionOk="0" h="1235075" w="4974590">
                  <a:moveTo>
                    <a:pt x="1460144" y="1102868"/>
                  </a:moveTo>
                  <a:lnTo>
                    <a:pt x="1430286" y="1102868"/>
                  </a:lnTo>
                  <a:lnTo>
                    <a:pt x="1389278" y="1009650"/>
                  </a:lnTo>
                  <a:lnTo>
                    <a:pt x="1356410" y="934935"/>
                  </a:lnTo>
                  <a:lnTo>
                    <a:pt x="1345895" y="934935"/>
                  </a:lnTo>
                  <a:lnTo>
                    <a:pt x="1345895" y="1105941"/>
                  </a:lnTo>
                  <a:lnTo>
                    <a:pt x="1269403" y="1105941"/>
                  </a:lnTo>
                  <a:lnTo>
                    <a:pt x="1307655" y="1009650"/>
                  </a:lnTo>
                  <a:lnTo>
                    <a:pt x="1345895" y="1105941"/>
                  </a:lnTo>
                  <a:lnTo>
                    <a:pt x="1345895" y="934935"/>
                  </a:lnTo>
                  <a:lnTo>
                    <a:pt x="1260170" y="934935"/>
                  </a:lnTo>
                  <a:lnTo>
                    <a:pt x="1186307" y="1102868"/>
                  </a:lnTo>
                  <a:lnTo>
                    <a:pt x="1156436" y="1102868"/>
                  </a:lnTo>
                  <a:lnTo>
                    <a:pt x="1156436" y="1234719"/>
                  </a:lnTo>
                  <a:lnTo>
                    <a:pt x="1232039" y="1234719"/>
                  </a:lnTo>
                  <a:lnTo>
                    <a:pt x="1232039" y="1173162"/>
                  </a:lnTo>
                  <a:lnTo>
                    <a:pt x="1384541" y="1173162"/>
                  </a:lnTo>
                  <a:lnTo>
                    <a:pt x="1384541" y="1234719"/>
                  </a:lnTo>
                  <a:lnTo>
                    <a:pt x="1460144" y="1234719"/>
                  </a:lnTo>
                  <a:lnTo>
                    <a:pt x="1460144" y="1173162"/>
                  </a:lnTo>
                  <a:lnTo>
                    <a:pt x="1460144" y="1105941"/>
                  </a:lnTo>
                  <a:lnTo>
                    <a:pt x="1460144" y="1102868"/>
                  </a:lnTo>
                  <a:close/>
                </a:path>
                <a:path extrusionOk="0" h="1235075" w="4974590">
                  <a:moveTo>
                    <a:pt x="1559064" y="188163"/>
                  </a:moveTo>
                  <a:lnTo>
                    <a:pt x="1549285" y="140296"/>
                  </a:lnTo>
                  <a:lnTo>
                    <a:pt x="1545602" y="134988"/>
                  </a:lnTo>
                  <a:lnTo>
                    <a:pt x="1522069" y="101015"/>
                  </a:lnTo>
                  <a:lnTo>
                    <a:pt x="1480604" y="74422"/>
                  </a:lnTo>
                  <a:lnTo>
                    <a:pt x="1478203" y="73977"/>
                  </a:lnTo>
                  <a:lnTo>
                    <a:pt x="1478203" y="189014"/>
                  </a:lnTo>
                  <a:lnTo>
                    <a:pt x="1478203" y="189903"/>
                  </a:lnTo>
                  <a:lnTo>
                    <a:pt x="1474635" y="210197"/>
                  </a:lnTo>
                  <a:lnTo>
                    <a:pt x="1464513" y="226987"/>
                  </a:lnTo>
                  <a:lnTo>
                    <a:pt x="1448689" y="238417"/>
                  </a:lnTo>
                  <a:lnTo>
                    <a:pt x="1428051" y="242633"/>
                  </a:lnTo>
                  <a:lnTo>
                    <a:pt x="1407744" y="238340"/>
                  </a:lnTo>
                  <a:lnTo>
                    <a:pt x="1391767" y="226707"/>
                  </a:lnTo>
                  <a:lnTo>
                    <a:pt x="1381302" y="209638"/>
                  </a:lnTo>
                  <a:lnTo>
                    <a:pt x="1377556" y="189014"/>
                  </a:lnTo>
                  <a:lnTo>
                    <a:pt x="1377556" y="188163"/>
                  </a:lnTo>
                  <a:lnTo>
                    <a:pt x="1381036" y="167436"/>
                  </a:lnTo>
                  <a:lnTo>
                    <a:pt x="1390992" y="150533"/>
                  </a:lnTo>
                  <a:lnTo>
                    <a:pt x="1406639" y="139153"/>
                  </a:lnTo>
                  <a:lnTo>
                    <a:pt x="1427213" y="134988"/>
                  </a:lnTo>
                  <a:lnTo>
                    <a:pt x="1447774" y="139293"/>
                  </a:lnTo>
                  <a:lnTo>
                    <a:pt x="1463903" y="150977"/>
                  </a:lnTo>
                  <a:lnTo>
                    <a:pt x="1474431" y="168160"/>
                  </a:lnTo>
                  <a:lnTo>
                    <a:pt x="1478203" y="189014"/>
                  </a:lnTo>
                  <a:lnTo>
                    <a:pt x="1478203" y="73977"/>
                  </a:lnTo>
                  <a:lnTo>
                    <a:pt x="1428051" y="64643"/>
                  </a:lnTo>
                  <a:lnTo>
                    <a:pt x="1375448" y="74498"/>
                  </a:lnTo>
                  <a:lnTo>
                    <a:pt x="1333842" y="101282"/>
                  </a:lnTo>
                  <a:lnTo>
                    <a:pt x="1306474" y="140843"/>
                  </a:lnTo>
                  <a:lnTo>
                    <a:pt x="1296631" y="189014"/>
                  </a:lnTo>
                  <a:lnTo>
                    <a:pt x="1296631" y="189903"/>
                  </a:lnTo>
                  <a:lnTo>
                    <a:pt x="1306398" y="237947"/>
                  </a:lnTo>
                  <a:lnTo>
                    <a:pt x="1333563" y="277215"/>
                  </a:lnTo>
                  <a:lnTo>
                    <a:pt x="1374914" y="303707"/>
                  </a:lnTo>
                  <a:lnTo>
                    <a:pt x="1427213" y="313423"/>
                  </a:lnTo>
                  <a:lnTo>
                    <a:pt x="1479892" y="303580"/>
                  </a:lnTo>
                  <a:lnTo>
                    <a:pt x="1521650" y="276783"/>
                  </a:lnTo>
                  <a:lnTo>
                    <a:pt x="1545386" y="242633"/>
                  </a:lnTo>
                  <a:lnTo>
                    <a:pt x="1549146" y="237210"/>
                  </a:lnTo>
                  <a:lnTo>
                    <a:pt x="1559064" y="189014"/>
                  </a:lnTo>
                  <a:lnTo>
                    <a:pt x="1559064" y="188163"/>
                  </a:lnTo>
                  <a:close/>
                </a:path>
                <a:path extrusionOk="0" h="1235075" w="4974590">
                  <a:moveTo>
                    <a:pt x="1653578" y="503288"/>
                  </a:moveTo>
                  <a:lnTo>
                    <a:pt x="1421053" y="503288"/>
                  </a:lnTo>
                  <a:lnTo>
                    <a:pt x="1421053" y="574078"/>
                  </a:lnTo>
                  <a:lnTo>
                    <a:pt x="1495767" y="574078"/>
                  </a:lnTo>
                  <a:lnTo>
                    <a:pt x="1495767" y="741108"/>
                  </a:lnTo>
                  <a:lnTo>
                    <a:pt x="1578813" y="741108"/>
                  </a:lnTo>
                  <a:lnTo>
                    <a:pt x="1578813" y="574078"/>
                  </a:lnTo>
                  <a:lnTo>
                    <a:pt x="1653578" y="574078"/>
                  </a:lnTo>
                  <a:lnTo>
                    <a:pt x="1653578" y="503288"/>
                  </a:lnTo>
                  <a:close/>
                </a:path>
                <a:path extrusionOk="0" h="1235075" w="4974590">
                  <a:moveTo>
                    <a:pt x="1716430" y="1085253"/>
                  </a:moveTo>
                  <a:lnTo>
                    <a:pt x="1716354" y="1084414"/>
                  </a:lnTo>
                  <a:lnTo>
                    <a:pt x="1711261" y="1058011"/>
                  </a:lnTo>
                  <a:lnTo>
                    <a:pt x="1709407" y="1048385"/>
                  </a:lnTo>
                  <a:lnTo>
                    <a:pt x="1688947" y="1021334"/>
                  </a:lnTo>
                  <a:lnTo>
                    <a:pt x="1655965" y="1004493"/>
                  </a:lnTo>
                  <a:lnTo>
                    <a:pt x="1635518" y="1001839"/>
                  </a:lnTo>
                  <a:lnTo>
                    <a:pt x="1635518" y="1084414"/>
                  </a:lnTo>
                  <a:lnTo>
                    <a:pt x="1635429" y="1085253"/>
                  </a:lnTo>
                  <a:lnTo>
                    <a:pt x="1633194" y="1096822"/>
                  </a:lnTo>
                  <a:lnTo>
                    <a:pt x="1626527" y="1105649"/>
                  </a:lnTo>
                  <a:lnTo>
                    <a:pt x="1615884" y="1111084"/>
                  </a:lnTo>
                  <a:lnTo>
                    <a:pt x="1601685" y="1112939"/>
                  </a:lnTo>
                  <a:lnTo>
                    <a:pt x="1571815" y="1112939"/>
                  </a:lnTo>
                  <a:lnTo>
                    <a:pt x="1571815" y="1058011"/>
                  </a:lnTo>
                  <a:lnTo>
                    <a:pt x="1602130" y="1058011"/>
                  </a:lnTo>
                  <a:lnTo>
                    <a:pt x="1616798" y="1059789"/>
                  </a:lnTo>
                  <a:lnTo>
                    <a:pt x="1627225" y="1065263"/>
                  </a:lnTo>
                  <a:lnTo>
                    <a:pt x="1633448" y="1073721"/>
                  </a:lnTo>
                  <a:lnTo>
                    <a:pt x="1635518" y="1084414"/>
                  </a:lnTo>
                  <a:lnTo>
                    <a:pt x="1635518" y="1001839"/>
                  </a:lnTo>
                  <a:lnTo>
                    <a:pt x="1611363" y="998689"/>
                  </a:lnTo>
                  <a:lnTo>
                    <a:pt x="1572272" y="998689"/>
                  </a:lnTo>
                  <a:lnTo>
                    <a:pt x="1572272" y="936726"/>
                  </a:lnTo>
                  <a:lnTo>
                    <a:pt x="1489621" y="936726"/>
                  </a:lnTo>
                  <a:lnTo>
                    <a:pt x="1489621" y="1174496"/>
                  </a:lnTo>
                  <a:lnTo>
                    <a:pt x="1607832" y="1174496"/>
                  </a:lnTo>
                  <a:lnTo>
                    <a:pt x="1654467" y="1167726"/>
                  </a:lnTo>
                  <a:lnTo>
                    <a:pt x="1688503" y="1149007"/>
                  </a:lnTo>
                  <a:lnTo>
                    <a:pt x="1709343" y="1120724"/>
                  </a:lnTo>
                  <a:lnTo>
                    <a:pt x="1710893" y="1112939"/>
                  </a:lnTo>
                  <a:lnTo>
                    <a:pt x="1716430" y="1085253"/>
                  </a:lnTo>
                  <a:close/>
                </a:path>
                <a:path extrusionOk="0" h="1235075" w="4974590">
                  <a:moveTo>
                    <a:pt x="1787626" y="69900"/>
                  </a:moveTo>
                  <a:lnTo>
                    <a:pt x="1594243" y="69900"/>
                  </a:lnTo>
                  <a:lnTo>
                    <a:pt x="1594243" y="307721"/>
                  </a:lnTo>
                  <a:lnTo>
                    <a:pt x="1677733" y="307721"/>
                  </a:lnTo>
                  <a:lnTo>
                    <a:pt x="1677733" y="141135"/>
                  </a:lnTo>
                  <a:lnTo>
                    <a:pt x="1787626" y="141135"/>
                  </a:lnTo>
                  <a:lnTo>
                    <a:pt x="1787626" y="69900"/>
                  </a:lnTo>
                  <a:close/>
                </a:path>
                <a:path extrusionOk="0" h="1235075" w="4974590">
                  <a:moveTo>
                    <a:pt x="1824139" y="936726"/>
                  </a:moveTo>
                  <a:lnTo>
                    <a:pt x="1740585" y="936726"/>
                  </a:lnTo>
                  <a:lnTo>
                    <a:pt x="1740585" y="1174496"/>
                  </a:lnTo>
                  <a:lnTo>
                    <a:pt x="1824139" y="1174496"/>
                  </a:lnTo>
                  <a:lnTo>
                    <a:pt x="1824139" y="936726"/>
                  </a:lnTo>
                  <a:close/>
                </a:path>
                <a:path extrusionOk="0" h="1235075" w="4974590">
                  <a:moveTo>
                    <a:pt x="1908073" y="628154"/>
                  </a:moveTo>
                  <a:lnTo>
                    <a:pt x="1904390" y="602653"/>
                  </a:lnTo>
                  <a:lnTo>
                    <a:pt x="1900885" y="578345"/>
                  </a:lnTo>
                  <a:lnTo>
                    <a:pt x="1890928" y="559536"/>
                  </a:lnTo>
                  <a:lnTo>
                    <a:pt x="1878939" y="536879"/>
                  </a:lnTo>
                  <a:lnTo>
                    <a:pt x="1841677" y="508533"/>
                  </a:lnTo>
                  <a:lnTo>
                    <a:pt x="1830235" y="506272"/>
                  </a:lnTo>
                  <a:lnTo>
                    <a:pt x="1830235" y="602653"/>
                  </a:lnTo>
                  <a:lnTo>
                    <a:pt x="1747189" y="602653"/>
                  </a:lnTo>
                  <a:lnTo>
                    <a:pt x="1752511" y="584784"/>
                  </a:lnTo>
                  <a:lnTo>
                    <a:pt x="1761236" y="571207"/>
                  </a:lnTo>
                  <a:lnTo>
                    <a:pt x="1773262" y="562571"/>
                  </a:lnTo>
                  <a:lnTo>
                    <a:pt x="1788515" y="559536"/>
                  </a:lnTo>
                  <a:lnTo>
                    <a:pt x="1804250" y="562571"/>
                  </a:lnTo>
                  <a:lnTo>
                    <a:pt x="1816798" y="571207"/>
                  </a:lnTo>
                  <a:lnTo>
                    <a:pt x="1825625" y="584784"/>
                  </a:lnTo>
                  <a:lnTo>
                    <a:pt x="1830235" y="602653"/>
                  </a:lnTo>
                  <a:lnTo>
                    <a:pt x="1830235" y="506272"/>
                  </a:lnTo>
                  <a:lnTo>
                    <a:pt x="1788515" y="498030"/>
                  </a:lnTo>
                  <a:lnTo>
                    <a:pt x="1740077" y="507758"/>
                  </a:lnTo>
                  <a:lnTo>
                    <a:pt x="1702130" y="534339"/>
                  </a:lnTo>
                  <a:lnTo>
                    <a:pt x="1677365" y="573862"/>
                  </a:lnTo>
                  <a:lnTo>
                    <a:pt x="1668513" y="622401"/>
                  </a:lnTo>
                  <a:lnTo>
                    <a:pt x="1668513" y="623290"/>
                  </a:lnTo>
                  <a:lnTo>
                    <a:pt x="1677911" y="673569"/>
                  </a:lnTo>
                  <a:lnTo>
                    <a:pt x="1704213" y="712584"/>
                  </a:lnTo>
                  <a:lnTo>
                    <a:pt x="1744522" y="737844"/>
                  </a:lnTo>
                  <a:lnTo>
                    <a:pt x="1795957" y="746810"/>
                  </a:lnTo>
                  <a:lnTo>
                    <a:pt x="1828838" y="743407"/>
                  </a:lnTo>
                  <a:lnTo>
                    <a:pt x="1856625" y="733679"/>
                  </a:lnTo>
                  <a:lnTo>
                    <a:pt x="1879790" y="718439"/>
                  </a:lnTo>
                  <a:lnTo>
                    <a:pt x="1898840" y="698449"/>
                  </a:lnTo>
                  <a:lnTo>
                    <a:pt x="1881873" y="684403"/>
                  </a:lnTo>
                  <a:lnTo>
                    <a:pt x="1852663" y="660196"/>
                  </a:lnTo>
                  <a:lnTo>
                    <a:pt x="1840103" y="671233"/>
                  </a:lnTo>
                  <a:lnTo>
                    <a:pt x="1827618" y="678738"/>
                  </a:lnTo>
                  <a:lnTo>
                    <a:pt x="1814474" y="683044"/>
                  </a:lnTo>
                  <a:lnTo>
                    <a:pt x="1799920" y="684403"/>
                  </a:lnTo>
                  <a:lnTo>
                    <a:pt x="1781695" y="682002"/>
                  </a:lnTo>
                  <a:lnTo>
                    <a:pt x="1766785" y="674738"/>
                  </a:lnTo>
                  <a:lnTo>
                    <a:pt x="1755597" y="662520"/>
                  </a:lnTo>
                  <a:lnTo>
                    <a:pt x="1748485" y="645261"/>
                  </a:lnTo>
                  <a:lnTo>
                    <a:pt x="1907628" y="645261"/>
                  </a:lnTo>
                  <a:lnTo>
                    <a:pt x="1908073" y="639559"/>
                  </a:lnTo>
                  <a:lnTo>
                    <a:pt x="1908073" y="628154"/>
                  </a:lnTo>
                  <a:close/>
                </a:path>
                <a:path extrusionOk="0" h="1235075" w="4974590">
                  <a:moveTo>
                    <a:pt x="2063648" y="69900"/>
                  </a:moveTo>
                  <a:lnTo>
                    <a:pt x="1977974" y="69900"/>
                  </a:lnTo>
                  <a:lnTo>
                    <a:pt x="1933130" y="213220"/>
                  </a:lnTo>
                  <a:lnTo>
                    <a:pt x="1885645" y="69900"/>
                  </a:lnTo>
                  <a:lnTo>
                    <a:pt x="1798637" y="69900"/>
                  </a:lnTo>
                  <a:lnTo>
                    <a:pt x="1891804" y="303314"/>
                  </a:lnTo>
                  <a:lnTo>
                    <a:pt x="1886089" y="310794"/>
                  </a:lnTo>
                  <a:lnTo>
                    <a:pt x="1880387" y="312978"/>
                  </a:lnTo>
                  <a:lnTo>
                    <a:pt x="1872005" y="312978"/>
                  </a:lnTo>
                  <a:lnTo>
                    <a:pt x="1864334" y="312166"/>
                  </a:lnTo>
                  <a:lnTo>
                    <a:pt x="1855431" y="309740"/>
                  </a:lnTo>
                  <a:lnTo>
                    <a:pt x="1845691" y="305752"/>
                  </a:lnTo>
                  <a:lnTo>
                    <a:pt x="1835543" y="300228"/>
                  </a:lnTo>
                  <a:lnTo>
                    <a:pt x="1810042" y="358673"/>
                  </a:lnTo>
                  <a:lnTo>
                    <a:pt x="1827174" y="367296"/>
                  </a:lnTo>
                  <a:lnTo>
                    <a:pt x="1845259" y="373799"/>
                  </a:lnTo>
                  <a:lnTo>
                    <a:pt x="1864741" y="377926"/>
                  </a:lnTo>
                  <a:lnTo>
                    <a:pt x="1886089" y="379361"/>
                  </a:lnTo>
                  <a:lnTo>
                    <a:pt x="1917484" y="375183"/>
                  </a:lnTo>
                  <a:lnTo>
                    <a:pt x="1941423" y="361772"/>
                  </a:lnTo>
                  <a:lnTo>
                    <a:pt x="1960321" y="337807"/>
                  </a:lnTo>
                  <a:lnTo>
                    <a:pt x="1971611" y="312978"/>
                  </a:lnTo>
                  <a:lnTo>
                    <a:pt x="1976628" y="301967"/>
                  </a:lnTo>
                  <a:lnTo>
                    <a:pt x="2009902" y="213220"/>
                  </a:lnTo>
                  <a:lnTo>
                    <a:pt x="2063648" y="69900"/>
                  </a:lnTo>
                  <a:close/>
                </a:path>
                <a:path extrusionOk="0" h="1235075" w="4974590">
                  <a:moveTo>
                    <a:pt x="2205177" y="621106"/>
                  </a:moveTo>
                  <a:lnTo>
                    <a:pt x="2196604" y="569798"/>
                  </a:lnTo>
                  <a:lnTo>
                    <a:pt x="2195220" y="567474"/>
                  </a:lnTo>
                  <a:lnTo>
                    <a:pt x="2175853" y="534936"/>
                  </a:lnTo>
                  <a:lnTo>
                    <a:pt x="2173528" y="531050"/>
                  </a:lnTo>
                  <a:lnTo>
                    <a:pt x="2139912" y="506577"/>
                  </a:lnTo>
                  <a:lnTo>
                    <a:pt x="2123427" y="503072"/>
                  </a:lnTo>
                  <a:lnTo>
                    <a:pt x="2123427" y="622401"/>
                  </a:lnTo>
                  <a:lnTo>
                    <a:pt x="2119503" y="644398"/>
                  </a:lnTo>
                  <a:lnTo>
                    <a:pt x="2108911" y="661479"/>
                  </a:lnTo>
                  <a:lnTo>
                    <a:pt x="2093379" y="672541"/>
                  </a:lnTo>
                  <a:lnTo>
                    <a:pt x="2074659" y="676465"/>
                  </a:lnTo>
                  <a:lnTo>
                    <a:pt x="2055520" y="672477"/>
                  </a:lnTo>
                  <a:lnTo>
                    <a:pt x="2040013" y="661301"/>
                  </a:lnTo>
                  <a:lnTo>
                    <a:pt x="2029625" y="644207"/>
                  </a:lnTo>
                  <a:lnTo>
                    <a:pt x="2025840" y="622401"/>
                  </a:lnTo>
                  <a:lnTo>
                    <a:pt x="2025916" y="621106"/>
                  </a:lnTo>
                  <a:lnTo>
                    <a:pt x="2029625" y="599757"/>
                  </a:lnTo>
                  <a:lnTo>
                    <a:pt x="2040013" y="582650"/>
                  </a:lnTo>
                  <a:lnTo>
                    <a:pt x="2055520" y="571474"/>
                  </a:lnTo>
                  <a:lnTo>
                    <a:pt x="2074659" y="567474"/>
                  </a:lnTo>
                  <a:lnTo>
                    <a:pt x="2093379" y="571474"/>
                  </a:lnTo>
                  <a:lnTo>
                    <a:pt x="2108911" y="582650"/>
                  </a:lnTo>
                  <a:lnTo>
                    <a:pt x="2119503" y="599757"/>
                  </a:lnTo>
                  <a:lnTo>
                    <a:pt x="2123338" y="621106"/>
                  </a:lnTo>
                  <a:lnTo>
                    <a:pt x="2123427" y="622401"/>
                  </a:lnTo>
                  <a:lnTo>
                    <a:pt x="2123427" y="503072"/>
                  </a:lnTo>
                  <a:lnTo>
                    <a:pt x="2099716" y="498030"/>
                  </a:lnTo>
                  <a:lnTo>
                    <a:pt x="2075700" y="501027"/>
                  </a:lnTo>
                  <a:lnTo>
                    <a:pt x="2056409" y="509079"/>
                  </a:lnTo>
                  <a:lnTo>
                    <a:pt x="2040737" y="520839"/>
                  </a:lnTo>
                  <a:lnTo>
                    <a:pt x="2027631" y="534936"/>
                  </a:lnTo>
                  <a:lnTo>
                    <a:pt x="2027631" y="503288"/>
                  </a:lnTo>
                  <a:lnTo>
                    <a:pt x="1944090" y="503288"/>
                  </a:lnTo>
                  <a:lnTo>
                    <a:pt x="1944090" y="811403"/>
                  </a:lnTo>
                  <a:lnTo>
                    <a:pt x="2027631" y="811403"/>
                  </a:lnTo>
                  <a:lnTo>
                    <a:pt x="2027631" y="712089"/>
                  </a:lnTo>
                  <a:lnTo>
                    <a:pt x="2040559" y="725043"/>
                  </a:lnTo>
                  <a:lnTo>
                    <a:pt x="2056295" y="735990"/>
                  </a:lnTo>
                  <a:lnTo>
                    <a:pt x="2075827" y="743546"/>
                  </a:lnTo>
                  <a:lnTo>
                    <a:pt x="2100160" y="746366"/>
                  </a:lnTo>
                  <a:lnTo>
                    <a:pt x="2140293" y="737819"/>
                  </a:lnTo>
                  <a:lnTo>
                    <a:pt x="2173757" y="713193"/>
                  </a:lnTo>
                  <a:lnTo>
                    <a:pt x="2174405" y="712089"/>
                  </a:lnTo>
                  <a:lnTo>
                    <a:pt x="2195258" y="676465"/>
                  </a:lnTo>
                  <a:lnTo>
                    <a:pt x="2196668" y="674065"/>
                  </a:lnTo>
                  <a:lnTo>
                    <a:pt x="2205101" y="622401"/>
                  </a:lnTo>
                  <a:lnTo>
                    <a:pt x="2205177" y="621106"/>
                  </a:lnTo>
                  <a:close/>
                </a:path>
                <a:path extrusionOk="0" h="1235075" w="4974590">
                  <a:moveTo>
                    <a:pt x="2309368" y="69900"/>
                  </a:moveTo>
                  <a:lnTo>
                    <a:pt x="2076843" y="69900"/>
                  </a:lnTo>
                  <a:lnTo>
                    <a:pt x="2076843" y="140690"/>
                  </a:lnTo>
                  <a:lnTo>
                    <a:pt x="2151557" y="140690"/>
                  </a:lnTo>
                  <a:lnTo>
                    <a:pt x="2151557" y="307721"/>
                  </a:lnTo>
                  <a:lnTo>
                    <a:pt x="2234654" y="307721"/>
                  </a:lnTo>
                  <a:lnTo>
                    <a:pt x="2234654" y="140690"/>
                  </a:lnTo>
                  <a:lnTo>
                    <a:pt x="2309368" y="140690"/>
                  </a:lnTo>
                  <a:lnTo>
                    <a:pt x="2309368" y="69900"/>
                  </a:lnTo>
                  <a:close/>
                </a:path>
                <a:path extrusionOk="0" h="1235075" w="4974590">
                  <a:moveTo>
                    <a:pt x="2468067" y="651865"/>
                  </a:moveTo>
                  <a:lnTo>
                    <a:pt x="2467978" y="650976"/>
                  </a:lnTo>
                  <a:lnTo>
                    <a:pt x="2462898" y="624624"/>
                  </a:lnTo>
                  <a:lnTo>
                    <a:pt x="2461044" y="614984"/>
                  </a:lnTo>
                  <a:lnTo>
                    <a:pt x="2440584" y="587933"/>
                  </a:lnTo>
                  <a:lnTo>
                    <a:pt x="2407589" y="571093"/>
                  </a:lnTo>
                  <a:lnTo>
                    <a:pt x="2387155" y="568439"/>
                  </a:lnTo>
                  <a:lnTo>
                    <a:pt x="2387155" y="650976"/>
                  </a:lnTo>
                  <a:lnTo>
                    <a:pt x="2387066" y="651865"/>
                  </a:lnTo>
                  <a:lnTo>
                    <a:pt x="2384831" y="663422"/>
                  </a:lnTo>
                  <a:lnTo>
                    <a:pt x="2378138" y="672249"/>
                  </a:lnTo>
                  <a:lnTo>
                    <a:pt x="2367496" y="677697"/>
                  </a:lnTo>
                  <a:lnTo>
                    <a:pt x="2353322" y="679551"/>
                  </a:lnTo>
                  <a:lnTo>
                    <a:pt x="2323452" y="679551"/>
                  </a:lnTo>
                  <a:lnTo>
                    <a:pt x="2323452" y="624624"/>
                  </a:lnTo>
                  <a:lnTo>
                    <a:pt x="2353767" y="624624"/>
                  </a:lnTo>
                  <a:lnTo>
                    <a:pt x="2368435" y="626402"/>
                  </a:lnTo>
                  <a:lnTo>
                    <a:pt x="2378862" y="631875"/>
                  </a:lnTo>
                  <a:lnTo>
                    <a:pt x="2385085" y="640308"/>
                  </a:lnTo>
                  <a:lnTo>
                    <a:pt x="2387155" y="650976"/>
                  </a:lnTo>
                  <a:lnTo>
                    <a:pt x="2387155" y="568439"/>
                  </a:lnTo>
                  <a:lnTo>
                    <a:pt x="2362987" y="565289"/>
                  </a:lnTo>
                  <a:lnTo>
                    <a:pt x="2323846" y="565289"/>
                  </a:lnTo>
                  <a:lnTo>
                    <a:pt x="2323846" y="503288"/>
                  </a:lnTo>
                  <a:lnTo>
                    <a:pt x="2241245" y="503288"/>
                  </a:lnTo>
                  <a:lnTo>
                    <a:pt x="2241245" y="741108"/>
                  </a:lnTo>
                  <a:lnTo>
                    <a:pt x="2359469" y="741108"/>
                  </a:lnTo>
                  <a:lnTo>
                    <a:pt x="2406104" y="734339"/>
                  </a:lnTo>
                  <a:lnTo>
                    <a:pt x="2440140" y="715619"/>
                  </a:lnTo>
                  <a:lnTo>
                    <a:pt x="2460980" y="687336"/>
                  </a:lnTo>
                  <a:lnTo>
                    <a:pt x="2462530" y="679551"/>
                  </a:lnTo>
                  <a:lnTo>
                    <a:pt x="2468067" y="651865"/>
                  </a:lnTo>
                  <a:close/>
                </a:path>
                <a:path extrusionOk="0" h="1235075" w="4974590">
                  <a:moveTo>
                    <a:pt x="2575712" y="503288"/>
                  </a:moveTo>
                  <a:lnTo>
                    <a:pt x="2492222" y="503288"/>
                  </a:lnTo>
                  <a:lnTo>
                    <a:pt x="2492222" y="741108"/>
                  </a:lnTo>
                  <a:lnTo>
                    <a:pt x="2575712" y="741108"/>
                  </a:lnTo>
                  <a:lnTo>
                    <a:pt x="2575712" y="503288"/>
                  </a:lnTo>
                  <a:close/>
                </a:path>
                <a:path extrusionOk="0" h="1235075" w="4974590">
                  <a:moveTo>
                    <a:pt x="2762542" y="236042"/>
                  </a:moveTo>
                  <a:lnTo>
                    <a:pt x="2732684" y="236042"/>
                  </a:lnTo>
                  <a:lnTo>
                    <a:pt x="2691676" y="142875"/>
                  </a:lnTo>
                  <a:lnTo>
                    <a:pt x="2658808" y="68160"/>
                  </a:lnTo>
                  <a:lnTo>
                    <a:pt x="2648242" y="68160"/>
                  </a:lnTo>
                  <a:lnTo>
                    <a:pt x="2648242" y="239115"/>
                  </a:lnTo>
                  <a:lnTo>
                    <a:pt x="2571800" y="239115"/>
                  </a:lnTo>
                  <a:lnTo>
                    <a:pt x="2610040" y="142875"/>
                  </a:lnTo>
                  <a:lnTo>
                    <a:pt x="2648242" y="239115"/>
                  </a:lnTo>
                  <a:lnTo>
                    <a:pt x="2648242" y="68160"/>
                  </a:lnTo>
                  <a:lnTo>
                    <a:pt x="2562555" y="68160"/>
                  </a:lnTo>
                  <a:lnTo>
                    <a:pt x="2488704" y="236042"/>
                  </a:lnTo>
                  <a:lnTo>
                    <a:pt x="2458834" y="236042"/>
                  </a:lnTo>
                  <a:lnTo>
                    <a:pt x="2458834" y="367906"/>
                  </a:lnTo>
                  <a:lnTo>
                    <a:pt x="2534437" y="367906"/>
                  </a:lnTo>
                  <a:lnTo>
                    <a:pt x="2534437" y="306387"/>
                  </a:lnTo>
                  <a:lnTo>
                    <a:pt x="2686939" y="306387"/>
                  </a:lnTo>
                  <a:lnTo>
                    <a:pt x="2686939" y="367906"/>
                  </a:lnTo>
                  <a:lnTo>
                    <a:pt x="2762542" y="367906"/>
                  </a:lnTo>
                  <a:lnTo>
                    <a:pt x="2762542" y="306387"/>
                  </a:lnTo>
                  <a:lnTo>
                    <a:pt x="2762542" y="239115"/>
                  </a:lnTo>
                  <a:lnTo>
                    <a:pt x="2762542" y="236042"/>
                  </a:lnTo>
                  <a:close/>
                </a:path>
                <a:path extrusionOk="0" h="1235075" w="4974590">
                  <a:moveTo>
                    <a:pt x="3012681" y="173189"/>
                  </a:moveTo>
                  <a:lnTo>
                    <a:pt x="3007322" y="130124"/>
                  </a:lnTo>
                  <a:lnTo>
                    <a:pt x="2987179" y="95389"/>
                  </a:lnTo>
                  <a:lnTo>
                    <a:pt x="2950781" y="73799"/>
                  </a:lnTo>
                  <a:lnTo>
                    <a:pt x="2931757" y="69532"/>
                  </a:lnTo>
                  <a:lnTo>
                    <a:pt x="2931757" y="210540"/>
                  </a:lnTo>
                  <a:lnTo>
                    <a:pt x="2931731" y="221665"/>
                  </a:lnTo>
                  <a:lnTo>
                    <a:pt x="2928696" y="237858"/>
                  </a:lnTo>
                  <a:lnTo>
                    <a:pt x="2920123" y="250190"/>
                  </a:lnTo>
                  <a:lnTo>
                    <a:pt x="2906928" y="257975"/>
                  </a:lnTo>
                  <a:lnTo>
                    <a:pt x="2890037" y="260692"/>
                  </a:lnTo>
                  <a:lnTo>
                    <a:pt x="2878188" y="258927"/>
                  </a:lnTo>
                  <a:lnTo>
                    <a:pt x="2868866" y="253822"/>
                  </a:lnTo>
                  <a:lnTo>
                    <a:pt x="2862757" y="245668"/>
                  </a:lnTo>
                  <a:lnTo>
                    <a:pt x="2860573" y="234746"/>
                  </a:lnTo>
                  <a:lnTo>
                    <a:pt x="2860573" y="233857"/>
                  </a:lnTo>
                  <a:lnTo>
                    <a:pt x="2863088" y="221665"/>
                  </a:lnTo>
                  <a:lnTo>
                    <a:pt x="2870466" y="212382"/>
                  </a:lnTo>
                  <a:lnTo>
                    <a:pt x="2882455" y="206476"/>
                  </a:lnTo>
                  <a:lnTo>
                    <a:pt x="2898825" y="204393"/>
                  </a:lnTo>
                  <a:lnTo>
                    <a:pt x="2907919" y="204876"/>
                  </a:lnTo>
                  <a:lnTo>
                    <a:pt x="2916605" y="206171"/>
                  </a:lnTo>
                  <a:lnTo>
                    <a:pt x="2924632" y="208114"/>
                  </a:lnTo>
                  <a:lnTo>
                    <a:pt x="2931757" y="210540"/>
                  </a:lnTo>
                  <a:lnTo>
                    <a:pt x="2931757" y="69532"/>
                  </a:lnTo>
                  <a:lnTo>
                    <a:pt x="2926080" y="68249"/>
                  </a:lnTo>
                  <a:lnTo>
                    <a:pt x="2896590" y="66370"/>
                  </a:lnTo>
                  <a:lnTo>
                    <a:pt x="2868079" y="67716"/>
                  </a:lnTo>
                  <a:lnTo>
                    <a:pt x="2843199" y="71488"/>
                  </a:lnTo>
                  <a:lnTo>
                    <a:pt x="2820949" y="77317"/>
                  </a:lnTo>
                  <a:lnTo>
                    <a:pt x="2800350" y="84823"/>
                  </a:lnTo>
                  <a:lnTo>
                    <a:pt x="2817507" y="143319"/>
                  </a:lnTo>
                  <a:lnTo>
                    <a:pt x="2833370" y="137744"/>
                  </a:lnTo>
                  <a:lnTo>
                    <a:pt x="2849156" y="133604"/>
                  </a:lnTo>
                  <a:lnTo>
                    <a:pt x="2865590" y="131025"/>
                  </a:lnTo>
                  <a:lnTo>
                    <a:pt x="2883446" y="130124"/>
                  </a:lnTo>
                  <a:lnTo>
                    <a:pt x="2904375" y="132727"/>
                  </a:lnTo>
                  <a:lnTo>
                    <a:pt x="2919196" y="140309"/>
                  </a:lnTo>
                  <a:lnTo>
                    <a:pt x="2927997" y="152590"/>
                  </a:lnTo>
                  <a:lnTo>
                    <a:pt x="2930804" y="168656"/>
                  </a:lnTo>
                  <a:lnTo>
                    <a:pt x="2930918" y="173189"/>
                  </a:lnTo>
                  <a:lnTo>
                    <a:pt x="2919387" y="169532"/>
                  </a:lnTo>
                  <a:lnTo>
                    <a:pt x="2905633" y="166598"/>
                  </a:lnTo>
                  <a:lnTo>
                    <a:pt x="2890240" y="164668"/>
                  </a:lnTo>
                  <a:lnTo>
                    <a:pt x="2873768" y="163957"/>
                  </a:lnTo>
                  <a:lnTo>
                    <a:pt x="2835630" y="168656"/>
                  </a:lnTo>
                  <a:lnTo>
                    <a:pt x="2806204" y="182702"/>
                  </a:lnTo>
                  <a:lnTo>
                    <a:pt x="2787256" y="206070"/>
                  </a:lnTo>
                  <a:lnTo>
                    <a:pt x="2780550" y="238721"/>
                  </a:lnTo>
                  <a:lnTo>
                    <a:pt x="2780550" y="239560"/>
                  </a:lnTo>
                  <a:lnTo>
                    <a:pt x="2786608" y="270878"/>
                  </a:lnTo>
                  <a:lnTo>
                    <a:pt x="2803347" y="293916"/>
                  </a:lnTo>
                  <a:lnTo>
                    <a:pt x="2828582" y="308127"/>
                  </a:lnTo>
                  <a:lnTo>
                    <a:pt x="2860129" y="312978"/>
                  </a:lnTo>
                  <a:lnTo>
                    <a:pt x="2882049" y="310781"/>
                  </a:lnTo>
                  <a:lnTo>
                    <a:pt x="2900730" y="304584"/>
                  </a:lnTo>
                  <a:lnTo>
                    <a:pt x="2916682" y="295021"/>
                  </a:lnTo>
                  <a:lnTo>
                    <a:pt x="2930474" y="282676"/>
                  </a:lnTo>
                  <a:lnTo>
                    <a:pt x="2930474" y="307721"/>
                  </a:lnTo>
                  <a:lnTo>
                    <a:pt x="3012681" y="307721"/>
                  </a:lnTo>
                  <a:lnTo>
                    <a:pt x="3012681" y="282676"/>
                  </a:lnTo>
                  <a:lnTo>
                    <a:pt x="3012681" y="260692"/>
                  </a:lnTo>
                  <a:lnTo>
                    <a:pt x="3012681" y="204393"/>
                  </a:lnTo>
                  <a:lnTo>
                    <a:pt x="3012681" y="173189"/>
                  </a:lnTo>
                  <a:close/>
                </a:path>
                <a:path extrusionOk="0" h="1235075" w="4974590">
                  <a:moveTo>
                    <a:pt x="3269348" y="69900"/>
                  </a:moveTo>
                  <a:lnTo>
                    <a:pt x="3036836" y="69900"/>
                  </a:lnTo>
                  <a:lnTo>
                    <a:pt x="3036836" y="140690"/>
                  </a:lnTo>
                  <a:lnTo>
                    <a:pt x="3111550" y="140690"/>
                  </a:lnTo>
                  <a:lnTo>
                    <a:pt x="3111550" y="307721"/>
                  </a:lnTo>
                  <a:lnTo>
                    <a:pt x="3194647" y="307721"/>
                  </a:lnTo>
                  <a:lnTo>
                    <a:pt x="3194647" y="140690"/>
                  </a:lnTo>
                  <a:lnTo>
                    <a:pt x="3269348" y="140690"/>
                  </a:lnTo>
                  <a:lnTo>
                    <a:pt x="3269348" y="69900"/>
                  </a:lnTo>
                  <a:close/>
                </a:path>
                <a:path extrusionOk="0" h="1235075" w="4974590">
                  <a:moveTo>
                    <a:pt x="3529114" y="218478"/>
                  </a:moveTo>
                  <a:lnTo>
                    <a:pt x="3529025" y="217589"/>
                  </a:lnTo>
                  <a:lnTo>
                    <a:pt x="3523945" y="191236"/>
                  </a:lnTo>
                  <a:lnTo>
                    <a:pt x="3522091" y="181571"/>
                  </a:lnTo>
                  <a:lnTo>
                    <a:pt x="3501631" y="154508"/>
                  </a:lnTo>
                  <a:lnTo>
                    <a:pt x="3468662" y="137668"/>
                  </a:lnTo>
                  <a:lnTo>
                    <a:pt x="3448240" y="135013"/>
                  </a:lnTo>
                  <a:lnTo>
                    <a:pt x="3448240" y="217589"/>
                  </a:lnTo>
                  <a:lnTo>
                    <a:pt x="3448151" y="218478"/>
                  </a:lnTo>
                  <a:lnTo>
                    <a:pt x="3445916" y="230035"/>
                  </a:lnTo>
                  <a:lnTo>
                    <a:pt x="3439223" y="238861"/>
                  </a:lnTo>
                  <a:lnTo>
                    <a:pt x="3428581" y="244309"/>
                  </a:lnTo>
                  <a:lnTo>
                    <a:pt x="3414407" y="246164"/>
                  </a:lnTo>
                  <a:lnTo>
                    <a:pt x="3384499" y="246164"/>
                  </a:lnTo>
                  <a:lnTo>
                    <a:pt x="3384499" y="191236"/>
                  </a:lnTo>
                  <a:lnTo>
                    <a:pt x="3414852" y="191236"/>
                  </a:lnTo>
                  <a:lnTo>
                    <a:pt x="3429508" y="193014"/>
                  </a:lnTo>
                  <a:lnTo>
                    <a:pt x="3439934" y="198488"/>
                  </a:lnTo>
                  <a:lnTo>
                    <a:pt x="3446170" y="206921"/>
                  </a:lnTo>
                  <a:lnTo>
                    <a:pt x="3448240" y="217589"/>
                  </a:lnTo>
                  <a:lnTo>
                    <a:pt x="3448240" y="135013"/>
                  </a:lnTo>
                  <a:lnTo>
                    <a:pt x="3424085" y="131864"/>
                  </a:lnTo>
                  <a:lnTo>
                    <a:pt x="3384943" y="131864"/>
                  </a:lnTo>
                  <a:lnTo>
                    <a:pt x="3384943" y="69900"/>
                  </a:lnTo>
                  <a:lnTo>
                    <a:pt x="3302292" y="69900"/>
                  </a:lnTo>
                  <a:lnTo>
                    <a:pt x="3302292" y="307721"/>
                  </a:lnTo>
                  <a:lnTo>
                    <a:pt x="3420567" y="307721"/>
                  </a:lnTo>
                  <a:lnTo>
                    <a:pt x="3467176" y="300951"/>
                  </a:lnTo>
                  <a:lnTo>
                    <a:pt x="3501199" y="282232"/>
                  </a:lnTo>
                  <a:lnTo>
                    <a:pt x="3522027" y="253949"/>
                  </a:lnTo>
                  <a:lnTo>
                    <a:pt x="3523589" y="246164"/>
                  </a:lnTo>
                  <a:lnTo>
                    <a:pt x="3529114" y="218478"/>
                  </a:lnTo>
                  <a:close/>
                </a:path>
                <a:path extrusionOk="0" h="1235075" w="4974590">
                  <a:moveTo>
                    <a:pt x="3704374" y="1143838"/>
                  </a:moveTo>
                  <a:lnTo>
                    <a:pt x="3702088" y="1132522"/>
                  </a:lnTo>
                  <a:lnTo>
                    <a:pt x="3695865" y="1123289"/>
                  </a:lnTo>
                  <a:lnTo>
                    <a:pt x="3686619" y="1117053"/>
                  </a:lnTo>
                  <a:lnTo>
                    <a:pt x="3675303" y="1114767"/>
                  </a:lnTo>
                  <a:lnTo>
                    <a:pt x="3663975" y="1117053"/>
                  </a:lnTo>
                  <a:lnTo>
                    <a:pt x="3654742" y="1123289"/>
                  </a:lnTo>
                  <a:lnTo>
                    <a:pt x="3648506" y="1132522"/>
                  </a:lnTo>
                  <a:lnTo>
                    <a:pt x="3646233" y="1143838"/>
                  </a:lnTo>
                  <a:lnTo>
                    <a:pt x="3648506" y="1155141"/>
                  </a:lnTo>
                  <a:lnTo>
                    <a:pt x="3654742" y="1164361"/>
                  </a:lnTo>
                  <a:lnTo>
                    <a:pt x="3663975" y="1170584"/>
                  </a:lnTo>
                  <a:lnTo>
                    <a:pt x="3675303" y="1172857"/>
                  </a:lnTo>
                  <a:lnTo>
                    <a:pt x="3686619" y="1170584"/>
                  </a:lnTo>
                  <a:lnTo>
                    <a:pt x="3695865" y="1164361"/>
                  </a:lnTo>
                  <a:lnTo>
                    <a:pt x="3702088" y="1155141"/>
                  </a:lnTo>
                  <a:lnTo>
                    <a:pt x="3704374" y="1143838"/>
                  </a:lnTo>
                  <a:close/>
                </a:path>
                <a:path extrusionOk="0" h="1235075" w="4974590">
                  <a:moveTo>
                    <a:pt x="3704374" y="855408"/>
                  </a:moveTo>
                  <a:lnTo>
                    <a:pt x="3702088" y="844118"/>
                  </a:lnTo>
                  <a:lnTo>
                    <a:pt x="3695865" y="834872"/>
                  </a:lnTo>
                  <a:lnTo>
                    <a:pt x="3686619" y="828636"/>
                  </a:lnTo>
                  <a:lnTo>
                    <a:pt x="3675303" y="826338"/>
                  </a:lnTo>
                  <a:lnTo>
                    <a:pt x="3663975" y="828636"/>
                  </a:lnTo>
                  <a:lnTo>
                    <a:pt x="3654742" y="834872"/>
                  </a:lnTo>
                  <a:lnTo>
                    <a:pt x="3648506" y="844118"/>
                  </a:lnTo>
                  <a:lnTo>
                    <a:pt x="3646233" y="855408"/>
                  </a:lnTo>
                  <a:lnTo>
                    <a:pt x="3648506" y="866736"/>
                  </a:lnTo>
                  <a:lnTo>
                    <a:pt x="3654742" y="875982"/>
                  </a:lnTo>
                  <a:lnTo>
                    <a:pt x="3663975" y="882205"/>
                  </a:lnTo>
                  <a:lnTo>
                    <a:pt x="3675303" y="884478"/>
                  </a:lnTo>
                  <a:lnTo>
                    <a:pt x="3686619" y="882205"/>
                  </a:lnTo>
                  <a:lnTo>
                    <a:pt x="3695865" y="875982"/>
                  </a:lnTo>
                  <a:lnTo>
                    <a:pt x="3702088" y="866736"/>
                  </a:lnTo>
                  <a:lnTo>
                    <a:pt x="3704374" y="855408"/>
                  </a:lnTo>
                  <a:close/>
                </a:path>
                <a:path extrusionOk="0" h="1235075" w="4974590">
                  <a:moveTo>
                    <a:pt x="3704374" y="567029"/>
                  </a:moveTo>
                  <a:lnTo>
                    <a:pt x="3702088" y="555739"/>
                  </a:lnTo>
                  <a:lnTo>
                    <a:pt x="3695865" y="546493"/>
                  </a:lnTo>
                  <a:lnTo>
                    <a:pt x="3686619" y="540258"/>
                  </a:lnTo>
                  <a:lnTo>
                    <a:pt x="3675303" y="537959"/>
                  </a:lnTo>
                  <a:lnTo>
                    <a:pt x="3663975" y="540258"/>
                  </a:lnTo>
                  <a:lnTo>
                    <a:pt x="3654742" y="546493"/>
                  </a:lnTo>
                  <a:lnTo>
                    <a:pt x="3648506" y="555739"/>
                  </a:lnTo>
                  <a:lnTo>
                    <a:pt x="3646233" y="567029"/>
                  </a:lnTo>
                  <a:lnTo>
                    <a:pt x="3648506" y="578358"/>
                  </a:lnTo>
                  <a:lnTo>
                    <a:pt x="3654742" y="587603"/>
                  </a:lnTo>
                  <a:lnTo>
                    <a:pt x="3663975" y="593826"/>
                  </a:lnTo>
                  <a:lnTo>
                    <a:pt x="3675303" y="596099"/>
                  </a:lnTo>
                  <a:lnTo>
                    <a:pt x="3686619" y="593826"/>
                  </a:lnTo>
                  <a:lnTo>
                    <a:pt x="3695865" y="587603"/>
                  </a:lnTo>
                  <a:lnTo>
                    <a:pt x="3702088" y="578358"/>
                  </a:lnTo>
                  <a:lnTo>
                    <a:pt x="3704374" y="567029"/>
                  </a:lnTo>
                  <a:close/>
                </a:path>
                <a:path extrusionOk="0" h="1235075" w="4974590">
                  <a:moveTo>
                    <a:pt x="4021823" y="1143838"/>
                  </a:moveTo>
                  <a:lnTo>
                    <a:pt x="4019537" y="1132522"/>
                  </a:lnTo>
                  <a:lnTo>
                    <a:pt x="4013314" y="1123289"/>
                  </a:lnTo>
                  <a:lnTo>
                    <a:pt x="4004068" y="1117053"/>
                  </a:lnTo>
                  <a:lnTo>
                    <a:pt x="3992753" y="1114767"/>
                  </a:lnTo>
                  <a:lnTo>
                    <a:pt x="3981450" y="1117053"/>
                  </a:lnTo>
                  <a:lnTo>
                    <a:pt x="3972204" y="1123289"/>
                  </a:lnTo>
                  <a:lnTo>
                    <a:pt x="3965968" y="1132522"/>
                  </a:lnTo>
                  <a:lnTo>
                    <a:pt x="3963682" y="1143838"/>
                  </a:lnTo>
                  <a:lnTo>
                    <a:pt x="3965968" y="1155141"/>
                  </a:lnTo>
                  <a:lnTo>
                    <a:pt x="3972204" y="1164361"/>
                  </a:lnTo>
                  <a:lnTo>
                    <a:pt x="3981450" y="1170584"/>
                  </a:lnTo>
                  <a:lnTo>
                    <a:pt x="3992753" y="1172857"/>
                  </a:lnTo>
                  <a:lnTo>
                    <a:pt x="4004068" y="1170584"/>
                  </a:lnTo>
                  <a:lnTo>
                    <a:pt x="4013314" y="1164361"/>
                  </a:lnTo>
                  <a:lnTo>
                    <a:pt x="4019537" y="1155141"/>
                  </a:lnTo>
                  <a:lnTo>
                    <a:pt x="4021823" y="1143838"/>
                  </a:lnTo>
                  <a:close/>
                </a:path>
                <a:path extrusionOk="0" h="1235075" w="4974590">
                  <a:moveTo>
                    <a:pt x="4021823" y="855408"/>
                  </a:moveTo>
                  <a:lnTo>
                    <a:pt x="4019537" y="844118"/>
                  </a:lnTo>
                  <a:lnTo>
                    <a:pt x="4013314" y="834872"/>
                  </a:lnTo>
                  <a:lnTo>
                    <a:pt x="4004068" y="828636"/>
                  </a:lnTo>
                  <a:lnTo>
                    <a:pt x="3992753" y="826338"/>
                  </a:lnTo>
                  <a:lnTo>
                    <a:pt x="3981450" y="828636"/>
                  </a:lnTo>
                  <a:lnTo>
                    <a:pt x="3972204" y="834872"/>
                  </a:lnTo>
                  <a:lnTo>
                    <a:pt x="3965968" y="844118"/>
                  </a:lnTo>
                  <a:lnTo>
                    <a:pt x="3963682" y="855408"/>
                  </a:lnTo>
                  <a:lnTo>
                    <a:pt x="3965968" y="866736"/>
                  </a:lnTo>
                  <a:lnTo>
                    <a:pt x="3972204" y="875982"/>
                  </a:lnTo>
                  <a:lnTo>
                    <a:pt x="3981450" y="882205"/>
                  </a:lnTo>
                  <a:lnTo>
                    <a:pt x="3992753" y="884478"/>
                  </a:lnTo>
                  <a:lnTo>
                    <a:pt x="4004068" y="882205"/>
                  </a:lnTo>
                  <a:lnTo>
                    <a:pt x="4013314" y="875982"/>
                  </a:lnTo>
                  <a:lnTo>
                    <a:pt x="4019537" y="866736"/>
                  </a:lnTo>
                  <a:lnTo>
                    <a:pt x="4021823" y="855408"/>
                  </a:lnTo>
                  <a:close/>
                </a:path>
                <a:path extrusionOk="0" h="1235075" w="4974590">
                  <a:moveTo>
                    <a:pt x="4021823" y="567029"/>
                  </a:moveTo>
                  <a:lnTo>
                    <a:pt x="4019537" y="555739"/>
                  </a:lnTo>
                  <a:lnTo>
                    <a:pt x="4013314" y="546493"/>
                  </a:lnTo>
                  <a:lnTo>
                    <a:pt x="4004068" y="540258"/>
                  </a:lnTo>
                  <a:lnTo>
                    <a:pt x="3992753" y="537959"/>
                  </a:lnTo>
                  <a:lnTo>
                    <a:pt x="3981450" y="540258"/>
                  </a:lnTo>
                  <a:lnTo>
                    <a:pt x="3972204" y="546493"/>
                  </a:lnTo>
                  <a:lnTo>
                    <a:pt x="3965968" y="555739"/>
                  </a:lnTo>
                  <a:lnTo>
                    <a:pt x="3963682" y="567029"/>
                  </a:lnTo>
                  <a:lnTo>
                    <a:pt x="3965968" y="578358"/>
                  </a:lnTo>
                  <a:lnTo>
                    <a:pt x="3972204" y="587603"/>
                  </a:lnTo>
                  <a:lnTo>
                    <a:pt x="3981450" y="593826"/>
                  </a:lnTo>
                  <a:lnTo>
                    <a:pt x="3992753" y="596099"/>
                  </a:lnTo>
                  <a:lnTo>
                    <a:pt x="4004068" y="593826"/>
                  </a:lnTo>
                  <a:lnTo>
                    <a:pt x="4013314" y="587603"/>
                  </a:lnTo>
                  <a:lnTo>
                    <a:pt x="4019537" y="578358"/>
                  </a:lnTo>
                  <a:lnTo>
                    <a:pt x="4021823" y="567029"/>
                  </a:lnTo>
                  <a:close/>
                </a:path>
                <a:path extrusionOk="0" h="1235075" w="4974590">
                  <a:moveTo>
                    <a:pt x="4339285" y="1143838"/>
                  </a:moveTo>
                  <a:lnTo>
                    <a:pt x="4336999" y="1132522"/>
                  </a:lnTo>
                  <a:lnTo>
                    <a:pt x="4330763" y="1123289"/>
                  </a:lnTo>
                  <a:lnTo>
                    <a:pt x="4321518" y="1117053"/>
                  </a:lnTo>
                  <a:lnTo>
                    <a:pt x="4310202" y="1114767"/>
                  </a:lnTo>
                  <a:lnTo>
                    <a:pt x="4298899" y="1117053"/>
                  </a:lnTo>
                  <a:lnTo>
                    <a:pt x="4289653" y="1123289"/>
                  </a:lnTo>
                  <a:lnTo>
                    <a:pt x="4283418" y="1132522"/>
                  </a:lnTo>
                  <a:lnTo>
                    <a:pt x="4281132" y="1143838"/>
                  </a:lnTo>
                  <a:lnTo>
                    <a:pt x="4283418" y="1155141"/>
                  </a:lnTo>
                  <a:lnTo>
                    <a:pt x="4289653" y="1164361"/>
                  </a:lnTo>
                  <a:lnTo>
                    <a:pt x="4298899" y="1170584"/>
                  </a:lnTo>
                  <a:lnTo>
                    <a:pt x="4310202" y="1172857"/>
                  </a:lnTo>
                  <a:lnTo>
                    <a:pt x="4321518" y="1170584"/>
                  </a:lnTo>
                  <a:lnTo>
                    <a:pt x="4330763" y="1164361"/>
                  </a:lnTo>
                  <a:lnTo>
                    <a:pt x="4336999" y="1155141"/>
                  </a:lnTo>
                  <a:lnTo>
                    <a:pt x="4339285" y="1143838"/>
                  </a:lnTo>
                  <a:close/>
                </a:path>
                <a:path extrusionOk="0" h="1235075" w="4974590">
                  <a:moveTo>
                    <a:pt x="4339285" y="855408"/>
                  </a:moveTo>
                  <a:lnTo>
                    <a:pt x="4336999" y="844118"/>
                  </a:lnTo>
                  <a:lnTo>
                    <a:pt x="4330763" y="834872"/>
                  </a:lnTo>
                  <a:lnTo>
                    <a:pt x="4321518" y="828636"/>
                  </a:lnTo>
                  <a:lnTo>
                    <a:pt x="4310202" y="826338"/>
                  </a:lnTo>
                  <a:lnTo>
                    <a:pt x="4298899" y="828636"/>
                  </a:lnTo>
                  <a:lnTo>
                    <a:pt x="4289653" y="834872"/>
                  </a:lnTo>
                  <a:lnTo>
                    <a:pt x="4283418" y="844118"/>
                  </a:lnTo>
                  <a:lnTo>
                    <a:pt x="4281132" y="855408"/>
                  </a:lnTo>
                  <a:lnTo>
                    <a:pt x="4283418" y="866736"/>
                  </a:lnTo>
                  <a:lnTo>
                    <a:pt x="4289653" y="875982"/>
                  </a:lnTo>
                  <a:lnTo>
                    <a:pt x="4298899" y="882205"/>
                  </a:lnTo>
                  <a:lnTo>
                    <a:pt x="4310202" y="884478"/>
                  </a:lnTo>
                  <a:lnTo>
                    <a:pt x="4321518" y="882205"/>
                  </a:lnTo>
                  <a:lnTo>
                    <a:pt x="4330763" y="875982"/>
                  </a:lnTo>
                  <a:lnTo>
                    <a:pt x="4336999" y="866736"/>
                  </a:lnTo>
                  <a:lnTo>
                    <a:pt x="4339285" y="855408"/>
                  </a:lnTo>
                  <a:close/>
                </a:path>
                <a:path extrusionOk="0" h="1235075" w="4974590">
                  <a:moveTo>
                    <a:pt x="4339285" y="567029"/>
                  </a:moveTo>
                  <a:lnTo>
                    <a:pt x="4336999" y="555739"/>
                  </a:lnTo>
                  <a:lnTo>
                    <a:pt x="4330763" y="546493"/>
                  </a:lnTo>
                  <a:lnTo>
                    <a:pt x="4321518" y="540258"/>
                  </a:lnTo>
                  <a:lnTo>
                    <a:pt x="4310202" y="537959"/>
                  </a:lnTo>
                  <a:lnTo>
                    <a:pt x="4298899" y="540258"/>
                  </a:lnTo>
                  <a:lnTo>
                    <a:pt x="4289653" y="546493"/>
                  </a:lnTo>
                  <a:lnTo>
                    <a:pt x="4283418" y="555739"/>
                  </a:lnTo>
                  <a:lnTo>
                    <a:pt x="4281132" y="567029"/>
                  </a:lnTo>
                  <a:lnTo>
                    <a:pt x="4283418" y="578358"/>
                  </a:lnTo>
                  <a:lnTo>
                    <a:pt x="4289653" y="587603"/>
                  </a:lnTo>
                  <a:lnTo>
                    <a:pt x="4298899" y="593826"/>
                  </a:lnTo>
                  <a:lnTo>
                    <a:pt x="4310202" y="596099"/>
                  </a:lnTo>
                  <a:lnTo>
                    <a:pt x="4321518" y="593826"/>
                  </a:lnTo>
                  <a:lnTo>
                    <a:pt x="4330763" y="587603"/>
                  </a:lnTo>
                  <a:lnTo>
                    <a:pt x="4336999" y="578358"/>
                  </a:lnTo>
                  <a:lnTo>
                    <a:pt x="4339285" y="567029"/>
                  </a:lnTo>
                  <a:close/>
                </a:path>
                <a:path extrusionOk="0" h="1235075" w="4974590">
                  <a:moveTo>
                    <a:pt x="4656734" y="1143838"/>
                  </a:moveTo>
                  <a:lnTo>
                    <a:pt x="4654448" y="1132522"/>
                  </a:lnTo>
                  <a:lnTo>
                    <a:pt x="4648212" y="1123289"/>
                  </a:lnTo>
                  <a:lnTo>
                    <a:pt x="4638980" y="1117053"/>
                  </a:lnTo>
                  <a:lnTo>
                    <a:pt x="4627664" y="1114767"/>
                  </a:lnTo>
                  <a:lnTo>
                    <a:pt x="4616361" y="1117053"/>
                  </a:lnTo>
                  <a:lnTo>
                    <a:pt x="4607128" y="1123289"/>
                  </a:lnTo>
                  <a:lnTo>
                    <a:pt x="4600905" y="1132522"/>
                  </a:lnTo>
                  <a:lnTo>
                    <a:pt x="4598632" y="1143838"/>
                  </a:lnTo>
                  <a:lnTo>
                    <a:pt x="4600905" y="1155141"/>
                  </a:lnTo>
                  <a:lnTo>
                    <a:pt x="4607128" y="1164361"/>
                  </a:lnTo>
                  <a:lnTo>
                    <a:pt x="4616361" y="1170584"/>
                  </a:lnTo>
                  <a:lnTo>
                    <a:pt x="4627664" y="1172857"/>
                  </a:lnTo>
                  <a:lnTo>
                    <a:pt x="4638980" y="1170584"/>
                  </a:lnTo>
                  <a:lnTo>
                    <a:pt x="4648212" y="1164361"/>
                  </a:lnTo>
                  <a:lnTo>
                    <a:pt x="4654448" y="1155141"/>
                  </a:lnTo>
                  <a:lnTo>
                    <a:pt x="4656734" y="1143838"/>
                  </a:lnTo>
                  <a:close/>
                </a:path>
                <a:path extrusionOk="0" h="1235075" w="4974590">
                  <a:moveTo>
                    <a:pt x="4656734" y="855408"/>
                  </a:moveTo>
                  <a:lnTo>
                    <a:pt x="4654448" y="844118"/>
                  </a:lnTo>
                  <a:lnTo>
                    <a:pt x="4648212" y="834872"/>
                  </a:lnTo>
                  <a:lnTo>
                    <a:pt x="4638980" y="828636"/>
                  </a:lnTo>
                  <a:lnTo>
                    <a:pt x="4627664" y="826338"/>
                  </a:lnTo>
                  <a:lnTo>
                    <a:pt x="4616361" y="828636"/>
                  </a:lnTo>
                  <a:lnTo>
                    <a:pt x="4607128" y="834872"/>
                  </a:lnTo>
                  <a:lnTo>
                    <a:pt x="4600905" y="844118"/>
                  </a:lnTo>
                  <a:lnTo>
                    <a:pt x="4598632" y="855408"/>
                  </a:lnTo>
                  <a:lnTo>
                    <a:pt x="4600905" y="866736"/>
                  </a:lnTo>
                  <a:lnTo>
                    <a:pt x="4607128" y="875982"/>
                  </a:lnTo>
                  <a:lnTo>
                    <a:pt x="4616361" y="882205"/>
                  </a:lnTo>
                  <a:lnTo>
                    <a:pt x="4627664" y="884478"/>
                  </a:lnTo>
                  <a:lnTo>
                    <a:pt x="4638980" y="882205"/>
                  </a:lnTo>
                  <a:lnTo>
                    <a:pt x="4648212" y="875982"/>
                  </a:lnTo>
                  <a:lnTo>
                    <a:pt x="4654448" y="866736"/>
                  </a:lnTo>
                  <a:lnTo>
                    <a:pt x="4656734" y="855408"/>
                  </a:lnTo>
                  <a:close/>
                </a:path>
                <a:path extrusionOk="0" h="1235075" w="4974590">
                  <a:moveTo>
                    <a:pt x="4656734" y="567029"/>
                  </a:moveTo>
                  <a:lnTo>
                    <a:pt x="4654448" y="555739"/>
                  </a:lnTo>
                  <a:lnTo>
                    <a:pt x="4648212" y="546493"/>
                  </a:lnTo>
                  <a:lnTo>
                    <a:pt x="4638980" y="540258"/>
                  </a:lnTo>
                  <a:lnTo>
                    <a:pt x="4627664" y="537959"/>
                  </a:lnTo>
                  <a:lnTo>
                    <a:pt x="4616361" y="540258"/>
                  </a:lnTo>
                  <a:lnTo>
                    <a:pt x="4607128" y="546493"/>
                  </a:lnTo>
                  <a:lnTo>
                    <a:pt x="4600905" y="555739"/>
                  </a:lnTo>
                  <a:lnTo>
                    <a:pt x="4598632" y="567029"/>
                  </a:lnTo>
                  <a:lnTo>
                    <a:pt x="4600905" y="578358"/>
                  </a:lnTo>
                  <a:lnTo>
                    <a:pt x="4607128" y="587603"/>
                  </a:lnTo>
                  <a:lnTo>
                    <a:pt x="4616361" y="593826"/>
                  </a:lnTo>
                  <a:lnTo>
                    <a:pt x="4627664" y="596099"/>
                  </a:lnTo>
                  <a:lnTo>
                    <a:pt x="4638980" y="593826"/>
                  </a:lnTo>
                  <a:lnTo>
                    <a:pt x="4648212" y="587603"/>
                  </a:lnTo>
                  <a:lnTo>
                    <a:pt x="4654448" y="578358"/>
                  </a:lnTo>
                  <a:lnTo>
                    <a:pt x="4656734" y="567029"/>
                  </a:lnTo>
                  <a:close/>
                </a:path>
                <a:path extrusionOk="0" h="1235075" w="4974590">
                  <a:moveTo>
                    <a:pt x="4974183" y="1143838"/>
                  </a:moveTo>
                  <a:lnTo>
                    <a:pt x="4971897" y="1132522"/>
                  </a:lnTo>
                  <a:lnTo>
                    <a:pt x="4965662" y="1123289"/>
                  </a:lnTo>
                  <a:lnTo>
                    <a:pt x="4956429" y="1117053"/>
                  </a:lnTo>
                  <a:lnTo>
                    <a:pt x="4945113" y="1114767"/>
                  </a:lnTo>
                  <a:lnTo>
                    <a:pt x="4933810" y="1117053"/>
                  </a:lnTo>
                  <a:lnTo>
                    <a:pt x="4924577" y="1123289"/>
                  </a:lnTo>
                  <a:lnTo>
                    <a:pt x="4918354" y="1132522"/>
                  </a:lnTo>
                  <a:lnTo>
                    <a:pt x="4916081" y="1143838"/>
                  </a:lnTo>
                  <a:lnTo>
                    <a:pt x="4918354" y="1155141"/>
                  </a:lnTo>
                  <a:lnTo>
                    <a:pt x="4924577" y="1164361"/>
                  </a:lnTo>
                  <a:lnTo>
                    <a:pt x="4933810" y="1170584"/>
                  </a:lnTo>
                  <a:lnTo>
                    <a:pt x="4945113" y="1172857"/>
                  </a:lnTo>
                  <a:lnTo>
                    <a:pt x="4956429" y="1170584"/>
                  </a:lnTo>
                  <a:lnTo>
                    <a:pt x="4965662" y="1164361"/>
                  </a:lnTo>
                  <a:lnTo>
                    <a:pt x="4971897" y="1155141"/>
                  </a:lnTo>
                  <a:lnTo>
                    <a:pt x="4974183" y="1143838"/>
                  </a:lnTo>
                  <a:close/>
                </a:path>
                <a:path extrusionOk="0" h="1235075" w="4974590">
                  <a:moveTo>
                    <a:pt x="4974183" y="855408"/>
                  </a:moveTo>
                  <a:lnTo>
                    <a:pt x="4971897" y="844118"/>
                  </a:lnTo>
                  <a:lnTo>
                    <a:pt x="4965662" y="834872"/>
                  </a:lnTo>
                  <a:lnTo>
                    <a:pt x="4956429" y="828636"/>
                  </a:lnTo>
                  <a:lnTo>
                    <a:pt x="4945113" y="826338"/>
                  </a:lnTo>
                  <a:lnTo>
                    <a:pt x="4933810" y="828636"/>
                  </a:lnTo>
                  <a:lnTo>
                    <a:pt x="4924577" y="834872"/>
                  </a:lnTo>
                  <a:lnTo>
                    <a:pt x="4918354" y="844118"/>
                  </a:lnTo>
                  <a:lnTo>
                    <a:pt x="4916081" y="855408"/>
                  </a:lnTo>
                  <a:lnTo>
                    <a:pt x="4918354" y="866736"/>
                  </a:lnTo>
                  <a:lnTo>
                    <a:pt x="4924577" y="875982"/>
                  </a:lnTo>
                  <a:lnTo>
                    <a:pt x="4933810" y="882205"/>
                  </a:lnTo>
                  <a:lnTo>
                    <a:pt x="4945113" y="884478"/>
                  </a:lnTo>
                  <a:lnTo>
                    <a:pt x="4956429" y="882205"/>
                  </a:lnTo>
                  <a:lnTo>
                    <a:pt x="4965662" y="875982"/>
                  </a:lnTo>
                  <a:lnTo>
                    <a:pt x="4971897" y="866736"/>
                  </a:lnTo>
                  <a:lnTo>
                    <a:pt x="4974183" y="855408"/>
                  </a:lnTo>
                  <a:close/>
                </a:path>
                <a:path extrusionOk="0" h="1235075" w="4974590">
                  <a:moveTo>
                    <a:pt x="4974183" y="567029"/>
                  </a:moveTo>
                  <a:lnTo>
                    <a:pt x="4971897" y="555739"/>
                  </a:lnTo>
                  <a:lnTo>
                    <a:pt x="4965662" y="546493"/>
                  </a:lnTo>
                  <a:lnTo>
                    <a:pt x="4956429" y="540258"/>
                  </a:lnTo>
                  <a:lnTo>
                    <a:pt x="4945113" y="537959"/>
                  </a:lnTo>
                  <a:lnTo>
                    <a:pt x="4933810" y="540258"/>
                  </a:lnTo>
                  <a:lnTo>
                    <a:pt x="4924577" y="546493"/>
                  </a:lnTo>
                  <a:lnTo>
                    <a:pt x="4918354" y="555739"/>
                  </a:lnTo>
                  <a:lnTo>
                    <a:pt x="4916081" y="567029"/>
                  </a:lnTo>
                  <a:lnTo>
                    <a:pt x="4918354" y="578358"/>
                  </a:lnTo>
                  <a:lnTo>
                    <a:pt x="4924577" y="587603"/>
                  </a:lnTo>
                  <a:lnTo>
                    <a:pt x="4933810" y="593826"/>
                  </a:lnTo>
                  <a:lnTo>
                    <a:pt x="4945113" y="596099"/>
                  </a:lnTo>
                  <a:lnTo>
                    <a:pt x="4956429" y="593826"/>
                  </a:lnTo>
                  <a:lnTo>
                    <a:pt x="4965662" y="587603"/>
                  </a:lnTo>
                  <a:lnTo>
                    <a:pt x="4971897" y="578358"/>
                  </a:lnTo>
                  <a:lnTo>
                    <a:pt x="4974183" y="567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6" name="Google Shape;43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17905" y="5036591"/>
              <a:ext cx="1510824" cy="1510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100" y="3556000"/>
              <a:ext cx="2997200" cy="10019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7"/>
            <p:cNvSpPr/>
            <p:nvPr/>
          </p:nvSpPr>
          <p:spPr>
            <a:xfrm>
              <a:off x="634898" y="3640239"/>
              <a:ext cx="2795905" cy="797560"/>
            </a:xfrm>
            <a:custGeom>
              <a:rect b="b" l="l" r="r" t="t"/>
              <a:pathLst>
                <a:path extrusionOk="0" h="797560" w="2795904">
                  <a:moveTo>
                    <a:pt x="2397328" y="797115"/>
                  </a:moveTo>
                  <a:lnTo>
                    <a:pt x="398564" y="797115"/>
                  </a:lnTo>
                  <a:lnTo>
                    <a:pt x="352083" y="794434"/>
                  </a:lnTo>
                  <a:lnTo>
                    <a:pt x="307178" y="786589"/>
                  </a:lnTo>
                  <a:lnTo>
                    <a:pt x="264146" y="773880"/>
                  </a:lnTo>
                  <a:lnTo>
                    <a:pt x="223287" y="756606"/>
                  </a:lnTo>
                  <a:lnTo>
                    <a:pt x="184900" y="735066"/>
                  </a:lnTo>
                  <a:lnTo>
                    <a:pt x="149284" y="709559"/>
                  </a:lnTo>
                  <a:lnTo>
                    <a:pt x="116738" y="680383"/>
                  </a:lnTo>
                  <a:lnTo>
                    <a:pt x="87561" y="647838"/>
                  </a:lnTo>
                  <a:lnTo>
                    <a:pt x="62052" y="612223"/>
                  </a:lnTo>
                  <a:lnTo>
                    <a:pt x="40511" y="573838"/>
                  </a:lnTo>
                  <a:lnTo>
                    <a:pt x="23236" y="532980"/>
                  </a:lnTo>
                  <a:lnTo>
                    <a:pt x="10526" y="489949"/>
                  </a:lnTo>
                  <a:lnTo>
                    <a:pt x="2681" y="445044"/>
                  </a:lnTo>
                  <a:lnTo>
                    <a:pt x="0" y="398564"/>
                  </a:lnTo>
                  <a:lnTo>
                    <a:pt x="2681" y="352093"/>
                  </a:lnTo>
                  <a:lnTo>
                    <a:pt x="10526" y="307194"/>
                  </a:lnTo>
                  <a:lnTo>
                    <a:pt x="23236" y="264166"/>
                  </a:lnTo>
                  <a:lnTo>
                    <a:pt x="40511" y="223309"/>
                  </a:lnTo>
                  <a:lnTo>
                    <a:pt x="62052" y="184923"/>
                  </a:lnTo>
                  <a:lnTo>
                    <a:pt x="87561" y="149305"/>
                  </a:lnTo>
                  <a:lnTo>
                    <a:pt x="116738" y="116757"/>
                  </a:lnTo>
                  <a:lnTo>
                    <a:pt x="149284" y="87577"/>
                  </a:lnTo>
                  <a:lnTo>
                    <a:pt x="184900" y="62065"/>
                  </a:lnTo>
                  <a:lnTo>
                    <a:pt x="223287" y="40520"/>
                  </a:lnTo>
                  <a:lnTo>
                    <a:pt x="264146" y="23241"/>
                  </a:lnTo>
                  <a:lnTo>
                    <a:pt x="307178" y="10529"/>
                  </a:lnTo>
                  <a:lnTo>
                    <a:pt x="352083" y="2682"/>
                  </a:lnTo>
                  <a:lnTo>
                    <a:pt x="398564" y="0"/>
                  </a:lnTo>
                  <a:lnTo>
                    <a:pt x="2397328" y="0"/>
                  </a:lnTo>
                  <a:lnTo>
                    <a:pt x="2443808" y="2682"/>
                  </a:lnTo>
                  <a:lnTo>
                    <a:pt x="2488713" y="10529"/>
                  </a:lnTo>
                  <a:lnTo>
                    <a:pt x="2531745" y="23241"/>
                  </a:lnTo>
                  <a:lnTo>
                    <a:pt x="2572604" y="40520"/>
                  </a:lnTo>
                  <a:lnTo>
                    <a:pt x="2610991" y="62065"/>
                  </a:lnTo>
                  <a:lnTo>
                    <a:pt x="2646607" y="87577"/>
                  </a:lnTo>
                  <a:lnTo>
                    <a:pt x="2679153" y="116757"/>
                  </a:lnTo>
                  <a:lnTo>
                    <a:pt x="2708330" y="149305"/>
                  </a:lnTo>
                  <a:lnTo>
                    <a:pt x="2733839" y="184923"/>
                  </a:lnTo>
                  <a:lnTo>
                    <a:pt x="2755381" y="223309"/>
                  </a:lnTo>
                  <a:lnTo>
                    <a:pt x="2772656" y="264166"/>
                  </a:lnTo>
                  <a:lnTo>
                    <a:pt x="2785365" y="307194"/>
                  </a:lnTo>
                  <a:lnTo>
                    <a:pt x="2793210" y="352093"/>
                  </a:lnTo>
                  <a:lnTo>
                    <a:pt x="2795892" y="398564"/>
                  </a:lnTo>
                  <a:lnTo>
                    <a:pt x="2793210" y="445044"/>
                  </a:lnTo>
                  <a:lnTo>
                    <a:pt x="2785365" y="489949"/>
                  </a:lnTo>
                  <a:lnTo>
                    <a:pt x="2772656" y="532980"/>
                  </a:lnTo>
                  <a:lnTo>
                    <a:pt x="2755381" y="573838"/>
                  </a:lnTo>
                  <a:lnTo>
                    <a:pt x="2733839" y="612223"/>
                  </a:lnTo>
                  <a:lnTo>
                    <a:pt x="2708330" y="647838"/>
                  </a:lnTo>
                  <a:lnTo>
                    <a:pt x="2679153" y="680383"/>
                  </a:lnTo>
                  <a:lnTo>
                    <a:pt x="2646607" y="709559"/>
                  </a:lnTo>
                  <a:lnTo>
                    <a:pt x="2610991" y="735066"/>
                  </a:lnTo>
                  <a:lnTo>
                    <a:pt x="2572604" y="756606"/>
                  </a:lnTo>
                  <a:lnTo>
                    <a:pt x="2531745" y="773880"/>
                  </a:lnTo>
                  <a:lnTo>
                    <a:pt x="2488713" y="786589"/>
                  </a:lnTo>
                  <a:lnTo>
                    <a:pt x="2443808" y="794434"/>
                  </a:lnTo>
                  <a:lnTo>
                    <a:pt x="2397328" y="797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9" name="Google Shape;43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95700" y="3583330"/>
              <a:ext cx="2997200" cy="10013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7"/>
            <p:cNvSpPr/>
            <p:nvPr/>
          </p:nvSpPr>
          <p:spPr>
            <a:xfrm>
              <a:off x="3781628" y="3669601"/>
              <a:ext cx="2795905" cy="797560"/>
            </a:xfrm>
            <a:custGeom>
              <a:rect b="b" l="l" r="r" t="t"/>
              <a:pathLst>
                <a:path extrusionOk="0" h="797560" w="2795904">
                  <a:moveTo>
                    <a:pt x="2397315" y="797128"/>
                  </a:moveTo>
                  <a:lnTo>
                    <a:pt x="398551" y="797128"/>
                  </a:lnTo>
                  <a:lnTo>
                    <a:pt x="352071" y="794446"/>
                  </a:lnTo>
                  <a:lnTo>
                    <a:pt x="307166" y="786601"/>
                  </a:lnTo>
                  <a:lnTo>
                    <a:pt x="264135" y="773891"/>
                  </a:lnTo>
                  <a:lnTo>
                    <a:pt x="223277" y="756616"/>
                  </a:lnTo>
                  <a:lnTo>
                    <a:pt x="184891" y="735075"/>
                  </a:lnTo>
                  <a:lnTo>
                    <a:pt x="149276" y="709566"/>
                  </a:lnTo>
                  <a:lnTo>
                    <a:pt x="116732" y="680389"/>
                  </a:lnTo>
                  <a:lnTo>
                    <a:pt x="87556" y="647843"/>
                  </a:lnTo>
                  <a:lnTo>
                    <a:pt x="62049" y="612227"/>
                  </a:lnTo>
                  <a:lnTo>
                    <a:pt x="40508" y="573840"/>
                  </a:lnTo>
                  <a:lnTo>
                    <a:pt x="23234" y="532981"/>
                  </a:lnTo>
                  <a:lnTo>
                    <a:pt x="10525" y="489949"/>
                  </a:lnTo>
                  <a:lnTo>
                    <a:pt x="2681" y="445044"/>
                  </a:lnTo>
                  <a:lnTo>
                    <a:pt x="0" y="398564"/>
                  </a:lnTo>
                  <a:lnTo>
                    <a:pt x="2681" y="352083"/>
                  </a:lnTo>
                  <a:lnTo>
                    <a:pt x="10525" y="307178"/>
                  </a:lnTo>
                  <a:lnTo>
                    <a:pt x="23234" y="264146"/>
                  </a:lnTo>
                  <a:lnTo>
                    <a:pt x="40508" y="223287"/>
                  </a:lnTo>
                  <a:lnTo>
                    <a:pt x="62049" y="184900"/>
                  </a:lnTo>
                  <a:lnTo>
                    <a:pt x="87556" y="149284"/>
                  </a:lnTo>
                  <a:lnTo>
                    <a:pt x="116732" y="116738"/>
                  </a:lnTo>
                  <a:lnTo>
                    <a:pt x="149276" y="87561"/>
                  </a:lnTo>
                  <a:lnTo>
                    <a:pt x="184891" y="62052"/>
                  </a:lnTo>
                  <a:lnTo>
                    <a:pt x="223277" y="40511"/>
                  </a:lnTo>
                  <a:lnTo>
                    <a:pt x="264135" y="23236"/>
                  </a:lnTo>
                  <a:lnTo>
                    <a:pt x="307166" y="10526"/>
                  </a:lnTo>
                  <a:lnTo>
                    <a:pt x="352071" y="2681"/>
                  </a:lnTo>
                  <a:lnTo>
                    <a:pt x="398551" y="0"/>
                  </a:lnTo>
                  <a:lnTo>
                    <a:pt x="2397315" y="0"/>
                  </a:lnTo>
                  <a:lnTo>
                    <a:pt x="2443795" y="2681"/>
                  </a:lnTo>
                  <a:lnTo>
                    <a:pt x="2488701" y="10526"/>
                  </a:lnTo>
                  <a:lnTo>
                    <a:pt x="2531732" y="23236"/>
                  </a:lnTo>
                  <a:lnTo>
                    <a:pt x="2572591" y="40511"/>
                  </a:lnTo>
                  <a:lnTo>
                    <a:pt x="2610979" y="62052"/>
                  </a:lnTo>
                  <a:lnTo>
                    <a:pt x="2646595" y="87561"/>
                  </a:lnTo>
                  <a:lnTo>
                    <a:pt x="2679141" y="116738"/>
                  </a:lnTo>
                  <a:lnTo>
                    <a:pt x="2708318" y="149284"/>
                  </a:lnTo>
                  <a:lnTo>
                    <a:pt x="2733826" y="184900"/>
                  </a:lnTo>
                  <a:lnTo>
                    <a:pt x="2755368" y="223287"/>
                  </a:lnTo>
                  <a:lnTo>
                    <a:pt x="2772643" y="264146"/>
                  </a:lnTo>
                  <a:lnTo>
                    <a:pt x="2785353" y="307178"/>
                  </a:lnTo>
                  <a:lnTo>
                    <a:pt x="2793198" y="352083"/>
                  </a:lnTo>
                  <a:lnTo>
                    <a:pt x="2795879" y="398564"/>
                  </a:lnTo>
                  <a:lnTo>
                    <a:pt x="2793198" y="445044"/>
                  </a:lnTo>
                  <a:lnTo>
                    <a:pt x="2785353" y="489949"/>
                  </a:lnTo>
                  <a:lnTo>
                    <a:pt x="2772643" y="532981"/>
                  </a:lnTo>
                  <a:lnTo>
                    <a:pt x="2755368" y="573840"/>
                  </a:lnTo>
                  <a:lnTo>
                    <a:pt x="2733826" y="612227"/>
                  </a:lnTo>
                  <a:lnTo>
                    <a:pt x="2708318" y="647843"/>
                  </a:lnTo>
                  <a:lnTo>
                    <a:pt x="2679141" y="680389"/>
                  </a:lnTo>
                  <a:lnTo>
                    <a:pt x="2646595" y="709566"/>
                  </a:lnTo>
                  <a:lnTo>
                    <a:pt x="2610979" y="735075"/>
                  </a:lnTo>
                  <a:lnTo>
                    <a:pt x="2572591" y="756616"/>
                  </a:lnTo>
                  <a:lnTo>
                    <a:pt x="2531732" y="773891"/>
                  </a:lnTo>
                  <a:lnTo>
                    <a:pt x="2488701" y="786601"/>
                  </a:lnTo>
                  <a:lnTo>
                    <a:pt x="2443795" y="794446"/>
                  </a:lnTo>
                  <a:lnTo>
                    <a:pt x="2397315" y="797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1" name="Google Shape;441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61568" y="4864099"/>
              <a:ext cx="2996361" cy="998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7"/>
            <p:cNvSpPr/>
            <p:nvPr/>
          </p:nvSpPr>
          <p:spPr>
            <a:xfrm>
              <a:off x="6945109" y="4944363"/>
              <a:ext cx="2795905" cy="797560"/>
            </a:xfrm>
            <a:custGeom>
              <a:rect b="b" l="l" r="r" t="t"/>
              <a:pathLst>
                <a:path extrusionOk="0" h="797560" w="2795904">
                  <a:moveTo>
                    <a:pt x="2397328" y="797128"/>
                  </a:moveTo>
                  <a:lnTo>
                    <a:pt x="398564" y="797128"/>
                  </a:lnTo>
                  <a:lnTo>
                    <a:pt x="352083" y="794446"/>
                  </a:lnTo>
                  <a:lnTo>
                    <a:pt x="307178" y="786601"/>
                  </a:lnTo>
                  <a:lnTo>
                    <a:pt x="264146" y="773891"/>
                  </a:lnTo>
                  <a:lnTo>
                    <a:pt x="223287" y="756616"/>
                  </a:lnTo>
                  <a:lnTo>
                    <a:pt x="184900" y="735075"/>
                  </a:lnTo>
                  <a:lnTo>
                    <a:pt x="149284" y="709566"/>
                  </a:lnTo>
                  <a:lnTo>
                    <a:pt x="116738" y="680389"/>
                  </a:lnTo>
                  <a:lnTo>
                    <a:pt x="87561" y="647843"/>
                  </a:lnTo>
                  <a:lnTo>
                    <a:pt x="62052" y="612227"/>
                  </a:lnTo>
                  <a:lnTo>
                    <a:pt x="40511" y="573840"/>
                  </a:lnTo>
                  <a:lnTo>
                    <a:pt x="23236" y="532981"/>
                  </a:lnTo>
                  <a:lnTo>
                    <a:pt x="10526" y="489949"/>
                  </a:lnTo>
                  <a:lnTo>
                    <a:pt x="2681" y="445044"/>
                  </a:lnTo>
                  <a:lnTo>
                    <a:pt x="0" y="398564"/>
                  </a:lnTo>
                  <a:lnTo>
                    <a:pt x="2681" y="352083"/>
                  </a:lnTo>
                  <a:lnTo>
                    <a:pt x="10526" y="307178"/>
                  </a:lnTo>
                  <a:lnTo>
                    <a:pt x="23236" y="264146"/>
                  </a:lnTo>
                  <a:lnTo>
                    <a:pt x="40511" y="223287"/>
                  </a:lnTo>
                  <a:lnTo>
                    <a:pt x="62052" y="184900"/>
                  </a:lnTo>
                  <a:lnTo>
                    <a:pt x="87561" y="149284"/>
                  </a:lnTo>
                  <a:lnTo>
                    <a:pt x="116738" y="116738"/>
                  </a:lnTo>
                  <a:lnTo>
                    <a:pt x="149284" y="87561"/>
                  </a:lnTo>
                  <a:lnTo>
                    <a:pt x="184900" y="62052"/>
                  </a:lnTo>
                  <a:lnTo>
                    <a:pt x="223287" y="40511"/>
                  </a:lnTo>
                  <a:lnTo>
                    <a:pt x="264146" y="23236"/>
                  </a:lnTo>
                  <a:lnTo>
                    <a:pt x="307178" y="10526"/>
                  </a:lnTo>
                  <a:lnTo>
                    <a:pt x="352083" y="2681"/>
                  </a:lnTo>
                  <a:lnTo>
                    <a:pt x="398564" y="0"/>
                  </a:lnTo>
                  <a:lnTo>
                    <a:pt x="2397328" y="0"/>
                  </a:lnTo>
                  <a:lnTo>
                    <a:pt x="2443808" y="2681"/>
                  </a:lnTo>
                  <a:lnTo>
                    <a:pt x="2488713" y="10526"/>
                  </a:lnTo>
                  <a:lnTo>
                    <a:pt x="2531745" y="23236"/>
                  </a:lnTo>
                  <a:lnTo>
                    <a:pt x="2572604" y="40511"/>
                  </a:lnTo>
                  <a:lnTo>
                    <a:pt x="2610991" y="62052"/>
                  </a:lnTo>
                  <a:lnTo>
                    <a:pt x="2646607" y="87561"/>
                  </a:lnTo>
                  <a:lnTo>
                    <a:pt x="2679153" y="116738"/>
                  </a:lnTo>
                  <a:lnTo>
                    <a:pt x="2708330" y="149284"/>
                  </a:lnTo>
                  <a:lnTo>
                    <a:pt x="2733839" y="184900"/>
                  </a:lnTo>
                  <a:lnTo>
                    <a:pt x="2755381" y="223287"/>
                  </a:lnTo>
                  <a:lnTo>
                    <a:pt x="2772656" y="264146"/>
                  </a:lnTo>
                  <a:lnTo>
                    <a:pt x="2785365" y="307178"/>
                  </a:lnTo>
                  <a:lnTo>
                    <a:pt x="2793210" y="352083"/>
                  </a:lnTo>
                  <a:lnTo>
                    <a:pt x="2795892" y="398564"/>
                  </a:lnTo>
                  <a:lnTo>
                    <a:pt x="2793210" y="445044"/>
                  </a:lnTo>
                  <a:lnTo>
                    <a:pt x="2785365" y="489949"/>
                  </a:lnTo>
                  <a:lnTo>
                    <a:pt x="2772656" y="532981"/>
                  </a:lnTo>
                  <a:lnTo>
                    <a:pt x="2755381" y="573840"/>
                  </a:lnTo>
                  <a:lnTo>
                    <a:pt x="2733839" y="612227"/>
                  </a:lnTo>
                  <a:lnTo>
                    <a:pt x="2708330" y="647843"/>
                  </a:lnTo>
                  <a:lnTo>
                    <a:pt x="2679153" y="680389"/>
                  </a:lnTo>
                  <a:lnTo>
                    <a:pt x="2646607" y="709566"/>
                  </a:lnTo>
                  <a:lnTo>
                    <a:pt x="2610991" y="735075"/>
                  </a:lnTo>
                  <a:lnTo>
                    <a:pt x="2572604" y="756616"/>
                  </a:lnTo>
                  <a:lnTo>
                    <a:pt x="2531745" y="773891"/>
                  </a:lnTo>
                  <a:lnTo>
                    <a:pt x="2488713" y="786601"/>
                  </a:lnTo>
                  <a:lnTo>
                    <a:pt x="2443808" y="794446"/>
                  </a:lnTo>
                  <a:lnTo>
                    <a:pt x="2397328" y="797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3" name="Google Shape;443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84796" y="4814493"/>
              <a:ext cx="2996361" cy="100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7"/>
            <p:cNvSpPr/>
            <p:nvPr/>
          </p:nvSpPr>
          <p:spPr>
            <a:xfrm>
              <a:off x="668337" y="4898974"/>
              <a:ext cx="2795905" cy="797560"/>
            </a:xfrm>
            <a:custGeom>
              <a:rect b="b" l="l" r="r" t="t"/>
              <a:pathLst>
                <a:path extrusionOk="0" h="797560" w="2795904">
                  <a:moveTo>
                    <a:pt x="2397277" y="797128"/>
                  </a:moveTo>
                  <a:lnTo>
                    <a:pt x="398564" y="797128"/>
                  </a:lnTo>
                  <a:lnTo>
                    <a:pt x="352074" y="794446"/>
                  </a:lnTo>
                  <a:lnTo>
                    <a:pt x="307162" y="786601"/>
                  </a:lnTo>
                  <a:lnTo>
                    <a:pt x="264126" y="773891"/>
                  </a:lnTo>
                  <a:lnTo>
                    <a:pt x="223265" y="756616"/>
                  </a:lnTo>
                  <a:lnTo>
                    <a:pt x="184878" y="735075"/>
                  </a:lnTo>
                  <a:lnTo>
                    <a:pt x="149263" y="709566"/>
                  </a:lnTo>
                  <a:lnTo>
                    <a:pt x="116719" y="680389"/>
                  </a:lnTo>
                  <a:lnTo>
                    <a:pt x="87545" y="647843"/>
                  </a:lnTo>
                  <a:lnTo>
                    <a:pt x="62040" y="612227"/>
                  </a:lnTo>
                  <a:lnTo>
                    <a:pt x="40502" y="573840"/>
                  </a:lnTo>
                  <a:lnTo>
                    <a:pt x="23230" y="532981"/>
                  </a:lnTo>
                  <a:lnTo>
                    <a:pt x="10523" y="489949"/>
                  </a:lnTo>
                  <a:lnTo>
                    <a:pt x="2680" y="445044"/>
                  </a:lnTo>
                  <a:lnTo>
                    <a:pt x="0" y="398564"/>
                  </a:lnTo>
                  <a:lnTo>
                    <a:pt x="2680" y="352083"/>
                  </a:lnTo>
                  <a:lnTo>
                    <a:pt x="10523" y="307178"/>
                  </a:lnTo>
                  <a:lnTo>
                    <a:pt x="23230" y="264146"/>
                  </a:lnTo>
                  <a:lnTo>
                    <a:pt x="40502" y="223287"/>
                  </a:lnTo>
                  <a:lnTo>
                    <a:pt x="62040" y="184900"/>
                  </a:lnTo>
                  <a:lnTo>
                    <a:pt x="87545" y="149284"/>
                  </a:lnTo>
                  <a:lnTo>
                    <a:pt x="116719" y="116738"/>
                  </a:lnTo>
                  <a:lnTo>
                    <a:pt x="149263" y="87561"/>
                  </a:lnTo>
                  <a:lnTo>
                    <a:pt x="184878" y="62052"/>
                  </a:lnTo>
                  <a:lnTo>
                    <a:pt x="223265" y="40511"/>
                  </a:lnTo>
                  <a:lnTo>
                    <a:pt x="264126" y="23236"/>
                  </a:lnTo>
                  <a:lnTo>
                    <a:pt x="307162" y="10526"/>
                  </a:lnTo>
                  <a:lnTo>
                    <a:pt x="352074" y="2681"/>
                  </a:lnTo>
                  <a:lnTo>
                    <a:pt x="398564" y="0"/>
                  </a:lnTo>
                  <a:lnTo>
                    <a:pt x="2397277" y="0"/>
                  </a:lnTo>
                  <a:lnTo>
                    <a:pt x="2443757" y="2681"/>
                  </a:lnTo>
                  <a:lnTo>
                    <a:pt x="2488663" y="10526"/>
                  </a:lnTo>
                  <a:lnTo>
                    <a:pt x="2531694" y="23236"/>
                  </a:lnTo>
                  <a:lnTo>
                    <a:pt x="2572553" y="40511"/>
                  </a:lnTo>
                  <a:lnTo>
                    <a:pt x="2610940" y="62052"/>
                  </a:lnTo>
                  <a:lnTo>
                    <a:pt x="2646557" y="87561"/>
                  </a:lnTo>
                  <a:lnTo>
                    <a:pt x="2679103" y="116738"/>
                  </a:lnTo>
                  <a:lnTo>
                    <a:pt x="2708280" y="149284"/>
                  </a:lnTo>
                  <a:lnTo>
                    <a:pt x="2733788" y="184900"/>
                  </a:lnTo>
                  <a:lnTo>
                    <a:pt x="2755330" y="223287"/>
                  </a:lnTo>
                  <a:lnTo>
                    <a:pt x="2772605" y="264146"/>
                  </a:lnTo>
                  <a:lnTo>
                    <a:pt x="2785314" y="307178"/>
                  </a:lnTo>
                  <a:lnTo>
                    <a:pt x="2793160" y="352083"/>
                  </a:lnTo>
                  <a:lnTo>
                    <a:pt x="2795841" y="398564"/>
                  </a:lnTo>
                  <a:lnTo>
                    <a:pt x="2793160" y="445044"/>
                  </a:lnTo>
                  <a:lnTo>
                    <a:pt x="2785314" y="489949"/>
                  </a:lnTo>
                  <a:lnTo>
                    <a:pt x="2772605" y="532981"/>
                  </a:lnTo>
                  <a:lnTo>
                    <a:pt x="2755330" y="573840"/>
                  </a:lnTo>
                  <a:lnTo>
                    <a:pt x="2733788" y="612227"/>
                  </a:lnTo>
                  <a:lnTo>
                    <a:pt x="2708280" y="647843"/>
                  </a:lnTo>
                  <a:lnTo>
                    <a:pt x="2679103" y="680389"/>
                  </a:lnTo>
                  <a:lnTo>
                    <a:pt x="2646557" y="709566"/>
                  </a:lnTo>
                  <a:lnTo>
                    <a:pt x="2610940" y="735075"/>
                  </a:lnTo>
                  <a:lnTo>
                    <a:pt x="2572553" y="756616"/>
                  </a:lnTo>
                  <a:lnTo>
                    <a:pt x="2531694" y="773891"/>
                  </a:lnTo>
                  <a:lnTo>
                    <a:pt x="2488663" y="786601"/>
                  </a:lnTo>
                  <a:lnTo>
                    <a:pt x="2443757" y="794446"/>
                  </a:lnTo>
                  <a:lnTo>
                    <a:pt x="2397277" y="797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5" name="Google Shape;445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733800" y="4843805"/>
              <a:ext cx="2994075" cy="998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7"/>
            <p:cNvSpPr/>
            <p:nvPr/>
          </p:nvSpPr>
          <p:spPr>
            <a:xfrm>
              <a:off x="1683689" y="3836695"/>
              <a:ext cx="582295" cy="99695"/>
            </a:xfrm>
            <a:custGeom>
              <a:rect b="b" l="l" r="r" t="t"/>
              <a:pathLst>
                <a:path extrusionOk="0" h="99695" w="582294">
                  <a:moveTo>
                    <a:pt x="96342" y="0"/>
                  </a:moveTo>
                  <a:lnTo>
                    <a:pt x="72529" y="0"/>
                  </a:lnTo>
                  <a:lnTo>
                    <a:pt x="49415" y="44538"/>
                  </a:lnTo>
                  <a:lnTo>
                    <a:pt x="24206" y="0"/>
                  </a:lnTo>
                  <a:lnTo>
                    <a:pt x="0" y="0"/>
                  </a:lnTo>
                  <a:lnTo>
                    <a:pt x="37452" y="64046"/>
                  </a:lnTo>
                  <a:lnTo>
                    <a:pt x="18364" y="97472"/>
                  </a:lnTo>
                  <a:lnTo>
                    <a:pt x="42176" y="97472"/>
                  </a:lnTo>
                  <a:lnTo>
                    <a:pt x="71589" y="44538"/>
                  </a:lnTo>
                  <a:lnTo>
                    <a:pt x="96342" y="0"/>
                  </a:lnTo>
                  <a:close/>
                </a:path>
                <a:path extrusionOk="0" h="99695" w="582294">
                  <a:moveTo>
                    <a:pt x="165252" y="22809"/>
                  </a:moveTo>
                  <a:lnTo>
                    <a:pt x="144119" y="22809"/>
                  </a:lnTo>
                  <a:lnTo>
                    <a:pt x="144119" y="56108"/>
                  </a:lnTo>
                  <a:lnTo>
                    <a:pt x="139801" y="57340"/>
                  </a:lnTo>
                  <a:lnTo>
                    <a:pt x="135877" y="58089"/>
                  </a:lnTo>
                  <a:lnTo>
                    <a:pt x="128092" y="58089"/>
                  </a:lnTo>
                  <a:lnTo>
                    <a:pt x="125018" y="57238"/>
                  </a:lnTo>
                  <a:lnTo>
                    <a:pt x="120853" y="53873"/>
                  </a:lnTo>
                  <a:lnTo>
                    <a:pt x="119862" y="51092"/>
                  </a:lnTo>
                  <a:lnTo>
                    <a:pt x="119862" y="22809"/>
                  </a:lnTo>
                  <a:lnTo>
                    <a:pt x="98818" y="22809"/>
                  </a:lnTo>
                  <a:lnTo>
                    <a:pt x="98818" y="58483"/>
                  </a:lnTo>
                  <a:lnTo>
                    <a:pt x="101498" y="65430"/>
                  </a:lnTo>
                  <a:lnTo>
                    <a:pt x="106756" y="70040"/>
                  </a:lnTo>
                  <a:lnTo>
                    <a:pt x="111925" y="74650"/>
                  </a:lnTo>
                  <a:lnTo>
                    <a:pt x="119456" y="76987"/>
                  </a:lnTo>
                  <a:lnTo>
                    <a:pt x="134200" y="76987"/>
                  </a:lnTo>
                  <a:lnTo>
                    <a:pt x="139204" y="76288"/>
                  </a:lnTo>
                  <a:lnTo>
                    <a:pt x="144119" y="74904"/>
                  </a:lnTo>
                  <a:lnTo>
                    <a:pt x="144119" y="97472"/>
                  </a:lnTo>
                  <a:lnTo>
                    <a:pt x="165252" y="97472"/>
                  </a:lnTo>
                  <a:lnTo>
                    <a:pt x="165252" y="74904"/>
                  </a:lnTo>
                  <a:lnTo>
                    <a:pt x="165252" y="58089"/>
                  </a:lnTo>
                  <a:lnTo>
                    <a:pt x="165252" y="22809"/>
                  </a:lnTo>
                  <a:close/>
                </a:path>
                <a:path extrusionOk="0" h="99695" w="582294">
                  <a:moveTo>
                    <a:pt x="248399" y="43700"/>
                  </a:moveTo>
                  <a:lnTo>
                    <a:pt x="247167" y="40081"/>
                  </a:lnTo>
                  <a:lnTo>
                    <a:pt x="245719" y="35763"/>
                  </a:lnTo>
                  <a:lnTo>
                    <a:pt x="240309" y="30353"/>
                  </a:lnTo>
                  <a:lnTo>
                    <a:pt x="235610" y="26720"/>
                  </a:lnTo>
                  <a:lnTo>
                    <a:pt x="229844" y="24117"/>
                  </a:lnTo>
                  <a:lnTo>
                    <a:pt x="228358" y="23787"/>
                  </a:lnTo>
                  <a:lnTo>
                    <a:pt x="228358" y="67411"/>
                  </a:lnTo>
                  <a:lnTo>
                    <a:pt x="228358" y="75057"/>
                  </a:lnTo>
                  <a:lnTo>
                    <a:pt x="226822" y="78232"/>
                  </a:lnTo>
                  <a:lnTo>
                    <a:pt x="223888" y="80606"/>
                  </a:lnTo>
                  <a:lnTo>
                    <a:pt x="220814" y="82994"/>
                  </a:lnTo>
                  <a:lnTo>
                    <a:pt x="216801" y="84226"/>
                  </a:lnTo>
                  <a:lnTo>
                    <a:pt x="208267" y="84226"/>
                  </a:lnTo>
                  <a:lnTo>
                    <a:pt x="205486" y="83388"/>
                  </a:lnTo>
                  <a:lnTo>
                    <a:pt x="203403" y="81749"/>
                  </a:lnTo>
                  <a:lnTo>
                    <a:pt x="201320" y="80213"/>
                  </a:lnTo>
                  <a:lnTo>
                    <a:pt x="200342" y="78232"/>
                  </a:lnTo>
                  <a:lnTo>
                    <a:pt x="200228" y="71577"/>
                  </a:lnTo>
                  <a:lnTo>
                    <a:pt x="201472" y="69049"/>
                  </a:lnTo>
                  <a:lnTo>
                    <a:pt x="206768" y="65430"/>
                  </a:lnTo>
                  <a:lnTo>
                    <a:pt x="210248" y="64592"/>
                  </a:lnTo>
                  <a:lnTo>
                    <a:pt x="219722" y="64592"/>
                  </a:lnTo>
                  <a:lnTo>
                    <a:pt x="224142" y="65582"/>
                  </a:lnTo>
                  <a:lnTo>
                    <a:pt x="228358" y="67411"/>
                  </a:lnTo>
                  <a:lnTo>
                    <a:pt x="228358" y="23787"/>
                  </a:lnTo>
                  <a:lnTo>
                    <a:pt x="223012" y="22555"/>
                  </a:lnTo>
                  <a:lnTo>
                    <a:pt x="215112" y="22021"/>
                  </a:lnTo>
                  <a:lnTo>
                    <a:pt x="207721" y="22390"/>
                  </a:lnTo>
                  <a:lnTo>
                    <a:pt x="200406" y="23495"/>
                  </a:lnTo>
                  <a:lnTo>
                    <a:pt x="193205" y="25349"/>
                  </a:lnTo>
                  <a:lnTo>
                    <a:pt x="186131" y="27978"/>
                  </a:lnTo>
                  <a:lnTo>
                    <a:pt x="191439" y="44145"/>
                  </a:lnTo>
                  <a:lnTo>
                    <a:pt x="198386" y="41516"/>
                  </a:lnTo>
                  <a:lnTo>
                    <a:pt x="205232" y="40081"/>
                  </a:lnTo>
                  <a:lnTo>
                    <a:pt x="222745" y="40081"/>
                  </a:lnTo>
                  <a:lnTo>
                    <a:pt x="228053" y="44691"/>
                  </a:lnTo>
                  <a:lnTo>
                    <a:pt x="228053" y="55016"/>
                  </a:lnTo>
                  <a:lnTo>
                    <a:pt x="221957" y="52933"/>
                  </a:lnTo>
                  <a:lnTo>
                    <a:pt x="215798" y="51930"/>
                  </a:lnTo>
                  <a:lnTo>
                    <a:pt x="200621" y="51930"/>
                  </a:lnTo>
                  <a:lnTo>
                    <a:pt x="193382" y="53873"/>
                  </a:lnTo>
                  <a:lnTo>
                    <a:pt x="187972" y="57937"/>
                  </a:lnTo>
                  <a:lnTo>
                    <a:pt x="182511" y="61950"/>
                  </a:lnTo>
                  <a:lnTo>
                    <a:pt x="179743" y="67957"/>
                  </a:lnTo>
                  <a:lnTo>
                    <a:pt x="179857" y="83388"/>
                  </a:lnTo>
                  <a:lnTo>
                    <a:pt x="182270" y="88696"/>
                  </a:lnTo>
                  <a:lnTo>
                    <a:pt x="187134" y="92710"/>
                  </a:lnTo>
                  <a:lnTo>
                    <a:pt x="191985" y="96786"/>
                  </a:lnTo>
                  <a:lnTo>
                    <a:pt x="197993" y="98869"/>
                  </a:lnTo>
                  <a:lnTo>
                    <a:pt x="214706" y="98869"/>
                  </a:lnTo>
                  <a:lnTo>
                    <a:pt x="222199" y="95643"/>
                  </a:lnTo>
                  <a:lnTo>
                    <a:pt x="227914" y="89395"/>
                  </a:lnTo>
                  <a:lnTo>
                    <a:pt x="227914" y="97472"/>
                  </a:lnTo>
                  <a:lnTo>
                    <a:pt x="248399" y="97472"/>
                  </a:lnTo>
                  <a:lnTo>
                    <a:pt x="248399" y="89395"/>
                  </a:lnTo>
                  <a:lnTo>
                    <a:pt x="248399" y="84226"/>
                  </a:lnTo>
                  <a:lnTo>
                    <a:pt x="248399" y="64592"/>
                  </a:lnTo>
                  <a:lnTo>
                    <a:pt x="248399" y="55016"/>
                  </a:lnTo>
                  <a:lnTo>
                    <a:pt x="248399" y="43700"/>
                  </a:lnTo>
                  <a:close/>
                </a:path>
                <a:path extrusionOk="0" h="99695" w="582294">
                  <a:moveTo>
                    <a:pt x="332333" y="85471"/>
                  </a:moveTo>
                  <a:lnTo>
                    <a:pt x="327799" y="80911"/>
                  </a:lnTo>
                  <a:lnTo>
                    <a:pt x="319938" y="72974"/>
                  </a:lnTo>
                  <a:lnTo>
                    <a:pt x="314375" y="78232"/>
                  </a:lnTo>
                  <a:lnTo>
                    <a:pt x="308673" y="80911"/>
                  </a:lnTo>
                  <a:lnTo>
                    <a:pt x="297116" y="80911"/>
                  </a:lnTo>
                  <a:lnTo>
                    <a:pt x="292646" y="78968"/>
                  </a:lnTo>
                  <a:lnTo>
                    <a:pt x="285699" y="71132"/>
                  </a:lnTo>
                  <a:lnTo>
                    <a:pt x="283870" y="66268"/>
                  </a:lnTo>
                  <a:lnTo>
                    <a:pt x="283870" y="54317"/>
                  </a:lnTo>
                  <a:lnTo>
                    <a:pt x="285559" y="49555"/>
                  </a:lnTo>
                  <a:lnTo>
                    <a:pt x="289026" y="45542"/>
                  </a:lnTo>
                  <a:lnTo>
                    <a:pt x="292493" y="41617"/>
                  </a:lnTo>
                  <a:lnTo>
                    <a:pt x="296811" y="39687"/>
                  </a:lnTo>
                  <a:lnTo>
                    <a:pt x="305447" y="39687"/>
                  </a:lnTo>
                  <a:lnTo>
                    <a:pt x="318985" y="47917"/>
                  </a:lnTo>
                  <a:lnTo>
                    <a:pt x="326618" y="39687"/>
                  </a:lnTo>
                  <a:lnTo>
                    <a:pt x="302120" y="21424"/>
                  </a:lnTo>
                  <a:lnTo>
                    <a:pt x="294030" y="22136"/>
                  </a:lnTo>
                  <a:lnTo>
                    <a:pt x="263677" y="52527"/>
                  </a:lnTo>
                  <a:lnTo>
                    <a:pt x="262978" y="60274"/>
                  </a:lnTo>
                  <a:lnTo>
                    <a:pt x="262978" y="60566"/>
                  </a:lnTo>
                  <a:lnTo>
                    <a:pt x="286651" y="96316"/>
                  </a:lnTo>
                  <a:lnTo>
                    <a:pt x="301879" y="99110"/>
                  </a:lnTo>
                  <a:lnTo>
                    <a:pt x="308825" y="99110"/>
                  </a:lnTo>
                  <a:lnTo>
                    <a:pt x="314680" y="98018"/>
                  </a:lnTo>
                  <a:lnTo>
                    <a:pt x="319239" y="95643"/>
                  </a:lnTo>
                  <a:lnTo>
                    <a:pt x="323850" y="93306"/>
                  </a:lnTo>
                  <a:lnTo>
                    <a:pt x="328320" y="89941"/>
                  </a:lnTo>
                  <a:lnTo>
                    <a:pt x="332333" y="85471"/>
                  </a:lnTo>
                  <a:close/>
                </a:path>
                <a:path extrusionOk="0" h="99695" w="582294">
                  <a:moveTo>
                    <a:pt x="409181" y="22809"/>
                  </a:moveTo>
                  <a:lnTo>
                    <a:pt x="339572" y="22809"/>
                  </a:lnTo>
                  <a:lnTo>
                    <a:pt x="339572" y="41617"/>
                  </a:lnTo>
                  <a:lnTo>
                    <a:pt x="363842" y="41617"/>
                  </a:lnTo>
                  <a:lnTo>
                    <a:pt x="363842" y="97472"/>
                  </a:lnTo>
                  <a:lnTo>
                    <a:pt x="384975" y="97472"/>
                  </a:lnTo>
                  <a:lnTo>
                    <a:pt x="384975" y="41617"/>
                  </a:lnTo>
                  <a:lnTo>
                    <a:pt x="409181" y="41617"/>
                  </a:lnTo>
                  <a:lnTo>
                    <a:pt x="409181" y="22809"/>
                  </a:lnTo>
                  <a:close/>
                </a:path>
                <a:path extrusionOk="0" h="99695" w="582294">
                  <a:moveTo>
                    <a:pt x="493712" y="22809"/>
                  </a:moveTo>
                  <a:lnTo>
                    <a:pt x="473824" y="22809"/>
                  </a:lnTo>
                  <a:lnTo>
                    <a:pt x="444703" y="63893"/>
                  </a:lnTo>
                  <a:lnTo>
                    <a:pt x="444703" y="22809"/>
                  </a:lnTo>
                  <a:lnTo>
                    <a:pt x="423672" y="22809"/>
                  </a:lnTo>
                  <a:lnTo>
                    <a:pt x="423672" y="97472"/>
                  </a:lnTo>
                  <a:lnTo>
                    <a:pt x="442468" y="97472"/>
                  </a:lnTo>
                  <a:lnTo>
                    <a:pt x="466267" y="63893"/>
                  </a:lnTo>
                  <a:lnTo>
                    <a:pt x="472681" y="54864"/>
                  </a:lnTo>
                  <a:lnTo>
                    <a:pt x="472681" y="97472"/>
                  </a:lnTo>
                  <a:lnTo>
                    <a:pt x="493712" y="97472"/>
                  </a:lnTo>
                  <a:lnTo>
                    <a:pt x="493712" y="54864"/>
                  </a:lnTo>
                  <a:lnTo>
                    <a:pt x="493712" y="22809"/>
                  </a:lnTo>
                  <a:close/>
                </a:path>
                <a:path extrusionOk="0" h="99695" w="582294">
                  <a:moveTo>
                    <a:pt x="582269" y="62953"/>
                  </a:moveTo>
                  <a:lnTo>
                    <a:pt x="582142" y="60274"/>
                  </a:lnTo>
                  <a:lnTo>
                    <a:pt x="581723" y="54317"/>
                  </a:lnTo>
                  <a:lnTo>
                    <a:pt x="581685" y="53733"/>
                  </a:lnTo>
                  <a:lnTo>
                    <a:pt x="579945" y="46189"/>
                  </a:lnTo>
                  <a:lnTo>
                    <a:pt x="577037" y="39319"/>
                  </a:lnTo>
                  <a:lnTo>
                    <a:pt x="576453" y="38442"/>
                  </a:lnTo>
                  <a:lnTo>
                    <a:pt x="572947" y="33134"/>
                  </a:lnTo>
                  <a:lnTo>
                    <a:pt x="567740" y="28028"/>
                  </a:lnTo>
                  <a:lnTo>
                    <a:pt x="561682" y="24472"/>
                  </a:lnTo>
                  <a:lnTo>
                    <a:pt x="561682" y="54317"/>
                  </a:lnTo>
                  <a:lnTo>
                    <a:pt x="529780" y="54317"/>
                  </a:lnTo>
                  <a:lnTo>
                    <a:pt x="541642" y="38442"/>
                  </a:lnTo>
                  <a:lnTo>
                    <a:pt x="550265" y="38442"/>
                  </a:lnTo>
                  <a:lnTo>
                    <a:pt x="561682" y="54317"/>
                  </a:lnTo>
                  <a:lnTo>
                    <a:pt x="561682" y="24472"/>
                  </a:lnTo>
                  <a:lnTo>
                    <a:pt x="561517" y="24371"/>
                  </a:lnTo>
                  <a:lnTo>
                    <a:pt x="554266" y="22161"/>
                  </a:lnTo>
                  <a:lnTo>
                    <a:pt x="545947" y="21424"/>
                  </a:lnTo>
                  <a:lnTo>
                    <a:pt x="538264" y="22136"/>
                  </a:lnTo>
                  <a:lnTo>
                    <a:pt x="509689" y="52463"/>
                  </a:lnTo>
                  <a:lnTo>
                    <a:pt x="509041" y="60274"/>
                  </a:lnTo>
                  <a:lnTo>
                    <a:pt x="509155" y="61950"/>
                  </a:lnTo>
                  <a:lnTo>
                    <a:pt x="532561" y="96405"/>
                  </a:lnTo>
                  <a:lnTo>
                    <a:pt x="548043" y="99110"/>
                  </a:lnTo>
                  <a:lnTo>
                    <a:pt x="557136" y="98259"/>
                  </a:lnTo>
                  <a:lnTo>
                    <a:pt x="565251" y="95669"/>
                  </a:lnTo>
                  <a:lnTo>
                    <a:pt x="572376" y="91338"/>
                  </a:lnTo>
                  <a:lnTo>
                    <a:pt x="578497" y="85217"/>
                  </a:lnTo>
                  <a:lnTo>
                    <a:pt x="575017" y="82143"/>
                  </a:lnTo>
                  <a:lnTo>
                    <a:pt x="566394" y="74510"/>
                  </a:lnTo>
                  <a:lnTo>
                    <a:pt x="560692" y="79667"/>
                  </a:lnTo>
                  <a:lnTo>
                    <a:pt x="554685" y="82143"/>
                  </a:lnTo>
                  <a:lnTo>
                    <a:pt x="543420" y="82143"/>
                  </a:lnTo>
                  <a:lnTo>
                    <a:pt x="539559" y="80911"/>
                  </a:lnTo>
                  <a:lnTo>
                    <a:pt x="536333" y="78371"/>
                  </a:lnTo>
                  <a:lnTo>
                    <a:pt x="533107" y="75895"/>
                  </a:lnTo>
                  <a:lnTo>
                    <a:pt x="531025" y="72275"/>
                  </a:lnTo>
                  <a:lnTo>
                    <a:pt x="530072" y="67513"/>
                  </a:lnTo>
                  <a:lnTo>
                    <a:pt x="582015" y="67513"/>
                  </a:lnTo>
                  <a:lnTo>
                    <a:pt x="582117" y="64731"/>
                  </a:lnTo>
                  <a:lnTo>
                    <a:pt x="582269" y="62953"/>
                  </a:lnTo>
                  <a:close/>
                </a:path>
              </a:pathLst>
            </a:custGeom>
            <a:solidFill>
              <a:srgbClr val="00000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7" name="Google Shape;447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90242" y="4019651"/>
              <a:ext cx="1333296" cy="98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815054" y="4928298"/>
              <a:ext cx="2795892" cy="797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7"/>
            <p:cNvSpPr/>
            <p:nvPr/>
          </p:nvSpPr>
          <p:spPr>
            <a:xfrm>
              <a:off x="1690242" y="4181183"/>
              <a:ext cx="1050290" cy="98425"/>
            </a:xfrm>
            <a:custGeom>
              <a:rect b="b" l="l" r="r" t="t"/>
              <a:pathLst>
                <a:path extrusionOk="0" h="98425" w="1050289">
                  <a:moveTo>
                    <a:pt x="20434" y="75996"/>
                  </a:moveTo>
                  <a:lnTo>
                    <a:pt x="0" y="75996"/>
                  </a:lnTo>
                  <a:lnTo>
                    <a:pt x="0" y="1384"/>
                  </a:lnTo>
                  <a:lnTo>
                    <a:pt x="21970" y="1384"/>
                  </a:lnTo>
                  <a:lnTo>
                    <a:pt x="41325" y="31445"/>
                  </a:lnTo>
                  <a:lnTo>
                    <a:pt x="82550" y="31445"/>
                  </a:lnTo>
                  <a:lnTo>
                    <a:pt x="82550" y="31889"/>
                  </a:lnTo>
                  <a:lnTo>
                    <a:pt x="62064" y="31889"/>
                  </a:lnTo>
                  <a:lnTo>
                    <a:pt x="61796" y="32296"/>
                  </a:lnTo>
                  <a:lnTo>
                    <a:pt x="20434" y="32296"/>
                  </a:lnTo>
                  <a:lnTo>
                    <a:pt x="20434" y="75996"/>
                  </a:lnTo>
                  <a:close/>
                </a:path>
                <a:path extrusionOk="0" h="98425" w="1050289">
                  <a:moveTo>
                    <a:pt x="82550" y="31445"/>
                  </a:moveTo>
                  <a:lnTo>
                    <a:pt x="41325" y="31445"/>
                  </a:lnTo>
                  <a:lnTo>
                    <a:pt x="60667" y="1384"/>
                  </a:lnTo>
                  <a:lnTo>
                    <a:pt x="82550" y="1384"/>
                  </a:lnTo>
                  <a:lnTo>
                    <a:pt x="82550" y="31445"/>
                  </a:lnTo>
                  <a:close/>
                </a:path>
                <a:path extrusionOk="0" h="98425" w="1050289">
                  <a:moveTo>
                    <a:pt x="82550" y="75996"/>
                  </a:moveTo>
                  <a:lnTo>
                    <a:pt x="62064" y="75996"/>
                  </a:lnTo>
                  <a:lnTo>
                    <a:pt x="62064" y="31889"/>
                  </a:lnTo>
                  <a:lnTo>
                    <a:pt x="82550" y="31889"/>
                  </a:lnTo>
                  <a:lnTo>
                    <a:pt x="82550" y="75996"/>
                  </a:lnTo>
                  <a:close/>
                </a:path>
                <a:path extrusionOk="0" h="98425" w="1050289">
                  <a:moveTo>
                    <a:pt x="41325" y="63347"/>
                  </a:moveTo>
                  <a:lnTo>
                    <a:pt x="40919" y="63347"/>
                  </a:lnTo>
                  <a:lnTo>
                    <a:pt x="20434" y="32296"/>
                  </a:lnTo>
                  <a:lnTo>
                    <a:pt x="61796" y="32296"/>
                  </a:lnTo>
                  <a:lnTo>
                    <a:pt x="41325" y="63347"/>
                  </a:lnTo>
                  <a:close/>
                </a:path>
                <a:path extrusionOk="0" h="98425" w="1050289">
                  <a:moveTo>
                    <a:pt x="136867" y="77685"/>
                  </a:moveTo>
                  <a:lnTo>
                    <a:pt x="100606" y="54533"/>
                  </a:lnTo>
                  <a:lnTo>
                    <a:pt x="97878" y="38836"/>
                  </a:lnTo>
                  <a:lnTo>
                    <a:pt x="98529" y="31006"/>
                  </a:lnTo>
                  <a:lnTo>
                    <a:pt x="127064" y="704"/>
                  </a:lnTo>
                  <a:lnTo>
                    <a:pt x="134734" y="0"/>
                  </a:lnTo>
                  <a:lnTo>
                    <a:pt x="143084" y="725"/>
                  </a:lnTo>
                  <a:lnTo>
                    <a:pt x="150358" y="2909"/>
                  </a:lnTo>
                  <a:lnTo>
                    <a:pt x="156579" y="6563"/>
                  </a:lnTo>
                  <a:lnTo>
                    <a:pt x="161772" y="11696"/>
                  </a:lnTo>
                  <a:lnTo>
                    <a:pt x="165252" y="16954"/>
                  </a:lnTo>
                  <a:lnTo>
                    <a:pt x="130416" y="16954"/>
                  </a:lnTo>
                  <a:lnTo>
                    <a:pt x="126796" y="18351"/>
                  </a:lnTo>
                  <a:lnTo>
                    <a:pt x="124015" y="21132"/>
                  </a:lnTo>
                  <a:lnTo>
                    <a:pt x="121246" y="24053"/>
                  </a:lnTo>
                  <a:lnTo>
                    <a:pt x="119456" y="27978"/>
                  </a:lnTo>
                  <a:lnTo>
                    <a:pt x="118618" y="32829"/>
                  </a:lnTo>
                  <a:lnTo>
                    <a:pt x="170554" y="32829"/>
                  </a:lnTo>
                  <a:lnTo>
                    <a:pt x="170975" y="38836"/>
                  </a:lnTo>
                  <a:lnTo>
                    <a:pt x="171094" y="41465"/>
                  </a:lnTo>
                  <a:lnTo>
                    <a:pt x="170954" y="43307"/>
                  </a:lnTo>
                  <a:lnTo>
                    <a:pt x="170802" y="46075"/>
                  </a:lnTo>
                  <a:lnTo>
                    <a:pt x="118910" y="46075"/>
                  </a:lnTo>
                  <a:lnTo>
                    <a:pt x="119849" y="50800"/>
                  </a:lnTo>
                  <a:lnTo>
                    <a:pt x="121932" y="54419"/>
                  </a:lnTo>
                  <a:lnTo>
                    <a:pt x="128333" y="59423"/>
                  </a:lnTo>
                  <a:lnTo>
                    <a:pt x="132257" y="60718"/>
                  </a:lnTo>
                  <a:lnTo>
                    <a:pt x="163918" y="60718"/>
                  </a:lnTo>
                  <a:lnTo>
                    <a:pt x="167335" y="63741"/>
                  </a:lnTo>
                  <a:lnTo>
                    <a:pt x="161213" y="69852"/>
                  </a:lnTo>
                  <a:lnTo>
                    <a:pt x="154092" y="74209"/>
                  </a:lnTo>
                  <a:lnTo>
                    <a:pt x="145975" y="76817"/>
                  </a:lnTo>
                  <a:lnTo>
                    <a:pt x="136867" y="77685"/>
                  </a:lnTo>
                  <a:close/>
                </a:path>
                <a:path extrusionOk="0" h="98425" w="1050289">
                  <a:moveTo>
                    <a:pt x="170554" y="32829"/>
                  </a:moveTo>
                  <a:lnTo>
                    <a:pt x="150507" y="32829"/>
                  </a:lnTo>
                  <a:lnTo>
                    <a:pt x="149821" y="27978"/>
                  </a:lnTo>
                  <a:lnTo>
                    <a:pt x="148132" y="24206"/>
                  </a:lnTo>
                  <a:lnTo>
                    <a:pt x="145503" y="21272"/>
                  </a:lnTo>
                  <a:lnTo>
                    <a:pt x="142671" y="18351"/>
                  </a:lnTo>
                  <a:lnTo>
                    <a:pt x="139052" y="16954"/>
                  </a:lnTo>
                  <a:lnTo>
                    <a:pt x="165252" y="16954"/>
                  </a:lnTo>
                  <a:lnTo>
                    <a:pt x="165865" y="17880"/>
                  </a:lnTo>
                  <a:lnTo>
                    <a:pt x="168776" y="24739"/>
                  </a:lnTo>
                  <a:lnTo>
                    <a:pt x="170516" y="32284"/>
                  </a:lnTo>
                  <a:lnTo>
                    <a:pt x="170554" y="32829"/>
                  </a:lnTo>
                  <a:close/>
                </a:path>
                <a:path extrusionOk="0" h="98425" w="1050289">
                  <a:moveTo>
                    <a:pt x="163918" y="60718"/>
                  </a:moveTo>
                  <a:lnTo>
                    <a:pt x="143522" y="60718"/>
                  </a:lnTo>
                  <a:lnTo>
                    <a:pt x="149517" y="58191"/>
                  </a:lnTo>
                  <a:lnTo>
                    <a:pt x="155219" y="53022"/>
                  </a:lnTo>
                  <a:lnTo>
                    <a:pt x="163918" y="60718"/>
                  </a:lnTo>
                  <a:close/>
                </a:path>
                <a:path extrusionOk="0" h="98425" w="1050289">
                  <a:moveTo>
                    <a:pt x="256577" y="12103"/>
                  </a:moveTo>
                  <a:lnTo>
                    <a:pt x="208013" y="12103"/>
                  </a:lnTo>
                  <a:lnTo>
                    <a:pt x="212764" y="6799"/>
                  </a:lnTo>
                  <a:lnTo>
                    <a:pt x="218225" y="3017"/>
                  </a:lnTo>
                  <a:lnTo>
                    <a:pt x="224384" y="753"/>
                  </a:lnTo>
                  <a:lnTo>
                    <a:pt x="231228" y="0"/>
                  </a:lnTo>
                  <a:lnTo>
                    <a:pt x="237984" y="648"/>
                  </a:lnTo>
                  <a:lnTo>
                    <a:pt x="244211" y="2589"/>
                  </a:lnTo>
                  <a:lnTo>
                    <a:pt x="249938" y="5813"/>
                  </a:lnTo>
                  <a:lnTo>
                    <a:pt x="255193" y="10312"/>
                  </a:lnTo>
                  <a:lnTo>
                    <a:pt x="256577" y="12103"/>
                  </a:lnTo>
                  <a:close/>
                </a:path>
                <a:path extrusionOk="0" h="98425" w="1050289">
                  <a:moveTo>
                    <a:pt x="208013" y="98272"/>
                  </a:moveTo>
                  <a:lnTo>
                    <a:pt x="186829" y="98272"/>
                  </a:lnTo>
                  <a:lnTo>
                    <a:pt x="186829" y="1384"/>
                  </a:lnTo>
                  <a:lnTo>
                    <a:pt x="208013" y="1384"/>
                  </a:lnTo>
                  <a:lnTo>
                    <a:pt x="208013" y="12103"/>
                  </a:lnTo>
                  <a:lnTo>
                    <a:pt x="256577" y="12103"/>
                  </a:lnTo>
                  <a:lnTo>
                    <a:pt x="259583" y="15993"/>
                  </a:lnTo>
                  <a:lnTo>
                    <a:pt x="260513" y="17957"/>
                  </a:lnTo>
                  <a:lnTo>
                    <a:pt x="220662" y="17957"/>
                  </a:lnTo>
                  <a:lnTo>
                    <a:pt x="216496" y="19888"/>
                  </a:lnTo>
                  <a:lnTo>
                    <a:pt x="213017" y="23660"/>
                  </a:lnTo>
                  <a:lnTo>
                    <a:pt x="209550" y="27571"/>
                  </a:lnTo>
                  <a:lnTo>
                    <a:pt x="207708" y="32588"/>
                  </a:lnTo>
                  <a:lnTo>
                    <a:pt x="207745" y="44945"/>
                  </a:lnTo>
                  <a:lnTo>
                    <a:pt x="209550" y="49847"/>
                  </a:lnTo>
                  <a:lnTo>
                    <a:pt x="213017" y="53568"/>
                  </a:lnTo>
                  <a:lnTo>
                    <a:pt x="216496" y="57492"/>
                  </a:lnTo>
                  <a:lnTo>
                    <a:pt x="220662" y="59423"/>
                  </a:lnTo>
                  <a:lnTo>
                    <a:pt x="260543" y="59423"/>
                  </a:lnTo>
                  <a:lnTo>
                    <a:pt x="259641" y="61344"/>
                  </a:lnTo>
                  <a:lnTo>
                    <a:pt x="255868" y="66268"/>
                  </a:lnTo>
                  <a:lnTo>
                    <a:pt x="208013" y="66268"/>
                  </a:lnTo>
                  <a:lnTo>
                    <a:pt x="208013" y="98272"/>
                  </a:lnTo>
                  <a:close/>
                </a:path>
                <a:path extrusionOk="0" h="98425" w="1050289">
                  <a:moveTo>
                    <a:pt x="260543" y="59423"/>
                  </a:moveTo>
                  <a:lnTo>
                    <a:pt x="230974" y="59423"/>
                  </a:lnTo>
                  <a:lnTo>
                    <a:pt x="235292" y="57492"/>
                  </a:lnTo>
                  <a:lnTo>
                    <a:pt x="242239" y="49949"/>
                  </a:lnTo>
                  <a:lnTo>
                    <a:pt x="244081" y="44945"/>
                  </a:lnTo>
                  <a:lnTo>
                    <a:pt x="244081" y="32588"/>
                  </a:lnTo>
                  <a:lnTo>
                    <a:pt x="242239" y="27571"/>
                  </a:lnTo>
                  <a:lnTo>
                    <a:pt x="238772" y="23660"/>
                  </a:lnTo>
                  <a:lnTo>
                    <a:pt x="235292" y="19888"/>
                  </a:lnTo>
                  <a:lnTo>
                    <a:pt x="230974" y="17957"/>
                  </a:lnTo>
                  <a:lnTo>
                    <a:pt x="260513" y="17957"/>
                  </a:lnTo>
                  <a:lnTo>
                    <a:pt x="262713" y="22604"/>
                  </a:lnTo>
                  <a:lnTo>
                    <a:pt x="264589" y="30127"/>
                  </a:lnTo>
                  <a:lnTo>
                    <a:pt x="265214" y="38544"/>
                  </a:lnTo>
                  <a:lnTo>
                    <a:pt x="265214" y="38836"/>
                  </a:lnTo>
                  <a:lnTo>
                    <a:pt x="264591" y="47252"/>
                  </a:lnTo>
                  <a:lnTo>
                    <a:pt x="262731" y="54763"/>
                  </a:lnTo>
                  <a:lnTo>
                    <a:pt x="260543" y="59423"/>
                  </a:lnTo>
                  <a:close/>
                </a:path>
                <a:path extrusionOk="0" h="98425" w="1050289">
                  <a:moveTo>
                    <a:pt x="231228" y="77381"/>
                  </a:moveTo>
                  <a:lnTo>
                    <a:pt x="224542" y="76684"/>
                  </a:lnTo>
                  <a:lnTo>
                    <a:pt x="218463" y="74596"/>
                  </a:lnTo>
                  <a:lnTo>
                    <a:pt x="212964" y="71123"/>
                  </a:lnTo>
                  <a:lnTo>
                    <a:pt x="208013" y="66268"/>
                  </a:lnTo>
                  <a:lnTo>
                    <a:pt x="255868" y="66268"/>
                  </a:lnTo>
                  <a:lnTo>
                    <a:pt x="231228" y="77381"/>
                  </a:lnTo>
                  <a:close/>
                </a:path>
                <a:path extrusionOk="0" h="98425" w="1050289">
                  <a:moveTo>
                    <a:pt x="317449" y="77685"/>
                  </a:moveTo>
                  <a:lnTo>
                    <a:pt x="280112" y="54125"/>
                  </a:lnTo>
                  <a:lnTo>
                    <a:pt x="277215" y="39090"/>
                  </a:lnTo>
                  <a:lnTo>
                    <a:pt x="277242" y="38544"/>
                  </a:lnTo>
                  <a:lnTo>
                    <a:pt x="301829" y="2816"/>
                  </a:lnTo>
                  <a:lnTo>
                    <a:pt x="317690" y="0"/>
                  </a:lnTo>
                  <a:lnTo>
                    <a:pt x="325944" y="704"/>
                  </a:lnTo>
                  <a:lnTo>
                    <a:pt x="352118" y="18199"/>
                  </a:lnTo>
                  <a:lnTo>
                    <a:pt x="311594" y="18199"/>
                  </a:lnTo>
                  <a:lnTo>
                    <a:pt x="306882" y="20180"/>
                  </a:lnTo>
                  <a:lnTo>
                    <a:pt x="303364" y="24053"/>
                  </a:lnTo>
                  <a:lnTo>
                    <a:pt x="299885" y="27978"/>
                  </a:lnTo>
                  <a:lnTo>
                    <a:pt x="298094" y="32829"/>
                  </a:lnTo>
                  <a:lnTo>
                    <a:pt x="298210" y="44843"/>
                  </a:lnTo>
                  <a:lnTo>
                    <a:pt x="299885" y="49250"/>
                  </a:lnTo>
                  <a:lnTo>
                    <a:pt x="303656" y="53327"/>
                  </a:lnTo>
                  <a:lnTo>
                    <a:pt x="307276" y="57340"/>
                  </a:lnTo>
                  <a:lnTo>
                    <a:pt x="311988" y="59423"/>
                  </a:lnTo>
                  <a:lnTo>
                    <a:pt x="352016" y="59423"/>
                  </a:lnTo>
                  <a:lnTo>
                    <a:pt x="351449" y="60457"/>
                  </a:lnTo>
                  <a:lnTo>
                    <a:pt x="346417" y="66421"/>
                  </a:lnTo>
                  <a:lnTo>
                    <a:pt x="340210" y="71342"/>
                  </a:lnTo>
                  <a:lnTo>
                    <a:pt x="333283" y="74876"/>
                  </a:lnTo>
                  <a:lnTo>
                    <a:pt x="325730" y="76981"/>
                  </a:lnTo>
                  <a:lnTo>
                    <a:pt x="317449" y="77685"/>
                  </a:lnTo>
                  <a:close/>
                </a:path>
                <a:path extrusionOk="0" h="98425" w="1050289">
                  <a:moveTo>
                    <a:pt x="352016" y="59423"/>
                  </a:moveTo>
                  <a:lnTo>
                    <a:pt x="323545" y="59423"/>
                  </a:lnTo>
                  <a:lnTo>
                    <a:pt x="328307" y="57492"/>
                  </a:lnTo>
                  <a:lnTo>
                    <a:pt x="331787" y="53568"/>
                  </a:lnTo>
                  <a:lnTo>
                    <a:pt x="335254" y="49707"/>
                  </a:lnTo>
                  <a:lnTo>
                    <a:pt x="337096" y="44843"/>
                  </a:lnTo>
                  <a:lnTo>
                    <a:pt x="336980" y="32829"/>
                  </a:lnTo>
                  <a:lnTo>
                    <a:pt x="335254" y="28270"/>
                  </a:lnTo>
                  <a:lnTo>
                    <a:pt x="331635" y="24206"/>
                  </a:lnTo>
                  <a:lnTo>
                    <a:pt x="327863" y="20180"/>
                  </a:lnTo>
                  <a:lnTo>
                    <a:pt x="323151" y="18199"/>
                  </a:lnTo>
                  <a:lnTo>
                    <a:pt x="352118" y="18199"/>
                  </a:lnTo>
                  <a:lnTo>
                    <a:pt x="355063" y="23523"/>
                  </a:lnTo>
                  <a:lnTo>
                    <a:pt x="357244" y="30711"/>
                  </a:lnTo>
                  <a:lnTo>
                    <a:pt x="357974" y="38544"/>
                  </a:lnTo>
                  <a:lnTo>
                    <a:pt x="357951" y="39090"/>
                  </a:lnTo>
                  <a:lnTo>
                    <a:pt x="357244" y="46672"/>
                  </a:lnTo>
                  <a:lnTo>
                    <a:pt x="355063" y="53876"/>
                  </a:lnTo>
                  <a:lnTo>
                    <a:pt x="352016" y="59423"/>
                  </a:lnTo>
                  <a:close/>
                </a:path>
                <a:path extrusionOk="0" h="98425" w="1050289">
                  <a:moveTo>
                    <a:pt x="394436" y="75996"/>
                  </a:moveTo>
                  <a:lnTo>
                    <a:pt x="373252" y="75996"/>
                  </a:lnTo>
                  <a:lnTo>
                    <a:pt x="373252" y="1384"/>
                  </a:lnTo>
                  <a:lnTo>
                    <a:pt x="443306" y="1384"/>
                  </a:lnTo>
                  <a:lnTo>
                    <a:pt x="443306" y="20434"/>
                  </a:lnTo>
                  <a:lnTo>
                    <a:pt x="394436" y="20434"/>
                  </a:lnTo>
                  <a:lnTo>
                    <a:pt x="394436" y="75996"/>
                  </a:lnTo>
                  <a:close/>
                </a:path>
                <a:path extrusionOk="0" h="98425" w="1050289">
                  <a:moveTo>
                    <a:pt x="443306" y="75996"/>
                  </a:moveTo>
                  <a:lnTo>
                    <a:pt x="422122" y="75996"/>
                  </a:lnTo>
                  <a:lnTo>
                    <a:pt x="422122" y="20434"/>
                  </a:lnTo>
                  <a:lnTo>
                    <a:pt x="443306" y="20434"/>
                  </a:lnTo>
                  <a:lnTo>
                    <a:pt x="443306" y="75996"/>
                  </a:lnTo>
                  <a:close/>
                </a:path>
                <a:path extrusionOk="0" h="98425" w="1050289">
                  <a:moveTo>
                    <a:pt x="532002" y="12103"/>
                  </a:moveTo>
                  <a:lnTo>
                    <a:pt x="483387" y="12103"/>
                  </a:lnTo>
                  <a:lnTo>
                    <a:pt x="488140" y="6799"/>
                  </a:lnTo>
                  <a:lnTo>
                    <a:pt x="493610" y="3017"/>
                  </a:lnTo>
                  <a:lnTo>
                    <a:pt x="499785" y="753"/>
                  </a:lnTo>
                  <a:lnTo>
                    <a:pt x="506653" y="0"/>
                  </a:lnTo>
                  <a:lnTo>
                    <a:pt x="513395" y="648"/>
                  </a:lnTo>
                  <a:lnTo>
                    <a:pt x="519626" y="2589"/>
                  </a:lnTo>
                  <a:lnTo>
                    <a:pt x="525363" y="5813"/>
                  </a:lnTo>
                  <a:lnTo>
                    <a:pt x="530618" y="10312"/>
                  </a:lnTo>
                  <a:lnTo>
                    <a:pt x="532002" y="12103"/>
                  </a:lnTo>
                  <a:close/>
                </a:path>
                <a:path extrusionOk="0" h="98425" w="1050289">
                  <a:moveTo>
                    <a:pt x="483387" y="98272"/>
                  </a:moveTo>
                  <a:lnTo>
                    <a:pt x="462254" y="98272"/>
                  </a:lnTo>
                  <a:lnTo>
                    <a:pt x="462254" y="1384"/>
                  </a:lnTo>
                  <a:lnTo>
                    <a:pt x="483387" y="1384"/>
                  </a:lnTo>
                  <a:lnTo>
                    <a:pt x="483387" y="12103"/>
                  </a:lnTo>
                  <a:lnTo>
                    <a:pt x="532002" y="12103"/>
                  </a:lnTo>
                  <a:lnTo>
                    <a:pt x="535007" y="15993"/>
                  </a:lnTo>
                  <a:lnTo>
                    <a:pt x="535938" y="17957"/>
                  </a:lnTo>
                  <a:lnTo>
                    <a:pt x="496087" y="17957"/>
                  </a:lnTo>
                  <a:lnTo>
                    <a:pt x="491921" y="19888"/>
                  </a:lnTo>
                  <a:lnTo>
                    <a:pt x="488403" y="23660"/>
                  </a:lnTo>
                  <a:lnTo>
                    <a:pt x="484924" y="27571"/>
                  </a:lnTo>
                  <a:lnTo>
                    <a:pt x="483146" y="32588"/>
                  </a:lnTo>
                  <a:lnTo>
                    <a:pt x="483182" y="44945"/>
                  </a:lnTo>
                  <a:lnTo>
                    <a:pt x="484924" y="49847"/>
                  </a:lnTo>
                  <a:lnTo>
                    <a:pt x="488403" y="53568"/>
                  </a:lnTo>
                  <a:lnTo>
                    <a:pt x="491921" y="57492"/>
                  </a:lnTo>
                  <a:lnTo>
                    <a:pt x="496087" y="59423"/>
                  </a:lnTo>
                  <a:lnTo>
                    <a:pt x="535973" y="59423"/>
                  </a:lnTo>
                  <a:lnTo>
                    <a:pt x="535072" y="61344"/>
                  </a:lnTo>
                  <a:lnTo>
                    <a:pt x="531305" y="66268"/>
                  </a:lnTo>
                  <a:lnTo>
                    <a:pt x="483387" y="66268"/>
                  </a:lnTo>
                  <a:lnTo>
                    <a:pt x="483387" y="98272"/>
                  </a:lnTo>
                  <a:close/>
                </a:path>
                <a:path extrusionOk="0" h="98425" w="1050289">
                  <a:moveTo>
                    <a:pt x="535973" y="59423"/>
                  </a:moveTo>
                  <a:lnTo>
                    <a:pt x="506361" y="59423"/>
                  </a:lnTo>
                  <a:lnTo>
                    <a:pt x="510679" y="57492"/>
                  </a:lnTo>
                  <a:lnTo>
                    <a:pt x="514197" y="53721"/>
                  </a:lnTo>
                  <a:lnTo>
                    <a:pt x="517677" y="49949"/>
                  </a:lnTo>
                  <a:lnTo>
                    <a:pt x="519455" y="44945"/>
                  </a:lnTo>
                  <a:lnTo>
                    <a:pt x="519455" y="32588"/>
                  </a:lnTo>
                  <a:lnTo>
                    <a:pt x="517677" y="27571"/>
                  </a:lnTo>
                  <a:lnTo>
                    <a:pt x="514197" y="23660"/>
                  </a:lnTo>
                  <a:lnTo>
                    <a:pt x="510679" y="19888"/>
                  </a:lnTo>
                  <a:lnTo>
                    <a:pt x="506361" y="17957"/>
                  </a:lnTo>
                  <a:lnTo>
                    <a:pt x="535938" y="17957"/>
                  </a:lnTo>
                  <a:lnTo>
                    <a:pt x="538138" y="22604"/>
                  </a:lnTo>
                  <a:lnTo>
                    <a:pt x="540014" y="30127"/>
                  </a:lnTo>
                  <a:lnTo>
                    <a:pt x="540638" y="38544"/>
                  </a:lnTo>
                  <a:lnTo>
                    <a:pt x="540638" y="38836"/>
                  </a:lnTo>
                  <a:lnTo>
                    <a:pt x="540016" y="47252"/>
                  </a:lnTo>
                  <a:lnTo>
                    <a:pt x="538157" y="54763"/>
                  </a:lnTo>
                  <a:lnTo>
                    <a:pt x="535973" y="59423"/>
                  </a:lnTo>
                  <a:close/>
                </a:path>
                <a:path extrusionOk="0" h="98425" w="1050289">
                  <a:moveTo>
                    <a:pt x="506653" y="77381"/>
                  </a:moveTo>
                  <a:lnTo>
                    <a:pt x="499971" y="76684"/>
                  </a:lnTo>
                  <a:lnTo>
                    <a:pt x="493887" y="74596"/>
                  </a:lnTo>
                  <a:lnTo>
                    <a:pt x="488369" y="71123"/>
                  </a:lnTo>
                  <a:lnTo>
                    <a:pt x="483387" y="66268"/>
                  </a:lnTo>
                  <a:lnTo>
                    <a:pt x="531305" y="66268"/>
                  </a:lnTo>
                  <a:lnTo>
                    <a:pt x="506653" y="77381"/>
                  </a:lnTo>
                  <a:close/>
                </a:path>
                <a:path extrusionOk="0" h="98425" w="1050289">
                  <a:moveTo>
                    <a:pt x="575017" y="75996"/>
                  </a:moveTo>
                  <a:lnTo>
                    <a:pt x="556221" y="75996"/>
                  </a:lnTo>
                  <a:lnTo>
                    <a:pt x="556221" y="1384"/>
                  </a:lnTo>
                  <a:lnTo>
                    <a:pt x="577253" y="1384"/>
                  </a:lnTo>
                  <a:lnTo>
                    <a:pt x="577253" y="42456"/>
                  </a:lnTo>
                  <a:lnTo>
                    <a:pt x="598794" y="42456"/>
                  </a:lnTo>
                  <a:lnTo>
                    <a:pt x="575017" y="75996"/>
                  </a:lnTo>
                  <a:close/>
                </a:path>
                <a:path extrusionOk="0" h="98425" w="1050289">
                  <a:moveTo>
                    <a:pt x="598794" y="42456"/>
                  </a:moveTo>
                  <a:lnTo>
                    <a:pt x="577253" y="42456"/>
                  </a:lnTo>
                  <a:lnTo>
                    <a:pt x="606374" y="1384"/>
                  </a:lnTo>
                  <a:lnTo>
                    <a:pt x="626262" y="1384"/>
                  </a:lnTo>
                  <a:lnTo>
                    <a:pt x="626262" y="33375"/>
                  </a:lnTo>
                  <a:lnTo>
                    <a:pt x="605231" y="33375"/>
                  </a:lnTo>
                  <a:lnTo>
                    <a:pt x="598794" y="42456"/>
                  </a:lnTo>
                  <a:close/>
                </a:path>
                <a:path extrusionOk="0" h="98425" w="1050289">
                  <a:moveTo>
                    <a:pt x="626262" y="75996"/>
                  </a:moveTo>
                  <a:lnTo>
                    <a:pt x="605231" y="75996"/>
                  </a:lnTo>
                  <a:lnTo>
                    <a:pt x="605231" y="33375"/>
                  </a:lnTo>
                  <a:lnTo>
                    <a:pt x="626262" y="33375"/>
                  </a:lnTo>
                  <a:lnTo>
                    <a:pt x="626262" y="75996"/>
                  </a:lnTo>
                  <a:close/>
                </a:path>
                <a:path extrusionOk="0" h="98425" w="1050289">
                  <a:moveTo>
                    <a:pt x="664413" y="75996"/>
                  </a:moveTo>
                  <a:lnTo>
                    <a:pt x="640600" y="75996"/>
                  </a:lnTo>
                  <a:lnTo>
                    <a:pt x="659549" y="49555"/>
                  </a:lnTo>
                  <a:lnTo>
                    <a:pt x="652418" y="45900"/>
                  </a:lnTo>
                  <a:lnTo>
                    <a:pt x="647317" y="40960"/>
                  </a:lnTo>
                  <a:lnTo>
                    <a:pt x="644252" y="34710"/>
                  </a:lnTo>
                  <a:lnTo>
                    <a:pt x="643229" y="27127"/>
                  </a:lnTo>
                  <a:lnTo>
                    <a:pt x="643229" y="18503"/>
                  </a:lnTo>
                  <a:lnTo>
                    <a:pt x="646010" y="11950"/>
                  </a:lnTo>
                  <a:lnTo>
                    <a:pt x="651611" y="7632"/>
                  </a:lnTo>
                  <a:lnTo>
                    <a:pt x="657021" y="3314"/>
                  </a:lnTo>
                  <a:lnTo>
                    <a:pt x="664718" y="1231"/>
                  </a:lnTo>
                  <a:lnTo>
                    <a:pt x="674433" y="1384"/>
                  </a:lnTo>
                  <a:lnTo>
                    <a:pt x="709955" y="1384"/>
                  </a:lnTo>
                  <a:lnTo>
                    <a:pt x="709955" y="17500"/>
                  </a:lnTo>
                  <a:lnTo>
                    <a:pt x="667740" y="17500"/>
                  </a:lnTo>
                  <a:lnTo>
                    <a:pt x="663867" y="20726"/>
                  </a:lnTo>
                  <a:lnTo>
                    <a:pt x="663867" y="30200"/>
                  </a:lnTo>
                  <a:lnTo>
                    <a:pt x="664819" y="32435"/>
                  </a:lnTo>
                  <a:lnTo>
                    <a:pt x="666940" y="34226"/>
                  </a:lnTo>
                  <a:lnTo>
                    <a:pt x="668883" y="36055"/>
                  </a:lnTo>
                  <a:lnTo>
                    <a:pt x="671664" y="36906"/>
                  </a:lnTo>
                  <a:lnTo>
                    <a:pt x="709955" y="36906"/>
                  </a:lnTo>
                  <a:lnTo>
                    <a:pt x="709955" y="52082"/>
                  </a:lnTo>
                  <a:lnTo>
                    <a:pt x="681139" y="52082"/>
                  </a:lnTo>
                  <a:lnTo>
                    <a:pt x="664413" y="75996"/>
                  </a:lnTo>
                  <a:close/>
                </a:path>
                <a:path extrusionOk="0" h="98425" w="1050289">
                  <a:moveTo>
                    <a:pt x="709955" y="36906"/>
                  </a:moveTo>
                  <a:lnTo>
                    <a:pt x="671664" y="36906"/>
                  </a:lnTo>
                  <a:lnTo>
                    <a:pt x="675284" y="36753"/>
                  </a:lnTo>
                  <a:lnTo>
                    <a:pt x="689076" y="36753"/>
                  </a:lnTo>
                  <a:lnTo>
                    <a:pt x="689076" y="17500"/>
                  </a:lnTo>
                  <a:lnTo>
                    <a:pt x="709955" y="17500"/>
                  </a:lnTo>
                  <a:lnTo>
                    <a:pt x="709955" y="36906"/>
                  </a:lnTo>
                  <a:close/>
                </a:path>
                <a:path extrusionOk="0" h="98425" w="1050289">
                  <a:moveTo>
                    <a:pt x="709955" y="75996"/>
                  </a:moveTo>
                  <a:lnTo>
                    <a:pt x="689076" y="75996"/>
                  </a:lnTo>
                  <a:lnTo>
                    <a:pt x="689076" y="52082"/>
                  </a:lnTo>
                  <a:lnTo>
                    <a:pt x="709955" y="52082"/>
                  </a:lnTo>
                  <a:lnTo>
                    <a:pt x="709955" y="75996"/>
                  </a:lnTo>
                  <a:close/>
                </a:path>
                <a:path extrusionOk="0" h="98425" w="1050289">
                  <a:moveTo>
                    <a:pt x="794042" y="20180"/>
                  </a:moveTo>
                  <a:lnTo>
                    <a:pt x="724446" y="20180"/>
                  </a:lnTo>
                  <a:lnTo>
                    <a:pt x="724446" y="1384"/>
                  </a:lnTo>
                  <a:lnTo>
                    <a:pt x="794042" y="1384"/>
                  </a:lnTo>
                  <a:lnTo>
                    <a:pt x="794042" y="20180"/>
                  </a:lnTo>
                  <a:close/>
                </a:path>
                <a:path extrusionOk="0" h="98425" w="1050289">
                  <a:moveTo>
                    <a:pt x="769835" y="75996"/>
                  </a:moveTo>
                  <a:lnTo>
                    <a:pt x="748652" y="75996"/>
                  </a:lnTo>
                  <a:lnTo>
                    <a:pt x="748652" y="20180"/>
                  </a:lnTo>
                  <a:lnTo>
                    <a:pt x="769835" y="20180"/>
                  </a:lnTo>
                  <a:lnTo>
                    <a:pt x="769835" y="75996"/>
                  </a:lnTo>
                  <a:close/>
                </a:path>
                <a:path extrusionOk="0" h="98425" w="1050289">
                  <a:moveTo>
                    <a:pt x="827328" y="75996"/>
                  </a:moveTo>
                  <a:lnTo>
                    <a:pt x="808532" y="75996"/>
                  </a:lnTo>
                  <a:lnTo>
                    <a:pt x="808532" y="1384"/>
                  </a:lnTo>
                  <a:lnTo>
                    <a:pt x="829563" y="1384"/>
                  </a:lnTo>
                  <a:lnTo>
                    <a:pt x="829563" y="42456"/>
                  </a:lnTo>
                  <a:lnTo>
                    <a:pt x="851105" y="42456"/>
                  </a:lnTo>
                  <a:lnTo>
                    <a:pt x="827328" y="75996"/>
                  </a:lnTo>
                  <a:close/>
                </a:path>
                <a:path extrusionOk="0" h="98425" w="1050289">
                  <a:moveTo>
                    <a:pt x="851105" y="42456"/>
                  </a:moveTo>
                  <a:lnTo>
                    <a:pt x="829563" y="42456"/>
                  </a:lnTo>
                  <a:lnTo>
                    <a:pt x="858634" y="1384"/>
                  </a:lnTo>
                  <a:lnTo>
                    <a:pt x="878586" y="1384"/>
                  </a:lnTo>
                  <a:lnTo>
                    <a:pt x="878586" y="33375"/>
                  </a:lnTo>
                  <a:lnTo>
                    <a:pt x="857542" y="33375"/>
                  </a:lnTo>
                  <a:lnTo>
                    <a:pt x="851105" y="42456"/>
                  </a:lnTo>
                  <a:close/>
                </a:path>
                <a:path extrusionOk="0" h="98425" w="1050289">
                  <a:moveTo>
                    <a:pt x="878586" y="75996"/>
                  </a:moveTo>
                  <a:lnTo>
                    <a:pt x="857542" y="75996"/>
                  </a:lnTo>
                  <a:lnTo>
                    <a:pt x="857542" y="33375"/>
                  </a:lnTo>
                  <a:lnTo>
                    <a:pt x="878586" y="33375"/>
                  </a:lnTo>
                  <a:lnTo>
                    <a:pt x="878586" y="75996"/>
                  </a:lnTo>
                  <a:close/>
                </a:path>
                <a:path extrusionOk="0" h="98425" w="1050289">
                  <a:moveTo>
                    <a:pt x="916724" y="75996"/>
                  </a:moveTo>
                  <a:lnTo>
                    <a:pt x="892911" y="75996"/>
                  </a:lnTo>
                  <a:lnTo>
                    <a:pt x="911821" y="49555"/>
                  </a:lnTo>
                  <a:lnTo>
                    <a:pt x="904691" y="45900"/>
                  </a:lnTo>
                  <a:lnTo>
                    <a:pt x="899604" y="40960"/>
                  </a:lnTo>
                  <a:lnTo>
                    <a:pt x="896555" y="34710"/>
                  </a:lnTo>
                  <a:lnTo>
                    <a:pt x="895540" y="27127"/>
                  </a:lnTo>
                  <a:lnTo>
                    <a:pt x="895540" y="18503"/>
                  </a:lnTo>
                  <a:lnTo>
                    <a:pt x="898321" y="11950"/>
                  </a:lnTo>
                  <a:lnTo>
                    <a:pt x="903884" y="7632"/>
                  </a:lnTo>
                  <a:lnTo>
                    <a:pt x="909332" y="3314"/>
                  </a:lnTo>
                  <a:lnTo>
                    <a:pt x="916978" y="1231"/>
                  </a:lnTo>
                  <a:lnTo>
                    <a:pt x="926744" y="1384"/>
                  </a:lnTo>
                  <a:lnTo>
                    <a:pt x="962215" y="1384"/>
                  </a:lnTo>
                  <a:lnTo>
                    <a:pt x="962215" y="17500"/>
                  </a:lnTo>
                  <a:lnTo>
                    <a:pt x="920051" y="17500"/>
                  </a:lnTo>
                  <a:lnTo>
                    <a:pt x="916139" y="20726"/>
                  </a:lnTo>
                  <a:lnTo>
                    <a:pt x="916139" y="30200"/>
                  </a:lnTo>
                  <a:lnTo>
                    <a:pt x="917130" y="32435"/>
                  </a:lnTo>
                  <a:lnTo>
                    <a:pt x="919213" y="34226"/>
                  </a:lnTo>
                  <a:lnTo>
                    <a:pt x="921143" y="36055"/>
                  </a:lnTo>
                  <a:lnTo>
                    <a:pt x="923975" y="36906"/>
                  </a:lnTo>
                  <a:lnTo>
                    <a:pt x="962215" y="36906"/>
                  </a:lnTo>
                  <a:lnTo>
                    <a:pt x="962215" y="52082"/>
                  </a:lnTo>
                  <a:lnTo>
                    <a:pt x="933399" y="52082"/>
                  </a:lnTo>
                  <a:lnTo>
                    <a:pt x="916724" y="75996"/>
                  </a:lnTo>
                  <a:close/>
                </a:path>
                <a:path extrusionOk="0" h="98425" w="1050289">
                  <a:moveTo>
                    <a:pt x="962215" y="36906"/>
                  </a:moveTo>
                  <a:lnTo>
                    <a:pt x="923975" y="36906"/>
                  </a:lnTo>
                  <a:lnTo>
                    <a:pt x="927595" y="36753"/>
                  </a:lnTo>
                  <a:lnTo>
                    <a:pt x="941336" y="36753"/>
                  </a:lnTo>
                  <a:lnTo>
                    <a:pt x="941336" y="17500"/>
                  </a:lnTo>
                  <a:lnTo>
                    <a:pt x="962215" y="17500"/>
                  </a:lnTo>
                  <a:lnTo>
                    <a:pt x="962215" y="36906"/>
                  </a:lnTo>
                  <a:close/>
                </a:path>
                <a:path extrusionOk="0" h="98425" w="1050289">
                  <a:moveTo>
                    <a:pt x="962215" y="75996"/>
                  </a:moveTo>
                  <a:lnTo>
                    <a:pt x="941336" y="75996"/>
                  </a:lnTo>
                  <a:lnTo>
                    <a:pt x="941336" y="52082"/>
                  </a:lnTo>
                  <a:lnTo>
                    <a:pt x="962215" y="52082"/>
                  </a:lnTo>
                  <a:lnTo>
                    <a:pt x="962215" y="75996"/>
                  </a:lnTo>
                  <a:close/>
                </a:path>
                <a:path extrusionOk="0" h="98425" w="1050289">
                  <a:moveTo>
                    <a:pt x="997051" y="75996"/>
                  </a:moveTo>
                  <a:lnTo>
                    <a:pt x="974915" y="75996"/>
                  </a:lnTo>
                  <a:lnTo>
                    <a:pt x="1001064" y="38138"/>
                  </a:lnTo>
                  <a:lnTo>
                    <a:pt x="975868" y="1384"/>
                  </a:lnTo>
                  <a:lnTo>
                    <a:pt x="998588" y="1384"/>
                  </a:lnTo>
                  <a:lnTo>
                    <a:pt x="1012520" y="23266"/>
                  </a:lnTo>
                  <a:lnTo>
                    <a:pt x="1033568" y="23266"/>
                  </a:lnTo>
                  <a:lnTo>
                    <a:pt x="1023493" y="37846"/>
                  </a:lnTo>
                  <a:lnTo>
                    <a:pt x="1033804" y="52781"/>
                  </a:lnTo>
                  <a:lnTo>
                    <a:pt x="1012075" y="52781"/>
                  </a:lnTo>
                  <a:lnTo>
                    <a:pt x="997051" y="75996"/>
                  </a:lnTo>
                  <a:close/>
                </a:path>
                <a:path extrusionOk="0" h="98425" w="1050289">
                  <a:moveTo>
                    <a:pt x="1033568" y="23266"/>
                  </a:moveTo>
                  <a:lnTo>
                    <a:pt x="1012520" y="23266"/>
                  </a:lnTo>
                  <a:lnTo>
                    <a:pt x="1026566" y="1384"/>
                  </a:lnTo>
                  <a:lnTo>
                    <a:pt x="1048689" y="1384"/>
                  </a:lnTo>
                  <a:lnTo>
                    <a:pt x="1033568" y="23266"/>
                  </a:lnTo>
                  <a:close/>
                </a:path>
                <a:path extrusionOk="0" h="98425" w="1050289">
                  <a:moveTo>
                    <a:pt x="1049832" y="75996"/>
                  </a:moveTo>
                  <a:lnTo>
                    <a:pt x="1027112" y="75996"/>
                  </a:lnTo>
                  <a:lnTo>
                    <a:pt x="1012075" y="52781"/>
                  </a:lnTo>
                  <a:lnTo>
                    <a:pt x="1033804" y="52781"/>
                  </a:lnTo>
                  <a:lnTo>
                    <a:pt x="1049832" y="75996"/>
                  </a:lnTo>
                  <a:close/>
                </a:path>
              </a:pathLst>
            </a:custGeom>
            <a:solidFill>
              <a:srgbClr val="00000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0" name="Google Shape;450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41582" y="3920235"/>
              <a:ext cx="845134" cy="281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686623" y="5078704"/>
              <a:ext cx="993279" cy="260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683245" y="5423154"/>
              <a:ext cx="205232" cy="77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7"/>
            <p:cNvSpPr/>
            <p:nvPr/>
          </p:nvSpPr>
          <p:spPr>
            <a:xfrm>
              <a:off x="1895322" y="5423992"/>
              <a:ext cx="351155" cy="93345"/>
            </a:xfrm>
            <a:custGeom>
              <a:rect b="b" l="l" r="r" t="t"/>
              <a:pathLst>
                <a:path extrusionOk="0" h="93345" w="351155">
                  <a:moveTo>
                    <a:pt x="19050" y="93014"/>
                  </a:moveTo>
                  <a:lnTo>
                    <a:pt x="0" y="93014"/>
                  </a:lnTo>
                  <a:lnTo>
                    <a:pt x="0" y="56108"/>
                  </a:lnTo>
                  <a:lnTo>
                    <a:pt x="8343" y="56108"/>
                  </a:lnTo>
                  <a:lnTo>
                    <a:pt x="33147" y="0"/>
                  </a:lnTo>
                  <a:lnTo>
                    <a:pt x="55422" y="0"/>
                  </a:lnTo>
                  <a:lnTo>
                    <a:pt x="65008" y="21729"/>
                  </a:lnTo>
                  <a:lnTo>
                    <a:pt x="44107" y="21729"/>
                  </a:lnTo>
                  <a:lnTo>
                    <a:pt x="29514" y="56946"/>
                  </a:lnTo>
                  <a:lnTo>
                    <a:pt x="88557" y="56946"/>
                  </a:lnTo>
                  <a:lnTo>
                    <a:pt x="88557" y="75056"/>
                  </a:lnTo>
                  <a:lnTo>
                    <a:pt x="19050" y="75056"/>
                  </a:lnTo>
                  <a:lnTo>
                    <a:pt x="19050" y="93014"/>
                  </a:lnTo>
                  <a:close/>
                </a:path>
                <a:path extrusionOk="0" h="93345" w="351155">
                  <a:moveTo>
                    <a:pt x="88557" y="56946"/>
                  </a:moveTo>
                  <a:lnTo>
                    <a:pt x="58597" y="56946"/>
                  </a:lnTo>
                  <a:lnTo>
                    <a:pt x="44107" y="21729"/>
                  </a:lnTo>
                  <a:lnTo>
                    <a:pt x="65008" y="21729"/>
                  </a:lnTo>
                  <a:lnTo>
                    <a:pt x="80175" y="56108"/>
                  </a:lnTo>
                  <a:lnTo>
                    <a:pt x="88557" y="56108"/>
                  </a:lnTo>
                  <a:lnTo>
                    <a:pt x="88557" y="56946"/>
                  </a:lnTo>
                  <a:close/>
                </a:path>
                <a:path extrusionOk="0" h="93345" w="351155">
                  <a:moveTo>
                    <a:pt x="88557" y="93014"/>
                  </a:moveTo>
                  <a:lnTo>
                    <a:pt x="69456" y="93014"/>
                  </a:lnTo>
                  <a:lnTo>
                    <a:pt x="69456" y="75056"/>
                  </a:lnTo>
                  <a:lnTo>
                    <a:pt x="88557" y="75056"/>
                  </a:lnTo>
                  <a:lnTo>
                    <a:pt x="88557" y="93014"/>
                  </a:lnTo>
                  <a:close/>
                </a:path>
                <a:path extrusionOk="0" h="93345" w="351155">
                  <a:moveTo>
                    <a:pt x="144221" y="75209"/>
                  </a:moveTo>
                  <a:lnTo>
                    <a:pt x="101053" y="75209"/>
                  </a:lnTo>
                  <a:lnTo>
                    <a:pt x="101053" y="546"/>
                  </a:lnTo>
                  <a:lnTo>
                    <a:pt x="122097" y="546"/>
                  </a:lnTo>
                  <a:lnTo>
                    <a:pt x="122097" y="21882"/>
                  </a:lnTo>
                  <a:lnTo>
                    <a:pt x="144906" y="21882"/>
                  </a:lnTo>
                  <a:lnTo>
                    <a:pt x="152298" y="24104"/>
                  </a:lnTo>
                  <a:lnTo>
                    <a:pt x="157759" y="28676"/>
                  </a:lnTo>
                  <a:lnTo>
                    <a:pt x="163169" y="33286"/>
                  </a:lnTo>
                  <a:lnTo>
                    <a:pt x="165392" y="38595"/>
                  </a:lnTo>
                  <a:lnTo>
                    <a:pt x="137274" y="38595"/>
                  </a:lnTo>
                  <a:lnTo>
                    <a:pt x="133794" y="38696"/>
                  </a:lnTo>
                  <a:lnTo>
                    <a:pt x="121945" y="38696"/>
                  </a:lnTo>
                  <a:lnTo>
                    <a:pt x="121945" y="58089"/>
                  </a:lnTo>
                  <a:lnTo>
                    <a:pt x="165185" y="58089"/>
                  </a:lnTo>
                  <a:lnTo>
                    <a:pt x="163017" y="63106"/>
                  </a:lnTo>
                  <a:lnTo>
                    <a:pt x="157606" y="67970"/>
                  </a:lnTo>
                  <a:lnTo>
                    <a:pt x="152057" y="72821"/>
                  </a:lnTo>
                  <a:lnTo>
                    <a:pt x="144221" y="75209"/>
                  </a:lnTo>
                  <a:close/>
                </a:path>
                <a:path extrusionOk="0" h="93345" w="351155">
                  <a:moveTo>
                    <a:pt x="165185" y="58089"/>
                  </a:moveTo>
                  <a:lnTo>
                    <a:pt x="141185" y="58089"/>
                  </a:lnTo>
                  <a:lnTo>
                    <a:pt x="145059" y="54863"/>
                  </a:lnTo>
                  <a:lnTo>
                    <a:pt x="145059" y="45389"/>
                  </a:lnTo>
                  <a:lnTo>
                    <a:pt x="144119" y="43014"/>
                  </a:lnTo>
                  <a:lnTo>
                    <a:pt x="142138" y="41224"/>
                  </a:lnTo>
                  <a:lnTo>
                    <a:pt x="140055" y="39395"/>
                  </a:lnTo>
                  <a:lnTo>
                    <a:pt x="137274" y="38595"/>
                  </a:lnTo>
                  <a:lnTo>
                    <a:pt x="165392" y="38595"/>
                  </a:lnTo>
                  <a:lnTo>
                    <a:pt x="165727" y="39395"/>
                  </a:lnTo>
                  <a:lnTo>
                    <a:pt x="165849" y="56553"/>
                  </a:lnTo>
                  <a:lnTo>
                    <a:pt x="165185" y="58089"/>
                  </a:lnTo>
                  <a:close/>
                </a:path>
                <a:path extrusionOk="0" h="93345" w="351155">
                  <a:moveTo>
                    <a:pt x="199923" y="75209"/>
                  </a:moveTo>
                  <a:lnTo>
                    <a:pt x="179489" y="75209"/>
                  </a:lnTo>
                  <a:lnTo>
                    <a:pt x="179489" y="546"/>
                  </a:lnTo>
                  <a:lnTo>
                    <a:pt x="201472" y="546"/>
                  </a:lnTo>
                  <a:lnTo>
                    <a:pt x="220814" y="30657"/>
                  </a:lnTo>
                  <a:lnTo>
                    <a:pt x="262039" y="30657"/>
                  </a:lnTo>
                  <a:lnTo>
                    <a:pt x="262039" y="31051"/>
                  </a:lnTo>
                  <a:lnTo>
                    <a:pt x="241554" y="31051"/>
                  </a:lnTo>
                  <a:lnTo>
                    <a:pt x="241294" y="31445"/>
                  </a:lnTo>
                  <a:lnTo>
                    <a:pt x="199923" y="31445"/>
                  </a:lnTo>
                  <a:lnTo>
                    <a:pt x="199923" y="75209"/>
                  </a:lnTo>
                  <a:close/>
                </a:path>
                <a:path extrusionOk="0" h="93345" w="351155">
                  <a:moveTo>
                    <a:pt x="262039" y="30657"/>
                  </a:moveTo>
                  <a:lnTo>
                    <a:pt x="220814" y="30657"/>
                  </a:lnTo>
                  <a:lnTo>
                    <a:pt x="240156" y="546"/>
                  </a:lnTo>
                  <a:lnTo>
                    <a:pt x="262039" y="546"/>
                  </a:lnTo>
                  <a:lnTo>
                    <a:pt x="262039" y="30657"/>
                  </a:lnTo>
                  <a:close/>
                </a:path>
                <a:path extrusionOk="0" h="93345" w="351155">
                  <a:moveTo>
                    <a:pt x="262039" y="75209"/>
                  </a:moveTo>
                  <a:lnTo>
                    <a:pt x="241554" y="75209"/>
                  </a:lnTo>
                  <a:lnTo>
                    <a:pt x="241554" y="31051"/>
                  </a:lnTo>
                  <a:lnTo>
                    <a:pt x="262039" y="31051"/>
                  </a:lnTo>
                  <a:lnTo>
                    <a:pt x="262039" y="75209"/>
                  </a:lnTo>
                  <a:close/>
                </a:path>
                <a:path extrusionOk="0" h="93345" w="351155">
                  <a:moveTo>
                    <a:pt x="220814" y="62509"/>
                  </a:moveTo>
                  <a:lnTo>
                    <a:pt x="220421" y="62509"/>
                  </a:lnTo>
                  <a:lnTo>
                    <a:pt x="199923" y="31445"/>
                  </a:lnTo>
                  <a:lnTo>
                    <a:pt x="241294" y="31445"/>
                  </a:lnTo>
                  <a:lnTo>
                    <a:pt x="220814" y="62509"/>
                  </a:lnTo>
                  <a:close/>
                </a:path>
                <a:path extrusionOk="0" h="93345" w="351155">
                  <a:moveTo>
                    <a:pt x="299796" y="75209"/>
                  </a:moveTo>
                  <a:lnTo>
                    <a:pt x="280987" y="75209"/>
                  </a:lnTo>
                  <a:lnTo>
                    <a:pt x="280987" y="546"/>
                  </a:lnTo>
                  <a:lnTo>
                    <a:pt x="301980" y="546"/>
                  </a:lnTo>
                  <a:lnTo>
                    <a:pt x="301980" y="41617"/>
                  </a:lnTo>
                  <a:lnTo>
                    <a:pt x="323608" y="41617"/>
                  </a:lnTo>
                  <a:lnTo>
                    <a:pt x="299796" y="75209"/>
                  </a:lnTo>
                  <a:close/>
                </a:path>
                <a:path extrusionOk="0" h="93345" w="351155">
                  <a:moveTo>
                    <a:pt x="323608" y="41617"/>
                  </a:moveTo>
                  <a:lnTo>
                    <a:pt x="301980" y="41617"/>
                  </a:lnTo>
                  <a:lnTo>
                    <a:pt x="331101" y="546"/>
                  </a:lnTo>
                  <a:lnTo>
                    <a:pt x="350989" y="546"/>
                  </a:lnTo>
                  <a:lnTo>
                    <a:pt x="350989" y="32588"/>
                  </a:lnTo>
                  <a:lnTo>
                    <a:pt x="330009" y="32588"/>
                  </a:lnTo>
                  <a:lnTo>
                    <a:pt x="323608" y="41617"/>
                  </a:lnTo>
                  <a:close/>
                </a:path>
                <a:path extrusionOk="0" h="93345" w="351155">
                  <a:moveTo>
                    <a:pt x="350989" y="75209"/>
                  </a:moveTo>
                  <a:lnTo>
                    <a:pt x="330009" y="75209"/>
                  </a:lnTo>
                  <a:lnTo>
                    <a:pt x="330009" y="32588"/>
                  </a:lnTo>
                  <a:lnTo>
                    <a:pt x="350989" y="32588"/>
                  </a:lnTo>
                  <a:lnTo>
                    <a:pt x="350989" y="75209"/>
                  </a:lnTo>
                  <a:close/>
                </a:path>
              </a:pathLst>
            </a:custGeom>
            <a:solidFill>
              <a:srgbClr val="00000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4" name="Google Shape;454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891259" y="5117655"/>
              <a:ext cx="1419377" cy="99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885404" y="5300611"/>
              <a:ext cx="1573669" cy="260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7"/>
            <p:cNvSpPr/>
            <p:nvPr/>
          </p:nvSpPr>
          <p:spPr>
            <a:xfrm>
              <a:off x="1022007" y="3815675"/>
              <a:ext cx="448309" cy="465455"/>
            </a:xfrm>
            <a:custGeom>
              <a:rect b="b" l="l" r="r" t="t"/>
              <a:pathLst>
                <a:path extrusionOk="0" h="465454" w="448309">
                  <a:moveTo>
                    <a:pt x="313029" y="50331"/>
                  </a:moveTo>
                  <a:lnTo>
                    <a:pt x="291401" y="50331"/>
                  </a:lnTo>
                  <a:lnTo>
                    <a:pt x="291449" y="20372"/>
                  </a:lnTo>
                  <a:lnTo>
                    <a:pt x="329376" y="0"/>
                  </a:lnTo>
                  <a:lnTo>
                    <a:pt x="338790" y="87"/>
                  </a:lnTo>
                  <a:lnTo>
                    <a:pt x="369696" y="22848"/>
                  </a:lnTo>
                  <a:lnTo>
                    <a:pt x="313029" y="22848"/>
                  </a:lnTo>
                  <a:lnTo>
                    <a:pt x="313029" y="50331"/>
                  </a:lnTo>
                  <a:close/>
                </a:path>
                <a:path extrusionOk="0" h="465454" w="448309">
                  <a:moveTo>
                    <a:pt x="102781" y="50636"/>
                  </a:moveTo>
                  <a:lnTo>
                    <a:pt x="73469" y="50636"/>
                  </a:lnTo>
                  <a:lnTo>
                    <a:pt x="75056" y="50585"/>
                  </a:lnTo>
                  <a:lnTo>
                    <a:pt x="76695" y="50433"/>
                  </a:lnTo>
                  <a:lnTo>
                    <a:pt x="78574" y="50331"/>
                  </a:lnTo>
                  <a:lnTo>
                    <a:pt x="78524" y="12384"/>
                  </a:lnTo>
                  <a:lnTo>
                    <a:pt x="82346" y="6630"/>
                  </a:lnTo>
                  <a:lnTo>
                    <a:pt x="93357" y="1614"/>
                  </a:lnTo>
                  <a:lnTo>
                    <a:pt x="97980" y="471"/>
                  </a:lnTo>
                  <a:lnTo>
                    <a:pt x="110654" y="106"/>
                  </a:lnTo>
                  <a:lnTo>
                    <a:pt x="118937" y="50"/>
                  </a:lnTo>
                  <a:lnTo>
                    <a:pt x="135534" y="179"/>
                  </a:lnTo>
                  <a:lnTo>
                    <a:pt x="144752" y="1650"/>
                  </a:lnTo>
                  <a:lnTo>
                    <a:pt x="151452" y="5846"/>
                  </a:lnTo>
                  <a:lnTo>
                    <a:pt x="155549" y="12666"/>
                  </a:lnTo>
                  <a:lnTo>
                    <a:pt x="156959" y="22010"/>
                  </a:lnTo>
                  <a:lnTo>
                    <a:pt x="156959" y="22950"/>
                  </a:lnTo>
                  <a:lnTo>
                    <a:pt x="102781" y="22950"/>
                  </a:lnTo>
                  <a:lnTo>
                    <a:pt x="102781" y="50636"/>
                  </a:lnTo>
                  <a:close/>
                </a:path>
                <a:path extrusionOk="0" h="465454" w="448309">
                  <a:moveTo>
                    <a:pt x="369499" y="83821"/>
                  </a:moveTo>
                  <a:lnTo>
                    <a:pt x="347116" y="83821"/>
                  </a:lnTo>
                  <a:lnTo>
                    <a:pt x="347116" y="22848"/>
                  </a:lnTo>
                  <a:lnTo>
                    <a:pt x="369696" y="22848"/>
                  </a:lnTo>
                  <a:lnTo>
                    <a:pt x="369785" y="50636"/>
                  </a:lnTo>
                  <a:lnTo>
                    <a:pt x="406641" y="50636"/>
                  </a:lnTo>
                  <a:lnTo>
                    <a:pt x="423040" y="53973"/>
                  </a:lnTo>
                  <a:lnTo>
                    <a:pt x="436238" y="62728"/>
                  </a:lnTo>
                  <a:lnTo>
                    <a:pt x="443104" y="72912"/>
                  </a:lnTo>
                  <a:lnTo>
                    <a:pt x="405803" y="72912"/>
                  </a:lnTo>
                  <a:lnTo>
                    <a:pt x="372727" y="72955"/>
                  </a:lnTo>
                  <a:lnTo>
                    <a:pt x="371475" y="73153"/>
                  </a:lnTo>
                  <a:lnTo>
                    <a:pt x="369785" y="73255"/>
                  </a:lnTo>
                  <a:lnTo>
                    <a:pt x="369742" y="82386"/>
                  </a:lnTo>
                  <a:lnTo>
                    <a:pt x="369499" y="83821"/>
                  </a:lnTo>
                  <a:close/>
                </a:path>
                <a:path extrusionOk="0" h="465454" w="448309">
                  <a:moveTo>
                    <a:pt x="157003" y="83923"/>
                  </a:moveTo>
                  <a:lnTo>
                    <a:pt x="134239" y="83923"/>
                  </a:lnTo>
                  <a:lnTo>
                    <a:pt x="134239" y="22950"/>
                  </a:lnTo>
                  <a:lnTo>
                    <a:pt x="156959" y="22950"/>
                  </a:lnTo>
                  <a:lnTo>
                    <a:pt x="156959" y="50331"/>
                  </a:lnTo>
                  <a:lnTo>
                    <a:pt x="313029" y="50331"/>
                  </a:lnTo>
                  <a:lnTo>
                    <a:pt x="313029" y="73255"/>
                  </a:lnTo>
                  <a:lnTo>
                    <a:pt x="156959" y="73255"/>
                  </a:lnTo>
                  <a:lnTo>
                    <a:pt x="157003" y="83923"/>
                  </a:lnTo>
                  <a:close/>
                </a:path>
                <a:path extrusionOk="0" h="465454" w="448309">
                  <a:moveTo>
                    <a:pt x="406641" y="50636"/>
                  </a:moveTo>
                  <a:lnTo>
                    <a:pt x="369785" y="50636"/>
                  </a:lnTo>
                  <a:lnTo>
                    <a:pt x="398800" y="50593"/>
                  </a:lnTo>
                  <a:lnTo>
                    <a:pt x="406641" y="50636"/>
                  </a:lnTo>
                  <a:close/>
                </a:path>
                <a:path extrusionOk="0" h="465454" w="448309">
                  <a:moveTo>
                    <a:pt x="411251" y="465062"/>
                  </a:moveTo>
                  <a:lnTo>
                    <a:pt x="37109" y="465062"/>
                  </a:lnTo>
                  <a:lnTo>
                    <a:pt x="31597" y="462738"/>
                  </a:lnTo>
                  <a:lnTo>
                    <a:pt x="25488" y="461202"/>
                  </a:lnTo>
                  <a:lnTo>
                    <a:pt x="1132" y="427545"/>
                  </a:lnTo>
                  <a:lnTo>
                    <a:pt x="0" y="414808"/>
                  </a:lnTo>
                  <a:lnTo>
                    <a:pt x="6" y="93859"/>
                  </a:lnTo>
                  <a:lnTo>
                    <a:pt x="25588" y="53910"/>
                  </a:lnTo>
                  <a:lnTo>
                    <a:pt x="58261" y="50617"/>
                  </a:lnTo>
                  <a:lnTo>
                    <a:pt x="102781" y="50636"/>
                  </a:lnTo>
                  <a:lnTo>
                    <a:pt x="102781" y="72955"/>
                  </a:lnTo>
                  <a:lnTo>
                    <a:pt x="58348" y="72955"/>
                  </a:lnTo>
                  <a:lnTo>
                    <a:pt x="48455" y="72987"/>
                  </a:lnTo>
                  <a:lnTo>
                    <a:pt x="38646" y="73356"/>
                  </a:lnTo>
                  <a:lnTo>
                    <a:pt x="28968" y="73991"/>
                  </a:lnTo>
                  <a:lnTo>
                    <a:pt x="22595" y="82284"/>
                  </a:lnTo>
                  <a:lnTo>
                    <a:pt x="22517" y="154268"/>
                  </a:lnTo>
                  <a:lnTo>
                    <a:pt x="22771" y="155551"/>
                  </a:lnTo>
                  <a:lnTo>
                    <a:pt x="22859" y="156846"/>
                  </a:lnTo>
                  <a:lnTo>
                    <a:pt x="448301" y="156846"/>
                  </a:lnTo>
                  <a:lnTo>
                    <a:pt x="448311" y="179617"/>
                  </a:lnTo>
                  <a:lnTo>
                    <a:pt x="22517" y="179617"/>
                  </a:lnTo>
                  <a:lnTo>
                    <a:pt x="22618" y="419927"/>
                  </a:lnTo>
                  <a:lnTo>
                    <a:pt x="24722" y="429223"/>
                  </a:lnTo>
                  <a:lnTo>
                    <a:pt x="29371" y="436376"/>
                  </a:lnTo>
                  <a:lnTo>
                    <a:pt x="36188" y="440972"/>
                  </a:lnTo>
                  <a:lnTo>
                    <a:pt x="44792" y="442596"/>
                  </a:lnTo>
                  <a:lnTo>
                    <a:pt x="307950" y="442596"/>
                  </a:lnTo>
                  <a:lnTo>
                    <a:pt x="441464" y="442647"/>
                  </a:lnTo>
                  <a:lnTo>
                    <a:pt x="440423" y="444628"/>
                  </a:lnTo>
                  <a:lnTo>
                    <a:pt x="434743" y="452070"/>
                  </a:lnTo>
                  <a:lnTo>
                    <a:pt x="427942" y="457879"/>
                  </a:lnTo>
                  <a:lnTo>
                    <a:pt x="420088" y="462171"/>
                  </a:lnTo>
                  <a:lnTo>
                    <a:pt x="411251" y="465062"/>
                  </a:lnTo>
                  <a:close/>
                </a:path>
                <a:path extrusionOk="0" h="465454" w="448309">
                  <a:moveTo>
                    <a:pt x="448301" y="156846"/>
                  </a:moveTo>
                  <a:lnTo>
                    <a:pt x="425843" y="156846"/>
                  </a:lnTo>
                  <a:lnTo>
                    <a:pt x="425818" y="106638"/>
                  </a:lnTo>
                  <a:lnTo>
                    <a:pt x="425692" y="92238"/>
                  </a:lnTo>
                  <a:lnTo>
                    <a:pt x="424350" y="84694"/>
                  </a:lnTo>
                  <a:lnTo>
                    <a:pt x="420279" y="78422"/>
                  </a:lnTo>
                  <a:lnTo>
                    <a:pt x="413968" y="74367"/>
                  </a:lnTo>
                  <a:lnTo>
                    <a:pt x="405803" y="72912"/>
                  </a:lnTo>
                  <a:lnTo>
                    <a:pt x="443104" y="72912"/>
                  </a:lnTo>
                  <a:lnTo>
                    <a:pt x="445046" y="75791"/>
                  </a:lnTo>
                  <a:lnTo>
                    <a:pt x="448271" y="92051"/>
                  </a:lnTo>
                  <a:lnTo>
                    <a:pt x="448301" y="156846"/>
                  </a:lnTo>
                  <a:close/>
                </a:path>
                <a:path extrusionOk="0" h="465454" w="448309">
                  <a:moveTo>
                    <a:pt x="119183" y="106638"/>
                  </a:moveTo>
                  <a:lnTo>
                    <a:pt x="80213" y="92238"/>
                  </a:lnTo>
                  <a:lnTo>
                    <a:pt x="78574" y="73153"/>
                  </a:lnTo>
                  <a:lnTo>
                    <a:pt x="58348" y="72955"/>
                  </a:lnTo>
                  <a:lnTo>
                    <a:pt x="102781" y="72955"/>
                  </a:lnTo>
                  <a:lnTo>
                    <a:pt x="102781" y="83923"/>
                  </a:lnTo>
                  <a:lnTo>
                    <a:pt x="157003" y="83923"/>
                  </a:lnTo>
                  <a:lnTo>
                    <a:pt x="128598" y="106551"/>
                  </a:lnTo>
                  <a:lnTo>
                    <a:pt x="119183" y="106638"/>
                  </a:lnTo>
                  <a:close/>
                </a:path>
                <a:path extrusionOk="0" h="465454" w="448309">
                  <a:moveTo>
                    <a:pt x="329095" y="106586"/>
                  </a:moveTo>
                  <a:lnTo>
                    <a:pt x="293033" y="93859"/>
                  </a:lnTo>
                  <a:lnTo>
                    <a:pt x="291401" y="85459"/>
                  </a:lnTo>
                  <a:lnTo>
                    <a:pt x="291401" y="73255"/>
                  </a:lnTo>
                  <a:lnTo>
                    <a:pt x="313029" y="73255"/>
                  </a:lnTo>
                  <a:lnTo>
                    <a:pt x="313029" y="83821"/>
                  </a:lnTo>
                  <a:lnTo>
                    <a:pt x="369499" y="83821"/>
                  </a:lnTo>
                  <a:lnTo>
                    <a:pt x="345871" y="106491"/>
                  </a:lnTo>
                  <a:lnTo>
                    <a:pt x="329095" y="106586"/>
                  </a:lnTo>
                  <a:close/>
                </a:path>
                <a:path extrusionOk="0" h="465454" w="448309">
                  <a:moveTo>
                    <a:pt x="441464" y="442647"/>
                  </a:moveTo>
                  <a:lnTo>
                    <a:pt x="413296" y="442647"/>
                  </a:lnTo>
                  <a:lnTo>
                    <a:pt x="419734" y="438176"/>
                  </a:lnTo>
                  <a:lnTo>
                    <a:pt x="424853" y="424981"/>
                  </a:lnTo>
                  <a:lnTo>
                    <a:pt x="425674" y="419927"/>
                  </a:lnTo>
                  <a:lnTo>
                    <a:pt x="425792" y="179617"/>
                  </a:lnTo>
                  <a:lnTo>
                    <a:pt x="448311" y="179617"/>
                  </a:lnTo>
                  <a:lnTo>
                    <a:pt x="448202" y="418237"/>
                  </a:lnTo>
                  <a:lnTo>
                    <a:pt x="447824" y="424013"/>
                  </a:lnTo>
                  <a:lnTo>
                    <a:pt x="446357" y="431152"/>
                  </a:lnTo>
                  <a:lnTo>
                    <a:pt x="443895" y="438022"/>
                  </a:lnTo>
                  <a:lnTo>
                    <a:pt x="441464" y="442647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7" name="Google Shape;457;p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38727" y="4024109"/>
              <a:ext cx="203621" cy="194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7"/>
            <p:cNvSpPr/>
            <p:nvPr/>
          </p:nvSpPr>
          <p:spPr>
            <a:xfrm>
              <a:off x="4106164" y="3816711"/>
              <a:ext cx="505459" cy="505459"/>
            </a:xfrm>
            <a:custGeom>
              <a:rect b="b" l="l" r="r" t="t"/>
              <a:pathLst>
                <a:path extrusionOk="0" h="505460" w="505460">
                  <a:moveTo>
                    <a:pt x="273545" y="505402"/>
                  </a:moveTo>
                  <a:lnTo>
                    <a:pt x="232079" y="505402"/>
                  </a:lnTo>
                  <a:lnTo>
                    <a:pt x="225234" y="504805"/>
                  </a:lnTo>
                  <a:lnTo>
                    <a:pt x="218389" y="504120"/>
                  </a:lnTo>
                  <a:lnTo>
                    <a:pt x="211543" y="503523"/>
                  </a:lnTo>
                  <a:lnTo>
                    <a:pt x="160816" y="496265"/>
                  </a:lnTo>
                  <a:lnTo>
                    <a:pt x="111480" y="482530"/>
                  </a:lnTo>
                  <a:lnTo>
                    <a:pt x="102692" y="252304"/>
                  </a:lnTo>
                  <a:lnTo>
                    <a:pt x="101257" y="252101"/>
                  </a:lnTo>
                  <a:lnTo>
                    <a:pt x="100317" y="251847"/>
                  </a:lnTo>
                  <a:lnTo>
                    <a:pt x="99377" y="251796"/>
                  </a:lnTo>
                  <a:lnTo>
                    <a:pt x="27838" y="246500"/>
                  </a:lnTo>
                  <a:lnTo>
                    <a:pt x="0" y="227945"/>
                  </a:lnTo>
                  <a:lnTo>
                    <a:pt x="0" y="219055"/>
                  </a:lnTo>
                  <a:lnTo>
                    <a:pt x="12287" y="182949"/>
                  </a:lnTo>
                  <a:lnTo>
                    <a:pt x="15406" y="173666"/>
                  </a:lnTo>
                  <a:lnTo>
                    <a:pt x="31618" y="125120"/>
                  </a:lnTo>
                  <a:lnTo>
                    <a:pt x="48518" y="74307"/>
                  </a:lnTo>
                  <a:lnTo>
                    <a:pt x="53652" y="62734"/>
                  </a:lnTo>
                  <a:lnTo>
                    <a:pt x="60888" y="53092"/>
                  </a:lnTo>
                  <a:lnTo>
                    <a:pt x="70226" y="45460"/>
                  </a:lnTo>
                  <a:lnTo>
                    <a:pt x="81711" y="39820"/>
                  </a:lnTo>
                  <a:lnTo>
                    <a:pt x="107449" y="30249"/>
                  </a:lnTo>
                  <a:lnTo>
                    <a:pt x="186880" y="527"/>
                  </a:lnTo>
                  <a:lnTo>
                    <a:pt x="189407" y="31"/>
                  </a:lnTo>
                  <a:lnTo>
                    <a:pt x="252514" y="0"/>
                  </a:lnTo>
                  <a:lnTo>
                    <a:pt x="316115" y="82"/>
                  </a:lnTo>
                  <a:lnTo>
                    <a:pt x="319189" y="679"/>
                  </a:lnTo>
                  <a:lnTo>
                    <a:pt x="360024" y="15906"/>
                  </a:lnTo>
                  <a:lnTo>
                    <a:pt x="198589" y="15906"/>
                  </a:lnTo>
                  <a:lnTo>
                    <a:pt x="199480" y="19030"/>
                  </a:lnTo>
                  <a:lnTo>
                    <a:pt x="182473" y="19030"/>
                  </a:lnTo>
                  <a:lnTo>
                    <a:pt x="178701" y="20427"/>
                  </a:lnTo>
                  <a:lnTo>
                    <a:pt x="175425" y="21863"/>
                  </a:lnTo>
                  <a:lnTo>
                    <a:pt x="171945" y="22853"/>
                  </a:lnTo>
                  <a:lnTo>
                    <a:pt x="168325" y="23844"/>
                  </a:lnTo>
                  <a:lnTo>
                    <a:pt x="167639" y="25482"/>
                  </a:lnTo>
                  <a:lnTo>
                    <a:pt x="168579" y="29203"/>
                  </a:lnTo>
                  <a:lnTo>
                    <a:pt x="169211" y="30549"/>
                  </a:lnTo>
                  <a:lnTo>
                    <a:pt x="152349" y="30549"/>
                  </a:lnTo>
                  <a:lnTo>
                    <a:pt x="151117" y="30892"/>
                  </a:lnTo>
                  <a:lnTo>
                    <a:pt x="149821" y="31134"/>
                  </a:lnTo>
                  <a:lnTo>
                    <a:pt x="148678" y="31591"/>
                  </a:lnTo>
                  <a:lnTo>
                    <a:pt x="86817" y="54806"/>
                  </a:lnTo>
                  <a:lnTo>
                    <a:pt x="16801" y="219652"/>
                  </a:lnTo>
                  <a:lnTo>
                    <a:pt x="14592" y="226206"/>
                  </a:lnTo>
                  <a:lnTo>
                    <a:pt x="16776" y="229533"/>
                  </a:lnTo>
                  <a:lnTo>
                    <a:pt x="89992" y="235286"/>
                  </a:lnTo>
                  <a:lnTo>
                    <a:pt x="102692" y="236124"/>
                  </a:lnTo>
                  <a:lnTo>
                    <a:pt x="118510" y="236124"/>
                  </a:lnTo>
                  <a:lnTo>
                    <a:pt x="118486" y="467201"/>
                  </a:lnTo>
                  <a:lnTo>
                    <a:pt x="176137" y="483130"/>
                  </a:lnTo>
                  <a:lnTo>
                    <a:pt x="230543" y="489032"/>
                  </a:lnTo>
                  <a:lnTo>
                    <a:pt x="372417" y="489324"/>
                  </a:lnTo>
                  <a:lnTo>
                    <a:pt x="365981" y="491318"/>
                  </a:lnTo>
                  <a:lnTo>
                    <a:pt x="337826" y="497701"/>
                  </a:lnTo>
                  <a:lnTo>
                    <a:pt x="309271" y="502058"/>
                  </a:lnTo>
                  <a:lnTo>
                    <a:pt x="280352" y="504564"/>
                  </a:lnTo>
                  <a:lnTo>
                    <a:pt x="278066" y="504717"/>
                  </a:lnTo>
                  <a:lnTo>
                    <a:pt x="275831" y="505110"/>
                  </a:lnTo>
                  <a:lnTo>
                    <a:pt x="273545" y="505402"/>
                  </a:lnTo>
                  <a:close/>
                </a:path>
                <a:path extrusionOk="0" h="505460" w="505460">
                  <a:moveTo>
                    <a:pt x="297181" y="63036"/>
                  </a:moveTo>
                  <a:lnTo>
                    <a:pt x="254952" y="63036"/>
                  </a:lnTo>
                  <a:lnTo>
                    <a:pt x="274114" y="58599"/>
                  </a:lnTo>
                  <a:lnTo>
                    <a:pt x="290776" y="47829"/>
                  </a:lnTo>
                  <a:lnTo>
                    <a:pt x="302508" y="32880"/>
                  </a:lnTo>
                  <a:lnTo>
                    <a:pt x="306882" y="15906"/>
                  </a:lnTo>
                  <a:lnTo>
                    <a:pt x="360024" y="15906"/>
                  </a:lnTo>
                  <a:lnTo>
                    <a:pt x="368242" y="18980"/>
                  </a:lnTo>
                  <a:lnTo>
                    <a:pt x="323062" y="18980"/>
                  </a:lnTo>
                  <a:lnTo>
                    <a:pt x="319866" y="31268"/>
                  </a:lnTo>
                  <a:lnTo>
                    <a:pt x="314869" y="42448"/>
                  </a:lnTo>
                  <a:lnTo>
                    <a:pt x="308041" y="52511"/>
                  </a:lnTo>
                  <a:lnTo>
                    <a:pt x="299351" y="61448"/>
                  </a:lnTo>
                  <a:lnTo>
                    <a:pt x="297181" y="63036"/>
                  </a:lnTo>
                  <a:close/>
                </a:path>
                <a:path extrusionOk="0" h="505460" w="505460">
                  <a:moveTo>
                    <a:pt x="307428" y="93503"/>
                  </a:moveTo>
                  <a:lnTo>
                    <a:pt x="267652" y="93503"/>
                  </a:lnTo>
                  <a:lnTo>
                    <a:pt x="291752" y="85491"/>
                  </a:lnTo>
                  <a:lnTo>
                    <a:pt x="312378" y="71004"/>
                  </a:lnTo>
                  <a:lnTo>
                    <a:pt x="328027" y="51418"/>
                  </a:lnTo>
                  <a:lnTo>
                    <a:pt x="337197" y="28111"/>
                  </a:lnTo>
                  <a:lnTo>
                    <a:pt x="337502" y="26777"/>
                  </a:lnTo>
                  <a:lnTo>
                    <a:pt x="336803" y="24288"/>
                  </a:lnTo>
                  <a:lnTo>
                    <a:pt x="331889" y="21964"/>
                  </a:lnTo>
                  <a:lnTo>
                    <a:pt x="327672" y="20669"/>
                  </a:lnTo>
                  <a:lnTo>
                    <a:pt x="323062" y="18980"/>
                  </a:lnTo>
                  <a:lnTo>
                    <a:pt x="368242" y="18980"/>
                  </a:lnTo>
                  <a:lnTo>
                    <a:pt x="399317" y="30600"/>
                  </a:lnTo>
                  <a:lnTo>
                    <a:pt x="353174" y="30600"/>
                  </a:lnTo>
                  <a:lnTo>
                    <a:pt x="338165" y="64740"/>
                  </a:lnTo>
                  <a:lnTo>
                    <a:pt x="314959" y="89452"/>
                  </a:lnTo>
                  <a:lnTo>
                    <a:pt x="307428" y="93503"/>
                  </a:lnTo>
                  <a:close/>
                </a:path>
                <a:path extrusionOk="0" h="505460" w="505460">
                  <a:moveTo>
                    <a:pt x="253758" y="78860"/>
                  </a:moveTo>
                  <a:lnTo>
                    <a:pt x="212483" y="66211"/>
                  </a:lnTo>
                  <a:lnTo>
                    <a:pt x="186475" y="33173"/>
                  </a:lnTo>
                  <a:lnTo>
                    <a:pt x="182473" y="19030"/>
                  </a:lnTo>
                  <a:lnTo>
                    <a:pt x="199480" y="19030"/>
                  </a:lnTo>
                  <a:lnTo>
                    <a:pt x="203208" y="32116"/>
                  </a:lnTo>
                  <a:lnTo>
                    <a:pt x="214526" y="47582"/>
                  </a:lnTo>
                  <a:lnTo>
                    <a:pt x="231967" y="58992"/>
                  </a:lnTo>
                  <a:lnTo>
                    <a:pt x="254952" y="63036"/>
                  </a:lnTo>
                  <a:lnTo>
                    <a:pt x="297181" y="63036"/>
                  </a:lnTo>
                  <a:lnTo>
                    <a:pt x="289154" y="68909"/>
                  </a:lnTo>
                  <a:lnTo>
                    <a:pt x="278150" y="74307"/>
                  </a:lnTo>
                  <a:lnTo>
                    <a:pt x="266349" y="77629"/>
                  </a:lnTo>
                  <a:lnTo>
                    <a:pt x="253758" y="78860"/>
                  </a:lnTo>
                  <a:close/>
                </a:path>
                <a:path extrusionOk="0" h="505460" w="505460">
                  <a:moveTo>
                    <a:pt x="256133" y="110470"/>
                  </a:moveTo>
                  <a:lnTo>
                    <a:pt x="222682" y="105907"/>
                  </a:lnTo>
                  <a:lnTo>
                    <a:pt x="192135" y="90527"/>
                  </a:lnTo>
                  <a:lnTo>
                    <a:pt x="167640" y="65138"/>
                  </a:lnTo>
                  <a:lnTo>
                    <a:pt x="152349" y="30549"/>
                  </a:lnTo>
                  <a:lnTo>
                    <a:pt x="169211" y="30549"/>
                  </a:lnTo>
                  <a:lnTo>
                    <a:pt x="182447" y="58774"/>
                  </a:lnTo>
                  <a:lnTo>
                    <a:pt x="205481" y="80603"/>
                  </a:lnTo>
                  <a:lnTo>
                    <a:pt x="234832" y="92808"/>
                  </a:lnTo>
                  <a:lnTo>
                    <a:pt x="267652" y="93503"/>
                  </a:lnTo>
                  <a:lnTo>
                    <a:pt x="307428" y="93503"/>
                  </a:lnTo>
                  <a:lnTo>
                    <a:pt x="286601" y="104706"/>
                  </a:lnTo>
                  <a:lnTo>
                    <a:pt x="256133" y="110470"/>
                  </a:lnTo>
                  <a:close/>
                </a:path>
                <a:path extrusionOk="0" h="505460" w="505460">
                  <a:moveTo>
                    <a:pt x="501516" y="236023"/>
                  </a:moveTo>
                  <a:lnTo>
                    <a:pt x="405409" y="236023"/>
                  </a:lnTo>
                  <a:lnTo>
                    <a:pt x="406349" y="235921"/>
                  </a:lnTo>
                  <a:lnTo>
                    <a:pt x="488810" y="229533"/>
                  </a:lnTo>
                  <a:lnTo>
                    <a:pt x="490842" y="225761"/>
                  </a:lnTo>
                  <a:lnTo>
                    <a:pt x="441820" y="78466"/>
                  </a:lnTo>
                  <a:lnTo>
                    <a:pt x="356743" y="31540"/>
                  </a:lnTo>
                  <a:lnTo>
                    <a:pt x="355600" y="31095"/>
                  </a:lnTo>
                  <a:lnTo>
                    <a:pt x="354368" y="30892"/>
                  </a:lnTo>
                  <a:lnTo>
                    <a:pt x="353174" y="30600"/>
                  </a:lnTo>
                  <a:lnTo>
                    <a:pt x="399317" y="30600"/>
                  </a:lnTo>
                  <a:lnTo>
                    <a:pt x="435141" y="45251"/>
                  </a:lnTo>
                  <a:lnTo>
                    <a:pt x="493565" y="183686"/>
                  </a:lnTo>
                  <a:lnTo>
                    <a:pt x="505232" y="225761"/>
                  </a:lnTo>
                  <a:lnTo>
                    <a:pt x="505149" y="226206"/>
                  </a:lnTo>
                  <a:lnTo>
                    <a:pt x="502127" y="235396"/>
                  </a:lnTo>
                  <a:lnTo>
                    <a:pt x="501516" y="236023"/>
                  </a:lnTo>
                  <a:close/>
                </a:path>
                <a:path extrusionOk="0" h="505460" w="505460">
                  <a:moveTo>
                    <a:pt x="118510" y="236124"/>
                  </a:moveTo>
                  <a:lnTo>
                    <a:pt x="102692" y="236124"/>
                  </a:lnTo>
                  <a:lnTo>
                    <a:pt x="102786" y="177336"/>
                  </a:lnTo>
                  <a:lnTo>
                    <a:pt x="105765" y="173818"/>
                  </a:lnTo>
                  <a:lnTo>
                    <a:pt x="110489" y="173716"/>
                  </a:lnTo>
                  <a:lnTo>
                    <a:pt x="115252" y="173666"/>
                  </a:lnTo>
                  <a:lnTo>
                    <a:pt x="118376" y="177234"/>
                  </a:lnTo>
                  <a:lnTo>
                    <a:pt x="118435" y="179620"/>
                  </a:lnTo>
                  <a:lnTo>
                    <a:pt x="118510" y="236124"/>
                  </a:lnTo>
                  <a:close/>
                </a:path>
                <a:path extrusionOk="0" h="505460" w="505460">
                  <a:moveTo>
                    <a:pt x="372417" y="489324"/>
                  </a:moveTo>
                  <a:lnTo>
                    <a:pt x="268757" y="489324"/>
                  </a:lnTo>
                  <a:lnTo>
                    <a:pt x="306590" y="486475"/>
                  </a:lnTo>
                  <a:lnTo>
                    <a:pt x="344014" y="480265"/>
                  </a:lnTo>
                  <a:lnTo>
                    <a:pt x="381000" y="470477"/>
                  </a:lnTo>
                  <a:lnTo>
                    <a:pt x="385622" y="469042"/>
                  </a:lnTo>
                  <a:lnTo>
                    <a:pt x="387248" y="467201"/>
                  </a:lnTo>
                  <a:lnTo>
                    <a:pt x="387199" y="177387"/>
                  </a:lnTo>
                  <a:lnTo>
                    <a:pt x="390029" y="173767"/>
                  </a:lnTo>
                  <a:lnTo>
                    <a:pt x="399808" y="173666"/>
                  </a:lnTo>
                  <a:lnTo>
                    <a:pt x="402797" y="177234"/>
                  </a:lnTo>
                  <a:lnTo>
                    <a:pt x="402900" y="179620"/>
                  </a:lnTo>
                  <a:lnTo>
                    <a:pt x="402932" y="235921"/>
                  </a:lnTo>
                  <a:lnTo>
                    <a:pt x="404418" y="235921"/>
                  </a:lnTo>
                  <a:lnTo>
                    <a:pt x="405409" y="236023"/>
                  </a:lnTo>
                  <a:lnTo>
                    <a:pt x="501516" y="236023"/>
                  </a:lnTo>
                  <a:lnTo>
                    <a:pt x="495323" y="242376"/>
                  </a:lnTo>
                  <a:lnTo>
                    <a:pt x="485533" y="245700"/>
                  </a:lnTo>
                  <a:lnTo>
                    <a:pt x="477202" y="246500"/>
                  </a:lnTo>
                  <a:lnTo>
                    <a:pt x="468807" y="247034"/>
                  </a:lnTo>
                  <a:lnTo>
                    <a:pt x="404723" y="251898"/>
                  </a:lnTo>
                  <a:lnTo>
                    <a:pt x="404126" y="252152"/>
                  </a:lnTo>
                  <a:lnTo>
                    <a:pt x="402932" y="252393"/>
                  </a:lnTo>
                  <a:lnTo>
                    <a:pt x="402932" y="478618"/>
                  </a:lnTo>
                  <a:lnTo>
                    <a:pt x="402043" y="479761"/>
                  </a:lnTo>
                  <a:lnTo>
                    <a:pt x="393700" y="482733"/>
                  </a:lnTo>
                  <a:lnTo>
                    <a:pt x="372417" y="489324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9" name="Google Shape;459;p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247534" y="5076824"/>
              <a:ext cx="527403" cy="527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Google Shape;460;p7"/>
            <p:cNvSpPr/>
            <p:nvPr/>
          </p:nvSpPr>
          <p:spPr>
            <a:xfrm>
              <a:off x="1004798" y="5014023"/>
              <a:ext cx="521970" cy="543560"/>
            </a:xfrm>
            <a:custGeom>
              <a:rect b="b" l="l" r="r" t="t"/>
              <a:pathLst>
                <a:path extrusionOk="0" h="543560" w="521969">
                  <a:moveTo>
                    <a:pt x="74155" y="357974"/>
                  </a:moveTo>
                  <a:lnTo>
                    <a:pt x="73863" y="344233"/>
                  </a:lnTo>
                  <a:lnTo>
                    <a:pt x="70739" y="342303"/>
                  </a:lnTo>
                  <a:lnTo>
                    <a:pt x="56591" y="340169"/>
                  </a:lnTo>
                  <a:lnTo>
                    <a:pt x="56095" y="336346"/>
                  </a:lnTo>
                  <a:lnTo>
                    <a:pt x="56095" y="332384"/>
                  </a:lnTo>
                  <a:lnTo>
                    <a:pt x="53416" y="324586"/>
                  </a:lnTo>
                  <a:lnTo>
                    <a:pt x="49745" y="322605"/>
                  </a:lnTo>
                  <a:lnTo>
                    <a:pt x="38442" y="322707"/>
                  </a:lnTo>
                  <a:lnTo>
                    <a:pt x="36156" y="326478"/>
                  </a:lnTo>
                  <a:lnTo>
                    <a:pt x="34417" y="340118"/>
                  </a:lnTo>
                  <a:lnTo>
                    <a:pt x="30645" y="340614"/>
                  </a:lnTo>
                  <a:lnTo>
                    <a:pt x="26682" y="340614"/>
                  </a:lnTo>
                  <a:lnTo>
                    <a:pt x="18846" y="343192"/>
                  </a:lnTo>
                  <a:lnTo>
                    <a:pt x="16903" y="346913"/>
                  </a:lnTo>
                  <a:lnTo>
                    <a:pt x="17005" y="358330"/>
                  </a:lnTo>
                  <a:lnTo>
                    <a:pt x="20434" y="360413"/>
                  </a:lnTo>
                  <a:lnTo>
                    <a:pt x="34264" y="362343"/>
                  </a:lnTo>
                  <a:lnTo>
                    <a:pt x="34810" y="366115"/>
                  </a:lnTo>
                  <a:lnTo>
                    <a:pt x="34810" y="370128"/>
                  </a:lnTo>
                  <a:lnTo>
                    <a:pt x="37490" y="377875"/>
                  </a:lnTo>
                  <a:lnTo>
                    <a:pt x="41211" y="379857"/>
                  </a:lnTo>
                  <a:lnTo>
                    <a:pt x="52374" y="379806"/>
                  </a:lnTo>
                  <a:lnTo>
                    <a:pt x="54610" y="376085"/>
                  </a:lnTo>
                  <a:lnTo>
                    <a:pt x="56540" y="362394"/>
                  </a:lnTo>
                  <a:lnTo>
                    <a:pt x="70827" y="360159"/>
                  </a:lnTo>
                  <a:lnTo>
                    <a:pt x="74155" y="357974"/>
                  </a:lnTo>
                  <a:close/>
                </a:path>
                <a:path extrusionOk="0" h="543560" w="521969">
                  <a:moveTo>
                    <a:pt x="271056" y="527100"/>
                  </a:moveTo>
                  <a:lnTo>
                    <a:pt x="266192" y="522135"/>
                  </a:lnTo>
                  <a:lnTo>
                    <a:pt x="260337" y="522135"/>
                  </a:lnTo>
                  <a:lnTo>
                    <a:pt x="254685" y="522185"/>
                  </a:lnTo>
                  <a:lnTo>
                    <a:pt x="249923" y="526846"/>
                  </a:lnTo>
                  <a:lnTo>
                    <a:pt x="249770" y="532498"/>
                  </a:lnTo>
                  <a:lnTo>
                    <a:pt x="249669" y="538353"/>
                  </a:lnTo>
                  <a:lnTo>
                    <a:pt x="254584" y="543318"/>
                  </a:lnTo>
                  <a:lnTo>
                    <a:pt x="260388" y="543318"/>
                  </a:lnTo>
                  <a:lnTo>
                    <a:pt x="266039" y="543267"/>
                  </a:lnTo>
                  <a:lnTo>
                    <a:pt x="270802" y="538607"/>
                  </a:lnTo>
                  <a:lnTo>
                    <a:pt x="270903" y="532955"/>
                  </a:lnTo>
                  <a:lnTo>
                    <a:pt x="271056" y="527100"/>
                  </a:lnTo>
                  <a:close/>
                </a:path>
                <a:path extrusionOk="0" h="543560" w="521969">
                  <a:moveTo>
                    <a:pt x="435317" y="66128"/>
                  </a:moveTo>
                  <a:lnTo>
                    <a:pt x="434619" y="62598"/>
                  </a:lnTo>
                  <a:lnTo>
                    <a:pt x="428421" y="59131"/>
                  </a:lnTo>
                  <a:lnTo>
                    <a:pt x="423202" y="57594"/>
                  </a:lnTo>
                  <a:lnTo>
                    <a:pt x="417652" y="55410"/>
                  </a:lnTo>
                  <a:lnTo>
                    <a:pt x="416458" y="43307"/>
                  </a:lnTo>
                  <a:lnTo>
                    <a:pt x="413981" y="39192"/>
                  </a:lnTo>
                  <a:lnTo>
                    <a:pt x="404647" y="39484"/>
                  </a:lnTo>
                  <a:lnTo>
                    <a:pt x="401180" y="40284"/>
                  </a:lnTo>
                  <a:lnTo>
                    <a:pt x="397852" y="46431"/>
                  </a:lnTo>
                  <a:lnTo>
                    <a:pt x="396468" y="51536"/>
                  </a:lnTo>
                  <a:lnTo>
                    <a:pt x="394436" y="56997"/>
                  </a:lnTo>
                  <a:lnTo>
                    <a:pt x="381977" y="58585"/>
                  </a:lnTo>
                  <a:lnTo>
                    <a:pt x="378015" y="61163"/>
                  </a:lnTo>
                  <a:lnTo>
                    <a:pt x="378358" y="75006"/>
                  </a:lnTo>
                  <a:lnTo>
                    <a:pt x="382028" y="77292"/>
                  </a:lnTo>
                  <a:lnTo>
                    <a:pt x="396024" y="79019"/>
                  </a:lnTo>
                  <a:lnTo>
                    <a:pt x="396671" y="91719"/>
                  </a:lnTo>
                  <a:lnTo>
                    <a:pt x="399046" y="96393"/>
                  </a:lnTo>
                  <a:lnTo>
                    <a:pt x="417893" y="96393"/>
                  </a:lnTo>
                  <a:lnTo>
                    <a:pt x="417601" y="87160"/>
                  </a:lnTo>
                  <a:lnTo>
                    <a:pt x="417550" y="78828"/>
                  </a:lnTo>
                  <a:lnTo>
                    <a:pt x="430847" y="77838"/>
                  </a:lnTo>
                  <a:lnTo>
                    <a:pt x="435267" y="75298"/>
                  </a:lnTo>
                  <a:lnTo>
                    <a:pt x="435317" y="66128"/>
                  </a:lnTo>
                  <a:close/>
                </a:path>
                <a:path extrusionOk="0" h="543560" w="521969">
                  <a:moveTo>
                    <a:pt x="520788" y="196850"/>
                  </a:moveTo>
                  <a:lnTo>
                    <a:pt x="515620" y="179082"/>
                  </a:lnTo>
                  <a:lnTo>
                    <a:pt x="505536" y="166382"/>
                  </a:lnTo>
                  <a:lnTo>
                    <a:pt x="499414" y="163118"/>
                  </a:lnTo>
                  <a:lnTo>
                    <a:pt x="499414" y="195580"/>
                  </a:lnTo>
                  <a:lnTo>
                    <a:pt x="499160" y="207010"/>
                  </a:lnTo>
                  <a:lnTo>
                    <a:pt x="497624" y="213360"/>
                  </a:lnTo>
                  <a:lnTo>
                    <a:pt x="493801" y="218440"/>
                  </a:lnTo>
                  <a:lnTo>
                    <a:pt x="488746" y="222250"/>
                  </a:lnTo>
                  <a:lnTo>
                    <a:pt x="461657" y="241300"/>
                  </a:lnTo>
                  <a:lnTo>
                    <a:pt x="380441" y="299732"/>
                  </a:lnTo>
                  <a:lnTo>
                    <a:pt x="372313" y="306082"/>
                  </a:lnTo>
                  <a:lnTo>
                    <a:pt x="371462" y="308610"/>
                  </a:lnTo>
                  <a:lnTo>
                    <a:pt x="415721" y="444500"/>
                  </a:lnTo>
                  <a:lnTo>
                    <a:pt x="418096" y="450850"/>
                  </a:lnTo>
                  <a:lnTo>
                    <a:pt x="418592" y="458482"/>
                  </a:lnTo>
                  <a:lnTo>
                    <a:pt x="414134" y="466090"/>
                  </a:lnTo>
                  <a:lnTo>
                    <a:pt x="410210" y="455930"/>
                  </a:lnTo>
                  <a:lnTo>
                    <a:pt x="405460" y="447040"/>
                  </a:lnTo>
                  <a:lnTo>
                    <a:pt x="399770" y="439432"/>
                  </a:lnTo>
                  <a:lnTo>
                    <a:pt x="393039" y="431800"/>
                  </a:lnTo>
                  <a:lnTo>
                    <a:pt x="391579" y="430530"/>
                  </a:lnTo>
                  <a:lnTo>
                    <a:pt x="381431" y="421640"/>
                  </a:lnTo>
                  <a:lnTo>
                    <a:pt x="368731" y="415290"/>
                  </a:lnTo>
                  <a:lnTo>
                    <a:pt x="354965" y="411480"/>
                  </a:lnTo>
                  <a:lnTo>
                    <a:pt x="340156" y="408940"/>
                  </a:lnTo>
                  <a:lnTo>
                    <a:pt x="301459" y="408940"/>
                  </a:lnTo>
                  <a:lnTo>
                    <a:pt x="301459" y="403860"/>
                  </a:lnTo>
                  <a:lnTo>
                    <a:pt x="301269" y="398780"/>
                  </a:lnTo>
                  <a:lnTo>
                    <a:pt x="301561" y="393700"/>
                  </a:lnTo>
                  <a:lnTo>
                    <a:pt x="301663" y="392430"/>
                  </a:lnTo>
                  <a:lnTo>
                    <a:pt x="302958" y="391160"/>
                  </a:lnTo>
                  <a:lnTo>
                    <a:pt x="304050" y="389890"/>
                  </a:lnTo>
                  <a:lnTo>
                    <a:pt x="310070" y="383540"/>
                  </a:lnTo>
                  <a:lnTo>
                    <a:pt x="316103" y="377190"/>
                  </a:lnTo>
                  <a:lnTo>
                    <a:pt x="324586" y="363232"/>
                  </a:lnTo>
                  <a:lnTo>
                    <a:pt x="329666" y="346710"/>
                  </a:lnTo>
                  <a:lnTo>
                    <a:pt x="331533" y="330200"/>
                  </a:lnTo>
                  <a:lnTo>
                    <a:pt x="331635" y="304800"/>
                  </a:lnTo>
                  <a:lnTo>
                    <a:pt x="331724" y="289560"/>
                  </a:lnTo>
                  <a:lnTo>
                    <a:pt x="331724" y="287032"/>
                  </a:lnTo>
                  <a:lnTo>
                    <a:pt x="332473" y="284480"/>
                  </a:lnTo>
                  <a:lnTo>
                    <a:pt x="333616" y="283210"/>
                  </a:lnTo>
                  <a:lnTo>
                    <a:pt x="337007" y="275590"/>
                  </a:lnTo>
                  <a:lnTo>
                    <a:pt x="341833" y="237490"/>
                  </a:lnTo>
                  <a:lnTo>
                    <a:pt x="341807" y="233680"/>
                  </a:lnTo>
                  <a:lnTo>
                    <a:pt x="341680" y="226060"/>
                  </a:lnTo>
                  <a:lnTo>
                    <a:pt x="341553" y="219710"/>
                  </a:lnTo>
                  <a:lnTo>
                    <a:pt x="337477" y="215900"/>
                  </a:lnTo>
                  <a:lnTo>
                    <a:pt x="320395" y="215900"/>
                  </a:lnTo>
                  <a:lnTo>
                    <a:pt x="320395" y="255282"/>
                  </a:lnTo>
                  <a:lnTo>
                    <a:pt x="316445" y="269240"/>
                  </a:lnTo>
                  <a:lnTo>
                    <a:pt x="311683" y="275424"/>
                  </a:lnTo>
                  <a:lnTo>
                    <a:pt x="311683" y="306082"/>
                  </a:lnTo>
                  <a:lnTo>
                    <a:pt x="310845" y="316230"/>
                  </a:lnTo>
                  <a:lnTo>
                    <a:pt x="299313" y="364490"/>
                  </a:lnTo>
                  <a:lnTo>
                    <a:pt x="281025" y="379450"/>
                  </a:lnTo>
                  <a:lnTo>
                    <a:pt x="281025" y="416560"/>
                  </a:lnTo>
                  <a:lnTo>
                    <a:pt x="277952" y="422910"/>
                  </a:lnTo>
                  <a:lnTo>
                    <a:pt x="273570" y="431800"/>
                  </a:lnTo>
                  <a:lnTo>
                    <a:pt x="269316" y="440690"/>
                  </a:lnTo>
                  <a:lnTo>
                    <a:pt x="260692" y="459740"/>
                  </a:lnTo>
                  <a:lnTo>
                    <a:pt x="259638" y="458482"/>
                  </a:lnTo>
                  <a:lnTo>
                    <a:pt x="258851" y="457200"/>
                  </a:lnTo>
                  <a:lnTo>
                    <a:pt x="255041" y="449580"/>
                  </a:lnTo>
                  <a:lnTo>
                    <a:pt x="251764" y="441960"/>
                  </a:lnTo>
                  <a:lnTo>
                    <a:pt x="248399" y="434340"/>
                  </a:lnTo>
                  <a:lnTo>
                    <a:pt x="246621" y="430530"/>
                  </a:lnTo>
                  <a:lnTo>
                    <a:pt x="244856" y="426732"/>
                  </a:lnTo>
                  <a:lnTo>
                    <a:pt x="241096" y="419100"/>
                  </a:lnTo>
                  <a:lnTo>
                    <a:pt x="239649" y="412750"/>
                  </a:lnTo>
                  <a:lnTo>
                    <a:pt x="240792" y="403860"/>
                  </a:lnTo>
                  <a:lnTo>
                    <a:pt x="279933" y="403860"/>
                  </a:lnTo>
                  <a:lnTo>
                    <a:pt x="280085" y="410210"/>
                  </a:lnTo>
                  <a:lnTo>
                    <a:pt x="281025" y="416560"/>
                  </a:lnTo>
                  <a:lnTo>
                    <a:pt x="281025" y="379450"/>
                  </a:lnTo>
                  <a:lnTo>
                    <a:pt x="270598" y="383540"/>
                  </a:lnTo>
                  <a:lnTo>
                    <a:pt x="252006" y="383540"/>
                  </a:lnTo>
                  <a:lnTo>
                    <a:pt x="213791" y="351790"/>
                  </a:lnTo>
                  <a:lnTo>
                    <a:pt x="210337" y="311150"/>
                  </a:lnTo>
                  <a:lnTo>
                    <a:pt x="281698" y="311150"/>
                  </a:lnTo>
                  <a:lnTo>
                    <a:pt x="300621" y="308610"/>
                  </a:lnTo>
                  <a:lnTo>
                    <a:pt x="309753" y="304800"/>
                  </a:lnTo>
                  <a:lnTo>
                    <a:pt x="310400" y="304800"/>
                  </a:lnTo>
                  <a:lnTo>
                    <a:pt x="311035" y="306082"/>
                  </a:lnTo>
                  <a:lnTo>
                    <a:pt x="311683" y="306082"/>
                  </a:lnTo>
                  <a:lnTo>
                    <a:pt x="311683" y="275424"/>
                  </a:lnTo>
                  <a:lnTo>
                    <a:pt x="307632" y="280682"/>
                  </a:lnTo>
                  <a:lnTo>
                    <a:pt x="293674" y="288290"/>
                  </a:lnTo>
                  <a:lnTo>
                    <a:pt x="290499" y="289560"/>
                  </a:lnTo>
                  <a:lnTo>
                    <a:pt x="210934" y="289560"/>
                  </a:lnTo>
                  <a:lnTo>
                    <a:pt x="210934" y="281940"/>
                  </a:lnTo>
                  <a:lnTo>
                    <a:pt x="209892" y="274332"/>
                  </a:lnTo>
                  <a:lnTo>
                    <a:pt x="233311" y="240030"/>
                  </a:lnTo>
                  <a:lnTo>
                    <a:pt x="245656" y="237490"/>
                  </a:lnTo>
                  <a:lnTo>
                    <a:pt x="319773" y="237490"/>
                  </a:lnTo>
                  <a:lnTo>
                    <a:pt x="320395" y="255282"/>
                  </a:lnTo>
                  <a:lnTo>
                    <a:pt x="320395" y="215900"/>
                  </a:lnTo>
                  <a:lnTo>
                    <a:pt x="245999" y="215900"/>
                  </a:lnTo>
                  <a:lnTo>
                    <a:pt x="223507" y="220980"/>
                  </a:lnTo>
                  <a:lnTo>
                    <a:pt x="205574" y="233680"/>
                  </a:lnTo>
                  <a:lnTo>
                    <a:pt x="193636" y="251460"/>
                  </a:lnTo>
                  <a:lnTo>
                    <a:pt x="189153" y="274332"/>
                  </a:lnTo>
                  <a:lnTo>
                    <a:pt x="189026" y="287032"/>
                  </a:lnTo>
                  <a:lnTo>
                    <a:pt x="189115" y="330200"/>
                  </a:lnTo>
                  <a:lnTo>
                    <a:pt x="203339" y="377190"/>
                  </a:lnTo>
                  <a:lnTo>
                    <a:pt x="217830" y="391160"/>
                  </a:lnTo>
                  <a:lnTo>
                    <a:pt x="220154" y="394982"/>
                  </a:lnTo>
                  <a:lnTo>
                    <a:pt x="219011" y="402590"/>
                  </a:lnTo>
                  <a:lnTo>
                    <a:pt x="219316" y="405130"/>
                  </a:lnTo>
                  <a:lnTo>
                    <a:pt x="219316" y="408940"/>
                  </a:lnTo>
                  <a:lnTo>
                    <a:pt x="183261" y="408940"/>
                  </a:lnTo>
                  <a:lnTo>
                    <a:pt x="173278" y="410210"/>
                  </a:lnTo>
                  <a:lnTo>
                    <a:pt x="133324" y="426732"/>
                  </a:lnTo>
                  <a:lnTo>
                    <a:pt x="108331" y="461010"/>
                  </a:lnTo>
                  <a:lnTo>
                    <a:pt x="106705" y="466090"/>
                  </a:lnTo>
                  <a:lnTo>
                    <a:pt x="101892" y="458482"/>
                  </a:lnTo>
                  <a:lnTo>
                    <a:pt x="102527" y="452132"/>
                  </a:lnTo>
                  <a:lnTo>
                    <a:pt x="104863" y="444500"/>
                  </a:lnTo>
                  <a:lnTo>
                    <a:pt x="109893" y="429260"/>
                  </a:lnTo>
                  <a:lnTo>
                    <a:pt x="141198" y="334010"/>
                  </a:lnTo>
                  <a:lnTo>
                    <a:pt x="149161" y="308610"/>
                  </a:lnTo>
                  <a:lnTo>
                    <a:pt x="148069" y="306082"/>
                  </a:lnTo>
                  <a:lnTo>
                    <a:pt x="141173" y="300990"/>
                  </a:lnTo>
                  <a:lnTo>
                    <a:pt x="32042" y="222250"/>
                  </a:lnTo>
                  <a:lnTo>
                    <a:pt x="24714" y="214630"/>
                  </a:lnTo>
                  <a:lnTo>
                    <a:pt x="21056" y="205740"/>
                  </a:lnTo>
                  <a:lnTo>
                    <a:pt x="21196" y="195580"/>
                  </a:lnTo>
                  <a:lnTo>
                    <a:pt x="25285" y="186690"/>
                  </a:lnTo>
                  <a:lnTo>
                    <a:pt x="30454" y="179082"/>
                  </a:lnTo>
                  <a:lnTo>
                    <a:pt x="37744" y="176530"/>
                  </a:lnTo>
                  <a:lnTo>
                    <a:pt x="190487" y="176530"/>
                  </a:lnTo>
                  <a:lnTo>
                    <a:pt x="192468" y="175260"/>
                  </a:lnTo>
                  <a:lnTo>
                    <a:pt x="195795" y="165100"/>
                  </a:lnTo>
                  <a:lnTo>
                    <a:pt x="236181" y="39382"/>
                  </a:lnTo>
                  <a:lnTo>
                    <a:pt x="241185" y="30480"/>
                  </a:lnTo>
                  <a:lnTo>
                    <a:pt x="248462" y="24130"/>
                  </a:lnTo>
                  <a:lnTo>
                    <a:pt x="257454" y="20332"/>
                  </a:lnTo>
                  <a:lnTo>
                    <a:pt x="267627" y="21590"/>
                  </a:lnTo>
                  <a:lnTo>
                    <a:pt x="276860" y="24130"/>
                  </a:lnTo>
                  <a:lnTo>
                    <a:pt x="281774" y="30480"/>
                  </a:lnTo>
                  <a:lnTo>
                    <a:pt x="284543" y="39382"/>
                  </a:lnTo>
                  <a:lnTo>
                    <a:pt x="294119" y="69850"/>
                  </a:lnTo>
                  <a:lnTo>
                    <a:pt x="322948" y="158750"/>
                  </a:lnTo>
                  <a:lnTo>
                    <a:pt x="326555" y="168910"/>
                  </a:lnTo>
                  <a:lnTo>
                    <a:pt x="330263" y="173990"/>
                  </a:lnTo>
                  <a:lnTo>
                    <a:pt x="336372" y="176530"/>
                  </a:lnTo>
                  <a:lnTo>
                    <a:pt x="475005" y="176530"/>
                  </a:lnTo>
                  <a:lnTo>
                    <a:pt x="486422" y="179082"/>
                  </a:lnTo>
                  <a:lnTo>
                    <a:pt x="494868" y="185432"/>
                  </a:lnTo>
                  <a:lnTo>
                    <a:pt x="499414" y="195580"/>
                  </a:lnTo>
                  <a:lnTo>
                    <a:pt x="499414" y="163118"/>
                  </a:lnTo>
                  <a:lnTo>
                    <a:pt x="491248" y="158750"/>
                  </a:lnTo>
                  <a:lnTo>
                    <a:pt x="473506" y="154940"/>
                  </a:lnTo>
                  <a:lnTo>
                    <a:pt x="345274" y="154940"/>
                  </a:lnTo>
                  <a:lnTo>
                    <a:pt x="343433" y="153682"/>
                  </a:lnTo>
                  <a:lnTo>
                    <a:pt x="340804" y="144780"/>
                  </a:lnTo>
                  <a:lnTo>
                    <a:pt x="338721" y="138430"/>
                  </a:lnTo>
                  <a:lnTo>
                    <a:pt x="336791" y="132080"/>
                  </a:lnTo>
                  <a:lnTo>
                    <a:pt x="320509" y="82550"/>
                  </a:lnTo>
                  <a:lnTo>
                    <a:pt x="304190" y="31750"/>
                  </a:lnTo>
                  <a:lnTo>
                    <a:pt x="298919" y="20332"/>
                  </a:lnTo>
                  <a:lnTo>
                    <a:pt x="291414" y="11430"/>
                  </a:lnTo>
                  <a:lnTo>
                    <a:pt x="281660" y="5080"/>
                  </a:lnTo>
                  <a:lnTo>
                    <a:pt x="269621" y="0"/>
                  </a:lnTo>
                  <a:lnTo>
                    <a:pt x="252158" y="0"/>
                  </a:lnTo>
                  <a:lnTo>
                    <a:pt x="215442" y="34290"/>
                  </a:lnTo>
                  <a:lnTo>
                    <a:pt x="206298" y="63500"/>
                  </a:lnTo>
                  <a:lnTo>
                    <a:pt x="197040" y="92710"/>
                  </a:lnTo>
                  <a:lnTo>
                    <a:pt x="187756" y="120650"/>
                  </a:lnTo>
                  <a:lnTo>
                    <a:pt x="178536" y="149860"/>
                  </a:lnTo>
                  <a:lnTo>
                    <a:pt x="177139" y="153682"/>
                  </a:lnTo>
                  <a:lnTo>
                    <a:pt x="175310" y="154940"/>
                  </a:lnTo>
                  <a:lnTo>
                    <a:pt x="45631" y="154940"/>
                  </a:lnTo>
                  <a:lnTo>
                    <a:pt x="33528" y="156210"/>
                  </a:lnTo>
                  <a:lnTo>
                    <a:pt x="22885" y="161290"/>
                  </a:lnTo>
                  <a:lnTo>
                    <a:pt x="13766" y="167640"/>
                  </a:lnTo>
                  <a:lnTo>
                    <a:pt x="6286" y="177800"/>
                  </a:lnTo>
                  <a:lnTo>
                    <a:pt x="0" y="194310"/>
                  </a:lnTo>
                  <a:lnTo>
                    <a:pt x="292" y="210832"/>
                  </a:lnTo>
                  <a:lnTo>
                    <a:pt x="6832" y="226060"/>
                  </a:lnTo>
                  <a:lnTo>
                    <a:pt x="19342" y="238760"/>
                  </a:lnTo>
                  <a:lnTo>
                    <a:pt x="44424" y="256540"/>
                  </a:lnTo>
                  <a:lnTo>
                    <a:pt x="69557" y="275590"/>
                  </a:lnTo>
                  <a:lnTo>
                    <a:pt x="119938" y="311150"/>
                  </a:lnTo>
                  <a:lnTo>
                    <a:pt x="123710" y="313690"/>
                  </a:lnTo>
                  <a:lnTo>
                    <a:pt x="124612" y="316230"/>
                  </a:lnTo>
                  <a:lnTo>
                    <a:pt x="113449" y="350532"/>
                  </a:lnTo>
                  <a:lnTo>
                    <a:pt x="103847" y="379730"/>
                  </a:lnTo>
                  <a:lnTo>
                    <a:pt x="84772" y="438150"/>
                  </a:lnTo>
                  <a:lnTo>
                    <a:pt x="81902" y="453390"/>
                  </a:lnTo>
                  <a:lnTo>
                    <a:pt x="83629" y="467360"/>
                  </a:lnTo>
                  <a:lnTo>
                    <a:pt x="89839" y="480060"/>
                  </a:lnTo>
                  <a:lnTo>
                    <a:pt x="100495" y="490232"/>
                  </a:lnTo>
                  <a:lnTo>
                    <a:pt x="102082" y="491490"/>
                  </a:lnTo>
                  <a:lnTo>
                    <a:pt x="103327" y="494030"/>
                  </a:lnTo>
                  <a:lnTo>
                    <a:pt x="103441" y="501650"/>
                  </a:lnTo>
                  <a:lnTo>
                    <a:pt x="103568" y="530860"/>
                  </a:lnTo>
                  <a:lnTo>
                    <a:pt x="103670" y="538480"/>
                  </a:lnTo>
                  <a:lnTo>
                    <a:pt x="107746" y="542290"/>
                  </a:lnTo>
                  <a:lnTo>
                    <a:pt x="218617" y="542290"/>
                  </a:lnTo>
                  <a:lnTo>
                    <a:pt x="223583" y="538480"/>
                  </a:lnTo>
                  <a:lnTo>
                    <a:pt x="222783" y="525780"/>
                  </a:lnTo>
                  <a:lnTo>
                    <a:pt x="218122" y="521982"/>
                  </a:lnTo>
                  <a:lnTo>
                    <a:pt x="125298" y="521982"/>
                  </a:lnTo>
                  <a:lnTo>
                    <a:pt x="125171" y="513080"/>
                  </a:lnTo>
                  <a:lnTo>
                    <a:pt x="129908" y="466090"/>
                  </a:lnTo>
                  <a:lnTo>
                    <a:pt x="160909" y="434340"/>
                  </a:lnTo>
                  <a:lnTo>
                    <a:pt x="181610" y="430530"/>
                  </a:lnTo>
                  <a:lnTo>
                    <a:pt x="222084" y="430530"/>
                  </a:lnTo>
                  <a:lnTo>
                    <a:pt x="223723" y="431800"/>
                  </a:lnTo>
                  <a:lnTo>
                    <a:pt x="231089" y="447040"/>
                  </a:lnTo>
                  <a:lnTo>
                    <a:pt x="243255" y="474980"/>
                  </a:lnTo>
                  <a:lnTo>
                    <a:pt x="251561" y="492760"/>
                  </a:lnTo>
                  <a:lnTo>
                    <a:pt x="254292" y="496582"/>
                  </a:lnTo>
                  <a:lnTo>
                    <a:pt x="266395" y="496582"/>
                  </a:lnTo>
                  <a:lnTo>
                    <a:pt x="269163" y="492760"/>
                  </a:lnTo>
                  <a:lnTo>
                    <a:pt x="271399" y="487680"/>
                  </a:lnTo>
                  <a:lnTo>
                    <a:pt x="277444" y="474980"/>
                  </a:lnTo>
                  <a:lnTo>
                    <a:pt x="284353" y="459740"/>
                  </a:lnTo>
                  <a:lnTo>
                    <a:pt x="297599" y="430530"/>
                  </a:lnTo>
                  <a:lnTo>
                    <a:pt x="340156" y="430530"/>
                  </a:lnTo>
                  <a:lnTo>
                    <a:pt x="386969" y="457200"/>
                  </a:lnTo>
                  <a:lnTo>
                    <a:pt x="395452" y="495300"/>
                  </a:lnTo>
                  <a:lnTo>
                    <a:pt x="395655" y="513080"/>
                  </a:lnTo>
                  <a:lnTo>
                    <a:pt x="395770" y="520700"/>
                  </a:lnTo>
                  <a:lnTo>
                    <a:pt x="395325" y="520700"/>
                  </a:lnTo>
                  <a:lnTo>
                    <a:pt x="394881" y="521982"/>
                  </a:lnTo>
                  <a:lnTo>
                    <a:pt x="302552" y="521982"/>
                  </a:lnTo>
                  <a:lnTo>
                    <a:pt x="297649" y="525780"/>
                  </a:lnTo>
                  <a:lnTo>
                    <a:pt x="297446" y="538480"/>
                  </a:lnTo>
                  <a:lnTo>
                    <a:pt x="302463" y="542290"/>
                  </a:lnTo>
                  <a:lnTo>
                    <a:pt x="413283" y="542290"/>
                  </a:lnTo>
                  <a:lnTo>
                    <a:pt x="417156" y="538480"/>
                  </a:lnTo>
                  <a:lnTo>
                    <a:pt x="417258" y="501650"/>
                  </a:lnTo>
                  <a:lnTo>
                    <a:pt x="417347" y="495300"/>
                  </a:lnTo>
                  <a:lnTo>
                    <a:pt x="418350" y="492760"/>
                  </a:lnTo>
                  <a:lnTo>
                    <a:pt x="419785" y="491490"/>
                  </a:lnTo>
                  <a:lnTo>
                    <a:pt x="430809" y="478790"/>
                  </a:lnTo>
                  <a:lnTo>
                    <a:pt x="437146" y="466090"/>
                  </a:lnTo>
                  <a:lnTo>
                    <a:pt x="438785" y="452132"/>
                  </a:lnTo>
                  <a:lnTo>
                    <a:pt x="435762" y="436880"/>
                  </a:lnTo>
                  <a:lnTo>
                    <a:pt x="400291" y="328930"/>
                  </a:lnTo>
                  <a:lnTo>
                    <a:pt x="398843" y="323850"/>
                  </a:lnTo>
                  <a:lnTo>
                    <a:pt x="395770" y="318782"/>
                  </a:lnTo>
                  <a:lnTo>
                    <a:pt x="396963" y="314960"/>
                  </a:lnTo>
                  <a:lnTo>
                    <a:pt x="398106" y="312432"/>
                  </a:lnTo>
                  <a:lnTo>
                    <a:pt x="403606" y="309880"/>
                  </a:lnTo>
                  <a:lnTo>
                    <a:pt x="454596" y="273050"/>
                  </a:lnTo>
                  <a:lnTo>
                    <a:pt x="478205" y="255282"/>
                  </a:lnTo>
                  <a:lnTo>
                    <a:pt x="501789" y="238760"/>
                  </a:lnTo>
                  <a:lnTo>
                    <a:pt x="511098" y="229882"/>
                  </a:lnTo>
                  <a:lnTo>
                    <a:pt x="517499" y="219710"/>
                  </a:lnTo>
                  <a:lnTo>
                    <a:pt x="520788" y="208280"/>
                  </a:lnTo>
                  <a:lnTo>
                    <a:pt x="520788" y="196850"/>
                  </a:lnTo>
                  <a:close/>
                </a:path>
                <a:path extrusionOk="0" h="543560" w="521969">
                  <a:moveTo>
                    <a:pt x="521385" y="375793"/>
                  </a:moveTo>
                  <a:lnTo>
                    <a:pt x="521081" y="362394"/>
                  </a:lnTo>
                  <a:lnTo>
                    <a:pt x="517359" y="360057"/>
                  </a:lnTo>
                  <a:lnTo>
                    <a:pt x="503770" y="358178"/>
                  </a:lnTo>
                  <a:lnTo>
                    <a:pt x="501688" y="344284"/>
                  </a:lnTo>
                  <a:lnTo>
                    <a:pt x="499605" y="340563"/>
                  </a:lnTo>
                  <a:lnTo>
                    <a:pt x="481253" y="341160"/>
                  </a:lnTo>
                  <a:lnTo>
                    <a:pt x="481990" y="350393"/>
                  </a:lnTo>
                  <a:lnTo>
                    <a:pt x="481888" y="358330"/>
                  </a:lnTo>
                  <a:lnTo>
                    <a:pt x="468007" y="359613"/>
                  </a:lnTo>
                  <a:lnTo>
                    <a:pt x="464439" y="361797"/>
                  </a:lnTo>
                  <a:lnTo>
                    <a:pt x="463689" y="375793"/>
                  </a:lnTo>
                  <a:lnTo>
                    <a:pt x="467067" y="378066"/>
                  </a:lnTo>
                  <a:lnTo>
                    <a:pt x="481495" y="380504"/>
                  </a:lnTo>
                  <a:lnTo>
                    <a:pt x="483577" y="394385"/>
                  </a:lnTo>
                  <a:lnTo>
                    <a:pt x="485965" y="398106"/>
                  </a:lnTo>
                  <a:lnTo>
                    <a:pt x="499605" y="397713"/>
                  </a:lnTo>
                  <a:lnTo>
                    <a:pt x="501840" y="394093"/>
                  </a:lnTo>
                  <a:lnTo>
                    <a:pt x="503770" y="380453"/>
                  </a:lnTo>
                  <a:lnTo>
                    <a:pt x="517512" y="378320"/>
                  </a:lnTo>
                  <a:lnTo>
                    <a:pt x="521385" y="375793"/>
                  </a:lnTo>
                  <a:close/>
                </a:path>
              </a:pathLst>
            </a:custGeom>
            <a:solidFill>
              <a:srgbClr val="00000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1" name="Google Shape;461;p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691987" y="1322095"/>
              <a:ext cx="501243" cy="501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7"/>
            <p:cNvSpPr/>
            <p:nvPr/>
          </p:nvSpPr>
          <p:spPr>
            <a:xfrm>
              <a:off x="2483447" y="1693658"/>
              <a:ext cx="153035" cy="59055"/>
            </a:xfrm>
            <a:custGeom>
              <a:rect b="b" l="l" r="r" t="t"/>
              <a:pathLst>
                <a:path extrusionOk="0" h="59055" w="153035">
                  <a:moveTo>
                    <a:pt x="66370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6370" y="58547"/>
                  </a:lnTo>
                  <a:lnTo>
                    <a:pt x="66370" y="0"/>
                  </a:lnTo>
                  <a:close/>
                </a:path>
                <a:path extrusionOk="0" h="59055" w="153035">
                  <a:moveTo>
                    <a:pt x="152946" y="0"/>
                  </a:moveTo>
                  <a:lnTo>
                    <a:pt x="86169" y="0"/>
                  </a:lnTo>
                  <a:lnTo>
                    <a:pt x="86169" y="58547"/>
                  </a:lnTo>
                  <a:lnTo>
                    <a:pt x="152946" y="58547"/>
                  </a:lnTo>
                  <a:lnTo>
                    <a:pt x="152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0" y="770737"/>
            <a:ext cx="10688320" cy="6015355"/>
            <a:chOff x="0" y="770737"/>
            <a:chExt cx="10688320" cy="6015355"/>
          </a:xfrm>
        </p:grpSpPr>
        <p:pic>
          <p:nvPicPr>
            <p:cNvPr id="468" name="Google Shape;46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81454" y="1034960"/>
              <a:ext cx="4165634" cy="5746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8"/>
            <p:cNvSpPr/>
            <p:nvPr/>
          </p:nvSpPr>
          <p:spPr>
            <a:xfrm>
              <a:off x="0" y="770737"/>
              <a:ext cx="10688320" cy="6015355"/>
            </a:xfrm>
            <a:custGeom>
              <a:rect b="b" l="l" r="r" t="t"/>
              <a:pathLst>
                <a:path extrusionOk="0" h="6015355" w="10688320">
                  <a:moveTo>
                    <a:pt x="10687837" y="6015037"/>
                  </a:moveTo>
                  <a:lnTo>
                    <a:pt x="0" y="6015037"/>
                  </a:lnTo>
                  <a:lnTo>
                    <a:pt x="0" y="0"/>
                  </a:lnTo>
                  <a:lnTo>
                    <a:pt x="10687837" y="0"/>
                  </a:lnTo>
                  <a:lnTo>
                    <a:pt x="10687837" y="6015037"/>
                  </a:lnTo>
                  <a:close/>
                </a:path>
              </a:pathLst>
            </a:custGeom>
            <a:solidFill>
              <a:srgbClr val="00143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0" name="Google Shape;47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76141" y="781764"/>
              <a:ext cx="4411695" cy="5803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8"/>
            <p:cNvSpPr/>
            <p:nvPr/>
          </p:nvSpPr>
          <p:spPr>
            <a:xfrm>
              <a:off x="8660562" y="1431429"/>
              <a:ext cx="1328420" cy="635000"/>
            </a:xfrm>
            <a:custGeom>
              <a:rect b="b" l="l" r="r" t="t"/>
              <a:pathLst>
                <a:path extrusionOk="0" h="635000" w="1328420">
                  <a:moveTo>
                    <a:pt x="29070" y="58140"/>
                  </a:moveTo>
                  <a:lnTo>
                    <a:pt x="17745" y="55859"/>
                  </a:lnTo>
                  <a:lnTo>
                    <a:pt x="8505" y="49634"/>
                  </a:lnTo>
                  <a:lnTo>
                    <a:pt x="2281" y="40395"/>
                  </a:lnTo>
                  <a:lnTo>
                    <a:pt x="0" y="29070"/>
                  </a:lnTo>
                  <a:lnTo>
                    <a:pt x="2281" y="17766"/>
                  </a:lnTo>
                  <a:lnTo>
                    <a:pt x="8505" y="8524"/>
                  </a:lnTo>
                  <a:lnTo>
                    <a:pt x="17745" y="2288"/>
                  </a:lnTo>
                  <a:lnTo>
                    <a:pt x="29070" y="0"/>
                  </a:lnTo>
                  <a:lnTo>
                    <a:pt x="40360" y="2288"/>
                  </a:lnTo>
                  <a:lnTo>
                    <a:pt x="49585" y="8524"/>
                  </a:lnTo>
                  <a:lnTo>
                    <a:pt x="55807" y="17766"/>
                  </a:lnTo>
                  <a:lnTo>
                    <a:pt x="58089" y="29070"/>
                  </a:lnTo>
                  <a:lnTo>
                    <a:pt x="55807" y="40395"/>
                  </a:lnTo>
                  <a:lnTo>
                    <a:pt x="49585" y="49634"/>
                  </a:lnTo>
                  <a:lnTo>
                    <a:pt x="40360" y="55859"/>
                  </a:lnTo>
                  <a:lnTo>
                    <a:pt x="29070" y="58140"/>
                  </a:lnTo>
                  <a:close/>
                </a:path>
                <a:path extrusionOk="0" h="635000" w="1328420">
                  <a:moveTo>
                    <a:pt x="346519" y="58140"/>
                  </a:moveTo>
                  <a:lnTo>
                    <a:pt x="335194" y="55859"/>
                  </a:lnTo>
                  <a:lnTo>
                    <a:pt x="325955" y="49634"/>
                  </a:lnTo>
                  <a:lnTo>
                    <a:pt x="319730" y="40395"/>
                  </a:lnTo>
                  <a:lnTo>
                    <a:pt x="317449" y="29070"/>
                  </a:lnTo>
                  <a:lnTo>
                    <a:pt x="319730" y="17766"/>
                  </a:lnTo>
                  <a:lnTo>
                    <a:pt x="325955" y="8524"/>
                  </a:lnTo>
                  <a:lnTo>
                    <a:pt x="335194" y="2288"/>
                  </a:lnTo>
                  <a:lnTo>
                    <a:pt x="346519" y="0"/>
                  </a:lnTo>
                  <a:lnTo>
                    <a:pt x="357809" y="2288"/>
                  </a:lnTo>
                  <a:lnTo>
                    <a:pt x="367034" y="8524"/>
                  </a:lnTo>
                  <a:lnTo>
                    <a:pt x="373256" y="17766"/>
                  </a:lnTo>
                  <a:lnTo>
                    <a:pt x="375539" y="29070"/>
                  </a:lnTo>
                  <a:lnTo>
                    <a:pt x="373256" y="40395"/>
                  </a:lnTo>
                  <a:lnTo>
                    <a:pt x="367034" y="49634"/>
                  </a:lnTo>
                  <a:lnTo>
                    <a:pt x="357809" y="55859"/>
                  </a:lnTo>
                  <a:lnTo>
                    <a:pt x="346519" y="58140"/>
                  </a:lnTo>
                  <a:close/>
                </a:path>
                <a:path extrusionOk="0" h="635000" w="1328420">
                  <a:moveTo>
                    <a:pt x="663968" y="58140"/>
                  </a:moveTo>
                  <a:lnTo>
                    <a:pt x="652643" y="55859"/>
                  </a:lnTo>
                  <a:lnTo>
                    <a:pt x="643404" y="49634"/>
                  </a:lnTo>
                  <a:lnTo>
                    <a:pt x="637179" y="40395"/>
                  </a:lnTo>
                  <a:lnTo>
                    <a:pt x="634898" y="29070"/>
                  </a:lnTo>
                  <a:lnTo>
                    <a:pt x="637179" y="17766"/>
                  </a:lnTo>
                  <a:lnTo>
                    <a:pt x="643404" y="8524"/>
                  </a:lnTo>
                  <a:lnTo>
                    <a:pt x="652643" y="2288"/>
                  </a:lnTo>
                  <a:lnTo>
                    <a:pt x="663968" y="0"/>
                  </a:lnTo>
                  <a:lnTo>
                    <a:pt x="675264" y="2288"/>
                  </a:lnTo>
                  <a:lnTo>
                    <a:pt x="684488" y="8524"/>
                  </a:lnTo>
                  <a:lnTo>
                    <a:pt x="690707" y="17766"/>
                  </a:lnTo>
                  <a:lnTo>
                    <a:pt x="692988" y="29070"/>
                  </a:lnTo>
                  <a:lnTo>
                    <a:pt x="690707" y="40395"/>
                  </a:lnTo>
                  <a:lnTo>
                    <a:pt x="684488" y="49634"/>
                  </a:lnTo>
                  <a:lnTo>
                    <a:pt x="675264" y="55859"/>
                  </a:lnTo>
                  <a:lnTo>
                    <a:pt x="663968" y="58140"/>
                  </a:lnTo>
                  <a:close/>
                </a:path>
                <a:path extrusionOk="0" h="635000" w="1328420">
                  <a:moveTo>
                    <a:pt x="981417" y="58140"/>
                  </a:moveTo>
                  <a:lnTo>
                    <a:pt x="970092" y="55859"/>
                  </a:lnTo>
                  <a:lnTo>
                    <a:pt x="960853" y="49634"/>
                  </a:lnTo>
                  <a:lnTo>
                    <a:pt x="954628" y="40395"/>
                  </a:lnTo>
                  <a:lnTo>
                    <a:pt x="952347" y="29070"/>
                  </a:lnTo>
                  <a:lnTo>
                    <a:pt x="954628" y="17766"/>
                  </a:lnTo>
                  <a:lnTo>
                    <a:pt x="960853" y="8524"/>
                  </a:lnTo>
                  <a:lnTo>
                    <a:pt x="970092" y="2288"/>
                  </a:lnTo>
                  <a:lnTo>
                    <a:pt x="981417" y="0"/>
                  </a:lnTo>
                  <a:lnTo>
                    <a:pt x="992721" y="2288"/>
                  </a:lnTo>
                  <a:lnTo>
                    <a:pt x="1001963" y="8524"/>
                  </a:lnTo>
                  <a:lnTo>
                    <a:pt x="1008199" y="17766"/>
                  </a:lnTo>
                  <a:lnTo>
                    <a:pt x="1010488" y="29070"/>
                  </a:lnTo>
                  <a:lnTo>
                    <a:pt x="1008199" y="40395"/>
                  </a:lnTo>
                  <a:lnTo>
                    <a:pt x="1001963" y="49634"/>
                  </a:lnTo>
                  <a:lnTo>
                    <a:pt x="992721" y="55859"/>
                  </a:lnTo>
                  <a:lnTo>
                    <a:pt x="981417" y="58140"/>
                  </a:lnTo>
                  <a:close/>
                </a:path>
                <a:path extrusionOk="0" h="635000" w="1328420">
                  <a:moveTo>
                    <a:pt x="1298867" y="58140"/>
                  </a:moveTo>
                  <a:lnTo>
                    <a:pt x="1287541" y="55859"/>
                  </a:lnTo>
                  <a:lnTo>
                    <a:pt x="1278302" y="49634"/>
                  </a:lnTo>
                  <a:lnTo>
                    <a:pt x="1272078" y="40395"/>
                  </a:lnTo>
                  <a:lnTo>
                    <a:pt x="1269796" y="29070"/>
                  </a:lnTo>
                  <a:lnTo>
                    <a:pt x="1272078" y="17766"/>
                  </a:lnTo>
                  <a:lnTo>
                    <a:pt x="1278302" y="8524"/>
                  </a:lnTo>
                  <a:lnTo>
                    <a:pt x="1287541" y="2288"/>
                  </a:lnTo>
                  <a:lnTo>
                    <a:pt x="1298867" y="0"/>
                  </a:lnTo>
                  <a:lnTo>
                    <a:pt x="1310170" y="2288"/>
                  </a:lnTo>
                  <a:lnTo>
                    <a:pt x="1319412" y="8524"/>
                  </a:lnTo>
                  <a:lnTo>
                    <a:pt x="1325649" y="17766"/>
                  </a:lnTo>
                  <a:lnTo>
                    <a:pt x="1327937" y="29070"/>
                  </a:lnTo>
                  <a:lnTo>
                    <a:pt x="1325649" y="40395"/>
                  </a:lnTo>
                  <a:lnTo>
                    <a:pt x="1319412" y="49634"/>
                  </a:lnTo>
                  <a:lnTo>
                    <a:pt x="1310170" y="55859"/>
                  </a:lnTo>
                  <a:lnTo>
                    <a:pt x="1298867" y="58140"/>
                  </a:lnTo>
                  <a:close/>
                </a:path>
                <a:path extrusionOk="0" h="635000" w="1328420">
                  <a:moveTo>
                    <a:pt x="29070" y="346519"/>
                  </a:moveTo>
                  <a:lnTo>
                    <a:pt x="17745" y="344239"/>
                  </a:lnTo>
                  <a:lnTo>
                    <a:pt x="8505" y="338020"/>
                  </a:lnTo>
                  <a:lnTo>
                    <a:pt x="2281" y="328795"/>
                  </a:lnTo>
                  <a:lnTo>
                    <a:pt x="0" y="317500"/>
                  </a:lnTo>
                  <a:lnTo>
                    <a:pt x="2281" y="306174"/>
                  </a:lnTo>
                  <a:lnTo>
                    <a:pt x="8505" y="296935"/>
                  </a:lnTo>
                  <a:lnTo>
                    <a:pt x="17745" y="290710"/>
                  </a:lnTo>
                  <a:lnTo>
                    <a:pt x="29070" y="288429"/>
                  </a:lnTo>
                  <a:lnTo>
                    <a:pt x="40360" y="290710"/>
                  </a:lnTo>
                  <a:lnTo>
                    <a:pt x="49585" y="296935"/>
                  </a:lnTo>
                  <a:lnTo>
                    <a:pt x="55807" y="306174"/>
                  </a:lnTo>
                  <a:lnTo>
                    <a:pt x="58089" y="317500"/>
                  </a:lnTo>
                  <a:lnTo>
                    <a:pt x="55807" y="328795"/>
                  </a:lnTo>
                  <a:lnTo>
                    <a:pt x="49585" y="338020"/>
                  </a:lnTo>
                  <a:lnTo>
                    <a:pt x="40360" y="344239"/>
                  </a:lnTo>
                  <a:lnTo>
                    <a:pt x="29070" y="346519"/>
                  </a:lnTo>
                  <a:close/>
                </a:path>
                <a:path extrusionOk="0" h="635000" w="1328420">
                  <a:moveTo>
                    <a:pt x="346519" y="346519"/>
                  </a:moveTo>
                  <a:lnTo>
                    <a:pt x="335194" y="344239"/>
                  </a:lnTo>
                  <a:lnTo>
                    <a:pt x="325955" y="338020"/>
                  </a:lnTo>
                  <a:lnTo>
                    <a:pt x="319730" y="328795"/>
                  </a:lnTo>
                  <a:lnTo>
                    <a:pt x="317449" y="317500"/>
                  </a:lnTo>
                  <a:lnTo>
                    <a:pt x="319730" y="306174"/>
                  </a:lnTo>
                  <a:lnTo>
                    <a:pt x="325955" y="296935"/>
                  </a:lnTo>
                  <a:lnTo>
                    <a:pt x="335194" y="290710"/>
                  </a:lnTo>
                  <a:lnTo>
                    <a:pt x="346519" y="288429"/>
                  </a:lnTo>
                  <a:lnTo>
                    <a:pt x="357809" y="290710"/>
                  </a:lnTo>
                  <a:lnTo>
                    <a:pt x="367034" y="296935"/>
                  </a:lnTo>
                  <a:lnTo>
                    <a:pt x="373256" y="306174"/>
                  </a:lnTo>
                  <a:lnTo>
                    <a:pt x="375539" y="317500"/>
                  </a:lnTo>
                  <a:lnTo>
                    <a:pt x="373256" y="328795"/>
                  </a:lnTo>
                  <a:lnTo>
                    <a:pt x="367034" y="338020"/>
                  </a:lnTo>
                  <a:lnTo>
                    <a:pt x="357809" y="344239"/>
                  </a:lnTo>
                  <a:lnTo>
                    <a:pt x="346519" y="346519"/>
                  </a:lnTo>
                  <a:close/>
                </a:path>
                <a:path extrusionOk="0" h="635000" w="1328420">
                  <a:moveTo>
                    <a:pt x="663968" y="346519"/>
                  </a:moveTo>
                  <a:lnTo>
                    <a:pt x="652643" y="344239"/>
                  </a:lnTo>
                  <a:lnTo>
                    <a:pt x="643404" y="338020"/>
                  </a:lnTo>
                  <a:lnTo>
                    <a:pt x="637179" y="328795"/>
                  </a:lnTo>
                  <a:lnTo>
                    <a:pt x="634898" y="317500"/>
                  </a:lnTo>
                  <a:lnTo>
                    <a:pt x="637179" y="306174"/>
                  </a:lnTo>
                  <a:lnTo>
                    <a:pt x="643404" y="296935"/>
                  </a:lnTo>
                  <a:lnTo>
                    <a:pt x="652643" y="290710"/>
                  </a:lnTo>
                  <a:lnTo>
                    <a:pt x="663968" y="288429"/>
                  </a:lnTo>
                  <a:lnTo>
                    <a:pt x="675264" y="290710"/>
                  </a:lnTo>
                  <a:lnTo>
                    <a:pt x="684488" y="296935"/>
                  </a:lnTo>
                  <a:lnTo>
                    <a:pt x="690707" y="306174"/>
                  </a:lnTo>
                  <a:lnTo>
                    <a:pt x="692988" y="317500"/>
                  </a:lnTo>
                  <a:lnTo>
                    <a:pt x="690707" y="328795"/>
                  </a:lnTo>
                  <a:lnTo>
                    <a:pt x="684488" y="338020"/>
                  </a:lnTo>
                  <a:lnTo>
                    <a:pt x="675264" y="344239"/>
                  </a:lnTo>
                  <a:lnTo>
                    <a:pt x="663968" y="346519"/>
                  </a:lnTo>
                  <a:close/>
                </a:path>
                <a:path extrusionOk="0" h="635000" w="1328420">
                  <a:moveTo>
                    <a:pt x="981417" y="346519"/>
                  </a:moveTo>
                  <a:lnTo>
                    <a:pt x="970092" y="344239"/>
                  </a:lnTo>
                  <a:lnTo>
                    <a:pt x="960853" y="338020"/>
                  </a:lnTo>
                  <a:lnTo>
                    <a:pt x="954628" y="328795"/>
                  </a:lnTo>
                  <a:lnTo>
                    <a:pt x="952347" y="317500"/>
                  </a:lnTo>
                  <a:lnTo>
                    <a:pt x="954628" y="306174"/>
                  </a:lnTo>
                  <a:lnTo>
                    <a:pt x="960853" y="296935"/>
                  </a:lnTo>
                  <a:lnTo>
                    <a:pt x="970092" y="290710"/>
                  </a:lnTo>
                  <a:lnTo>
                    <a:pt x="981417" y="288429"/>
                  </a:lnTo>
                  <a:lnTo>
                    <a:pt x="992721" y="290710"/>
                  </a:lnTo>
                  <a:lnTo>
                    <a:pt x="1001963" y="296935"/>
                  </a:lnTo>
                  <a:lnTo>
                    <a:pt x="1008199" y="306174"/>
                  </a:lnTo>
                  <a:lnTo>
                    <a:pt x="1010488" y="317500"/>
                  </a:lnTo>
                  <a:lnTo>
                    <a:pt x="1008199" y="328795"/>
                  </a:lnTo>
                  <a:lnTo>
                    <a:pt x="1001963" y="338020"/>
                  </a:lnTo>
                  <a:lnTo>
                    <a:pt x="992721" y="344239"/>
                  </a:lnTo>
                  <a:lnTo>
                    <a:pt x="981417" y="346519"/>
                  </a:lnTo>
                  <a:close/>
                </a:path>
                <a:path extrusionOk="0" h="635000" w="1328420">
                  <a:moveTo>
                    <a:pt x="1298867" y="346519"/>
                  </a:moveTo>
                  <a:lnTo>
                    <a:pt x="1287541" y="344239"/>
                  </a:lnTo>
                  <a:lnTo>
                    <a:pt x="1278302" y="338020"/>
                  </a:lnTo>
                  <a:lnTo>
                    <a:pt x="1272078" y="328795"/>
                  </a:lnTo>
                  <a:lnTo>
                    <a:pt x="1269796" y="317500"/>
                  </a:lnTo>
                  <a:lnTo>
                    <a:pt x="1272078" y="306174"/>
                  </a:lnTo>
                  <a:lnTo>
                    <a:pt x="1278302" y="296935"/>
                  </a:lnTo>
                  <a:lnTo>
                    <a:pt x="1287541" y="290710"/>
                  </a:lnTo>
                  <a:lnTo>
                    <a:pt x="1298867" y="288429"/>
                  </a:lnTo>
                  <a:lnTo>
                    <a:pt x="1310170" y="290710"/>
                  </a:lnTo>
                  <a:lnTo>
                    <a:pt x="1319412" y="296935"/>
                  </a:lnTo>
                  <a:lnTo>
                    <a:pt x="1325649" y="306174"/>
                  </a:lnTo>
                  <a:lnTo>
                    <a:pt x="1327937" y="317500"/>
                  </a:lnTo>
                  <a:lnTo>
                    <a:pt x="1325649" y="328795"/>
                  </a:lnTo>
                  <a:lnTo>
                    <a:pt x="1319412" y="338020"/>
                  </a:lnTo>
                  <a:lnTo>
                    <a:pt x="1310170" y="344239"/>
                  </a:lnTo>
                  <a:lnTo>
                    <a:pt x="1298867" y="346519"/>
                  </a:lnTo>
                  <a:close/>
                </a:path>
                <a:path extrusionOk="0" h="635000" w="1328420">
                  <a:moveTo>
                    <a:pt x="29070" y="634949"/>
                  </a:moveTo>
                  <a:lnTo>
                    <a:pt x="17745" y="632660"/>
                  </a:lnTo>
                  <a:lnTo>
                    <a:pt x="8505" y="626424"/>
                  </a:lnTo>
                  <a:lnTo>
                    <a:pt x="2281" y="617182"/>
                  </a:lnTo>
                  <a:lnTo>
                    <a:pt x="0" y="605878"/>
                  </a:lnTo>
                  <a:lnTo>
                    <a:pt x="2281" y="594553"/>
                  </a:lnTo>
                  <a:lnTo>
                    <a:pt x="8505" y="585314"/>
                  </a:lnTo>
                  <a:lnTo>
                    <a:pt x="17745" y="579089"/>
                  </a:lnTo>
                  <a:lnTo>
                    <a:pt x="29070" y="576808"/>
                  </a:lnTo>
                  <a:lnTo>
                    <a:pt x="40360" y="579089"/>
                  </a:lnTo>
                  <a:lnTo>
                    <a:pt x="49585" y="585314"/>
                  </a:lnTo>
                  <a:lnTo>
                    <a:pt x="55807" y="594553"/>
                  </a:lnTo>
                  <a:lnTo>
                    <a:pt x="58089" y="605878"/>
                  </a:lnTo>
                  <a:lnTo>
                    <a:pt x="55807" y="617182"/>
                  </a:lnTo>
                  <a:lnTo>
                    <a:pt x="49585" y="626424"/>
                  </a:lnTo>
                  <a:lnTo>
                    <a:pt x="40360" y="632660"/>
                  </a:lnTo>
                  <a:lnTo>
                    <a:pt x="29070" y="634949"/>
                  </a:lnTo>
                  <a:close/>
                </a:path>
                <a:path extrusionOk="0" h="635000" w="1328420">
                  <a:moveTo>
                    <a:pt x="346519" y="634949"/>
                  </a:moveTo>
                  <a:lnTo>
                    <a:pt x="335194" y="632660"/>
                  </a:lnTo>
                  <a:lnTo>
                    <a:pt x="325955" y="626424"/>
                  </a:lnTo>
                  <a:lnTo>
                    <a:pt x="319730" y="617182"/>
                  </a:lnTo>
                  <a:lnTo>
                    <a:pt x="317449" y="605878"/>
                  </a:lnTo>
                  <a:lnTo>
                    <a:pt x="319730" y="594553"/>
                  </a:lnTo>
                  <a:lnTo>
                    <a:pt x="325955" y="585314"/>
                  </a:lnTo>
                  <a:lnTo>
                    <a:pt x="335194" y="579089"/>
                  </a:lnTo>
                  <a:lnTo>
                    <a:pt x="346519" y="576808"/>
                  </a:lnTo>
                  <a:lnTo>
                    <a:pt x="357809" y="579089"/>
                  </a:lnTo>
                  <a:lnTo>
                    <a:pt x="367034" y="585314"/>
                  </a:lnTo>
                  <a:lnTo>
                    <a:pt x="373256" y="594553"/>
                  </a:lnTo>
                  <a:lnTo>
                    <a:pt x="375539" y="605878"/>
                  </a:lnTo>
                  <a:lnTo>
                    <a:pt x="373256" y="617182"/>
                  </a:lnTo>
                  <a:lnTo>
                    <a:pt x="367034" y="626424"/>
                  </a:lnTo>
                  <a:lnTo>
                    <a:pt x="357809" y="632660"/>
                  </a:lnTo>
                  <a:lnTo>
                    <a:pt x="346519" y="634949"/>
                  </a:lnTo>
                  <a:close/>
                </a:path>
                <a:path extrusionOk="0" h="635000" w="1328420">
                  <a:moveTo>
                    <a:pt x="663968" y="634949"/>
                  </a:moveTo>
                  <a:lnTo>
                    <a:pt x="652643" y="632660"/>
                  </a:lnTo>
                  <a:lnTo>
                    <a:pt x="643404" y="626424"/>
                  </a:lnTo>
                  <a:lnTo>
                    <a:pt x="637179" y="617182"/>
                  </a:lnTo>
                  <a:lnTo>
                    <a:pt x="634898" y="605878"/>
                  </a:lnTo>
                  <a:lnTo>
                    <a:pt x="637179" y="594553"/>
                  </a:lnTo>
                  <a:lnTo>
                    <a:pt x="643404" y="585314"/>
                  </a:lnTo>
                  <a:lnTo>
                    <a:pt x="652643" y="579089"/>
                  </a:lnTo>
                  <a:lnTo>
                    <a:pt x="663968" y="576808"/>
                  </a:lnTo>
                  <a:lnTo>
                    <a:pt x="675264" y="579089"/>
                  </a:lnTo>
                  <a:lnTo>
                    <a:pt x="684488" y="585314"/>
                  </a:lnTo>
                  <a:lnTo>
                    <a:pt x="690707" y="594553"/>
                  </a:lnTo>
                  <a:lnTo>
                    <a:pt x="692988" y="605878"/>
                  </a:lnTo>
                  <a:lnTo>
                    <a:pt x="690707" y="617182"/>
                  </a:lnTo>
                  <a:lnTo>
                    <a:pt x="684488" y="626424"/>
                  </a:lnTo>
                  <a:lnTo>
                    <a:pt x="675264" y="632660"/>
                  </a:lnTo>
                  <a:lnTo>
                    <a:pt x="663968" y="634949"/>
                  </a:lnTo>
                  <a:close/>
                </a:path>
                <a:path extrusionOk="0" h="635000" w="1328420">
                  <a:moveTo>
                    <a:pt x="981417" y="634949"/>
                  </a:moveTo>
                  <a:lnTo>
                    <a:pt x="970092" y="632660"/>
                  </a:lnTo>
                  <a:lnTo>
                    <a:pt x="960853" y="626424"/>
                  </a:lnTo>
                  <a:lnTo>
                    <a:pt x="954628" y="617182"/>
                  </a:lnTo>
                  <a:lnTo>
                    <a:pt x="952347" y="605878"/>
                  </a:lnTo>
                  <a:lnTo>
                    <a:pt x="954628" y="594553"/>
                  </a:lnTo>
                  <a:lnTo>
                    <a:pt x="960853" y="585314"/>
                  </a:lnTo>
                  <a:lnTo>
                    <a:pt x="970092" y="579089"/>
                  </a:lnTo>
                  <a:lnTo>
                    <a:pt x="981417" y="576808"/>
                  </a:lnTo>
                  <a:lnTo>
                    <a:pt x="992721" y="579089"/>
                  </a:lnTo>
                  <a:lnTo>
                    <a:pt x="1001963" y="585314"/>
                  </a:lnTo>
                  <a:lnTo>
                    <a:pt x="1008199" y="594553"/>
                  </a:lnTo>
                  <a:lnTo>
                    <a:pt x="1010488" y="605878"/>
                  </a:lnTo>
                  <a:lnTo>
                    <a:pt x="1008199" y="617182"/>
                  </a:lnTo>
                  <a:lnTo>
                    <a:pt x="1001963" y="626424"/>
                  </a:lnTo>
                  <a:lnTo>
                    <a:pt x="992721" y="632660"/>
                  </a:lnTo>
                  <a:lnTo>
                    <a:pt x="981417" y="634949"/>
                  </a:lnTo>
                  <a:close/>
                </a:path>
                <a:path extrusionOk="0" h="635000" w="1328420">
                  <a:moveTo>
                    <a:pt x="1298867" y="634949"/>
                  </a:moveTo>
                  <a:lnTo>
                    <a:pt x="1287541" y="632660"/>
                  </a:lnTo>
                  <a:lnTo>
                    <a:pt x="1278302" y="626424"/>
                  </a:lnTo>
                  <a:lnTo>
                    <a:pt x="1272078" y="617182"/>
                  </a:lnTo>
                  <a:lnTo>
                    <a:pt x="1269796" y="605878"/>
                  </a:lnTo>
                  <a:lnTo>
                    <a:pt x="1272078" y="594553"/>
                  </a:lnTo>
                  <a:lnTo>
                    <a:pt x="1278302" y="585314"/>
                  </a:lnTo>
                  <a:lnTo>
                    <a:pt x="1287541" y="579089"/>
                  </a:lnTo>
                  <a:lnTo>
                    <a:pt x="1298867" y="576808"/>
                  </a:lnTo>
                  <a:lnTo>
                    <a:pt x="1310170" y="579089"/>
                  </a:lnTo>
                  <a:lnTo>
                    <a:pt x="1319412" y="585314"/>
                  </a:lnTo>
                  <a:lnTo>
                    <a:pt x="1325649" y="594553"/>
                  </a:lnTo>
                  <a:lnTo>
                    <a:pt x="1327937" y="605878"/>
                  </a:lnTo>
                  <a:lnTo>
                    <a:pt x="1325649" y="617182"/>
                  </a:lnTo>
                  <a:lnTo>
                    <a:pt x="1319412" y="626424"/>
                  </a:lnTo>
                  <a:lnTo>
                    <a:pt x="1310170" y="632660"/>
                  </a:lnTo>
                  <a:lnTo>
                    <a:pt x="1298867" y="634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2" name="Google Shape;472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57134" y="5097856"/>
              <a:ext cx="1510850" cy="1510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85591" y="5393779"/>
              <a:ext cx="1173818" cy="1173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88000" y="770737"/>
              <a:ext cx="5099596" cy="6011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4486" y="2859189"/>
              <a:ext cx="5299773" cy="38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05789" y="3378149"/>
              <a:ext cx="4545063" cy="385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08964" y="3904653"/>
              <a:ext cx="5057381" cy="3853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8"/>
            <p:cNvSpPr/>
            <p:nvPr/>
          </p:nvSpPr>
          <p:spPr>
            <a:xfrm>
              <a:off x="696213" y="4443259"/>
              <a:ext cx="466725" cy="132080"/>
            </a:xfrm>
            <a:custGeom>
              <a:rect b="b" l="l" r="r" t="t"/>
              <a:pathLst>
                <a:path extrusionOk="0" h="132079" w="466725">
                  <a:moveTo>
                    <a:pt x="108991" y="100558"/>
                  </a:moveTo>
                  <a:lnTo>
                    <a:pt x="4267" y="100558"/>
                  </a:lnTo>
                  <a:lnTo>
                    <a:pt x="0" y="84442"/>
                  </a:lnTo>
                  <a:lnTo>
                    <a:pt x="71386" y="0"/>
                  </a:lnTo>
                  <a:lnTo>
                    <a:pt x="90690" y="0"/>
                  </a:lnTo>
                  <a:lnTo>
                    <a:pt x="90690" y="31203"/>
                  </a:lnTo>
                  <a:lnTo>
                    <a:pt x="69011" y="31203"/>
                  </a:lnTo>
                  <a:lnTo>
                    <a:pt x="26796" y="82003"/>
                  </a:lnTo>
                  <a:lnTo>
                    <a:pt x="108991" y="82003"/>
                  </a:lnTo>
                  <a:lnTo>
                    <a:pt x="108991" y="100558"/>
                  </a:lnTo>
                  <a:close/>
                </a:path>
                <a:path extrusionOk="0" h="132079" w="466725">
                  <a:moveTo>
                    <a:pt x="90690" y="82003"/>
                  </a:moveTo>
                  <a:lnTo>
                    <a:pt x="69011" y="82003"/>
                  </a:lnTo>
                  <a:lnTo>
                    <a:pt x="69011" y="31203"/>
                  </a:lnTo>
                  <a:lnTo>
                    <a:pt x="90690" y="31203"/>
                  </a:lnTo>
                  <a:lnTo>
                    <a:pt x="90690" y="82003"/>
                  </a:lnTo>
                  <a:close/>
                </a:path>
                <a:path extrusionOk="0" h="132079" w="466725">
                  <a:moveTo>
                    <a:pt x="90690" y="129387"/>
                  </a:moveTo>
                  <a:lnTo>
                    <a:pt x="69011" y="129387"/>
                  </a:lnTo>
                  <a:lnTo>
                    <a:pt x="69011" y="100558"/>
                  </a:lnTo>
                  <a:lnTo>
                    <a:pt x="90690" y="100558"/>
                  </a:lnTo>
                  <a:lnTo>
                    <a:pt x="90690" y="129387"/>
                  </a:lnTo>
                  <a:close/>
                </a:path>
                <a:path extrusionOk="0" h="132079" w="466725">
                  <a:moveTo>
                    <a:pt x="155435" y="129387"/>
                  </a:moveTo>
                  <a:lnTo>
                    <a:pt x="131025" y="129387"/>
                  </a:lnTo>
                  <a:lnTo>
                    <a:pt x="131025" y="104038"/>
                  </a:lnTo>
                  <a:lnTo>
                    <a:pt x="155435" y="104038"/>
                  </a:lnTo>
                  <a:lnTo>
                    <a:pt x="155435" y="129387"/>
                  </a:lnTo>
                  <a:close/>
                </a:path>
                <a:path extrusionOk="0" h="132079" w="466725">
                  <a:moveTo>
                    <a:pt x="259118" y="129387"/>
                  </a:moveTo>
                  <a:lnTo>
                    <a:pt x="239471" y="129387"/>
                  </a:lnTo>
                  <a:lnTo>
                    <a:pt x="239471" y="952"/>
                  </a:lnTo>
                  <a:lnTo>
                    <a:pt x="262039" y="952"/>
                  </a:lnTo>
                  <a:lnTo>
                    <a:pt x="262039" y="91389"/>
                  </a:lnTo>
                  <a:lnTo>
                    <a:pt x="287654" y="91389"/>
                  </a:lnTo>
                  <a:lnTo>
                    <a:pt x="259118" y="129387"/>
                  </a:lnTo>
                  <a:close/>
                </a:path>
                <a:path extrusionOk="0" h="132079" w="466725">
                  <a:moveTo>
                    <a:pt x="287654" y="91389"/>
                  </a:moveTo>
                  <a:lnTo>
                    <a:pt x="262039" y="91389"/>
                  </a:lnTo>
                  <a:lnTo>
                    <a:pt x="329755" y="952"/>
                  </a:lnTo>
                  <a:lnTo>
                    <a:pt x="351434" y="952"/>
                  </a:lnTo>
                  <a:lnTo>
                    <a:pt x="351434" y="36512"/>
                  </a:lnTo>
                  <a:lnTo>
                    <a:pt x="328866" y="36512"/>
                  </a:lnTo>
                  <a:lnTo>
                    <a:pt x="287654" y="91389"/>
                  </a:lnTo>
                  <a:close/>
                </a:path>
                <a:path extrusionOk="0" h="132079" w="466725">
                  <a:moveTo>
                    <a:pt x="351434" y="129387"/>
                  </a:moveTo>
                  <a:lnTo>
                    <a:pt x="328866" y="129387"/>
                  </a:lnTo>
                  <a:lnTo>
                    <a:pt x="328866" y="36512"/>
                  </a:lnTo>
                  <a:lnTo>
                    <a:pt x="351434" y="36512"/>
                  </a:lnTo>
                  <a:lnTo>
                    <a:pt x="351434" y="129387"/>
                  </a:lnTo>
                  <a:close/>
                </a:path>
                <a:path extrusionOk="0" h="132079" w="466725">
                  <a:moveTo>
                    <a:pt x="435622" y="131572"/>
                  </a:moveTo>
                  <a:lnTo>
                    <a:pt x="426643" y="131572"/>
                  </a:lnTo>
                  <a:lnTo>
                    <a:pt x="416367" y="130644"/>
                  </a:lnTo>
                  <a:lnTo>
                    <a:pt x="384600" y="109205"/>
                  </a:lnTo>
                  <a:lnTo>
                    <a:pt x="376542" y="81457"/>
                  </a:lnTo>
                  <a:lnTo>
                    <a:pt x="376542" y="81114"/>
                  </a:lnTo>
                  <a:lnTo>
                    <a:pt x="391020" y="45351"/>
                  </a:lnTo>
                  <a:lnTo>
                    <a:pt x="426986" y="30467"/>
                  </a:lnTo>
                  <a:lnTo>
                    <a:pt x="437998" y="31501"/>
                  </a:lnTo>
                  <a:lnTo>
                    <a:pt x="448151" y="34618"/>
                  </a:lnTo>
                  <a:lnTo>
                    <a:pt x="457408" y="39838"/>
                  </a:lnTo>
                  <a:lnTo>
                    <a:pt x="465734" y="47180"/>
                  </a:lnTo>
                  <a:lnTo>
                    <a:pt x="463169" y="49911"/>
                  </a:lnTo>
                  <a:lnTo>
                    <a:pt x="418960" y="49911"/>
                  </a:lnTo>
                  <a:lnTo>
                    <a:pt x="412153" y="52832"/>
                  </a:lnTo>
                  <a:lnTo>
                    <a:pt x="401497" y="64985"/>
                  </a:lnTo>
                  <a:lnTo>
                    <a:pt x="398767" y="72136"/>
                  </a:lnTo>
                  <a:lnTo>
                    <a:pt x="398767" y="89750"/>
                  </a:lnTo>
                  <a:lnTo>
                    <a:pt x="401497" y="97091"/>
                  </a:lnTo>
                  <a:lnTo>
                    <a:pt x="406996" y="103136"/>
                  </a:lnTo>
                  <a:lnTo>
                    <a:pt x="412383" y="109205"/>
                  </a:lnTo>
                  <a:lnTo>
                    <a:pt x="419303" y="112115"/>
                  </a:lnTo>
                  <a:lnTo>
                    <a:pt x="464965" y="112115"/>
                  </a:lnTo>
                  <a:lnTo>
                    <a:pt x="466280" y="113411"/>
                  </a:lnTo>
                  <a:lnTo>
                    <a:pt x="460971" y="119265"/>
                  </a:lnTo>
                  <a:lnTo>
                    <a:pt x="455269" y="123685"/>
                  </a:lnTo>
                  <a:lnTo>
                    <a:pt x="449211" y="126809"/>
                  </a:lnTo>
                  <a:lnTo>
                    <a:pt x="443166" y="130124"/>
                  </a:lnTo>
                  <a:lnTo>
                    <a:pt x="435622" y="131572"/>
                  </a:lnTo>
                  <a:close/>
                </a:path>
                <a:path extrusionOk="0" h="132079" w="466725">
                  <a:moveTo>
                    <a:pt x="451802" y="62014"/>
                  </a:moveTo>
                  <a:lnTo>
                    <a:pt x="445897" y="56731"/>
                  </a:lnTo>
                  <a:lnTo>
                    <a:pt x="439786" y="52947"/>
                  </a:lnTo>
                  <a:lnTo>
                    <a:pt x="433444" y="50671"/>
                  </a:lnTo>
                  <a:lnTo>
                    <a:pt x="426847" y="49911"/>
                  </a:lnTo>
                  <a:lnTo>
                    <a:pt x="463169" y="49911"/>
                  </a:lnTo>
                  <a:lnTo>
                    <a:pt x="451802" y="62014"/>
                  </a:lnTo>
                  <a:close/>
                </a:path>
                <a:path extrusionOk="0" h="132079" w="466725">
                  <a:moveTo>
                    <a:pt x="464965" y="112115"/>
                  </a:moveTo>
                  <a:lnTo>
                    <a:pt x="427736" y="112115"/>
                  </a:lnTo>
                  <a:lnTo>
                    <a:pt x="434279" y="111365"/>
                  </a:lnTo>
                  <a:lnTo>
                    <a:pt x="440661" y="109123"/>
                  </a:lnTo>
                  <a:lnTo>
                    <a:pt x="446866" y="105402"/>
                  </a:lnTo>
                  <a:lnTo>
                    <a:pt x="452882" y="100215"/>
                  </a:lnTo>
                  <a:lnTo>
                    <a:pt x="464965" y="112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9" name="Google Shape;479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01179" y="4473727"/>
              <a:ext cx="3858323" cy="348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31240" y="5772150"/>
              <a:ext cx="3776967" cy="165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8"/>
            <p:cNvSpPr/>
            <p:nvPr/>
          </p:nvSpPr>
          <p:spPr>
            <a:xfrm>
              <a:off x="4964557" y="5771807"/>
              <a:ext cx="991869" cy="165735"/>
            </a:xfrm>
            <a:custGeom>
              <a:rect b="b" l="l" r="r" t="t"/>
              <a:pathLst>
                <a:path extrusionOk="0" h="165735" w="991870">
                  <a:moveTo>
                    <a:pt x="49707" y="137960"/>
                  </a:moveTo>
                  <a:lnTo>
                    <a:pt x="14287" y="123825"/>
                  </a:lnTo>
                  <a:lnTo>
                    <a:pt x="0" y="87312"/>
                  </a:lnTo>
                  <a:lnTo>
                    <a:pt x="830" y="77111"/>
                  </a:lnTo>
                  <a:lnTo>
                    <a:pt x="28579" y="40452"/>
                  </a:lnTo>
                  <a:lnTo>
                    <a:pt x="47332" y="36855"/>
                  </a:lnTo>
                  <a:lnTo>
                    <a:pt x="57725" y="37786"/>
                  </a:lnTo>
                  <a:lnTo>
                    <a:pt x="66897" y="40578"/>
                  </a:lnTo>
                  <a:lnTo>
                    <a:pt x="74868" y="45229"/>
                  </a:lnTo>
                  <a:lnTo>
                    <a:pt x="81660" y="51739"/>
                  </a:lnTo>
                  <a:lnTo>
                    <a:pt x="83839" y="55016"/>
                  </a:lnTo>
                  <a:lnTo>
                    <a:pt x="40385" y="55016"/>
                  </a:lnTo>
                  <a:lnTo>
                    <a:pt x="34683" y="57391"/>
                  </a:lnTo>
                  <a:lnTo>
                    <a:pt x="30264" y="62001"/>
                  </a:lnTo>
                  <a:lnTo>
                    <a:pt x="25704" y="66573"/>
                  </a:lnTo>
                  <a:lnTo>
                    <a:pt x="22923" y="72821"/>
                  </a:lnTo>
                  <a:lnTo>
                    <a:pt x="22034" y="80556"/>
                  </a:lnTo>
                  <a:lnTo>
                    <a:pt x="93169" y="80556"/>
                  </a:lnTo>
                  <a:lnTo>
                    <a:pt x="93645" y="87312"/>
                  </a:lnTo>
                  <a:lnTo>
                    <a:pt x="93764" y="90284"/>
                  </a:lnTo>
                  <a:lnTo>
                    <a:pt x="93560" y="92265"/>
                  </a:lnTo>
                  <a:lnTo>
                    <a:pt x="93421" y="95199"/>
                  </a:lnTo>
                  <a:lnTo>
                    <a:pt x="22174" y="95199"/>
                  </a:lnTo>
                  <a:lnTo>
                    <a:pt x="23469" y="103085"/>
                  </a:lnTo>
                  <a:lnTo>
                    <a:pt x="26593" y="109181"/>
                  </a:lnTo>
                  <a:lnTo>
                    <a:pt x="36512" y="117614"/>
                  </a:lnTo>
                  <a:lnTo>
                    <a:pt x="42760" y="119799"/>
                  </a:lnTo>
                  <a:lnTo>
                    <a:pt x="89344" y="119799"/>
                  </a:lnTo>
                  <a:lnTo>
                    <a:pt x="81097" y="127742"/>
                  </a:lnTo>
                  <a:lnTo>
                    <a:pt x="71745" y="133418"/>
                  </a:lnTo>
                  <a:lnTo>
                    <a:pt x="61283" y="136824"/>
                  </a:lnTo>
                  <a:lnTo>
                    <a:pt x="49707" y="137960"/>
                  </a:lnTo>
                  <a:close/>
                </a:path>
                <a:path extrusionOk="0" h="165735" w="991870">
                  <a:moveTo>
                    <a:pt x="93169" y="80556"/>
                  </a:moveTo>
                  <a:lnTo>
                    <a:pt x="71742" y="80556"/>
                  </a:lnTo>
                  <a:lnTo>
                    <a:pt x="70992" y="73025"/>
                  </a:lnTo>
                  <a:lnTo>
                    <a:pt x="68465" y="66967"/>
                  </a:lnTo>
                  <a:lnTo>
                    <a:pt x="64198" y="62204"/>
                  </a:lnTo>
                  <a:lnTo>
                    <a:pt x="59982" y="57391"/>
                  </a:lnTo>
                  <a:lnTo>
                    <a:pt x="54330" y="55016"/>
                  </a:lnTo>
                  <a:lnTo>
                    <a:pt x="83839" y="55016"/>
                  </a:lnTo>
                  <a:lnTo>
                    <a:pt x="86965" y="59717"/>
                  </a:lnTo>
                  <a:lnTo>
                    <a:pt x="90746" y="68564"/>
                  </a:lnTo>
                  <a:lnTo>
                    <a:pt x="93010" y="78310"/>
                  </a:lnTo>
                  <a:lnTo>
                    <a:pt x="93169" y="80556"/>
                  </a:lnTo>
                  <a:close/>
                </a:path>
                <a:path extrusionOk="0" h="165735" w="991870">
                  <a:moveTo>
                    <a:pt x="89344" y="119799"/>
                  </a:moveTo>
                  <a:lnTo>
                    <a:pt x="50101" y="119799"/>
                  </a:lnTo>
                  <a:lnTo>
                    <a:pt x="57003" y="119075"/>
                  </a:lnTo>
                  <a:lnTo>
                    <a:pt x="63693" y="116906"/>
                  </a:lnTo>
                  <a:lnTo>
                    <a:pt x="70150" y="113294"/>
                  </a:lnTo>
                  <a:lnTo>
                    <a:pt x="76352" y="108242"/>
                  </a:lnTo>
                  <a:lnTo>
                    <a:pt x="89344" y="119799"/>
                  </a:lnTo>
                  <a:close/>
                </a:path>
                <a:path extrusionOk="0" h="165735" w="991870">
                  <a:moveTo>
                    <a:pt x="206613" y="55016"/>
                  </a:moveTo>
                  <a:lnTo>
                    <a:pt x="138366" y="55016"/>
                  </a:lnTo>
                  <a:lnTo>
                    <a:pt x="145282" y="47072"/>
                  </a:lnTo>
                  <a:lnTo>
                    <a:pt x="153090" y="41397"/>
                  </a:lnTo>
                  <a:lnTo>
                    <a:pt x="161781" y="37991"/>
                  </a:lnTo>
                  <a:lnTo>
                    <a:pt x="171348" y="36855"/>
                  </a:lnTo>
                  <a:lnTo>
                    <a:pt x="180145" y="37716"/>
                  </a:lnTo>
                  <a:lnTo>
                    <a:pt x="188325" y="40282"/>
                  </a:lnTo>
                  <a:lnTo>
                    <a:pt x="195919" y="44533"/>
                  </a:lnTo>
                  <a:lnTo>
                    <a:pt x="202958" y="50444"/>
                  </a:lnTo>
                  <a:lnTo>
                    <a:pt x="206613" y="55016"/>
                  </a:lnTo>
                  <a:close/>
                </a:path>
                <a:path extrusionOk="0" h="165735" w="991870">
                  <a:moveTo>
                    <a:pt x="138366" y="165150"/>
                  </a:moveTo>
                  <a:lnTo>
                    <a:pt x="115938" y="165150"/>
                  </a:lnTo>
                  <a:lnTo>
                    <a:pt x="115938" y="38887"/>
                  </a:lnTo>
                  <a:lnTo>
                    <a:pt x="138366" y="38887"/>
                  </a:lnTo>
                  <a:lnTo>
                    <a:pt x="138366" y="55016"/>
                  </a:lnTo>
                  <a:lnTo>
                    <a:pt x="206613" y="55016"/>
                  </a:lnTo>
                  <a:lnTo>
                    <a:pt x="207527" y="56159"/>
                  </a:lnTo>
                  <a:lnTo>
                    <a:pt x="158153" y="56159"/>
                  </a:lnTo>
                  <a:lnTo>
                    <a:pt x="151561" y="59080"/>
                  </a:lnTo>
                  <a:lnTo>
                    <a:pt x="146050" y="64731"/>
                  </a:lnTo>
                  <a:lnTo>
                    <a:pt x="140550" y="70637"/>
                  </a:lnTo>
                  <a:lnTo>
                    <a:pt x="137875" y="77977"/>
                  </a:lnTo>
                  <a:lnTo>
                    <a:pt x="137820" y="96481"/>
                  </a:lnTo>
                  <a:lnTo>
                    <a:pt x="140550" y="104025"/>
                  </a:lnTo>
                  <a:lnTo>
                    <a:pt x="146050" y="109727"/>
                  </a:lnTo>
                  <a:lnTo>
                    <a:pt x="151561" y="115582"/>
                  </a:lnTo>
                  <a:lnTo>
                    <a:pt x="158153" y="118516"/>
                  </a:lnTo>
                  <a:lnTo>
                    <a:pt x="207594" y="118516"/>
                  </a:lnTo>
                  <a:lnTo>
                    <a:pt x="205841" y="120738"/>
                  </a:lnTo>
                  <a:lnTo>
                    <a:pt x="138366" y="120738"/>
                  </a:lnTo>
                  <a:lnTo>
                    <a:pt x="138366" y="165150"/>
                  </a:lnTo>
                  <a:close/>
                </a:path>
                <a:path extrusionOk="0" h="165735" w="991870">
                  <a:moveTo>
                    <a:pt x="207594" y="118516"/>
                  </a:moveTo>
                  <a:lnTo>
                    <a:pt x="173926" y="118516"/>
                  </a:lnTo>
                  <a:lnTo>
                    <a:pt x="180530" y="115582"/>
                  </a:lnTo>
                  <a:lnTo>
                    <a:pt x="191198" y="104228"/>
                  </a:lnTo>
                  <a:lnTo>
                    <a:pt x="193776" y="96888"/>
                  </a:lnTo>
                  <a:lnTo>
                    <a:pt x="193776" y="77977"/>
                  </a:lnTo>
                  <a:lnTo>
                    <a:pt x="190995" y="70446"/>
                  </a:lnTo>
                  <a:lnTo>
                    <a:pt x="185686" y="64731"/>
                  </a:lnTo>
                  <a:lnTo>
                    <a:pt x="180378" y="59080"/>
                  </a:lnTo>
                  <a:lnTo>
                    <a:pt x="173786" y="56159"/>
                  </a:lnTo>
                  <a:lnTo>
                    <a:pt x="207527" y="56159"/>
                  </a:lnTo>
                  <a:lnTo>
                    <a:pt x="208838" y="57799"/>
                  </a:lnTo>
                  <a:lnTo>
                    <a:pt x="213018" y="66382"/>
                  </a:lnTo>
                  <a:lnTo>
                    <a:pt x="215515" y="76176"/>
                  </a:lnTo>
                  <a:lnTo>
                    <a:pt x="216344" y="87160"/>
                  </a:lnTo>
                  <a:lnTo>
                    <a:pt x="216344" y="87502"/>
                  </a:lnTo>
                  <a:lnTo>
                    <a:pt x="215517" y="98486"/>
                  </a:lnTo>
                  <a:lnTo>
                    <a:pt x="213036" y="108280"/>
                  </a:lnTo>
                  <a:lnTo>
                    <a:pt x="208897" y="116863"/>
                  </a:lnTo>
                  <a:lnTo>
                    <a:pt x="207594" y="118516"/>
                  </a:lnTo>
                  <a:close/>
                </a:path>
                <a:path extrusionOk="0" h="165735" w="991870">
                  <a:moveTo>
                    <a:pt x="171348" y="137807"/>
                  </a:moveTo>
                  <a:lnTo>
                    <a:pt x="161781" y="136739"/>
                  </a:lnTo>
                  <a:lnTo>
                    <a:pt x="153090" y="133535"/>
                  </a:lnTo>
                  <a:lnTo>
                    <a:pt x="145282" y="128201"/>
                  </a:lnTo>
                  <a:lnTo>
                    <a:pt x="138366" y="120738"/>
                  </a:lnTo>
                  <a:lnTo>
                    <a:pt x="205841" y="120738"/>
                  </a:lnTo>
                  <a:lnTo>
                    <a:pt x="171348" y="137807"/>
                  </a:lnTo>
                  <a:close/>
                </a:path>
                <a:path extrusionOk="0" h="165735" w="991870">
                  <a:moveTo>
                    <a:pt x="285305" y="137960"/>
                  </a:moveTo>
                  <a:lnTo>
                    <a:pt x="248640" y="123278"/>
                  </a:lnTo>
                  <a:lnTo>
                    <a:pt x="233959" y="87858"/>
                  </a:lnTo>
                  <a:lnTo>
                    <a:pt x="233990" y="87160"/>
                  </a:lnTo>
                  <a:lnTo>
                    <a:pt x="248792" y="51536"/>
                  </a:lnTo>
                  <a:lnTo>
                    <a:pt x="285699" y="36855"/>
                  </a:lnTo>
                  <a:lnTo>
                    <a:pt x="296349" y="37751"/>
                  </a:lnTo>
                  <a:lnTo>
                    <a:pt x="306047" y="40452"/>
                  </a:lnTo>
                  <a:lnTo>
                    <a:pt x="314788" y="44977"/>
                  </a:lnTo>
                  <a:lnTo>
                    <a:pt x="322567" y="51346"/>
                  </a:lnTo>
                  <a:lnTo>
                    <a:pt x="326675" y="56299"/>
                  </a:lnTo>
                  <a:lnTo>
                    <a:pt x="276720" y="56299"/>
                  </a:lnTo>
                  <a:lnTo>
                    <a:pt x="269532" y="59232"/>
                  </a:lnTo>
                  <a:lnTo>
                    <a:pt x="264223" y="65138"/>
                  </a:lnTo>
                  <a:lnTo>
                    <a:pt x="258914" y="71183"/>
                  </a:lnTo>
                  <a:lnTo>
                    <a:pt x="256133" y="78524"/>
                  </a:lnTo>
                  <a:lnTo>
                    <a:pt x="256133" y="96138"/>
                  </a:lnTo>
                  <a:lnTo>
                    <a:pt x="258914" y="103276"/>
                  </a:lnTo>
                  <a:lnTo>
                    <a:pt x="270268" y="115392"/>
                  </a:lnTo>
                  <a:lnTo>
                    <a:pt x="277266" y="118516"/>
                  </a:lnTo>
                  <a:lnTo>
                    <a:pt x="326236" y="118516"/>
                  </a:lnTo>
                  <a:lnTo>
                    <a:pt x="322414" y="123126"/>
                  </a:lnTo>
                  <a:lnTo>
                    <a:pt x="314525" y="129607"/>
                  </a:lnTo>
                  <a:lnTo>
                    <a:pt x="305722" y="134243"/>
                  </a:lnTo>
                  <a:lnTo>
                    <a:pt x="295961" y="137032"/>
                  </a:lnTo>
                  <a:lnTo>
                    <a:pt x="285305" y="137960"/>
                  </a:lnTo>
                  <a:close/>
                </a:path>
                <a:path extrusionOk="0" h="165735" w="991870">
                  <a:moveTo>
                    <a:pt x="326236" y="118516"/>
                  </a:moveTo>
                  <a:lnTo>
                    <a:pt x="294487" y="118516"/>
                  </a:lnTo>
                  <a:lnTo>
                    <a:pt x="301675" y="115582"/>
                  </a:lnTo>
                  <a:lnTo>
                    <a:pt x="306984" y="109537"/>
                  </a:lnTo>
                  <a:lnTo>
                    <a:pt x="312292" y="103682"/>
                  </a:lnTo>
                  <a:lnTo>
                    <a:pt x="315074" y="96481"/>
                  </a:lnTo>
                  <a:lnTo>
                    <a:pt x="315074" y="78879"/>
                  </a:lnTo>
                  <a:lnTo>
                    <a:pt x="312292" y="71386"/>
                  </a:lnTo>
                  <a:lnTo>
                    <a:pt x="306590" y="65328"/>
                  </a:lnTo>
                  <a:lnTo>
                    <a:pt x="300926" y="59232"/>
                  </a:lnTo>
                  <a:lnTo>
                    <a:pt x="293941" y="56299"/>
                  </a:lnTo>
                  <a:lnTo>
                    <a:pt x="326675" y="56299"/>
                  </a:lnTo>
                  <a:lnTo>
                    <a:pt x="328959" y="59053"/>
                  </a:lnTo>
                  <a:lnTo>
                    <a:pt x="333551" y="67595"/>
                  </a:lnTo>
                  <a:lnTo>
                    <a:pt x="336320" y="76967"/>
                  </a:lnTo>
                  <a:lnTo>
                    <a:pt x="337248" y="87160"/>
                  </a:lnTo>
                  <a:lnTo>
                    <a:pt x="337215" y="87858"/>
                  </a:lnTo>
                  <a:lnTo>
                    <a:pt x="336318" y="97471"/>
                  </a:lnTo>
                  <a:lnTo>
                    <a:pt x="333532" y="106748"/>
                  </a:lnTo>
                  <a:lnTo>
                    <a:pt x="328895" y="115308"/>
                  </a:lnTo>
                  <a:lnTo>
                    <a:pt x="326236" y="118516"/>
                  </a:lnTo>
                  <a:close/>
                </a:path>
                <a:path extrusionOk="0" h="165735" w="991870">
                  <a:moveTo>
                    <a:pt x="409181" y="135775"/>
                  </a:moveTo>
                  <a:lnTo>
                    <a:pt x="359625" y="135775"/>
                  </a:lnTo>
                  <a:lnTo>
                    <a:pt x="359625" y="38887"/>
                  </a:lnTo>
                  <a:lnTo>
                    <a:pt x="408978" y="38887"/>
                  </a:lnTo>
                  <a:lnTo>
                    <a:pt x="416392" y="39294"/>
                  </a:lnTo>
                  <a:lnTo>
                    <a:pt x="442056" y="54863"/>
                  </a:lnTo>
                  <a:lnTo>
                    <a:pt x="410121" y="54863"/>
                  </a:lnTo>
                  <a:lnTo>
                    <a:pt x="405155" y="55016"/>
                  </a:lnTo>
                  <a:lnTo>
                    <a:pt x="381495" y="55016"/>
                  </a:lnTo>
                  <a:lnTo>
                    <a:pt x="381495" y="79070"/>
                  </a:lnTo>
                  <a:lnTo>
                    <a:pt x="436651" y="79070"/>
                  </a:lnTo>
                  <a:lnTo>
                    <a:pt x="433986" y="81760"/>
                  </a:lnTo>
                  <a:lnTo>
                    <a:pt x="427342" y="85470"/>
                  </a:lnTo>
                  <a:lnTo>
                    <a:pt x="435773" y="89200"/>
                  </a:lnTo>
                  <a:lnTo>
                    <a:pt x="441802" y="94294"/>
                  </a:lnTo>
                  <a:lnTo>
                    <a:pt x="441918" y="94500"/>
                  </a:lnTo>
                  <a:lnTo>
                    <a:pt x="412648" y="94500"/>
                  </a:lnTo>
                  <a:lnTo>
                    <a:pt x="406996" y="94653"/>
                  </a:lnTo>
                  <a:lnTo>
                    <a:pt x="381495" y="94653"/>
                  </a:lnTo>
                  <a:lnTo>
                    <a:pt x="381495" y="119608"/>
                  </a:lnTo>
                  <a:lnTo>
                    <a:pt x="445563" y="119608"/>
                  </a:lnTo>
                  <a:lnTo>
                    <a:pt x="443306" y="124218"/>
                  </a:lnTo>
                  <a:lnTo>
                    <a:pt x="436511" y="128777"/>
                  </a:lnTo>
                  <a:lnTo>
                    <a:pt x="430971" y="131821"/>
                  </a:lnTo>
                  <a:lnTo>
                    <a:pt x="424556" y="134010"/>
                  </a:lnTo>
                  <a:lnTo>
                    <a:pt x="417286" y="135332"/>
                  </a:lnTo>
                  <a:lnTo>
                    <a:pt x="409181" y="135775"/>
                  </a:lnTo>
                  <a:close/>
                </a:path>
                <a:path extrusionOk="0" h="165735" w="991870">
                  <a:moveTo>
                    <a:pt x="436651" y="79070"/>
                  </a:moveTo>
                  <a:lnTo>
                    <a:pt x="409930" y="79070"/>
                  </a:lnTo>
                  <a:lnTo>
                    <a:pt x="413943" y="77977"/>
                  </a:lnTo>
                  <a:lnTo>
                    <a:pt x="419455" y="73571"/>
                  </a:lnTo>
                  <a:lnTo>
                    <a:pt x="420738" y="70637"/>
                  </a:lnTo>
                  <a:lnTo>
                    <a:pt x="420738" y="63093"/>
                  </a:lnTo>
                  <a:lnTo>
                    <a:pt x="419455" y="60375"/>
                  </a:lnTo>
                  <a:lnTo>
                    <a:pt x="416725" y="58140"/>
                  </a:lnTo>
                  <a:lnTo>
                    <a:pt x="413943" y="55956"/>
                  </a:lnTo>
                  <a:lnTo>
                    <a:pt x="410121" y="54863"/>
                  </a:lnTo>
                  <a:lnTo>
                    <a:pt x="442056" y="54863"/>
                  </a:lnTo>
                  <a:lnTo>
                    <a:pt x="442569" y="55956"/>
                  </a:lnTo>
                  <a:lnTo>
                    <a:pt x="442569" y="64046"/>
                  </a:lnTo>
                  <a:lnTo>
                    <a:pt x="441611" y="71049"/>
                  </a:lnTo>
                  <a:lnTo>
                    <a:pt x="438746" y="76954"/>
                  </a:lnTo>
                  <a:lnTo>
                    <a:pt x="436651" y="79070"/>
                  </a:lnTo>
                  <a:close/>
                </a:path>
                <a:path extrusionOk="0" h="165735" w="991870">
                  <a:moveTo>
                    <a:pt x="445563" y="119608"/>
                  </a:moveTo>
                  <a:lnTo>
                    <a:pt x="419303" y="119608"/>
                  </a:lnTo>
                  <a:lnTo>
                    <a:pt x="424954" y="115582"/>
                  </a:lnTo>
                  <a:lnTo>
                    <a:pt x="424954" y="103276"/>
                  </a:lnTo>
                  <a:lnTo>
                    <a:pt x="423519" y="100152"/>
                  </a:lnTo>
                  <a:lnTo>
                    <a:pt x="420395" y="97777"/>
                  </a:lnTo>
                  <a:lnTo>
                    <a:pt x="417271" y="95592"/>
                  </a:lnTo>
                  <a:lnTo>
                    <a:pt x="412648" y="94500"/>
                  </a:lnTo>
                  <a:lnTo>
                    <a:pt x="441918" y="94500"/>
                  </a:lnTo>
                  <a:lnTo>
                    <a:pt x="445424" y="100755"/>
                  </a:lnTo>
                  <a:lnTo>
                    <a:pt x="446633" y="108585"/>
                  </a:lnTo>
                  <a:lnTo>
                    <a:pt x="446633" y="117424"/>
                  </a:lnTo>
                  <a:lnTo>
                    <a:pt x="445563" y="119608"/>
                  </a:lnTo>
                  <a:close/>
                </a:path>
                <a:path extrusionOk="0" h="165735" w="991870">
                  <a:moveTo>
                    <a:pt x="549376" y="135775"/>
                  </a:moveTo>
                  <a:lnTo>
                    <a:pt x="526808" y="135775"/>
                  </a:lnTo>
                  <a:lnTo>
                    <a:pt x="526808" y="7340"/>
                  </a:lnTo>
                  <a:lnTo>
                    <a:pt x="632675" y="7340"/>
                  </a:lnTo>
                  <a:lnTo>
                    <a:pt x="632675" y="27876"/>
                  </a:lnTo>
                  <a:lnTo>
                    <a:pt x="549376" y="27876"/>
                  </a:lnTo>
                  <a:lnTo>
                    <a:pt x="549376" y="135775"/>
                  </a:lnTo>
                  <a:close/>
                </a:path>
                <a:path extrusionOk="0" h="165735" w="991870">
                  <a:moveTo>
                    <a:pt x="632675" y="135775"/>
                  </a:moveTo>
                  <a:lnTo>
                    <a:pt x="609955" y="135775"/>
                  </a:lnTo>
                  <a:lnTo>
                    <a:pt x="609955" y="27876"/>
                  </a:lnTo>
                  <a:lnTo>
                    <a:pt x="632675" y="27876"/>
                  </a:lnTo>
                  <a:lnTo>
                    <a:pt x="632675" y="135775"/>
                  </a:lnTo>
                  <a:close/>
                </a:path>
                <a:path extrusionOk="0" h="165735" w="991870">
                  <a:moveTo>
                    <a:pt x="709015" y="137960"/>
                  </a:moveTo>
                  <a:lnTo>
                    <a:pt x="672312" y="123278"/>
                  </a:lnTo>
                  <a:lnTo>
                    <a:pt x="657618" y="87858"/>
                  </a:lnTo>
                  <a:lnTo>
                    <a:pt x="657650" y="87160"/>
                  </a:lnTo>
                  <a:lnTo>
                    <a:pt x="672503" y="51536"/>
                  </a:lnTo>
                  <a:lnTo>
                    <a:pt x="709371" y="36855"/>
                  </a:lnTo>
                  <a:lnTo>
                    <a:pt x="720049" y="37751"/>
                  </a:lnTo>
                  <a:lnTo>
                    <a:pt x="729757" y="40452"/>
                  </a:lnTo>
                  <a:lnTo>
                    <a:pt x="738499" y="44977"/>
                  </a:lnTo>
                  <a:lnTo>
                    <a:pt x="746277" y="51346"/>
                  </a:lnTo>
                  <a:lnTo>
                    <a:pt x="750389" y="56299"/>
                  </a:lnTo>
                  <a:lnTo>
                    <a:pt x="700392" y="56299"/>
                  </a:lnTo>
                  <a:lnTo>
                    <a:pt x="693242" y="59232"/>
                  </a:lnTo>
                  <a:lnTo>
                    <a:pt x="687882" y="65138"/>
                  </a:lnTo>
                  <a:lnTo>
                    <a:pt x="682574" y="71183"/>
                  </a:lnTo>
                  <a:lnTo>
                    <a:pt x="679843" y="78524"/>
                  </a:lnTo>
                  <a:lnTo>
                    <a:pt x="679843" y="96138"/>
                  </a:lnTo>
                  <a:lnTo>
                    <a:pt x="682574" y="103276"/>
                  </a:lnTo>
                  <a:lnTo>
                    <a:pt x="693991" y="115392"/>
                  </a:lnTo>
                  <a:lnTo>
                    <a:pt x="700938" y="118516"/>
                  </a:lnTo>
                  <a:lnTo>
                    <a:pt x="749916" y="118516"/>
                  </a:lnTo>
                  <a:lnTo>
                    <a:pt x="746074" y="123126"/>
                  </a:lnTo>
                  <a:lnTo>
                    <a:pt x="738185" y="129607"/>
                  </a:lnTo>
                  <a:lnTo>
                    <a:pt x="729387" y="134243"/>
                  </a:lnTo>
                  <a:lnTo>
                    <a:pt x="719641" y="137032"/>
                  </a:lnTo>
                  <a:lnTo>
                    <a:pt x="709015" y="137960"/>
                  </a:lnTo>
                  <a:close/>
                </a:path>
                <a:path extrusionOk="0" h="165735" w="991870">
                  <a:moveTo>
                    <a:pt x="749916" y="118516"/>
                  </a:moveTo>
                  <a:lnTo>
                    <a:pt x="718197" y="118516"/>
                  </a:lnTo>
                  <a:lnTo>
                    <a:pt x="725335" y="115582"/>
                  </a:lnTo>
                  <a:lnTo>
                    <a:pt x="730643" y="109537"/>
                  </a:lnTo>
                  <a:lnTo>
                    <a:pt x="736003" y="103682"/>
                  </a:lnTo>
                  <a:lnTo>
                    <a:pt x="738733" y="96481"/>
                  </a:lnTo>
                  <a:lnTo>
                    <a:pt x="738733" y="78879"/>
                  </a:lnTo>
                  <a:lnTo>
                    <a:pt x="736003" y="71386"/>
                  </a:lnTo>
                  <a:lnTo>
                    <a:pt x="724598" y="59232"/>
                  </a:lnTo>
                  <a:lnTo>
                    <a:pt x="717651" y="56299"/>
                  </a:lnTo>
                  <a:lnTo>
                    <a:pt x="750389" y="56299"/>
                  </a:lnTo>
                  <a:lnTo>
                    <a:pt x="752675" y="59053"/>
                  </a:lnTo>
                  <a:lnTo>
                    <a:pt x="757266" y="67595"/>
                  </a:lnTo>
                  <a:lnTo>
                    <a:pt x="760032" y="76967"/>
                  </a:lnTo>
                  <a:lnTo>
                    <a:pt x="760958" y="87160"/>
                  </a:lnTo>
                  <a:lnTo>
                    <a:pt x="760925" y="87858"/>
                  </a:lnTo>
                  <a:lnTo>
                    <a:pt x="760029" y="97471"/>
                  </a:lnTo>
                  <a:lnTo>
                    <a:pt x="757240" y="106748"/>
                  </a:lnTo>
                  <a:lnTo>
                    <a:pt x="752589" y="115308"/>
                  </a:lnTo>
                  <a:lnTo>
                    <a:pt x="749916" y="118516"/>
                  </a:lnTo>
                  <a:close/>
                </a:path>
                <a:path extrusionOk="0" h="165735" w="991870">
                  <a:moveTo>
                    <a:pt x="829563" y="137960"/>
                  </a:moveTo>
                  <a:lnTo>
                    <a:pt x="788233" y="116018"/>
                  </a:lnTo>
                  <a:lnTo>
                    <a:pt x="779462" y="78879"/>
                  </a:lnTo>
                  <a:lnTo>
                    <a:pt x="780253" y="63027"/>
                  </a:lnTo>
                  <a:lnTo>
                    <a:pt x="799249" y="19799"/>
                  </a:lnTo>
                  <a:lnTo>
                    <a:pt x="866432" y="0"/>
                  </a:lnTo>
                  <a:lnTo>
                    <a:pt x="869950" y="20332"/>
                  </a:lnTo>
                  <a:lnTo>
                    <a:pt x="835418" y="25844"/>
                  </a:lnTo>
                  <a:lnTo>
                    <a:pt x="827498" y="27673"/>
                  </a:lnTo>
                  <a:lnTo>
                    <a:pt x="800404" y="58877"/>
                  </a:lnTo>
                  <a:lnTo>
                    <a:pt x="870093" y="58877"/>
                  </a:lnTo>
                  <a:lnTo>
                    <a:pt x="872104" y="61455"/>
                  </a:lnTo>
                  <a:lnTo>
                    <a:pt x="822223" y="61455"/>
                  </a:lnTo>
                  <a:lnTo>
                    <a:pt x="815085" y="64185"/>
                  </a:lnTo>
                  <a:lnTo>
                    <a:pt x="804417" y="74853"/>
                  </a:lnTo>
                  <a:lnTo>
                    <a:pt x="801687" y="81800"/>
                  </a:lnTo>
                  <a:lnTo>
                    <a:pt x="801687" y="98717"/>
                  </a:lnTo>
                  <a:lnTo>
                    <a:pt x="804214" y="105663"/>
                  </a:lnTo>
                  <a:lnTo>
                    <a:pt x="814882" y="116331"/>
                  </a:lnTo>
                  <a:lnTo>
                    <a:pt x="821677" y="119062"/>
                  </a:lnTo>
                  <a:lnTo>
                    <a:pt x="870545" y="119062"/>
                  </a:lnTo>
                  <a:lnTo>
                    <a:pt x="866432" y="124015"/>
                  </a:lnTo>
                  <a:lnTo>
                    <a:pt x="858767" y="130153"/>
                  </a:lnTo>
                  <a:lnTo>
                    <a:pt x="850064" y="134507"/>
                  </a:lnTo>
                  <a:lnTo>
                    <a:pt x="840328" y="137101"/>
                  </a:lnTo>
                  <a:lnTo>
                    <a:pt x="829563" y="137960"/>
                  </a:lnTo>
                  <a:close/>
                </a:path>
                <a:path extrusionOk="0" h="165735" w="991870">
                  <a:moveTo>
                    <a:pt x="870093" y="58877"/>
                  </a:moveTo>
                  <a:lnTo>
                    <a:pt x="800404" y="58877"/>
                  </a:lnTo>
                  <a:lnTo>
                    <a:pt x="807452" y="52714"/>
                  </a:lnTo>
                  <a:lnTo>
                    <a:pt x="815665" y="48294"/>
                  </a:lnTo>
                  <a:lnTo>
                    <a:pt x="825052" y="45632"/>
                  </a:lnTo>
                  <a:lnTo>
                    <a:pt x="835621" y="44742"/>
                  </a:lnTo>
                  <a:lnTo>
                    <a:pt x="845530" y="45505"/>
                  </a:lnTo>
                  <a:lnTo>
                    <a:pt x="854340" y="47804"/>
                  </a:lnTo>
                  <a:lnTo>
                    <a:pt x="862051" y="51648"/>
                  </a:lnTo>
                  <a:lnTo>
                    <a:pt x="868667" y="57048"/>
                  </a:lnTo>
                  <a:lnTo>
                    <a:pt x="870093" y="58877"/>
                  </a:lnTo>
                  <a:close/>
                </a:path>
                <a:path extrusionOk="0" h="165735" w="991870">
                  <a:moveTo>
                    <a:pt x="870545" y="119062"/>
                  </a:moveTo>
                  <a:lnTo>
                    <a:pt x="838352" y="119062"/>
                  </a:lnTo>
                  <a:lnTo>
                    <a:pt x="845350" y="116331"/>
                  </a:lnTo>
                  <a:lnTo>
                    <a:pt x="856005" y="104914"/>
                  </a:lnTo>
                  <a:lnTo>
                    <a:pt x="858545" y="97980"/>
                  </a:lnTo>
                  <a:lnTo>
                    <a:pt x="858545" y="80911"/>
                  </a:lnTo>
                  <a:lnTo>
                    <a:pt x="856157" y="74307"/>
                  </a:lnTo>
                  <a:lnTo>
                    <a:pt x="846289" y="64046"/>
                  </a:lnTo>
                  <a:lnTo>
                    <a:pt x="839495" y="61455"/>
                  </a:lnTo>
                  <a:lnTo>
                    <a:pt x="872104" y="61455"/>
                  </a:lnTo>
                  <a:lnTo>
                    <a:pt x="873853" y="63698"/>
                  </a:lnTo>
                  <a:lnTo>
                    <a:pt x="877574" y="71232"/>
                  </a:lnTo>
                  <a:lnTo>
                    <a:pt x="879816" y="79660"/>
                  </a:lnTo>
                  <a:lnTo>
                    <a:pt x="880567" y="88988"/>
                  </a:lnTo>
                  <a:lnTo>
                    <a:pt x="880567" y="89141"/>
                  </a:lnTo>
                  <a:lnTo>
                    <a:pt x="879676" y="99162"/>
                  </a:lnTo>
                  <a:lnTo>
                    <a:pt x="877014" y="108311"/>
                  </a:lnTo>
                  <a:lnTo>
                    <a:pt x="872594" y="116594"/>
                  </a:lnTo>
                  <a:lnTo>
                    <a:pt x="870545" y="119062"/>
                  </a:lnTo>
                  <a:close/>
                </a:path>
                <a:path extrusionOk="0" h="165735" w="991870">
                  <a:moveTo>
                    <a:pt x="947737" y="137960"/>
                  </a:moveTo>
                  <a:lnTo>
                    <a:pt x="912317" y="123825"/>
                  </a:lnTo>
                  <a:lnTo>
                    <a:pt x="898029" y="87312"/>
                  </a:lnTo>
                  <a:lnTo>
                    <a:pt x="898853" y="77111"/>
                  </a:lnTo>
                  <a:lnTo>
                    <a:pt x="926590" y="40452"/>
                  </a:lnTo>
                  <a:lnTo>
                    <a:pt x="945362" y="36855"/>
                  </a:lnTo>
                  <a:lnTo>
                    <a:pt x="955752" y="37786"/>
                  </a:lnTo>
                  <a:lnTo>
                    <a:pt x="964915" y="40578"/>
                  </a:lnTo>
                  <a:lnTo>
                    <a:pt x="972871" y="45229"/>
                  </a:lnTo>
                  <a:lnTo>
                    <a:pt x="979639" y="51739"/>
                  </a:lnTo>
                  <a:lnTo>
                    <a:pt x="981821" y="55016"/>
                  </a:lnTo>
                  <a:lnTo>
                    <a:pt x="938364" y="55016"/>
                  </a:lnTo>
                  <a:lnTo>
                    <a:pt x="932713" y="57391"/>
                  </a:lnTo>
                  <a:lnTo>
                    <a:pt x="928293" y="62001"/>
                  </a:lnTo>
                  <a:lnTo>
                    <a:pt x="923683" y="66573"/>
                  </a:lnTo>
                  <a:lnTo>
                    <a:pt x="920953" y="72821"/>
                  </a:lnTo>
                  <a:lnTo>
                    <a:pt x="920013" y="80556"/>
                  </a:lnTo>
                  <a:lnTo>
                    <a:pt x="991192" y="80556"/>
                  </a:lnTo>
                  <a:lnTo>
                    <a:pt x="991674" y="87312"/>
                  </a:lnTo>
                  <a:lnTo>
                    <a:pt x="991793" y="90284"/>
                  </a:lnTo>
                  <a:lnTo>
                    <a:pt x="991590" y="92265"/>
                  </a:lnTo>
                  <a:lnTo>
                    <a:pt x="991400" y="95199"/>
                  </a:lnTo>
                  <a:lnTo>
                    <a:pt x="920203" y="95199"/>
                  </a:lnTo>
                  <a:lnTo>
                    <a:pt x="921499" y="103085"/>
                  </a:lnTo>
                  <a:lnTo>
                    <a:pt x="924623" y="109181"/>
                  </a:lnTo>
                  <a:lnTo>
                    <a:pt x="934542" y="117614"/>
                  </a:lnTo>
                  <a:lnTo>
                    <a:pt x="940739" y="119799"/>
                  </a:lnTo>
                  <a:lnTo>
                    <a:pt x="987374" y="119799"/>
                  </a:lnTo>
                  <a:lnTo>
                    <a:pt x="979119" y="127742"/>
                  </a:lnTo>
                  <a:lnTo>
                    <a:pt x="969756" y="133418"/>
                  </a:lnTo>
                  <a:lnTo>
                    <a:pt x="959292" y="136824"/>
                  </a:lnTo>
                  <a:lnTo>
                    <a:pt x="947737" y="137960"/>
                  </a:lnTo>
                  <a:close/>
                </a:path>
                <a:path extrusionOk="0" h="165735" w="991870">
                  <a:moveTo>
                    <a:pt x="991192" y="80556"/>
                  </a:moveTo>
                  <a:lnTo>
                    <a:pt x="969771" y="80556"/>
                  </a:lnTo>
                  <a:lnTo>
                    <a:pt x="969022" y="73025"/>
                  </a:lnTo>
                  <a:lnTo>
                    <a:pt x="966444" y="66967"/>
                  </a:lnTo>
                  <a:lnTo>
                    <a:pt x="962228" y="62204"/>
                  </a:lnTo>
                  <a:lnTo>
                    <a:pt x="958011" y="57391"/>
                  </a:lnTo>
                  <a:lnTo>
                    <a:pt x="952309" y="55016"/>
                  </a:lnTo>
                  <a:lnTo>
                    <a:pt x="981821" y="55016"/>
                  </a:lnTo>
                  <a:lnTo>
                    <a:pt x="984951" y="59717"/>
                  </a:lnTo>
                  <a:lnTo>
                    <a:pt x="988750" y="68564"/>
                  </a:lnTo>
                  <a:lnTo>
                    <a:pt x="991032" y="78310"/>
                  </a:lnTo>
                  <a:lnTo>
                    <a:pt x="991192" y="80556"/>
                  </a:lnTo>
                  <a:close/>
                </a:path>
                <a:path extrusionOk="0" h="165735" w="991870">
                  <a:moveTo>
                    <a:pt x="987374" y="119799"/>
                  </a:moveTo>
                  <a:lnTo>
                    <a:pt x="948080" y="119799"/>
                  </a:lnTo>
                  <a:lnTo>
                    <a:pt x="955003" y="119075"/>
                  </a:lnTo>
                  <a:lnTo>
                    <a:pt x="961691" y="116906"/>
                  </a:lnTo>
                  <a:lnTo>
                    <a:pt x="968136" y="113294"/>
                  </a:lnTo>
                  <a:lnTo>
                    <a:pt x="974331" y="108242"/>
                  </a:lnTo>
                  <a:lnTo>
                    <a:pt x="987374" y="119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82" name="Google Shape;482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966218" y="5809957"/>
              <a:ext cx="253212" cy="121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07326" y="4926507"/>
              <a:ext cx="4890643" cy="38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04934" y="5451182"/>
              <a:ext cx="2907021" cy="165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680574" y="5455793"/>
              <a:ext cx="187909" cy="157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6" name="Google Shape;486;p8"/>
            <p:cNvSpPr/>
            <p:nvPr/>
          </p:nvSpPr>
          <p:spPr>
            <a:xfrm>
              <a:off x="3877462" y="5488089"/>
              <a:ext cx="878840" cy="123189"/>
            </a:xfrm>
            <a:custGeom>
              <a:rect b="b" l="l" r="r" t="t"/>
              <a:pathLst>
                <a:path extrusionOk="0" h="123189" w="878839">
                  <a:moveTo>
                    <a:pt x="103289" y="50253"/>
                  </a:moveTo>
                  <a:lnTo>
                    <a:pt x="102362" y="40081"/>
                  </a:lnTo>
                  <a:lnTo>
                    <a:pt x="99593" y="30721"/>
                  </a:lnTo>
                  <a:lnTo>
                    <a:pt x="94996" y="22186"/>
                  </a:lnTo>
                  <a:lnTo>
                    <a:pt x="92722" y="19443"/>
                  </a:lnTo>
                  <a:lnTo>
                    <a:pt x="88607" y="14478"/>
                  </a:lnTo>
                  <a:lnTo>
                    <a:pt x="81114" y="8369"/>
                  </a:lnTo>
                  <a:lnTo>
                    <a:pt x="81114" y="42011"/>
                  </a:lnTo>
                  <a:lnTo>
                    <a:pt x="81114" y="59626"/>
                  </a:lnTo>
                  <a:lnTo>
                    <a:pt x="78333" y="66776"/>
                  </a:lnTo>
                  <a:lnTo>
                    <a:pt x="73025" y="72631"/>
                  </a:lnTo>
                  <a:lnTo>
                    <a:pt x="67729" y="78676"/>
                  </a:lnTo>
                  <a:lnTo>
                    <a:pt x="60528" y="81648"/>
                  </a:lnTo>
                  <a:lnTo>
                    <a:pt x="43319" y="81648"/>
                  </a:lnTo>
                  <a:lnTo>
                    <a:pt x="36322" y="78524"/>
                  </a:lnTo>
                  <a:lnTo>
                    <a:pt x="24955" y="66421"/>
                  </a:lnTo>
                  <a:lnTo>
                    <a:pt x="22186" y="59232"/>
                  </a:lnTo>
                  <a:lnTo>
                    <a:pt x="22186" y="41617"/>
                  </a:lnTo>
                  <a:lnTo>
                    <a:pt x="24955" y="34277"/>
                  </a:lnTo>
                  <a:lnTo>
                    <a:pt x="30264" y="28219"/>
                  </a:lnTo>
                  <a:lnTo>
                    <a:pt x="35572" y="22377"/>
                  </a:lnTo>
                  <a:lnTo>
                    <a:pt x="42722" y="19443"/>
                  </a:lnTo>
                  <a:lnTo>
                    <a:pt x="59982" y="19443"/>
                  </a:lnTo>
                  <a:lnTo>
                    <a:pt x="66979" y="22377"/>
                  </a:lnTo>
                  <a:lnTo>
                    <a:pt x="78333" y="34480"/>
                  </a:lnTo>
                  <a:lnTo>
                    <a:pt x="81114" y="42011"/>
                  </a:lnTo>
                  <a:lnTo>
                    <a:pt x="81114" y="8369"/>
                  </a:lnTo>
                  <a:lnTo>
                    <a:pt x="80822" y="8128"/>
                  </a:lnTo>
                  <a:lnTo>
                    <a:pt x="72085" y="3606"/>
                  </a:lnTo>
                  <a:lnTo>
                    <a:pt x="62395" y="901"/>
                  </a:lnTo>
                  <a:lnTo>
                    <a:pt x="51752" y="0"/>
                  </a:lnTo>
                  <a:lnTo>
                    <a:pt x="41173" y="927"/>
                  </a:lnTo>
                  <a:lnTo>
                    <a:pt x="8343" y="22479"/>
                  </a:lnTo>
                  <a:lnTo>
                    <a:pt x="0" y="50990"/>
                  </a:lnTo>
                  <a:lnTo>
                    <a:pt x="927" y="61048"/>
                  </a:lnTo>
                  <a:lnTo>
                    <a:pt x="22453" y="92824"/>
                  </a:lnTo>
                  <a:lnTo>
                    <a:pt x="51346" y="101104"/>
                  </a:lnTo>
                  <a:lnTo>
                    <a:pt x="61988" y="100177"/>
                  </a:lnTo>
                  <a:lnTo>
                    <a:pt x="71755" y="97383"/>
                  </a:lnTo>
                  <a:lnTo>
                    <a:pt x="80543" y="92735"/>
                  </a:lnTo>
                  <a:lnTo>
                    <a:pt x="88404" y="86220"/>
                  </a:lnTo>
                  <a:lnTo>
                    <a:pt x="92214" y="81648"/>
                  </a:lnTo>
                  <a:lnTo>
                    <a:pt x="94919" y="78422"/>
                  </a:lnTo>
                  <a:lnTo>
                    <a:pt x="99568" y="69875"/>
                  </a:lnTo>
                  <a:lnTo>
                    <a:pt x="102349" y="60617"/>
                  </a:lnTo>
                  <a:lnTo>
                    <a:pt x="103251" y="50990"/>
                  </a:lnTo>
                  <a:lnTo>
                    <a:pt x="103289" y="50253"/>
                  </a:lnTo>
                  <a:close/>
                </a:path>
                <a:path extrusionOk="0" h="123189" w="878839">
                  <a:moveTo>
                    <a:pt x="273596" y="98869"/>
                  </a:moveTo>
                  <a:lnTo>
                    <a:pt x="240284" y="59626"/>
                  </a:lnTo>
                  <a:lnTo>
                    <a:pt x="231584" y="49364"/>
                  </a:lnTo>
                  <a:lnTo>
                    <a:pt x="239344" y="40335"/>
                  </a:lnTo>
                  <a:lnTo>
                    <a:pt x="272313" y="1981"/>
                  </a:lnTo>
                  <a:lnTo>
                    <a:pt x="244983" y="1981"/>
                  </a:lnTo>
                  <a:lnTo>
                    <a:pt x="214122" y="40335"/>
                  </a:lnTo>
                  <a:lnTo>
                    <a:pt x="203111" y="40335"/>
                  </a:lnTo>
                  <a:lnTo>
                    <a:pt x="203111" y="1981"/>
                  </a:lnTo>
                  <a:lnTo>
                    <a:pt x="180733" y="1981"/>
                  </a:lnTo>
                  <a:lnTo>
                    <a:pt x="180733" y="98869"/>
                  </a:lnTo>
                  <a:lnTo>
                    <a:pt x="203111" y="98869"/>
                  </a:lnTo>
                  <a:lnTo>
                    <a:pt x="203111" y="59626"/>
                  </a:lnTo>
                  <a:lnTo>
                    <a:pt x="214515" y="59626"/>
                  </a:lnTo>
                  <a:lnTo>
                    <a:pt x="246761" y="98869"/>
                  </a:lnTo>
                  <a:lnTo>
                    <a:pt x="273596" y="98869"/>
                  </a:lnTo>
                  <a:close/>
                </a:path>
                <a:path extrusionOk="0" h="123189" w="878839">
                  <a:moveTo>
                    <a:pt x="382943" y="50253"/>
                  </a:moveTo>
                  <a:lnTo>
                    <a:pt x="382003" y="40081"/>
                  </a:lnTo>
                  <a:lnTo>
                    <a:pt x="379234" y="30721"/>
                  </a:lnTo>
                  <a:lnTo>
                    <a:pt x="374650" y="22186"/>
                  </a:lnTo>
                  <a:lnTo>
                    <a:pt x="372376" y="19443"/>
                  </a:lnTo>
                  <a:lnTo>
                    <a:pt x="368261" y="14478"/>
                  </a:lnTo>
                  <a:lnTo>
                    <a:pt x="360718" y="8331"/>
                  </a:lnTo>
                  <a:lnTo>
                    <a:pt x="360718" y="42011"/>
                  </a:lnTo>
                  <a:lnTo>
                    <a:pt x="360718" y="59626"/>
                  </a:lnTo>
                  <a:lnTo>
                    <a:pt x="357987" y="66776"/>
                  </a:lnTo>
                  <a:lnTo>
                    <a:pt x="352679" y="72631"/>
                  </a:lnTo>
                  <a:lnTo>
                    <a:pt x="347319" y="78676"/>
                  </a:lnTo>
                  <a:lnTo>
                    <a:pt x="340182" y="81648"/>
                  </a:lnTo>
                  <a:lnTo>
                    <a:pt x="322910" y="81648"/>
                  </a:lnTo>
                  <a:lnTo>
                    <a:pt x="315963" y="78524"/>
                  </a:lnTo>
                  <a:lnTo>
                    <a:pt x="310261" y="72478"/>
                  </a:lnTo>
                  <a:lnTo>
                    <a:pt x="304609" y="66421"/>
                  </a:lnTo>
                  <a:lnTo>
                    <a:pt x="301828" y="59232"/>
                  </a:lnTo>
                  <a:lnTo>
                    <a:pt x="301828" y="41617"/>
                  </a:lnTo>
                  <a:lnTo>
                    <a:pt x="304609" y="34277"/>
                  </a:lnTo>
                  <a:lnTo>
                    <a:pt x="309918" y="28219"/>
                  </a:lnTo>
                  <a:lnTo>
                    <a:pt x="315226" y="22377"/>
                  </a:lnTo>
                  <a:lnTo>
                    <a:pt x="322364" y="19443"/>
                  </a:lnTo>
                  <a:lnTo>
                    <a:pt x="339636" y="19443"/>
                  </a:lnTo>
                  <a:lnTo>
                    <a:pt x="346621" y="22377"/>
                  </a:lnTo>
                  <a:lnTo>
                    <a:pt x="357987" y="34480"/>
                  </a:lnTo>
                  <a:lnTo>
                    <a:pt x="360718" y="42011"/>
                  </a:lnTo>
                  <a:lnTo>
                    <a:pt x="360718" y="8331"/>
                  </a:lnTo>
                  <a:lnTo>
                    <a:pt x="360476" y="8128"/>
                  </a:lnTo>
                  <a:lnTo>
                    <a:pt x="351739" y="3606"/>
                  </a:lnTo>
                  <a:lnTo>
                    <a:pt x="342036" y="901"/>
                  </a:lnTo>
                  <a:lnTo>
                    <a:pt x="331393" y="0"/>
                  </a:lnTo>
                  <a:lnTo>
                    <a:pt x="320827" y="927"/>
                  </a:lnTo>
                  <a:lnTo>
                    <a:pt x="287985" y="22479"/>
                  </a:lnTo>
                  <a:lnTo>
                    <a:pt x="279654" y="50990"/>
                  </a:lnTo>
                  <a:lnTo>
                    <a:pt x="280568" y="61048"/>
                  </a:lnTo>
                  <a:lnTo>
                    <a:pt x="302056" y="92824"/>
                  </a:lnTo>
                  <a:lnTo>
                    <a:pt x="331000" y="101104"/>
                  </a:lnTo>
                  <a:lnTo>
                    <a:pt x="341642" y="100177"/>
                  </a:lnTo>
                  <a:lnTo>
                    <a:pt x="351409" y="97383"/>
                  </a:lnTo>
                  <a:lnTo>
                    <a:pt x="360197" y="92735"/>
                  </a:lnTo>
                  <a:lnTo>
                    <a:pt x="368058" y="86220"/>
                  </a:lnTo>
                  <a:lnTo>
                    <a:pt x="371868" y="81648"/>
                  </a:lnTo>
                  <a:lnTo>
                    <a:pt x="374561" y="78422"/>
                  </a:lnTo>
                  <a:lnTo>
                    <a:pt x="379209" y="69875"/>
                  </a:lnTo>
                  <a:lnTo>
                    <a:pt x="382003" y="60617"/>
                  </a:lnTo>
                  <a:lnTo>
                    <a:pt x="382905" y="50990"/>
                  </a:lnTo>
                  <a:lnTo>
                    <a:pt x="382943" y="50253"/>
                  </a:lnTo>
                  <a:close/>
                </a:path>
                <a:path extrusionOk="0" h="123189" w="878839">
                  <a:moveTo>
                    <a:pt x="494665" y="1981"/>
                  </a:moveTo>
                  <a:lnTo>
                    <a:pt x="472490" y="1981"/>
                  </a:lnTo>
                  <a:lnTo>
                    <a:pt x="472490" y="39979"/>
                  </a:lnTo>
                  <a:lnTo>
                    <a:pt x="427685" y="39979"/>
                  </a:lnTo>
                  <a:lnTo>
                    <a:pt x="427685" y="1981"/>
                  </a:lnTo>
                  <a:lnTo>
                    <a:pt x="405320" y="1981"/>
                  </a:lnTo>
                  <a:lnTo>
                    <a:pt x="405320" y="98869"/>
                  </a:lnTo>
                  <a:lnTo>
                    <a:pt x="427685" y="98869"/>
                  </a:lnTo>
                  <a:lnTo>
                    <a:pt x="427685" y="60375"/>
                  </a:lnTo>
                  <a:lnTo>
                    <a:pt x="472490" y="60375"/>
                  </a:lnTo>
                  <a:lnTo>
                    <a:pt x="472490" y="98869"/>
                  </a:lnTo>
                  <a:lnTo>
                    <a:pt x="494665" y="98869"/>
                  </a:lnTo>
                  <a:lnTo>
                    <a:pt x="494665" y="60375"/>
                  </a:lnTo>
                  <a:lnTo>
                    <a:pt x="494665" y="39979"/>
                  </a:lnTo>
                  <a:lnTo>
                    <a:pt x="494665" y="1981"/>
                  </a:lnTo>
                  <a:close/>
                </a:path>
                <a:path extrusionOk="0" h="123189" w="878839">
                  <a:moveTo>
                    <a:pt x="623697" y="78879"/>
                  </a:moveTo>
                  <a:lnTo>
                    <a:pt x="611390" y="78879"/>
                  </a:lnTo>
                  <a:lnTo>
                    <a:pt x="611390" y="1981"/>
                  </a:lnTo>
                  <a:lnTo>
                    <a:pt x="589165" y="1981"/>
                  </a:lnTo>
                  <a:lnTo>
                    <a:pt x="589165" y="78879"/>
                  </a:lnTo>
                  <a:lnTo>
                    <a:pt x="544614" y="78879"/>
                  </a:lnTo>
                  <a:lnTo>
                    <a:pt x="544614" y="1981"/>
                  </a:lnTo>
                  <a:lnTo>
                    <a:pt x="522198" y="1981"/>
                  </a:lnTo>
                  <a:lnTo>
                    <a:pt x="522198" y="98869"/>
                  </a:lnTo>
                  <a:lnTo>
                    <a:pt x="603504" y="98869"/>
                  </a:lnTo>
                  <a:lnTo>
                    <a:pt x="603504" y="123126"/>
                  </a:lnTo>
                  <a:lnTo>
                    <a:pt x="623697" y="123126"/>
                  </a:lnTo>
                  <a:lnTo>
                    <a:pt x="623697" y="78879"/>
                  </a:lnTo>
                  <a:close/>
                </a:path>
                <a:path extrusionOk="0" h="123189" w="878839">
                  <a:moveTo>
                    <a:pt x="724255" y="43459"/>
                  </a:moveTo>
                  <a:lnTo>
                    <a:pt x="707847" y="6858"/>
                  </a:lnTo>
                  <a:lnTo>
                    <a:pt x="703122" y="4673"/>
                  </a:lnTo>
                  <a:lnTo>
                    <a:pt x="703122" y="57391"/>
                  </a:lnTo>
                  <a:lnTo>
                    <a:pt x="703122" y="70091"/>
                  </a:lnTo>
                  <a:lnTo>
                    <a:pt x="700735" y="75057"/>
                  </a:lnTo>
                  <a:lnTo>
                    <a:pt x="690816" y="82740"/>
                  </a:lnTo>
                  <a:lnTo>
                    <a:pt x="684758" y="84785"/>
                  </a:lnTo>
                  <a:lnTo>
                    <a:pt x="671766" y="84785"/>
                  </a:lnTo>
                  <a:lnTo>
                    <a:pt x="667156" y="83489"/>
                  </a:lnTo>
                  <a:lnTo>
                    <a:pt x="663676" y="80708"/>
                  </a:lnTo>
                  <a:lnTo>
                    <a:pt x="660209" y="78130"/>
                  </a:lnTo>
                  <a:lnTo>
                    <a:pt x="658368" y="74663"/>
                  </a:lnTo>
                  <a:lnTo>
                    <a:pt x="658368" y="64592"/>
                  </a:lnTo>
                  <a:lnTo>
                    <a:pt x="660361" y="60515"/>
                  </a:lnTo>
                  <a:lnTo>
                    <a:pt x="664425" y="57797"/>
                  </a:lnTo>
                  <a:lnTo>
                    <a:pt x="668248" y="55016"/>
                  </a:lnTo>
                  <a:lnTo>
                    <a:pt x="673950" y="53581"/>
                  </a:lnTo>
                  <a:lnTo>
                    <a:pt x="689178" y="53581"/>
                  </a:lnTo>
                  <a:lnTo>
                    <a:pt x="696518" y="54864"/>
                  </a:lnTo>
                  <a:lnTo>
                    <a:pt x="703122" y="57391"/>
                  </a:lnTo>
                  <a:lnTo>
                    <a:pt x="703122" y="4673"/>
                  </a:lnTo>
                  <a:lnTo>
                    <a:pt x="700532" y="3467"/>
                  </a:lnTo>
                  <a:lnTo>
                    <a:pt x="691807" y="1422"/>
                  </a:lnTo>
                  <a:lnTo>
                    <a:pt x="681634" y="736"/>
                  </a:lnTo>
                  <a:lnTo>
                    <a:pt x="672528" y="1219"/>
                  </a:lnTo>
                  <a:lnTo>
                    <a:pt x="663371" y="2679"/>
                  </a:lnTo>
                  <a:lnTo>
                    <a:pt x="654189" y="5143"/>
                  </a:lnTo>
                  <a:lnTo>
                    <a:pt x="644982" y="8623"/>
                  </a:lnTo>
                  <a:lnTo>
                    <a:pt x="651027" y="26047"/>
                  </a:lnTo>
                  <a:lnTo>
                    <a:pt x="658215" y="23406"/>
                  </a:lnTo>
                  <a:lnTo>
                    <a:pt x="665213" y="21513"/>
                  </a:lnTo>
                  <a:lnTo>
                    <a:pt x="672045" y="20370"/>
                  </a:lnTo>
                  <a:lnTo>
                    <a:pt x="678713" y="19989"/>
                  </a:lnTo>
                  <a:lnTo>
                    <a:pt x="689203" y="21297"/>
                  </a:lnTo>
                  <a:lnTo>
                    <a:pt x="696722" y="25234"/>
                  </a:lnTo>
                  <a:lnTo>
                    <a:pt x="701243" y="31826"/>
                  </a:lnTo>
                  <a:lnTo>
                    <a:pt x="702652" y="40424"/>
                  </a:lnTo>
                  <a:lnTo>
                    <a:pt x="702767" y="43459"/>
                  </a:lnTo>
                  <a:lnTo>
                    <a:pt x="696391" y="41681"/>
                  </a:lnTo>
                  <a:lnTo>
                    <a:pt x="689952" y="40424"/>
                  </a:lnTo>
                  <a:lnTo>
                    <a:pt x="683399" y="39687"/>
                  </a:lnTo>
                  <a:lnTo>
                    <a:pt x="676732" y="39433"/>
                  </a:lnTo>
                  <a:lnTo>
                    <a:pt x="667981" y="39928"/>
                  </a:lnTo>
                  <a:lnTo>
                    <a:pt x="637235" y="63423"/>
                  </a:lnTo>
                  <a:lnTo>
                    <a:pt x="636600" y="70091"/>
                  </a:lnTo>
                  <a:lnTo>
                    <a:pt x="636701" y="80708"/>
                  </a:lnTo>
                  <a:lnTo>
                    <a:pt x="671017" y="100901"/>
                  </a:lnTo>
                  <a:lnTo>
                    <a:pt x="680402" y="100012"/>
                  </a:lnTo>
                  <a:lnTo>
                    <a:pt x="688784" y="97358"/>
                  </a:lnTo>
                  <a:lnTo>
                    <a:pt x="696163" y="92938"/>
                  </a:lnTo>
                  <a:lnTo>
                    <a:pt x="702576" y="86766"/>
                  </a:lnTo>
                  <a:lnTo>
                    <a:pt x="702576" y="98869"/>
                  </a:lnTo>
                  <a:lnTo>
                    <a:pt x="724255" y="98869"/>
                  </a:lnTo>
                  <a:lnTo>
                    <a:pt x="724255" y="86766"/>
                  </a:lnTo>
                  <a:lnTo>
                    <a:pt x="724255" y="84785"/>
                  </a:lnTo>
                  <a:lnTo>
                    <a:pt x="724255" y="53581"/>
                  </a:lnTo>
                  <a:lnTo>
                    <a:pt x="724255" y="43459"/>
                  </a:lnTo>
                  <a:close/>
                </a:path>
                <a:path extrusionOk="0" h="123189" w="878839">
                  <a:moveTo>
                    <a:pt x="878395" y="1981"/>
                  </a:moveTo>
                  <a:lnTo>
                    <a:pt x="805713" y="1981"/>
                  </a:lnTo>
                  <a:lnTo>
                    <a:pt x="805713" y="98869"/>
                  </a:lnTo>
                  <a:lnTo>
                    <a:pt x="828090" y="98869"/>
                  </a:lnTo>
                  <a:lnTo>
                    <a:pt x="828090" y="22021"/>
                  </a:lnTo>
                  <a:lnTo>
                    <a:pt x="878395" y="22021"/>
                  </a:lnTo>
                  <a:lnTo>
                    <a:pt x="878395" y="1981"/>
                  </a:lnTo>
                  <a:close/>
                </a:path>
              </a:pathLst>
            </a:custGeom>
            <a:solidFill>
              <a:srgbClr val="45BC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87" name="Google Shape;487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764976" y="5455793"/>
              <a:ext cx="407390" cy="157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79056" y="1303731"/>
              <a:ext cx="5190871" cy="2811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p8"/>
            <p:cNvSpPr/>
            <p:nvPr/>
          </p:nvSpPr>
          <p:spPr>
            <a:xfrm>
              <a:off x="666356" y="1642262"/>
              <a:ext cx="1793239" cy="279400"/>
            </a:xfrm>
            <a:custGeom>
              <a:rect b="b" l="l" r="r" t="t"/>
              <a:pathLst>
                <a:path extrusionOk="0" h="279400" w="1793239">
                  <a:moveTo>
                    <a:pt x="274688" y="173634"/>
                  </a:moveTo>
                  <a:lnTo>
                    <a:pt x="246303" y="173634"/>
                  </a:lnTo>
                  <a:lnTo>
                    <a:pt x="199631" y="64503"/>
                  </a:lnTo>
                  <a:lnTo>
                    <a:pt x="180530" y="19850"/>
                  </a:lnTo>
                  <a:lnTo>
                    <a:pt x="180530" y="175920"/>
                  </a:lnTo>
                  <a:lnTo>
                    <a:pt x="92519" y="175920"/>
                  </a:lnTo>
                  <a:lnTo>
                    <a:pt x="136525" y="64503"/>
                  </a:lnTo>
                  <a:lnTo>
                    <a:pt x="180530" y="175920"/>
                  </a:lnTo>
                  <a:lnTo>
                    <a:pt x="180530" y="19850"/>
                  </a:lnTo>
                  <a:lnTo>
                    <a:pt x="172046" y="0"/>
                  </a:lnTo>
                  <a:lnTo>
                    <a:pt x="102641" y="0"/>
                  </a:lnTo>
                  <a:lnTo>
                    <a:pt x="28028" y="173634"/>
                  </a:lnTo>
                  <a:lnTo>
                    <a:pt x="0" y="173634"/>
                  </a:lnTo>
                  <a:lnTo>
                    <a:pt x="0" y="278904"/>
                  </a:lnTo>
                  <a:lnTo>
                    <a:pt x="58331" y="278904"/>
                  </a:lnTo>
                  <a:lnTo>
                    <a:pt x="58331" y="229692"/>
                  </a:lnTo>
                  <a:lnTo>
                    <a:pt x="216039" y="229692"/>
                  </a:lnTo>
                  <a:lnTo>
                    <a:pt x="216039" y="278904"/>
                  </a:lnTo>
                  <a:lnTo>
                    <a:pt x="274688" y="278904"/>
                  </a:lnTo>
                  <a:lnTo>
                    <a:pt x="274688" y="229692"/>
                  </a:lnTo>
                  <a:lnTo>
                    <a:pt x="274688" y="175920"/>
                  </a:lnTo>
                  <a:lnTo>
                    <a:pt x="274688" y="173634"/>
                  </a:lnTo>
                  <a:close/>
                </a:path>
                <a:path extrusionOk="0" h="279400" w="1793239">
                  <a:moveTo>
                    <a:pt x="473075" y="180479"/>
                  </a:moveTo>
                  <a:lnTo>
                    <a:pt x="451231" y="144729"/>
                  </a:lnTo>
                  <a:lnTo>
                    <a:pt x="435965" y="138811"/>
                  </a:lnTo>
                  <a:lnTo>
                    <a:pt x="448665" y="132905"/>
                  </a:lnTo>
                  <a:lnTo>
                    <a:pt x="458546" y="124625"/>
                  </a:lnTo>
                  <a:lnTo>
                    <a:pt x="458990" y="123825"/>
                  </a:lnTo>
                  <a:lnTo>
                    <a:pt x="464934" y="113411"/>
                  </a:lnTo>
                  <a:lnTo>
                    <a:pt x="467220" y="98729"/>
                  </a:lnTo>
                  <a:lnTo>
                    <a:pt x="467220" y="98386"/>
                  </a:lnTo>
                  <a:lnTo>
                    <a:pt x="466051" y="93167"/>
                  </a:lnTo>
                  <a:lnTo>
                    <a:pt x="463067" y="79692"/>
                  </a:lnTo>
                  <a:lnTo>
                    <a:pt x="450888" y="65532"/>
                  </a:lnTo>
                  <a:lnTo>
                    <a:pt x="431063" y="56578"/>
                  </a:lnTo>
                  <a:lnTo>
                    <a:pt x="412496" y="54432"/>
                  </a:lnTo>
                  <a:lnTo>
                    <a:pt x="412496" y="173342"/>
                  </a:lnTo>
                  <a:lnTo>
                    <a:pt x="412496" y="173634"/>
                  </a:lnTo>
                  <a:lnTo>
                    <a:pt x="411200" y="180682"/>
                  </a:lnTo>
                  <a:lnTo>
                    <a:pt x="407314" y="185661"/>
                  </a:lnTo>
                  <a:lnTo>
                    <a:pt x="400799" y="188633"/>
                  </a:lnTo>
                  <a:lnTo>
                    <a:pt x="391617" y="189611"/>
                  </a:lnTo>
                  <a:lnTo>
                    <a:pt x="358724" y="189611"/>
                  </a:lnTo>
                  <a:lnTo>
                    <a:pt x="358724" y="157708"/>
                  </a:lnTo>
                  <a:lnTo>
                    <a:pt x="391312" y="157708"/>
                  </a:lnTo>
                  <a:lnTo>
                    <a:pt x="400659" y="158686"/>
                  </a:lnTo>
                  <a:lnTo>
                    <a:pt x="407276" y="161848"/>
                  </a:lnTo>
                  <a:lnTo>
                    <a:pt x="411200" y="166865"/>
                  </a:lnTo>
                  <a:lnTo>
                    <a:pt x="412496" y="173342"/>
                  </a:lnTo>
                  <a:lnTo>
                    <a:pt x="412496" y="54432"/>
                  </a:lnTo>
                  <a:lnTo>
                    <a:pt x="407289" y="53822"/>
                  </a:lnTo>
                  <a:lnTo>
                    <a:pt x="407289" y="108153"/>
                  </a:lnTo>
                  <a:lnTo>
                    <a:pt x="407289" y="117932"/>
                  </a:lnTo>
                  <a:lnTo>
                    <a:pt x="401091" y="123825"/>
                  </a:lnTo>
                  <a:lnTo>
                    <a:pt x="358724" y="123825"/>
                  </a:lnTo>
                  <a:lnTo>
                    <a:pt x="358724" y="93167"/>
                  </a:lnTo>
                  <a:lnTo>
                    <a:pt x="387045" y="93167"/>
                  </a:lnTo>
                  <a:lnTo>
                    <a:pt x="396125" y="94157"/>
                  </a:lnTo>
                  <a:lnTo>
                    <a:pt x="402424" y="97269"/>
                  </a:lnTo>
                  <a:lnTo>
                    <a:pt x="406095" y="102069"/>
                  </a:lnTo>
                  <a:lnTo>
                    <a:pt x="407289" y="108153"/>
                  </a:lnTo>
                  <a:lnTo>
                    <a:pt x="407289" y="53822"/>
                  </a:lnTo>
                  <a:lnTo>
                    <a:pt x="404012" y="53441"/>
                  </a:lnTo>
                  <a:lnTo>
                    <a:pt x="298450" y="53441"/>
                  </a:lnTo>
                  <a:lnTo>
                    <a:pt x="298450" y="229692"/>
                  </a:lnTo>
                  <a:lnTo>
                    <a:pt x="403021" y="229692"/>
                  </a:lnTo>
                  <a:lnTo>
                    <a:pt x="432676" y="226568"/>
                  </a:lnTo>
                  <a:lnTo>
                    <a:pt x="454672" y="217004"/>
                  </a:lnTo>
                  <a:lnTo>
                    <a:pt x="468363" y="201587"/>
                  </a:lnTo>
                  <a:lnTo>
                    <a:pt x="471081" y="189611"/>
                  </a:lnTo>
                  <a:lnTo>
                    <a:pt x="473075" y="180835"/>
                  </a:lnTo>
                  <a:lnTo>
                    <a:pt x="473075" y="180479"/>
                  </a:lnTo>
                  <a:close/>
                </a:path>
                <a:path extrusionOk="0" h="279400" w="1793239">
                  <a:moveTo>
                    <a:pt x="676719" y="53441"/>
                  </a:moveTo>
                  <a:lnTo>
                    <a:pt x="620356" y="53441"/>
                  </a:lnTo>
                  <a:lnTo>
                    <a:pt x="559739" y="139458"/>
                  </a:lnTo>
                  <a:lnTo>
                    <a:pt x="559739" y="53441"/>
                  </a:lnTo>
                  <a:lnTo>
                    <a:pt x="498817" y="53441"/>
                  </a:lnTo>
                  <a:lnTo>
                    <a:pt x="498817" y="229692"/>
                  </a:lnTo>
                  <a:lnTo>
                    <a:pt x="553885" y="229692"/>
                  </a:lnTo>
                  <a:lnTo>
                    <a:pt x="615797" y="141097"/>
                  </a:lnTo>
                  <a:lnTo>
                    <a:pt x="615797" y="229692"/>
                  </a:lnTo>
                  <a:lnTo>
                    <a:pt x="676719" y="229692"/>
                  </a:lnTo>
                  <a:lnTo>
                    <a:pt x="676719" y="141097"/>
                  </a:lnTo>
                  <a:lnTo>
                    <a:pt x="676719" y="139458"/>
                  </a:lnTo>
                  <a:lnTo>
                    <a:pt x="676719" y="53441"/>
                  </a:lnTo>
                  <a:close/>
                </a:path>
                <a:path extrusionOk="0" h="279400" w="1793239">
                  <a:moveTo>
                    <a:pt x="998283" y="229692"/>
                  </a:moveTo>
                  <a:lnTo>
                    <a:pt x="952068" y="166839"/>
                  </a:lnTo>
                  <a:lnTo>
                    <a:pt x="932154" y="139750"/>
                  </a:lnTo>
                  <a:lnTo>
                    <a:pt x="949820" y="115989"/>
                  </a:lnTo>
                  <a:lnTo>
                    <a:pt x="996353" y="53441"/>
                  </a:lnTo>
                  <a:lnTo>
                    <a:pt x="927595" y="53441"/>
                  </a:lnTo>
                  <a:lnTo>
                    <a:pt x="883932" y="115989"/>
                  </a:lnTo>
                  <a:lnTo>
                    <a:pt x="874814" y="115989"/>
                  </a:lnTo>
                  <a:lnTo>
                    <a:pt x="875804" y="53441"/>
                  </a:lnTo>
                  <a:lnTo>
                    <a:pt x="814882" y="53441"/>
                  </a:lnTo>
                  <a:lnTo>
                    <a:pt x="815822" y="115989"/>
                  </a:lnTo>
                  <a:lnTo>
                    <a:pt x="806742" y="115989"/>
                  </a:lnTo>
                  <a:lnTo>
                    <a:pt x="764032" y="53441"/>
                  </a:lnTo>
                  <a:lnTo>
                    <a:pt x="694334" y="53441"/>
                  </a:lnTo>
                  <a:lnTo>
                    <a:pt x="758177" y="143383"/>
                  </a:lnTo>
                  <a:lnTo>
                    <a:pt x="692048" y="229692"/>
                  </a:lnTo>
                  <a:lnTo>
                    <a:pt x="761453" y="229692"/>
                  </a:lnTo>
                  <a:lnTo>
                    <a:pt x="806056" y="166839"/>
                  </a:lnTo>
                  <a:lnTo>
                    <a:pt x="815822" y="166839"/>
                  </a:lnTo>
                  <a:lnTo>
                    <a:pt x="814882" y="229692"/>
                  </a:lnTo>
                  <a:lnTo>
                    <a:pt x="875804" y="229692"/>
                  </a:lnTo>
                  <a:lnTo>
                    <a:pt x="874814" y="166839"/>
                  </a:lnTo>
                  <a:lnTo>
                    <a:pt x="884288" y="166839"/>
                  </a:lnTo>
                  <a:lnTo>
                    <a:pt x="928585" y="229692"/>
                  </a:lnTo>
                  <a:lnTo>
                    <a:pt x="998283" y="229692"/>
                  </a:lnTo>
                  <a:close/>
                </a:path>
                <a:path extrusionOk="0" h="279400" w="1793239">
                  <a:moveTo>
                    <a:pt x="1174889" y="145961"/>
                  </a:moveTo>
                  <a:lnTo>
                    <a:pt x="1162202" y="95161"/>
                  </a:lnTo>
                  <a:lnTo>
                    <a:pt x="1125664" y="57315"/>
                  </a:lnTo>
                  <a:lnTo>
                    <a:pt x="1117206" y="55651"/>
                  </a:lnTo>
                  <a:lnTo>
                    <a:pt x="1117206" y="127050"/>
                  </a:lnTo>
                  <a:lnTo>
                    <a:pt x="1055636" y="127050"/>
                  </a:lnTo>
                  <a:lnTo>
                    <a:pt x="1059586" y="113830"/>
                  </a:lnTo>
                  <a:lnTo>
                    <a:pt x="1066063" y="103784"/>
                  </a:lnTo>
                  <a:lnTo>
                    <a:pt x="1074966" y="97396"/>
                  </a:lnTo>
                  <a:lnTo>
                    <a:pt x="1086243" y="95161"/>
                  </a:lnTo>
                  <a:lnTo>
                    <a:pt x="1097915" y="97396"/>
                  </a:lnTo>
                  <a:lnTo>
                    <a:pt x="1107224" y="103784"/>
                  </a:lnTo>
                  <a:lnTo>
                    <a:pt x="1113790" y="113830"/>
                  </a:lnTo>
                  <a:lnTo>
                    <a:pt x="1117206" y="127050"/>
                  </a:lnTo>
                  <a:lnTo>
                    <a:pt x="1117206" y="55651"/>
                  </a:lnTo>
                  <a:lnTo>
                    <a:pt x="1050366" y="56743"/>
                  </a:lnTo>
                  <a:lnTo>
                    <a:pt x="1003858" y="105752"/>
                  </a:lnTo>
                  <a:lnTo>
                    <a:pt x="997292" y="141744"/>
                  </a:lnTo>
                  <a:lnTo>
                    <a:pt x="997292" y="142379"/>
                  </a:lnTo>
                  <a:lnTo>
                    <a:pt x="1004265" y="179654"/>
                  </a:lnTo>
                  <a:lnTo>
                    <a:pt x="1023785" y="208559"/>
                  </a:lnTo>
                  <a:lnTo>
                    <a:pt x="1053668" y="227266"/>
                  </a:lnTo>
                  <a:lnTo>
                    <a:pt x="1091806" y="233908"/>
                  </a:lnTo>
                  <a:lnTo>
                    <a:pt x="1116164" y="231394"/>
                  </a:lnTo>
                  <a:lnTo>
                    <a:pt x="1136738" y="224193"/>
                  </a:lnTo>
                  <a:lnTo>
                    <a:pt x="1153909" y="212902"/>
                  </a:lnTo>
                  <a:lnTo>
                    <a:pt x="1168044" y="198094"/>
                  </a:lnTo>
                  <a:lnTo>
                    <a:pt x="1155458" y="187680"/>
                  </a:lnTo>
                  <a:lnTo>
                    <a:pt x="1133817" y="169773"/>
                  </a:lnTo>
                  <a:lnTo>
                    <a:pt x="1124496" y="177939"/>
                  </a:lnTo>
                  <a:lnTo>
                    <a:pt x="1115250" y="183489"/>
                  </a:lnTo>
                  <a:lnTo>
                    <a:pt x="1105509" y="186677"/>
                  </a:lnTo>
                  <a:lnTo>
                    <a:pt x="1094727" y="187680"/>
                  </a:lnTo>
                  <a:lnTo>
                    <a:pt x="1081201" y="185902"/>
                  </a:lnTo>
                  <a:lnTo>
                    <a:pt x="1070165" y="180505"/>
                  </a:lnTo>
                  <a:lnTo>
                    <a:pt x="1061872" y="171450"/>
                  </a:lnTo>
                  <a:lnTo>
                    <a:pt x="1056627" y="158661"/>
                  </a:lnTo>
                  <a:lnTo>
                    <a:pt x="1174546" y="158661"/>
                  </a:lnTo>
                  <a:lnTo>
                    <a:pt x="1174889" y="154444"/>
                  </a:lnTo>
                  <a:lnTo>
                    <a:pt x="1174889" y="145961"/>
                  </a:lnTo>
                  <a:close/>
                </a:path>
                <a:path extrusionOk="0" h="279400" w="1793239">
                  <a:moveTo>
                    <a:pt x="1379486" y="53441"/>
                  </a:moveTo>
                  <a:lnTo>
                    <a:pt x="1317917" y="53441"/>
                  </a:lnTo>
                  <a:lnTo>
                    <a:pt x="1317917" y="114350"/>
                  </a:lnTo>
                  <a:lnTo>
                    <a:pt x="1263497" y="114350"/>
                  </a:lnTo>
                  <a:lnTo>
                    <a:pt x="1263497" y="53441"/>
                  </a:lnTo>
                  <a:lnTo>
                    <a:pt x="1201585" y="53441"/>
                  </a:lnTo>
                  <a:lnTo>
                    <a:pt x="1201585" y="229692"/>
                  </a:lnTo>
                  <a:lnTo>
                    <a:pt x="1263497" y="229692"/>
                  </a:lnTo>
                  <a:lnTo>
                    <a:pt x="1263497" y="167779"/>
                  </a:lnTo>
                  <a:lnTo>
                    <a:pt x="1317917" y="167779"/>
                  </a:lnTo>
                  <a:lnTo>
                    <a:pt x="1317917" y="229692"/>
                  </a:lnTo>
                  <a:lnTo>
                    <a:pt x="1379486" y="229692"/>
                  </a:lnTo>
                  <a:lnTo>
                    <a:pt x="1379486" y="167779"/>
                  </a:lnTo>
                  <a:lnTo>
                    <a:pt x="1379486" y="114350"/>
                  </a:lnTo>
                  <a:lnTo>
                    <a:pt x="1379486" y="53441"/>
                  </a:lnTo>
                  <a:close/>
                </a:path>
                <a:path extrusionOk="0" h="279400" w="1793239">
                  <a:moveTo>
                    <a:pt x="1590624" y="53441"/>
                  </a:moveTo>
                  <a:lnTo>
                    <a:pt x="1534261" y="53441"/>
                  </a:lnTo>
                  <a:lnTo>
                    <a:pt x="1473644" y="139458"/>
                  </a:lnTo>
                  <a:lnTo>
                    <a:pt x="1473644" y="53441"/>
                  </a:lnTo>
                  <a:lnTo>
                    <a:pt x="1412722" y="53441"/>
                  </a:lnTo>
                  <a:lnTo>
                    <a:pt x="1412722" y="229692"/>
                  </a:lnTo>
                  <a:lnTo>
                    <a:pt x="1467789" y="229692"/>
                  </a:lnTo>
                  <a:lnTo>
                    <a:pt x="1529702" y="141097"/>
                  </a:lnTo>
                  <a:lnTo>
                    <a:pt x="1529702" y="229692"/>
                  </a:lnTo>
                  <a:lnTo>
                    <a:pt x="1590624" y="229692"/>
                  </a:lnTo>
                  <a:lnTo>
                    <a:pt x="1590624" y="141097"/>
                  </a:lnTo>
                  <a:lnTo>
                    <a:pt x="1590624" y="139458"/>
                  </a:lnTo>
                  <a:lnTo>
                    <a:pt x="1590624" y="53441"/>
                  </a:lnTo>
                  <a:close/>
                </a:path>
                <a:path extrusionOk="0" h="279400" w="1793239">
                  <a:moveTo>
                    <a:pt x="1792630" y="53441"/>
                  </a:moveTo>
                  <a:lnTo>
                    <a:pt x="1732013" y="53441"/>
                  </a:lnTo>
                  <a:lnTo>
                    <a:pt x="1732013" y="97091"/>
                  </a:lnTo>
                  <a:lnTo>
                    <a:pt x="1732013" y="135534"/>
                  </a:lnTo>
                  <a:lnTo>
                    <a:pt x="1702396" y="135534"/>
                  </a:lnTo>
                  <a:lnTo>
                    <a:pt x="1692630" y="134302"/>
                  </a:lnTo>
                  <a:lnTo>
                    <a:pt x="1685467" y="130416"/>
                  </a:lnTo>
                  <a:lnTo>
                    <a:pt x="1681073" y="124460"/>
                  </a:lnTo>
                  <a:lnTo>
                    <a:pt x="1679575" y="116979"/>
                  </a:lnTo>
                  <a:lnTo>
                    <a:pt x="1679575" y="116636"/>
                  </a:lnTo>
                  <a:lnTo>
                    <a:pt x="1681175" y="108508"/>
                  </a:lnTo>
                  <a:lnTo>
                    <a:pt x="1685798" y="102349"/>
                  </a:lnTo>
                  <a:lnTo>
                    <a:pt x="1693164" y="98463"/>
                  </a:lnTo>
                  <a:lnTo>
                    <a:pt x="1703031" y="97091"/>
                  </a:lnTo>
                  <a:lnTo>
                    <a:pt x="1732013" y="97091"/>
                  </a:lnTo>
                  <a:lnTo>
                    <a:pt x="1732013" y="53441"/>
                  </a:lnTo>
                  <a:lnTo>
                    <a:pt x="1697824" y="53441"/>
                  </a:lnTo>
                  <a:lnTo>
                    <a:pt x="1665427" y="57277"/>
                  </a:lnTo>
                  <a:lnTo>
                    <a:pt x="1640903" y="69062"/>
                  </a:lnTo>
                  <a:lnTo>
                    <a:pt x="1625358" y="88430"/>
                  </a:lnTo>
                  <a:lnTo>
                    <a:pt x="1619935" y="114998"/>
                  </a:lnTo>
                  <a:lnTo>
                    <a:pt x="1619935" y="115354"/>
                  </a:lnTo>
                  <a:lnTo>
                    <a:pt x="1622336" y="132829"/>
                  </a:lnTo>
                  <a:lnTo>
                    <a:pt x="1629346" y="147535"/>
                  </a:lnTo>
                  <a:lnTo>
                    <a:pt x="1640700" y="159423"/>
                  </a:lnTo>
                  <a:lnTo>
                    <a:pt x="1656105" y="168427"/>
                  </a:lnTo>
                  <a:lnTo>
                    <a:pt x="1613090" y="229692"/>
                  </a:lnTo>
                  <a:lnTo>
                    <a:pt x="1680222" y="229692"/>
                  </a:lnTo>
                  <a:lnTo>
                    <a:pt x="1715731" y="177266"/>
                  </a:lnTo>
                  <a:lnTo>
                    <a:pt x="1731708" y="177266"/>
                  </a:lnTo>
                  <a:lnTo>
                    <a:pt x="1731708" y="229692"/>
                  </a:lnTo>
                  <a:lnTo>
                    <a:pt x="1792630" y="229692"/>
                  </a:lnTo>
                  <a:lnTo>
                    <a:pt x="1792630" y="177266"/>
                  </a:lnTo>
                  <a:lnTo>
                    <a:pt x="1792630" y="135534"/>
                  </a:lnTo>
                  <a:lnTo>
                    <a:pt x="1792630" y="97091"/>
                  </a:lnTo>
                  <a:lnTo>
                    <a:pt x="1792630" y="534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0" name="Google Shape;490;p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180909" y="997547"/>
              <a:ext cx="687235" cy="687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8"/>
            <p:cNvSpPr/>
            <p:nvPr/>
          </p:nvSpPr>
          <p:spPr>
            <a:xfrm>
              <a:off x="260248" y="2126703"/>
              <a:ext cx="5746115" cy="394970"/>
            </a:xfrm>
            <a:custGeom>
              <a:rect b="b" l="l" r="r" t="t"/>
              <a:pathLst>
                <a:path extrusionOk="0" h="394969" w="5746115">
                  <a:moveTo>
                    <a:pt x="5746102" y="394944"/>
                  </a:moveTo>
                  <a:lnTo>
                    <a:pt x="0" y="394944"/>
                  </a:lnTo>
                  <a:lnTo>
                    <a:pt x="0" y="0"/>
                  </a:lnTo>
                  <a:lnTo>
                    <a:pt x="5746102" y="0"/>
                  </a:lnTo>
                  <a:lnTo>
                    <a:pt x="5746102" y="394944"/>
                  </a:lnTo>
                  <a:close/>
                </a:path>
              </a:pathLst>
            </a:custGeom>
            <a:solidFill>
              <a:srgbClr val="45BCC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2" name="Google Shape;492;p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48106" y="2253907"/>
              <a:ext cx="346075" cy="18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8"/>
            <p:cNvSpPr/>
            <p:nvPr/>
          </p:nvSpPr>
          <p:spPr>
            <a:xfrm>
              <a:off x="1128763" y="2257526"/>
              <a:ext cx="160655" cy="173990"/>
            </a:xfrm>
            <a:custGeom>
              <a:rect b="b" l="l" r="r" t="t"/>
              <a:pathLst>
                <a:path extrusionOk="0" h="173989" w="160655">
                  <a:moveTo>
                    <a:pt x="160337" y="104724"/>
                  </a:moveTo>
                  <a:lnTo>
                    <a:pt x="120497" y="104724"/>
                  </a:lnTo>
                  <a:lnTo>
                    <a:pt x="120497" y="173875"/>
                  </a:lnTo>
                  <a:lnTo>
                    <a:pt x="160337" y="173875"/>
                  </a:lnTo>
                  <a:lnTo>
                    <a:pt x="160337" y="104724"/>
                  </a:lnTo>
                  <a:close/>
                </a:path>
                <a:path extrusionOk="0" h="173989" w="160655">
                  <a:moveTo>
                    <a:pt x="160337" y="0"/>
                  </a:moveTo>
                  <a:lnTo>
                    <a:pt x="120497" y="0"/>
                  </a:lnTo>
                  <a:lnTo>
                    <a:pt x="120497" y="67843"/>
                  </a:lnTo>
                  <a:lnTo>
                    <a:pt x="40132" y="67843"/>
                  </a:lnTo>
                  <a:lnTo>
                    <a:pt x="40132" y="533"/>
                  </a:lnTo>
                  <a:lnTo>
                    <a:pt x="0" y="533"/>
                  </a:lnTo>
                  <a:lnTo>
                    <a:pt x="0" y="67843"/>
                  </a:lnTo>
                  <a:lnTo>
                    <a:pt x="0" y="104673"/>
                  </a:lnTo>
                  <a:lnTo>
                    <a:pt x="0" y="173253"/>
                  </a:lnTo>
                  <a:lnTo>
                    <a:pt x="40132" y="173253"/>
                  </a:lnTo>
                  <a:lnTo>
                    <a:pt x="40132" y="104673"/>
                  </a:lnTo>
                  <a:lnTo>
                    <a:pt x="160337" y="104673"/>
                  </a:lnTo>
                  <a:lnTo>
                    <a:pt x="160337" y="68160"/>
                  </a:lnTo>
                  <a:lnTo>
                    <a:pt x="160337" y="67843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4" name="Google Shape;494;p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319415" y="2257526"/>
              <a:ext cx="338137" cy="17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695122" y="2187727"/>
              <a:ext cx="181353" cy="24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911743" y="2253907"/>
              <a:ext cx="180086" cy="230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8"/>
            <p:cNvSpPr/>
            <p:nvPr/>
          </p:nvSpPr>
          <p:spPr>
            <a:xfrm>
              <a:off x="2118169" y="2253907"/>
              <a:ext cx="728345" cy="220979"/>
            </a:xfrm>
            <a:custGeom>
              <a:rect b="b" l="l" r="r" t="t"/>
              <a:pathLst>
                <a:path extrusionOk="0" h="220980" w="728344">
                  <a:moveTo>
                    <a:pt x="89242" y="181419"/>
                  </a:moveTo>
                  <a:lnTo>
                    <a:pt x="39140" y="167124"/>
                  </a:lnTo>
                  <a:lnTo>
                    <a:pt x="6432" y="127366"/>
                  </a:lnTo>
                  <a:lnTo>
                    <a:pt x="0" y="91224"/>
                  </a:lnTo>
                  <a:lnTo>
                    <a:pt x="0" y="90576"/>
                  </a:lnTo>
                  <a:lnTo>
                    <a:pt x="13458" y="39921"/>
                  </a:lnTo>
                  <a:lnTo>
                    <a:pt x="51290" y="6469"/>
                  </a:lnTo>
                  <a:lnTo>
                    <a:pt x="84937" y="0"/>
                  </a:lnTo>
                  <a:lnTo>
                    <a:pt x="103589" y="1672"/>
                  </a:lnTo>
                  <a:lnTo>
                    <a:pt x="120049" y="6683"/>
                  </a:lnTo>
                  <a:lnTo>
                    <a:pt x="134343" y="15023"/>
                  </a:lnTo>
                  <a:lnTo>
                    <a:pt x="146494" y="26682"/>
                  </a:lnTo>
                  <a:lnTo>
                    <a:pt x="150414" y="32588"/>
                  </a:lnTo>
                  <a:lnTo>
                    <a:pt x="84632" y="32588"/>
                  </a:lnTo>
                  <a:lnTo>
                    <a:pt x="75842" y="33396"/>
                  </a:lnTo>
                  <a:lnTo>
                    <a:pt x="44450" y="59659"/>
                  </a:lnTo>
                  <a:lnTo>
                    <a:pt x="39497" y="78384"/>
                  </a:lnTo>
                  <a:lnTo>
                    <a:pt x="167195" y="78384"/>
                  </a:lnTo>
                  <a:lnTo>
                    <a:pt x="168275" y="93510"/>
                  </a:lnTo>
                  <a:lnTo>
                    <a:pt x="168275" y="95846"/>
                  </a:lnTo>
                  <a:lnTo>
                    <a:pt x="167932" y="99466"/>
                  </a:lnTo>
                  <a:lnTo>
                    <a:pt x="167576" y="104724"/>
                  </a:lnTo>
                  <a:lnTo>
                    <a:pt x="39839" y="104724"/>
                  </a:lnTo>
                  <a:lnTo>
                    <a:pt x="42192" y="114713"/>
                  </a:lnTo>
                  <a:lnTo>
                    <a:pt x="71653" y="145913"/>
                  </a:lnTo>
                  <a:lnTo>
                    <a:pt x="89890" y="148818"/>
                  </a:lnTo>
                  <a:lnTo>
                    <a:pt x="160337" y="148818"/>
                  </a:lnTo>
                  <a:lnTo>
                    <a:pt x="145541" y="163079"/>
                  </a:lnTo>
                  <a:lnTo>
                    <a:pt x="128757" y="173267"/>
                  </a:lnTo>
                  <a:lnTo>
                    <a:pt x="109990" y="179381"/>
                  </a:lnTo>
                  <a:lnTo>
                    <a:pt x="89242" y="181419"/>
                  </a:lnTo>
                  <a:close/>
                </a:path>
                <a:path extrusionOk="0" h="220980" w="728344">
                  <a:moveTo>
                    <a:pt x="167195" y="78384"/>
                  </a:moveTo>
                  <a:lnTo>
                    <a:pt x="128739" y="78384"/>
                  </a:lnTo>
                  <a:lnTo>
                    <a:pt x="127152" y="68748"/>
                  </a:lnTo>
                  <a:lnTo>
                    <a:pt x="124352" y="60069"/>
                  </a:lnTo>
                  <a:lnTo>
                    <a:pt x="93717" y="33391"/>
                  </a:lnTo>
                  <a:lnTo>
                    <a:pt x="84632" y="32588"/>
                  </a:lnTo>
                  <a:lnTo>
                    <a:pt x="150414" y="32588"/>
                  </a:lnTo>
                  <a:lnTo>
                    <a:pt x="156010" y="41017"/>
                  </a:lnTo>
                  <a:lnTo>
                    <a:pt x="162818" y="56895"/>
                  </a:lnTo>
                  <a:lnTo>
                    <a:pt x="166909" y="74374"/>
                  </a:lnTo>
                  <a:lnTo>
                    <a:pt x="167195" y="78384"/>
                  </a:lnTo>
                  <a:close/>
                </a:path>
                <a:path extrusionOk="0" h="220980" w="728344">
                  <a:moveTo>
                    <a:pt x="160337" y="148818"/>
                  </a:moveTo>
                  <a:lnTo>
                    <a:pt x="89890" y="148818"/>
                  </a:lnTo>
                  <a:lnTo>
                    <a:pt x="102288" y="147524"/>
                  </a:lnTo>
                  <a:lnTo>
                    <a:pt x="114292" y="143641"/>
                  </a:lnTo>
                  <a:lnTo>
                    <a:pt x="125864" y="137165"/>
                  </a:lnTo>
                  <a:lnTo>
                    <a:pt x="136969" y="128092"/>
                  </a:lnTo>
                  <a:lnTo>
                    <a:pt x="160337" y="148818"/>
                  </a:lnTo>
                  <a:close/>
                </a:path>
                <a:path extrusionOk="0" h="220980" w="728344">
                  <a:moveTo>
                    <a:pt x="398068" y="96138"/>
                  </a:moveTo>
                  <a:lnTo>
                    <a:pt x="300634" y="96138"/>
                  </a:lnTo>
                  <a:lnTo>
                    <a:pt x="300634" y="56997"/>
                  </a:lnTo>
                  <a:lnTo>
                    <a:pt x="398068" y="56997"/>
                  </a:lnTo>
                  <a:lnTo>
                    <a:pt x="398068" y="96138"/>
                  </a:lnTo>
                  <a:close/>
                </a:path>
                <a:path extrusionOk="0" h="220980" w="728344">
                  <a:moveTo>
                    <a:pt x="559104" y="220954"/>
                  </a:moveTo>
                  <a:lnTo>
                    <a:pt x="522884" y="220954"/>
                  </a:lnTo>
                  <a:lnTo>
                    <a:pt x="522884" y="141579"/>
                  </a:lnTo>
                  <a:lnTo>
                    <a:pt x="542632" y="141579"/>
                  </a:lnTo>
                  <a:lnTo>
                    <a:pt x="604545" y="2324"/>
                  </a:lnTo>
                  <a:lnTo>
                    <a:pt x="646366" y="2324"/>
                  </a:lnTo>
                  <a:lnTo>
                    <a:pt x="664352" y="42811"/>
                  </a:lnTo>
                  <a:lnTo>
                    <a:pt x="625284" y="42811"/>
                  </a:lnTo>
                  <a:lnTo>
                    <a:pt x="582815" y="142925"/>
                  </a:lnTo>
                  <a:lnTo>
                    <a:pt x="728014" y="142925"/>
                  </a:lnTo>
                  <a:lnTo>
                    <a:pt x="728014" y="177152"/>
                  </a:lnTo>
                  <a:lnTo>
                    <a:pt x="559104" y="177152"/>
                  </a:lnTo>
                  <a:lnTo>
                    <a:pt x="559104" y="220954"/>
                  </a:lnTo>
                  <a:close/>
                </a:path>
                <a:path extrusionOk="0" h="220980" w="728344">
                  <a:moveTo>
                    <a:pt x="728014" y="142925"/>
                  </a:moveTo>
                  <a:lnTo>
                    <a:pt x="667092" y="142925"/>
                  </a:lnTo>
                  <a:lnTo>
                    <a:pt x="625284" y="42811"/>
                  </a:lnTo>
                  <a:lnTo>
                    <a:pt x="664352" y="42811"/>
                  </a:lnTo>
                  <a:lnTo>
                    <a:pt x="708228" y="141579"/>
                  </a:lnTo>
                  <a:lnTo>
                    <a:pt x="728014" y="141579"/>
                  </a:lnTo>
                  <a:lnTo>
                    <a:pt x="728014" y="142925"/>
                  </a:lnTo>
                  <a:close/>
                </a:path>
                <a:path extrusionOk="0" h="220980" w="728344">
                  <a:moveTo>
                    <a:pt x="728014" y="220954"/>
                  </a:moveTo>
                  <a:lnTo>
                    <a:pt x="691756" y="220954"/>
                  </a:lnTo>
                  <a:lnTo>
                    <a:pt x="691756" y="177152"/>
                  </a:lnTo>
                  <a:lnTo>
                    <a:pt x="728014" y="177152"/>
                  </a:lnTo>
                  <a:lnTo>
                    <a:pt x="728014" y="220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8" name="Google Shape;498;p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2857004" y="2253907"/>
              <a:ext cx="168275" cy="181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059861" y="2255240"/>
              <a:ext cx="332231" cy="179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3427376" y="2187727"/>
              <a:ext cx="181353" cy="24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3643960" y="2253907"/>
              <a:ext cx="180073" cy="230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8"/>
            <p:cNvSpPr/>
            <p:nvPr/>
          </p:nvSpPr>
          <p:spPr>
            <a:xfrm>
              <a:off x="3850385" y="2197595"/>
              <a:ext cx="465455" cy="238125"/>
            </a:xfrm>
            <a:custGeom>
              <a:rect b="b" l="l" r="r" t="t"/>
              <a:pathLst>
                <a:path extrusionOk="0" h="238125" w="465454">
                  <a:moveTo>
                    <a:pt x="89242" y="237731"/>
                  </a:moveTo>
                  <a:lnTo>
                    <a:pt x="39129" y="223436"/>
                  </a:lnTo>
                  <a:lnTo>
                    <a:pt x="6426" y="183678"/>
                  </a:lnTo>
                  <a:lnTo>
                    <a:pt x="0" y="147535"/>
                  </a:lnTo>
                  <a:lnTo>
                    <a:pt x="0" y="146888"/>
                  </a:lnTo>
                  <a:lnTo>
                    <a:pt x="13496" y="96233"/>
                  </a:lnTo>
                  <a:lnTo>
                    <a:pt x="51300" y="62780"/>
                  </a:lnTo>
                  <a:lnTo>
                    <a:pt x="84975" y="56311"/>
                  </a:lnTo>
                  <a:lnTo>
                    <a:pt x="103622" y="57984"/>
                  </a:lnTo>
                  <a:lnTo>
                    <a:pt x="120075" y="62995"/>
                  </a:lnTo>
                  <a:lnTo>
                    <a:pt x="134371" y="71335"/>
                  </a:lnTo>
                  <a:lnTo>
                    <a:pt x="146545" y="82994"/>
                  </a:lnTo>
                  <a:lnTo>
                    <a:pt x="150460" y="88900"/>
                  </a:lnTo>
                  <a:lnTo>
                    <a:pt x="84632" y="88900"/>
                  </a:lnTo>
                  <a:lnTo>
                    <a:pt x="75847" y="89708"/>
                  </a:lnTo>
                  <a:lnTo>
                    <a:pt x="44454" y="115971"/>
                  </a:lnTo>
                  <a:lnTo>
                    <a:pt x="39535" y="134696"/>
                  </a:lnTo>
                  <a:lnTo>
                    <a:pt x="167200" y="134696"/>
                  </a:lnTo>
                  <a:lnTo>
                    <a:pt x="168275" y="149821"/>
                  </a:lnTo>
                  <a:lnTo>
                    <a:pt x="168275" y="152158"/>
                  </a:lnTo>
                  <a:lnTo>
                    <a:pt x="167919" y="155778"/>
                  </a:lnTo>
                  <a:lnTo>
                    <a:pt x="167627" y="161036"/>
                  </a:lnTo>
                  <a:lnTo>
                    <a:pt x="39827" y="161036"/>
                  </a:lnTo>
                  <a:lnTo>
                    <a:pt x="42192" y="171024"/>
                  </a:lnTo>
                  <a:lnTo>
                    <a:pt x="71672" y="202225"/>
                  </a:lnTo>
                  <a:lnTo>
                    <a:pt x="89890" y="205130"/>
                  </a:lnTo>
                  <a:lnTo>
                    <a:pt x="160388" y="205130"/>
                  </a:lnTo>
                  <a:lnTo>
                    <a:pt x="145555" y="219391"/>
                  </a:lnTo>
                  <a:lnTo>
                    <a:pt x="128754" y="229579"/>
                  </a:lnTo>
                  <a:lnTo>
                    <a:pt x="109983" y="235693"/>
                  </a:lnTo>
                  <a:lnTo>
                    <a:pt x="89242" y="237731"/>
                  </a:lnTo>
                  <a:close/>
                </a:path>
                <a:path extrusionOk="0" h="238125" w="465454">
                  <a:moveTo>
                    <a:pt x="167200" y="134696"/>
                  </a:moveTo>
                  <a:lnTo>
                    <a:pt x="128727" y="134696"/>
                  </a:lnTo>
                  <a:lnTo>
                    <a:pt x="127146" y="125060"/>
                  </a:lnTo>
                  <a:lnTo>
                    <a:pt x="124350" y="116381"/>
                  </a:lnTo>
                  <a:lnTo>
                    <a:pt x="93717" y="89703"/>
                  </a:lnTo>
                  <a:lnTo>
                    <a:pt x="84632" y="88900"/>
                  </a:lnTo>
                  <a:lnTo>
                    <a:pt x="150460" y="88900"/>
                  </a:lnTo>
                  <a:lnTo>
                    <a:pt x="156048" y="97329"/>
                  </a:lnTo>
                  <a:lnTo>
                    <a:pt x="162839" y="113207"/>
                  </a:lnTo>
                  <a:lnTo>
                    <a:pt x="166915" y="130686"/>
                  </a:lnTo>
                  <a:lnTo>
                    <a:pt x="167200" y="134696"/>
                  </a:lnTo>
                  <a:close/>
                </a:path>
                <a:path extrusionOk="0" h="238125" w="465454">
                  <a:moveTo>
                    <a:pt x="160388" y="205130"/>
                  </a:moveTo>
                  <a:lnTo>
                    <a:pt x="89890" y="205130"/>
                  </a:lnTo>
                  <a:lnTo>
                    <a:pt x="102302" y="203836"/>
                  </a:lnTo>
                  <a:lnTo>
                    <a:pt x="114301" y="199953"/>
                  </a:lnTo>
                  <a:lnTo>
                    <a:pt x="125864" y="193477"/>
                  </a:lnTo>
                  <a:lnTo>
                    <a:pt x="136969" y="184404"/>
                  </a:lnTo>
                  <a:lnTo>
                    <a:pt x="160388" y="205130"/>
                  </a:lnTo>
                  <a:close/>
                </a:path>
                <a:path extrusionOk="0" h="238125" w="465454">
                  <a:moveTo>
                    <a:pt x="330593" y="70789"/>
                  </a:moveTo>
                  <a:lnTo>
                    <a:pt x="301625" y="48120"/>
                  </a:lnTo>
                  <a:lnTo>
                    <a:pt x="310575" y="36567"/>
                  </a:lnTo>
                  <a:lnTo>
                    <a:pt x="319676" y="26619"/>
                  </a:lnTo>
                  <a:lnTo>
                    <a:pt x="360062" y="2935"/>
                  </a:lnTo>
                  <a:lnTo>
                    <a:pt x="386549" y="0"/>
                  </a:lnTo>
                  <a:lnTo>
                    <a:pt x="402613" y="1184"/>
                  </a:lnTo>
                  <a:lnTo>
                    <a:pt x="441566" y="19100"/>
                  </a:lnTo>
                  <a:lnTo>
                    <a:pt x="454654" y="36271"/>
                  </a:lnTo>
                  <a:lnTo>
                    <a:pt x="383628" y="36271"/>
                  </a:lnTo>
                  <a:lnTo>
                    <a:pt x="376202" y="36769"/>
                  </a:lnTo>
                  <a:lnTo>
                    <a:pt x="337195" y="62335"/>
                  </a:lnTo>
                  <a:lnTo>
                    <a:pt x="330593" y="70789"/>
                  </a:lnTo>
                  <a:close/>
                </a:path>
                <a:path extrusionOk="0" h="238125" w="465454">
                  <a:moveTo>
                    <a:pt x="464934" y="233807"/>
                  </a:moveTo>
                  <a:lnTo>
                    <a:pt x="298297" y="233807"/>
                  </a:lnTo>
                  <a:lnTo>
                    <a:pt x="298297" y="201866"/>
                  </a:lnTo>
                  <a:lnTo>
                    <a:pt x="377672" y="134340"/>
                  </a:lnTo>
                  <a:lnTo>
                    <a:pt x="389045" y="124277"/>
                  </a:lnTo>
                  <a:lnTo>
                    <a:pt x="415675" y="93577"/>
                  </a:lnTo>
                  <a:lnTo>
                    <a:pt x="420776" y="72136"/>
                  </a:lnTo>
                  <a:lnTo>
                    <a:pt x="420103" y="64361"/>
                  </a:lnTo>
                  <a:lnTo>
                    <a:pt x="391401" y="36879"/>
                  </a:lnTo>
                  <a:lnTo>
                    <a:pt x="383628" y="36271"/>
                  </a:lnTo>
                  <a:lnTo>
                    <a:pt x="454654" y="36271"/>
                  </a:lnTo>
                  <a:lnTo>
                    <a:pt x="457382" y="41136"/>
                  </a:lnTo>
                  <a:lnTo>
                    <a:pt x="461299" y="54271"/>
                  </a:lnTo>
                  <a:lnTo>
                    <a:pt x="462597" y="68859"/>
                  </a:lnTo>
                  <a:lnTo>
                    <a:pt x="462534" y="70789"/>
                  </a:lnTo>
                  <a:lnTo>
                    <a:pt x="451796" y="108970"/>
                  </a:lnTo>
                  <a:lnTo>
                    <a:pt x="422940" y="141692"/>
                  </a:lnTo>
                  <a:lnTo>
                    <a:pt x="355295" y="198234"/>
                  </a:lnTo>
                  <a:lnTo>
                    <a:pt x="464934" y="198234"/>
                  </a:lnTo>
                  <a:lnTo>
                    <a:pt x="464934" y="2338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3" name="Google Shape;503;p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4347908" y="2196947"/>
              <a:ext cx="200825" cy="238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8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4575073" y="2197595"/>
              <a:ext cx="166636" cy="2338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8"/>
            <p:cNvSpPr/>
            <p:nvPr/>
          </p:nvSpPr>
          <p:spPr>
            <a:xfrm>
              <a:off x="4771682" y="2197595"/>
              <a:ext cx="1024255" cy="277495"/>
            </a:xfrm>
            <a:custGeom>
              <a:rect b="b" l="l" r="r" t="t"/>
              <a:pathLst>
                <a:path extrusionOk="0" h="277494" w="1024254">
                  <a:moveTo>
                    <a:pt x="166585" y="198234"/>
                  </a:moveTo>
                  <a:lnTo>
                    <a:pt x="56946" y="198234"/>
                  </a:lnTo>
                  <a:lnTo>
                    <a:pt x="115227" y="149783"/>
                  </a:lnTo>
                  <a:lnTo>
                    <a:pt x="124599" y="141693"/>
                  </a:lnTo>
                  <a:lnTo>
                    <a:pt x="153466" y="108978"/>
                  </a:lnTo>
                  <a:lnTo>
                    <a:pt x="164185" y="70789"/>
                  </a:lnTo>
                  <a:lnTo>
                    <a:pt x="164249" y="68859"/>
                  </a:lnTo>
                  <a:lnTo>
                    <a:pt x="162941" y="54279"/>
                  </a:lnTo>
                  <a:lnTo>
                    <a:pt x="143217" y="19100"/>
                  </a:lnTo>
                  <a:lnTo>
                    <a:pt x="104254" y="1193"/>
                  </a:lnTo>
                  <a:lnTo>
                    <a:pt x="88201" y="0"/>
                  </a:lnTo>
                  <a:lnTo>
                    <a:pt x="74307" y="749"/>
                  </a:lnTo>
                  <a:lnTo>
                    <a:pt x="30607" y="18288"/>
                  </a:lnTo>
                  <a:lnTo>
                    <a:pt x="3263" y="48120"/>
                  </a:lnTo>
                  <a:lnTo>
                    <a:pt x="32245" y="70789"/>
                  </a:lnTo>
                  <a:lnTo>
                    <a:pt x="38836" y="62344"/>
                  </a:lnTo>
                  <a:lnTo>
                    <a:pt x="45326" y="55168"/>
                  </a:lnTo>
                  <a:lnTo>
                    <a:pt x="85280" y="36271"/>
                  </a:lnTo>
                  <a:lnTo>
                    <a:pt x="93052" y="36880"/>
                  </a:lnTo>
                  <a:lnTo>
                    <a:pt x="121793" y="64363"/>
                  </a:lnTo>
                  <a:lnTo>
                    <a:pt x="122478" y="72136"/>
                  </a:lnTo>
                  <a:lnTo>
                    <a:pt x="121907" y="79616"/>
                  </a:lnTo>
                  <a:lnTo>
                    <a:pt x="100114" y="115265"/>
                  </a:lnTo>
                  <a:lnTo>
                    <a:pt x="0" y="201866"/>
                  </a:lnTo>
                  <a:lnTo>
                    <a:pt x="0" y="233807"/>
                  </a:lnTo>
                  <a:lnTo>
                    <a:pt x="166585" y="233807"/>
                  </a:lnTo>
                  <a:lnTo>
                    <a:pt x="166585" y="198234"/>
                  </a:lnTo>
                  <a:close/>
                </a:path>
                <a:path extrusionOk="0" h="277494" w="1024254">
                  <a:moveTo>
                    <a:pt x="439534" y="59931"/>
                  </a:moveTo>
                  <a:lnTo>
                    <a:pt x="309156" y="59931"/>
                  </a:lnTo>
                  <a:lnTo>
                    <a:pt x="309156" y="233807"/>
                  </a:lnTo>
                  <a:lnTo>
                    <a:pt x="349338" y="233807"/>
                  </a:lnTo>
                  <a:lnTo>
                    <a:pt x="349338" y="95846"/>
                  </a:lnTo>
                  <a:lnTo>
                    <a:pt x="439534" y="95846"/>
                  </a:lnTo>
                  <a:lnTo>
                    <a:pt x="439534" y="59931"/>
                  </a:lnTo>
                  <a:close/>
                </a:path>
                <a:path extrusionOk="0" h="277494" w="1024254">
                  <a:moveTo>
                    <a:pt x="636092" y="146545"/>
                  </a:moveTo>
                  <a:lnTo>
                    <a:pt x="621220" y="96189"/>
                  </a:lnTo>
                  <a:lnTo>
                    <a:pt x="596252" y="71297"/>
                  </a:lnTo>
                  <a:lnTo>
                    <a:pt x="596252" y="147891"/>
                  </a:lnTo>
                  <a:lnTo>
                    <a:pt x="595325" y="158978"/>
                  </a:lnTo>
                  <a:lnTo>
                    <a:pt x="573989" y="193840"/>
                  </a:lnTo>
                  <a:lnTo>
                    <a:pt x="543560" y="202857"/>
                  </a:lnTo>
                  <a:lnTo>
                    <a:pt x="532701" y="201815"/>
                  </a:lnTo>
                  <a:lnTo>
                    <a:pt x="499033" y="177863"/>
                  </a:lnTo>
                  <a:lnTo>
                    <a:pt x="490588" y="146545"/>
                  </a:lnTo>
                  <a:lnTo>
                    <a:pt x="491502" y="135382"/>
                  </a:lnTo>
                  <a:lnTo>
                    <a:pt x="512813" y="100139"/>
                  </a:lnTo>
                  <a:lnTo>
                    <a:pt x="542925" y="91236"/>
                  </a:lnTo>
                  <a:lnTo>
                    <a:pt x="553923" y="92227"/>
                  </a:lnTo>
                  <a:lnTo>
                    <a:pt x="587781" y="115989"/>
                  </a:lnTo>
                  <a:lnTo>
                    <a:pt x="596252" y="147891"/>
                  </a:lnTo>
                  <a:lnTo>
                    <a:pt x="596252" y="71297"/>
                  </a:lnTo>
                  <a:lnTo>
                    <a:pt x="595795" y="70916"/>
                  </a:lnTo>
                  <a:lnTo>
                    <a:pt x="580123" y="62788"/>
                  </a:lnTo>
                  <a:lnTo>
                    <a:pt x="562711" y="57924"/>
                  </a:lnTo>
                  <a:lnTo>
                    <a:pt x="543560" y="56311"/>
                  </a:lnTo>
                  <a:lnTo>
                    <a:pt x="524611" y="57988"/>
                  </a:lnTo>
                  <a:lnTo>
                    <a:pt x="477380" y="82651"/>
                  </a:lnTo>
                  <a:lnTo>
                    <a:pt x="452412" y="128930"/>
                  </a:lnTo>
                  <a:lnTo>
                    <a:pt x="450748" y="147891"/>
                  </a:lnTo>
                  <a:lnTo>
                    <a:pt x="452399" y="165912"/>
                  </a:lnTo>
                  <a:lnTo>
                    <a:pt x="477088" y="211391"/>
                  </a:lnTo>
                  <a:lnTo>
                    <a:pt x="523951" y="236067"/>
                  </a:lnTo>
                  <a:lnTo>
                    <a:pt x="542925" y="237731"/>
                  </a:lnTo>
                  <a:lnTo>
                    <a:pt x="562013" y="236080"/>
                  </a:lnTo>
                  <a:lnTo>
                    <a:pt x="579513" y="231076"/>
                  </a:lnTo>
                  <a:lnTo>
                    <a:pt x="595287" y="222758"/>
                  </a:lnTo>
                  <a:lnTo>
                    <a:pt x="609447" y="211086"/>
                  </a:lnTo>
                  <a:lnTo>
                    <a:pt x="616280" y="202857"/>
                  </a:lnTo>
                  <a:lnTo>
                    <a:pt x="621093" y="197065"/>
                  </a:lnTo>
                  <a:lnTo>
                    <a:pt x="629424" y="181737"/>
                  </a:lnTo>
                  <a:lnTo>
                    <a:pt x="634415" y="165100"/>
                  </a:lnTo>
                  <a:lnTo>
                    <a:pt x="636016" y="147891"/>
                  </a:lnTo>
                  <a:lnTo>
                    <a:pt x="636092" y="146545"/>
                  </a:lnTo>
                  <a:close/>
                </a:path>
                <a:path extrusionOk="0" h="277494" w="1024254">
                  <a:moveTo>
                    <a:pt x="852081" y="197891"/>
                  </a:moveTo>
                  <a:lnTo>
                    <a:pt x="832345" y="197891"/>
                  </a:lnTo>
                  <a:lnTo>
                    <a:pt x="791171" y="105295"/>
                  </a:lnTo>
                  <a:lnTo>
                    <a:pt x="791171" y="199237"/>
                  </a:lnTo>
                  <a:lnTo>
                    <a:pt x="706882" y="199237"/>
                  </a:lnTo>
                  <a:lnTo>
                    <a:pt x="749350" y="99123"/>
                  </a:lnTo>
                  <a:lnTo>
                    <a:pt x="791171" y="199237"/>
                  </a:lnTo>
                  <a:lnTo>
                    <a:pt x="791171" y="105295"/>
                  </a:lnTo>
                  <a:lnTo>
                    <a:pt x="788428" y="99123"/>
                  </a:lnTo>
                  <a:lnTo>
                    <a:pt x="770432" y="58635"/>
                  </a:lnTo>
                  <a:lnTo>
                    <a:pt x="728611" y="58635"/>
                  </a:lnTo>
                  <a:lnTo>
                    <a:pt x="666699" y="197891"/>
                  </a:lnTo>
                  <a:lnTo>
                    <a:pt x="646950" y="197891"/>
                  </a:lnTo>
                  <a:lnTo>
                    <a:pt x="646950" y="277266"/>
                  </a:lnTo>
                  <a:lnTo>
                    <a:pt x="683171" y="277266"/>
                  </a:lnTo>
                  <a:lnTo>
                    <a:pt x="683171" y="233464"/>
                  </a:lnTo>
                  <a:lnTo>
                    <a:pt x="815873" y="233464"/>
                  </a:lnTo>
                  <a:lnTo>
                    <a:pt x="815873" y="277266"/>
                  </a:lnTo>
                  <a:lnTo>
                    <a:pt x="852081" y="277266"/>
                  </a:lnTo>
                  <a:lnTo>
                    <a:pt x="852081" y="233464"/>
                  </a:lnTo>
                  <a:lnTo>
                    <a:pt x="852081" y="199237"/>
                  </a:lnTo>
                  <a:lnTo>
                    <a:pt x="852081" y="197891"/>
                  </a:lnTo>
                  <a:close/>
                </a:path>
                <a:path extrusionOk="0" h="277494" w="1024254">
                  <a:moveTo>
                    <a:pt x="1023988" y="134340"/>
                  </a:moveTo>
                  <a:lnTo>
                    <a:pt x="1023975" y="130606"/>
                  </a:lnTo>
                  <a:lnTo>
                    <a:pt x="1022807" y="114249"/>
                  </a:lnTo>
                  <a:lnTo>
                    <a:pt x="1019289" y="99834"/>
                  </a:lnTo>
                  <a:lnTo>
                    <a:pt x="1015669" y="92227"/>
                  </a:lnTo>
                  <a:lnTo>
                    <a:pt x="1013409" y="87464"/>
                  </a:lnTo>
                  <a:lnTo>
                    <a:pt x="1005179" y="77089"/>
                  </a:lnTo>
                  <a:lnTo>
                    <a:pt x="994562" y="68643"/>
                  </a:lnTo>
                  <a:lnTo>
                    <a:pt x="986078" y="64719"/>
                  </a:lnTo>
                  <a:lnTo>
                    <a:pt x="986078" y="159397"/>
                  </a:lnTo>
                  <a:lnTo>
                    <a:pt x="985964" y="172250"/>
                  </a:lnTo>
                  <a:lnTo>
                    <a:pt x="958037" y="205790"/>
                  </a:lnTo>
                  <a:lnTo>
                    <a:pt x="939698" y="208457"/>
                  </a:lnTo>
                  <a:lnTo>
                    <a:pt x="932573" y="208026"/>
                  </a:lnTo>
                  <a:lnTo>
                    <a:pt x="905764" y="190347"/>
                  </a:lnTo>
                  <a:lnTo>
                    <a:pt x="905764" y="172250"/>
                  </a:lnTo>
                  <a:lnTo>
                    <a:pt x="946594" y="152450"/>
                  </a:lnTo>
                  <a:lnTo>
                    <a:pt x="957199" y="152895"/>
                  </a:lnTo>
                  <a:lnTo>
                    <a:pt x="967320" y="154203"/>
                  </a:lnTo>
                  <a:lnTo>
                    <a:pt x="976934" y="156375"/>
                  </a:lnTo>
                  <a:lnTo>
                    <a:pt x="986078" y="159397"/>
                  </a:lnTo>
                  <a:lnTo>
                    <a:pt x="986078" y="64719"/>
                  </a:lnTo>
                  <a:lnTo>
                    <a:pt x="981443" y="62560"/>
                  </a:lnTo>
                  <a:lnTo>
                    <a:pt x="965784" y="58889"/>
                  </a:lnTo>
                  <a:lnTo>
                    <a:pt x="947585" y="57645"/>
                  </a:lnTo>
                  <a:lnTo>
                    <a:pt x="931227" y="58521"/>
                  </a:lnTo>
                  <a:lnTo>
                    <a:pt x="914768" y="61150"/>
                  </a:lnTo>
                  <a:lnTo>
                    <a:pt x="898245" y="65557"/>
                  </a:lnTo>
                  <a:lnTo>
                    <a:pt x="881697" y="71780"/>
                  </a:lnTo>
                  <a:lnTo>
                    <a:pt x="892568" y="103085"/>
                  </a:lnTo>
                  <a:lnTo>
                    <a:pt x="905484" y="98336"/>
                  </a:lnTo>
                  <a:lnTo>
                    <a:pt x="918057" y="94945"/>
                  </a:lnTo>
                  <a:lnTo>
                    <a:pt x="930325" y="92913"/>
                  </a:lnTo>
                  <a:lnTo>
                    <a:pt x="942327" y="92227"/>
                  </a:lnTo>
                  <a:lnTo>
                    <a:pt x="961136" y="94576"/>
                  </a:lnTo>
                  <a:lnTo>
                    <a:pt x="974610" y="101650"/>
                  </a:lnTo>
                  <a:lnTo>
                    <a:pt x="982713" y="113474"/>
                  </a:lnTo>
                  <a:lnTo>
                    <a:pt x="985431" y="130073"/>
                  </a:lnTo>
                  <a:lnTo>
                    <a:pt x="985431" y="134340"/>
                  </a:lnTo>
                  <a:lnTo>
                    <a:pt x="974013" y="131140"/>
                  </a:lnTo>
                  <a:lnTo>
                    <a:pt x="962431" y="128879"/>
                  </a:lnTo>
                  <a:lnTo>
                    <a:pt x="950671" y="127546"/>
                  </a:lnTo>
                  <a:lnTo>
                    <a:pt x="938707" y="127101"/>
                  </a:lnTo>
                  <a:lnTo>
                    <a:pt x="923010" y="127977"/>
                  </a:lnTo>
                  <a:lnTo>
                    <a:pt x="886320" y="141287"/>
                  </a:lnTo>
                  <a:lnTo>
                    <a:pt x="866571" y="183108"/>
                  </a:lnTo>
                  <a:lnTo>
                    <a:pt x="866571" y="183756"/>
                  </a:lnTo>
                  <a:lnTo>
                    <a:pt x="884682" y="223240"/>
                  </a:lnTo>
                  <a:lnTo>
                    <a:pt x="928484" y="237426"/>
                  </a:lnTo>
                  <a:lnTo>
                    <a:pt x="945337" y="235826"/>
                  </a:lnTo>
                  <a:lnTo>
                    <a:pt x="960374" y="231051"/>
                  </a:lnTo>
                  <a:lnTo>
                    <a:pt x="973607" y="223126"/>
                  </a:lnTo>
                  <a:lnTo>
                    <a:pt x="985088" y="212077"/>
                  </a:lnTo>
                  <a:lnTo>
                    <a:pt x="985088" y="233807"/>
                  </a:lnTo>
                  <a:lnTo>
                    <a:pt x="1023988" y="233807"/>
                  </a:lnTo>
                  <a:lnTo>
                    <a:pt x="1023988" y="212077"/>
                  </a:lnTo>
                  <a:lnTo>
                    <a:pt x="1023988" y="208457"/>
                  </a:lnTo>
                  <a:lnTo>
                    <a:pt x="1023988" y="152450"/>
                  </a:lnTo>
                  <a:lnTo>
                    <a:pt x="1023988" y="1343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6" name="Google Shape;506;p8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481761" y="2253703"/>
              <a:ext cx="163309" cy="181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8"/>
            <p:cNvSpPr/>
            <p:nvPr/>
          </p:nvSpPr>
          <p:spPr>
            <a:xfrm>
              <a:off x="4531474" y="3916857"/>
              <a:ext cx="511175" cy="1883410"/>
            </a:xfrm>
            <a:custGeom>
              <a:rect b="b" l="l" r="r" t="t"/>
              <a:pathLst>
                <a:path extrusionOk="0" h="1883410" w="511175">
                  <a:moveTo>
                    <a:pt x="16471" y="0"/>
                  </a:moveTo>
                  <a:lnTo>
                    <a:pt x="0" y="0"/>
                  </a:lnTo>
                  <a:lnTo>
                    <a:pt x="0" y="16421"/>
                  </a:lnTo>
                  <a:lnTo>
                    <a:pt x="16471" y="16421"/>
                  </a:lnTo>
                  <a:lnTo>
                    <a:pt x="16471" y="0"/>
                  </a:lnTo>
                  <a:close/>
                </a:path>
                <a:path extrusionOk="0" h="1883410" w="511175">
                  <a:moveTo>
                    <a:pt x="53327" y="342"/>
                  </a:moveTo>
                  <a:lnTo>
                    <a:pt x="36855" y="342"/>
                  </a:lnTo>
                  <a:lnTo>
                    <a:pt x="36855" y="16814"/>
                  </a:lnTo>
                  <a:lnTo>
                    <a:pt x="53327" y="16814"/>
                  </a:lnTo>
                  <a:lnTo>
                    <a:pt x="53327" y="342"/>
                  </a:lnTo>
                  <a:close/>
                </a:path>
                <a:path extrusionOk="0" h="1883410" w="511175">
                  <a:moveTo>
                    <a:pt x="475005" y="1866658"/>
                  </a:moveTo>
                  <a:lnTo>
                    <a:pt x="458533" y="1866658"/>
                  </a:lnTo>
                  <a:lnTo>
                    <a:pt x="458533" y="1883130"/>
                  </a:lnTo>
                  <a:lnTo>
                    <a:pt x="475005" y="1883130"/>
                  </a:lnTo>
                  <a:lnTo>
                    <a:pt x="475005" y="1866658"/>
                  </a:lnTo>
                  <a:close/>
                </a:path>
                <a:path extrusionOk="0" h="1883410" w="511175">
                  <a:moveTo>
                    <a:pt x="510768" y="1866658"/>
                  </a:moveTo>
                  <a:lnTo>
                    <a:pt x="494296" y="1866658"/>
                  </a:lnTo>
                  <a:lnTo>
                    <a:pt x="494296" y="1883130"/>
                  </a:lnTo>
                  <a:lnTo>
                    <a:pt x="510768" y="1883130"/>
                  </a:lnTo>
                  <a:lnTo>
                    <a:pt x="510768" y="18666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8" name="Google Shape;508;p8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516094" y="5809957"/>
              <a:ext cx="104965" cy="97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8"/>
            <p:cNvSpPr/>
            <p:nvPr/>
          </p:nvSpPr>
          <p:spPr>
            <a:xfrm>
              <a:off x="4628946" y="5808662"/>
              <a:ext cx="326390" cy="101600"/>
            </a:xfrm>
            <a:custGeom>
              <a:rect b="b" l="l" r="r" t="t"/>
              <a:pathLst>
                <a:path extrusionOk="0" h="101600" w="326389">
                  <a:moveTo>
                    <a:pt x="51396" y="101104"/>
                  </a:moveTo>
                  <a:lnTo>
                    <a:pt x="14693" y="86423"/>
                  </a:lnTo>
                  <a:lnTo>
                    <a:pt x="0" y="51003"/>
                  </a:lnTo>
                  <a:lnTo>
                    <a:pt x="31" y="50304"/>
                  </a:lnTo>
                  <a:lnTo>
                    <a:pt x="14833" y="14681"/>
                  </a:lnTo>
                  <a:lnTo>
                    <a:pt x="51752" y="0"/>
                  </a:lnTo>
                  <a:lnTo>
                    <a:pt x="62417" y="896"/>
                  </a:lnTo>
                  <a:lnTo>
                    <a:pt x="72109" y="3597"/>
                  </a:lnTo>
                  <a:lnTo>
                    <a:pt x="80836" y="8122"/>
                  </a:lnTo>
                  <a:lnTo>
                    <a:pt x="88607" y="14490"/>
                  </a:lnTo>
                  <a:lnTo>
                    <a:pt x="92719" y="19443"/>
                  </a:lnTo>
                  <a:lnTo>
                    <a:pt x="42773" y="19443"/>
                  </a:lnTo>
                  <a:lnTo>
                    <a:pt x="35572" y="22377"/>
                  </a:lnTo>
                  <a:lnTo>
                    <a:pt x="30264" y="28282"/>
                  </a:lnTo>
                  <a:lnTo>
                    <a:pt x="24955" y="34328"/>
                  </a:lnTo>
                  <a:lnTo>
                    <a:pt x="22174" y="41668"/>
                  </a:lnTo>
                  <a:lnTo>
                    <a:pt x="22174" y="59283"/>
                  </a:lnTo>
                  <a:lnTo>
                    <a:pt x="24955" y="66421"/>
                  </a:lnTo>
                  <a:lnTo>
                    <a:pt x="36322" y="78536"/>
                  </a:lnTo>
                  <a:lnTo>
                    <a:pt x="43319" y="81661"/>
                  </a:lnTo>
                  <a:lnTo>
                    <a:pt x="92280" y="81661"/>
                  </a:lnTo>
                  <a:lnTo>
                    <a:pt x="88455" y="86271"/>
                  </a:lnTo>
                  <a:lnTo>
                    <a:pt x="80566" y="92751"/>
                  </a:lnTo>
                  <a:lnTo>
                    <a:pt x="71769" y="97388"/>
                  </a:lnTo>
                  <a:lnTo>
                    <a:pt x="62023" y="100177"/>
                  </a:lnTo>
                  <a:lnTo>
                    <a:pt x="51396" y="101104"/>
                  </a:lnTo>
                  <a:close/>
                </a:path>
                <a:path extrusionOk="0" h="101600" w="326389">
                  <a:moveTo>
                    <a:pt x="92280" y="81661"/>
                  </a:moveTo>
                  <a:lnTo>
                    <a:pt x="60528" y="81661"/>
                  </a:lnTo>
                  <a:lnTo>
                    <a:pt x="67716" y="78727"/>
                  </a:lnTo>
                  <a:lnTo>
                    <a:pt x="73025" y="72682"/>
                  </a:lnTo>
                  <a:lnTo>
                    <a:pt x="78333" y="66827"/>
                  </a:lnTo>
                  <a:lnTo>
                    <a:pt x="81114" y="59626"/>
                  </a:lnTo>
                  <a:lnTo>
                    <a:pt x="81114" y="42024"/>
                  </a:lnTo>
                  <a:lnTo>
                    <a:pt x="78333" y="34531"/>
                  </a:lnTo>
                  <a:lnTo>
                    <a:pt x="66979" y="22377"/>
                  </a:lnTo>
                  <a:lnTo>
                    <a:pt x="59982" y="19443"/>
                  </a:lnTo>
                  <a:lnTo>
                    <a:pt x="92719" y="19443"/>
                  </a:lnTo>
                  <a:lnTo>
                    <a:pt x="95005" y="22197"/>
                  </a:lnTo>
                  <a:lnTo>
                    <a:pt x="99596" y="30740"/>
                  </a:lnTo>
                  <a:lnTo>
                    <a:pt x="102363" y="40111"/>
                  </a:lnTo>
                  <a:lnTo>
                    <a:pt x="103289" y="50304"/>
                  </a:lnTo>
                  <a:lnTo>
                    <a:pt x="103255" y="51003"/>
                  </a:lnTo>
                  <a:lnTo>
                    <a:pt x="102360" y="60616"/>
                  </a:lnTo>
                  <a:lnTo>
                    <a:pt x="99577" y="69892"/>
                  </a:lnTo>
                  <a:lnTo>
                    <a:pt x="94941" y="78452"/>
                  </a:lnTo>
                  <a:lnTo>
                    <a:pt x="92280" y="81661"/>
                  </a:lnTo>
                  <a:close/>
                </a:path>
                <a:path extrusionOk="0" h="101600" w="326389">
                  <a:moveTo>
                    <a:pt x="148094" y="98920"/>
                  </a:moveTo>
                  <a:lnTo>
                    <a:pt x="125717" y="98920"/>
                  </a:lnTo>
                  <a:lnTo>
                    <a:pt x="125717" y="2032"/>
                  </a:lnTo>
                  <a:lnTo>
                    <a:pt x="148094" y="2032"/>
                  </a:lnTo>
                  <a:lnTo>
                    <a:pt x="148094" y="40030"/>
                  </a:lnTo>
                  <a:lnTo>
                    <a:pt x="215061" y="40030"/>
                  </a:lnTo>
                  <a:lnTo>
                    <a:pt x="215061" y="60375"/>
                  </a:lnTo>
                  <a:lnTo>
                    <a:pt x="148094" y="60375"/>
                  </a:lnTo>
                  <a:lnTo>
                    <a:pt x="148094" y="98920"/>
                  </a:lnTo>
                  <a:close/>
                </a:path>
                <a:path extrusionOk="0" h="101600" w="326389">
                  <a:moveTo>
                    <a:pt x="215061" y="40030"/>
                  </a:moveTo>
                  <a:lnTo>
                    <a:pt x="192836" y="40030"/>
                  </a:lnTo>
                  <a:lnTo>
                    <a:pt x="192836" y="2032"/>
                  </a:lnTo>
                  <a:lnTo>
                    <a:pt x="215061" y="2032"/>
                  </a:lnTo>
                  <a:lnTo>
                    <a:pt x="215061" y="40030"/>
                  </a:lnTo>
                  <a:close/>
                </a:path>
                <a:path extrusionOk="0" h="101600" w="326389">
                  <a:moveTo>
                    <a:pt x="215061" y="98920"/>
                  </a:moveTo>
                  <a:lnTo>
                    <a:pt x="192836" y="98920"/>
                  </a:lnTo>
                  <a:lnTo>
                    <a:pt x="192836" y="60375"/>
                  </a:lnTo>
                  <a:lnTo>
                    <a:pt x="215061" y="60375"/>
                  </a:lnTo>
                  <a:lnTo>
                    <a:pt x="215061" y="98920"/>
                  </a:lnTo>
                  <a:close/>
                </a:path>
                <a:path extrusionOk="0" h="101600" w="326389">
                  <a:moveTo>
                    <a:pt x="326085" y="21831"/>
                  </a:moveTo>
                  <a:lnTo>
                    <a:pt x="234861" y="21831"/>
                  </a:lnTo>
                  <a:lnTo>
                    <a:pt x="234861" y="2032"/>
                  </a:lnTo>
                  <a:lnTo>
                    <a:pt x="326085" y="2032"/>
                  </a:lnTo>
                  <a:lnTo>
                    <a:pt x="326085" y="21831"/>
                  </a:lnTo>
                  <a:close/>
                </a:path>
                <a:path extrusionOk="0" h="101600" w="326389">
                  <a:moveTo>
                    <a:pt x="291553" y="98920"/>
                  </a:moveTo>
                  <a:lnTo>
                    <a:pt x="269379" y="98920"/>
                  </a:lnTo>
                  <a:lnTo>
                    <a:pt x="269379" y="21831"/>
                  </a:lnTo>
                  <a:lnTo>
                    <a:pt x="291553" y="21831"/>
                  </a:lnTo>
                  <a:lnTo>
                    <a:pt x="291553" y="98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10" name="Google Shape;510;p8"/>
          <p:cNvSpPr txBox="1"/>
          <p:nvPr/>
        </p:nvSpPr>
        <p:spPr>
          <a:xfrm>
            <a:off x="714279" y="5958639"/>
            <a:ext cx="2355215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5BCC9"/>
                </a:solidFill>
                <a:latin typeface="Verdana"/>
                <a:ea typeface="Verdana"/>
                <a:cs typeface="Verdana"/>
                <a:sym typeface="Verdana"/>
              </a:rPr>
              <a:t>(ноябрь - декабрь 2022)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9"/>
          <p:cNvGrpSpPr/>
          <p:nvPr/>
        </p:nvGrpSpPr>
        <p:grpSpPr>
          <a:xfrm>
            <a:off x="328612" y="809726"/>
            <a:ext cx="9913654" cy="5976035"/>
            <a:chOff x="328612" y="809726"/>
            <a:chExt cx="9913654" cy="5976035"/>
          </a:xfrm>
        </p:grpSpPr>
        <p:pic>
          <p:nvPicPr>
            <p:cNvPr id="516" name="Google Shape;51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82118" y="1957044"/>
              <a:ext cx="339724" cy="33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08957" y="809726"/>
              <a:ext cx="4138317" cy="4895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9"/>
            <p:cNvSpPr/>
            <p:nvPr/>
          </p:nvSpPr>
          <p:spPr>
            <a:xfrm>
              <a:off x="328612" y="1165478"/>
              <a:ext cx="5118735" cy="5290185"/>
            </a:xfrm>
            <a:custGeom>
              <a:rect b="b" l="l" r="r" t="t"/>
              <a:pathLst>
                <a:path extrusionOk="0" h="5290185" w="5118735">
                  <a:moveTo>
                    <a:pt x="23863" y="5271084"/>
                  </a:moveTo>
                  <a:lnTo>
                    <a:pt x="18503" y="5265737"/>
                  </a:lnTo>
                  <a:lnTo>
                    <a:pt x="5308" y="5265737"/>
                  </a:lnTo>
                  <a:lnTo>
                    <a:pt x="0" y="5271084"/>
                  </a:lnTo>
                  <a:lnTo>
                    <a:pt x="0" y="5284279"/>
                  </a:lnTo>
                  <a:lnTo>
                    <a:pt x="5308" y="5289639"/>
                  </a:lnTo>
                  <a:lnTo>
                    <a:pt x="18503" y="5289639"/>
                  </a:lnTo>
                  <a:lnTo>
                    <a:pt x="23863" y="5284279"/>
                  </a:lnTo>
                  <a:lnTo>
                    <a:pt x="23863" y="5271084"/>
                  </a:lnTo>
                  <a:close/>
                </a:path>
                <a:path extrusionOk="0" h="5290185" w="5118735">
                  <a:moveTo>
                    <a:pt x="23863" y="5152568"/>
                  </a:moveTo>
                  <a:lnTo>
                    <a:pt x="18503" y="5147208"/>
                  </a:lnTo>
                  <a:lnTo>
                    <a:pt x="5308" y="5147208"/>
                  </a:lnTo>
                  <a:lnTo>
                    <a:pt x="0" y="5152568"/>
                  </a:lnTo>
                  <a:lnTo>
                    <a:pt x="0" y="5165763"/>
                  </a:lnTo>
                  <a:lnTo>
                    <a:pt x="5308" y="5171071"/>
                  </a:lnTo>
                  <a:lnTo>
                    <a:pt x="18503" y="5171071"/>
                  </a:lnTo>
                  <a:lnTo>
                    <a:pt x="23863" y="5165763"/>
                  </a:lnTo>
                  <a:lnTo>
                    <a:pt x="23863" y="5152568"/>
                  </a:lnTo>
                  <a:close/>
                </a:path>
                <a:path extrusionOk="0" h="5290185" w="5118735">
                  <a:moveTo>
                    <a:pt x="23863" y="5034000"/>
                  </a:moveTo>
                  <a:lnTo>
                    <a:pt x="18503" y="5028654"/>
                  </a:lnTo>
                  <a:lnTo>
                    <a:pt x="5308" y="5028654"/>
                  </a:lnTo>
                  <a:lnTo>
                    <a:pt x="0" y="5034000"/>
                  </a:lnTo>
                  <a:lnTo>
                    <a:pt x="0" y="5047208"/>
                  </a:lnTo>
                  <a:lnTo>
                    <a:pt x="5308" y="5052555"/>
                  </a:lnTo>
                  <a:lnTo>
                    <a:pt x="18503" y="5052555"/>
                  </a:lnTo>
                  <a:lnTo>
                    <a:pt x="23863" y="5047208"/>
                  </a:lnTo>
                  <a:lnTo>
                    <a:pt x="23863" y="5034000"/>
                  </a:lnTo>
                  <a:close/>
                </a:path>
                <a:path extrusionOk="0" h="5290185" w="5118735">
                  <a:moveTo>
                    <a:pt x="154381" y="5271084"/>
                  </a:moveTo>
                  <a:lnTo>
                    <a:pt x="149021" y="5265737"/>
                  </a:lnTo>
                  <a:lnTo>
                    <a:pt x="135826" y="5265737"/>
                  </a:lnTo>
                  <a:lnTo>
                    <a:pt x="130467" y="5271084"/>
                  </a:lnTo>
                  <a:lnTo>
                    <a:pt x="130467" y="5284279"/>
                  </a:lnTo>
                  <a:lnTo>
                    <a:pt x="135826" y="5289639"/>
                  </a:lnTo>
                  <a:lnTo>
                    <a:pt x="149021" y="5289639"/>
                  </a:lnTo>
                  <a:lnTo>
                    <a:pt x="154381" y="5284279"/>
                  </a:lnTo>
                  <a:lnTo>
                    <a:pt x="154381" y="5271084"/>
                  </a:lnTo>
                  <a:close/>
                </a:path>
                <a:path extrusionOk="0" h="5290185" w="5118735">
                  <a:moveTo>
                    <a:pt x="154381" y="5152568"/>
                  </a:moveTo>
                  <a:lnTo>
                    <a:pt x="149021" y="5147208"/>
                  </a:lnTo>
                  <a:lnTo>
                    <a:pt x="135826" y="5147208"/>
                  </a:lnTo>
                  <a:lnTo>
                    <a:pt x="130467" y="5152568"/>
                  </a:lnTo>
                  <a:lnTo>
                    <a:pt x="130467" y="5165763"/>
                  </a:lnTo>
                  <a:lnTo>
                    <a:pt x="135826" y="5171071"/>
                  </a:lnTo>
                  <a:lnTo>
                    <a:pt x="149021" y="5171071"/>
                  </a:lnTo>
                  <a:lnTo>
                    <a:pt x="154381" y="5165763"/>
                  </a:lnTo>
                  <a:lnTo>
                    <a:pt x="154381" y="5152568"/>
                  </a:lnTo>
                  <a:close/>
                </a:path>
                <a:path extrusionOk="0" h="5290185" w="5118735">
                  <a:moveTo>
                    <a:pt x="154381" y="5034000"/>
                  </a:moveTo>
                  <a:lnTo>
                    <a:pt x="149021" y="5028654"/>
                  </a:lnTo>
                  <a:lnTo>
                    <a:pt x="135826" y="5028654"/>
                  </a:lnTo>
                  <a:lnTo>
                    <a:pt x="130467" y="5034000"/>
                  </a:lnTo>
                  <a:lnTo>
                    <a:pt x="130467" y="5047208"/>
                  </a:lnTo>
                  <a:lnTo>
                    <a:pt x="135826" y="5052555"/>
                  </a:lnTo>
                  <a:lnTo>
                    <a:pt x="149021" y="5052555"/>
                  </a:lnTo>
                  <a:lnTo>
                    <a:pt x="154381" y="5047208"/>
                  </a:lnTo>
                  <a:lnTo>
                    <a:pt x="154381" y="5034000"/>
                  </a:lnTo>
                  <a:close/>
                </a:path>
                <a:path extrusionOk="0" h="5290185" w="5118735">
                  <a:moveTo>
                    <a:pt x="284810" y="5271084"/>
                  </a:moveTo>
                  <a:lnTo>
                    <a:pt x="279501" y="5265737"/>
                  </a:lnTo>
                  <a:lnTo>
                    <a:pt x="266306" y="5265737"/>
                  </a:lnTo>
                  <a:lnTo>
                    <a:pt x="260946" y="5271084"/>
                  </a:lnTo>
                  <a:lnTo>
                    <a:pt x="260946" y="5284279"/>
                  </a:lnTo>
                  <a:lnTo>
                    <a:pt x="266306" y="5289639"/>
                  </a:lnTo>
                  <a:lnTo>
                    <a:pt x="279501" y="5289639"/>
                  </a:lnTo>
                  <a:lnTo>
                    <a:pt x="284810" y="5284279"/>
                  </a:lnTo>
                  <a:lnTo>
                    <a:pt x="284810" y="5271084"/>
                  </a:lnTo>
                  <a:close/>
                </a:path>
                <a:path extrusionOk="0" h="5290185" w="5118735">
                  <a:moveTo>
                    <a:pt x="284810" y="5152568"/>
                  </a:moveTo>
                  <a:lnTo>
                    <a:pt x="279501" y="5147208"/>
                  </a:lnTo>
                  <a:lnTo>
                    <a:pt x="266306" y="5147208"/>
                  </a:lnTo>
                  <a:lnTo>
                    <a:pt x="260946" y="5152568"/>
                  </a:lnTo>
                  <a:lnTo>
                    <a:pt x="260946" y="5165763"/>
                  </a:lnTo>
                  <a:lnTo>
                    <a:pt x="266306" y="5171071"/>
                  </a:lnTo>
                  <a:lnTo>
                    <a:pt x="279501" y="5171071"/>
                  </a:lnTo>
                  <a:lnTo>
                    <a:pt x="284810" y="5165763"/>
                  </a:lnTo>
                  <a:lnTo>
                    <a:pt x="284810" y="5152568"/>
                  </a:lnTo>
                  <a:close/>
                </a:path>
                <a:path extrusionOk="0" h="5290185" w="5118735">
                  <a:moveTo>
                    <a:pt x="284810" y="5034000"/>
                  </a:moveTo>
                  <a:lnTo>
                    <a:pt x="279501" y="5028654"/>
                  </a:lnTo>
                  <a:lnTo>
                    <a:pt x="266306" y="5028654"/>
                  </a:lnTo>
                  <a:lnTo>
                    <a:pt x="260946" y="5034000"/>
                  </a:lnTo>
                  <a:lnTo>
                    <a:pt x="260946" y="5047208"/>
                  </a:lnTo>
                  <a:lnTo>
                    <a:pt x="266306" y="5052555"/>
                  </a:lnTo>
                  <a:lnTo>
                    <a:pt x="279501" y="5052555"/>
                  </a:lnTo>
                  <a:lnTo>
                    <a:pt x="284810" y="5047208"/>
                  </a:lnTo>
                  <a:lnTo>
                    <a:pt x="284810" y="5034000"/>
                  </a:lnTo>
                  <a:close/>
                </a:path>
                <a:path extrusionOk="0" h="5290185" w="5118735">
                  <a:moveTo>
                    <a:pt x="415328" y="5271084"/>
                  </a:moveTo>
                  <a:lnTo>
                    <a:pt x="409968" y="5265737"/>
                  </a:lnTo>
                  <a:lnTo>
                    <a:pt x="396773" y="5265737"/>
                  </a:lnTo>
                  <a:lnTo>
                    <a:pt x="391414" y="5271084"/>
                  </a:lnTo>
                  <a:lnTo>
                    <a:pt x="391414" y="5284279"/>
                  </a:lnTo>
                  <a:lnTo>
                    <a:pt x="396773" y="5289639"/>
                  </a:lnTo>
                  <a:lnTo>
                    <a:pt x="409968" y="5289639"/>
                  </a:lnTo>
                  <a:lnTo>
                    <a:pt x="415328" y="5284279"/>
                  </a:lnTo>
                  <a:lnTo>
                    <a:pt x="415328" y="5271084"/>
                  </a:lnTo>
                  <a:close/>
                </a:path>
                <a:path extrusionOk="0" h="5290185" w="5118735">
                  <a:moveTo>
                    <a:pt x="415328" y="5152568"/>
                  </a:moveTo>
                  <a:lnTo>
                    <a:pt x="409968" y="5147208"/>
                  </a:lnTo>
                  <a:lnTo>
                    <a:pt x="396773" y="5147208"/>
                  </a:lnTo>
                  <a:lnTo>
                    <a:pt x="391414" y="5152568"/>
                  </a:lnTo>
                  <a:lnTo>
                    <a:pt x="391414" y="5165763"/>
                  </a:lnTo>
                  <a:lnTo>
                    <a:pt x="396773" y="5171071"/>
                  </a:lnTo>
                  <a:lnTo>
                    <a:pt x="409968" y="5171071"/>
                  </a:lnTo>
                  <a:lnTo>
                    <a:pt x="415328" y="5165763"/>
                  </a:lnTo>
                  <a:lnTo>
                    <a:pt x="415328" y="5152568"/>
                  </a:lnTo>
                  <a:close/>
                </a:path>
                <a:path extrusionOk="0" h="5290185" w="5118735">
                  <a:moveTo>
                    <a:pt x="415328" y="5034000"/>
                  </a:moveTo>
                  <a:lnTo>
                    <a:pt x="409968" y="5028654"/>
                  </a:lnTo>
                  <a:lnTo>
                    <a:pt x="396773" y="5028654"/>
                  </a:lnTo>
                  <a:lnTo>
                    <a:pt x="391414" y="5034000"/>
                  </a:lnTo>
                  <a:lnTo>
                    <a:pt x="391414" y="5047208"/>
                  </a:lnTo>
                  <a:lnTo>
                    <a:pt x="396773" y="5052555"/>
                  </a:lnTo>
                  <a:lnTo>
                    <a:pt x="409968" y="5052555"/>
                  </a:lnTo>
                  <a:lnTo>
                    <a:pt x="415328" y="5047208"/>
                  </a:lnTo>
                  <a:lnTo>
                    <a:pt x="415328" y="5034000"/>
                  </a:lnTo>
                  <a:close/>
                </a:path>
                <a:path extrusionOk="0" h="5290185" w="5118735">
                  <a:moveTo>
                    <a:pt x="545807" y="5271084"/>
                  </a:moveTo>
                  <a:lnTo>
                    <a:pt x="540448" y="5265737"/>
                  </a:lnTo>
                  <a:lnTo>
                    <a:pt x="527253" y="5265737"/>
                  </a:lnTo>
                  <a:lnTo>
                    <a:pt x="521893" y="5271084"/>
                  </a:lnTo>
                  <a:lnTo>
                    <a:pt x="521893" y="5284279"/>
                  </a:lnTo>
                  <a:lnTo>
                    <a:pt x="527253" y="5289639"/>
                  </a:lnTo>
                  <a:lnTo>
                    <a:pt x="540448" y="5289639"/>
                  </a:lnTo>
                  <a:lnTo>
                    <a:pt x="545807" y="5284279"/>
                  </a:lnTo>
                  <a:lnTo>
                    <a:pt x="545807" y="5271084"/>
                  </a:lnTo>
                  <a:close/>
                </a:path>
                <a:path extrusionOk="0" h="5290185" w="5118735">
                  <a:moveTo>
                    <a:pt x="545807" y="5152568"/>
                  </a:moveTo>
                  <a:lnTo>
                    <a:pt x="540448" y="5147208"/>
                  </a:lnTo>
                  <a:lnTo>
                    <a:pt x="527253" y="5147208"/>
                  </a:lnTo>
                  <a:lnTo>
                    <a:pt x="521893" y="5152568"/>
                  </a:lnTo>
                  <a:lnTo>
                    <a:pt x="521893" y="5165763"/>
                  </a:lnTo>
                  <a:lnTo>
                    <a:pt x="527253" y="5171071"/>
                  </a:lnTo>
                  <a:lnTo>
                    <a:pt x="540448" y="5171071"/>
                  </a:lnTo>
                  <a:lnTo>
                    <a:pt x="545807" y="5165763"/>
                  </a:lnTo>
                  <a:lnTo>
                    <a:pt x="545807" y="5152568"/>
                  </a:lnTo>
                  <a:close/>
                </a:path>
                <a:path extrusionOk="0" h="5290185" w="5118735">
                  <a:moveTo>
                    <a:pt x="545807" y="5034000"/>
                  </a:moveTo>
                  <a:lnTo>
                    <a:pt x="540448" y="5028654"/>
                  </a:lnTo>
                  <a:lnTo>
                    <a:pt x="527253" y="5028654"/>
                  </a:lnTo>
                  <a:lnTo>
                    <a:pt x="521893" y="5034000"/>
                  </a:lnTo>
                  <a:lnTo>
                    <a:pt x="521893" y="5047208"/>
                  </a:lnTo>
                  <a:lnTo>
                    <a:pt x="527253" y="5052555"/>
                  </a:lnTo>
                  <a:lnTo>
                    <a:pt x="540448" y="5052555"/>
                  </a:lnTo>
                  <a:lnTo>
                    <a:pt x="545807" y="5047208"/>
                  </a:lnTo>
                  <a:lnTo>
                    <a:pt x="545807" y="5034000"/>
                  </a:lnTo>
                  <a:close/>
                </a:path>
                <a:path extrusionOk="0" h="5290185" w="5118735">
                  <a:moveTo>
                    <a:pt x="1082878" y="591985"/>
                  </a:moveTo>
                  <a:lnTo>
                    <a:pt x="1079576" y="542988"/>
                  </a:lnTo>
                  <a:lnTo>
                    <a:pt x="1069975" y="495998"/>
                  </a:lnTo>
                  <a:lnTo>
                    <a:pt x="1054493" y="451434"/>
                  </a:lnTo>
                  <a:lnTo>
                    <a:pt x="1033564" y="409740"/>
                  </a:lnTo>
                  <a:lnTo>
                    <a:pt x="1007630" y="371335"/>
                  </a:lnTo>
                  <a:lnTo>
                    <a:pt x="977099" y="336651"/>
                  </a:lnTo>
                  <a:lnTo>
                    <a:pt x="942416" y="306120"/>
                  </a:lnTo>
                  <a:lnTo>
                    <a:pt x="904011" y="280187"/>
                  </a:lnTo>
                  <a:lnTo>
                    <a:pt x="862317" y="259257"/>
                  </a:lnTo>
                  <a:lnTo>
                    <a:pt x="817753" y="243776"/>
                  </a:lnTo>
                  <a:lnTo>
                    <a:pt x="770763" y="234175"/>
                  </a:lnTo>
                  <a:lnTo>
                    <a:pt x="721766" y="230873"/>
                  </a:lnTo>
                  <a:lnTo>
                    <a:pt x="672757" y="234175"/>
                  </a:lnTo>
                  <a:lnTo>
                    <a:pt x="625767" y="243776"/>
                  </a:lnTo>
                  <a:lnTo>
                    <a:pt x="581202" y="259257"/>
                  </a:lnTo>
                  <a:lnTo>
                    <a:pt x="539508" y="280187"/>
                  </a:lnTo>
                  <a:lnTo>
                    <a:pt x="501103" y="306120"/>
                  </a:lnTo>
                  <a:lnTo>
                    <a:pt x="466420" y="336651"/>
                  </a:lnTo>
                  <a:lnTo>
                    <a:pt x="435889" y="371335"/>
                  </a:lnTo>
                  <a:lnTo>
                    <a:pt x="409956" y="409740"/>
                  </a:lnTo>
                  <a:lnTo>
                    <a:pt x="389026" y="451434"/>
                  </a:lnTo>
                  <a:lnTo>
                    <a:pt x="373545" y="495998"/>
                  </a:lnTo>
                  <a:lnTo>
                    <a:pt x="363943" y="542988"/>
                  </a:lnTo>
                  <a:lnTo>
                    <a:pt x="360654" y="591985"/>
                  </a:lnTo>
                  <a:lnTo>
                    <a:pt x="363943" y="640994"/>
                  </a:lnTo>
                  <a:lnTo>
                    <a:pt x="373545" y="687984"/>
                  </a:lnTo>
                  <a:lnTo>
                    <a:pt x="389026" y="732548"/>
                  </a:lnTo>
                  <a:lnTo>
                    <a:pt x="409956" y="774242"/>
                  </a:lnTo>
                  <a:lnTo>
                    <a:pt x="435889" y="812647"/>
                  </a:lnTo>
                  <a:lnTo>
                    <a:pt x="466420" y="847331"/>
                  </a:lnTo>
                  <a:lnTo>
                    <a:pt x="501103" y="877849"/>
                  </a:lnTo>
                  <a:lnTo>
                    <a:pt x="539508" y="903795"/>
                  </a:lnTo>
                  <a:lnTo>
                    <a:pt x="581202" y="924712"/>
                  </a:lnTo>
                  <a:lnTo>
                    <a:pt x="625767" y="940193"/>
                  </a:lnTo>
                  <a:lnTo>
                    <a:pt x="672757" y="949794"/>
                  </a:lnTo>
                  <a:lnTo>
                    <a:pt x="721766" y="953084"/>
                  </a:lnTo>
                  <a:lnTo>
                    <a:pt x="770763" y="949794"/>
                  </a:lnTo>
                  <a:lnTo>
                    <a:pt x="817753" y="940193"/>
                  </a:lnTo>
                  <a:lnTo>
                    <a:pt x="862317" y="924712"/>
                  </a:lnTo>
                  <a:lnTo>
                    <a:pt x="904011" y="903795"/>
                  </a:lnTo>
                  <a:lnTo>
                    <a:pt x="942416" y="877849"/>
                  </a:lnTo>
                  <a:lnTo>
                    <a:pt x="977099" y="847331"/>
                  </a:lnTo>
                  <a:lnTo>
                    <a:pt x="1007630" y="812647"/>
                  </a:lnTo>
                  <a:lnTo>
                    <a:pt x="1033564" y="774242"/>
                  </a:lnTo>
                  <a:lnTo>
                    <a:pt x="1054493" y="732548"/>
                  </a:lnTo>
                  <a:lnTo>
                    <a:pt x="1069975" y="687984"/>
                  </a:lnTo>
                  <a:lnTo>
                    <a:pt x="1079576" y="640994"/>
                  </a:lnTo>
                  <a:lnTo>
                    <a:pt x="1082878" y="591985"/>
                  </a:lnTo>
                  <a:close/>
                </a:path>
                <a:path extrusionOk="0" h="5290185" w="5118735">
                  <a:moveTo>
                    <a:pt x="4207675" y="434467"/>
                  </a:moveTo>
                  <a:lnTo>
                    <a:pt x="4206024" y="426364"/>
                  </a:lnTo>
                  <a:lnTo>
                    <a:pt x="4201541" y="419747"/>
                  </a:lnTo>
                  <a:lnTo>
                    <a:pt x="4194899" y="415277"/>
                  </a:lnTo>
                  <a:lnTo>
                    <a:pt x="4186783" y="413639"/>
                  </a:lnTo>
                  <a:lnTo>
                    <a:pt x="4178668" y="415277"/>
                  </a:lnTo>
                  <a:lnTo>
                    <a:pt x="4172039" y="419747"/>
                  </a:lnTo>
                  <a:lnTo>
                    <a:pt x="4167581" y="426364"/>
                  </a:lnTo>
                  <a:lnTo>
                    <a:pt x="4165943" y="434467"/>
                  </a:lnTo>
                  <a:lnTo>
                    <a:pt x="4167581" y="442595"/>
                  </a:lnTo>
                  <a:lnTo>
                    <a:pt x="4172039" y="449211"/>
                  </a:lnTo>
                  <a:lnTo>
                    <a:pt x="4178668" y="453682"/>
                  </a:lnTo>
                  <a:lnTo>
                    <a:pt x="4186783" y="455307"/>
                  </a:lnTo>
                  <a:lnTo>
                    <a:pt x="4194899" y="453682"/>
                  </a:lnTo>
                  <a:lnTo>
                    <a:pt x="4201541" y="449211"/>
                  </a:lnTo>
                  <a:lnTo>
                    <a:pt x="4206024" y="442595"/>
                  </a:lnTo>
                  <a:lnTo>
                    <a:pt x="4207675" y="434467"/>
                  </a:lnTo>
                  <a:close/>
                </a:path>
                <a:path extrusionOk="0" h="5290185" w="5118735">
                  <a:moveTo>
                    <a:pt x="4207675" y="227647"/>
                  </a:moveTo>
                  <a:lnTo>
                    <a:pt x="4206024" y="219544"/>
                  </a:lnTo>
                  <a:lnTo>
                    <a:pt x="4201541" y="212928"/>
                  </a:lnTo>
                  <a:lnTo>
                    <a:pt x="4194899" y="208457"/>
                  </a:lnTo>
                  <a:lnTo>
                    <a:pt x="4186783" y="206819"/>
                  </a:lnTo>
                  <a:lnTo>
                    <a:pt x="4178668" y="208457"/>
                  </a:lnTo>
                  <a:lnTo>
                    <a:pt x="4172039" y="212928"/>
                  </a:lnTo>
                  <a:lnTo>
                    <a:pt x="4167581" y="219544"/>
                  </a:lnTo>
                  <a:lnTo>
                    <a:pt x="4165943" y="227647"/>
                  </a:lnTo>
                  <a:lnTo>
                    <a:pt x="4167581" y="235775"/>
                  </a:lnTo>
                  <a:lnTo>
                    <a:pt x="4172039" y="242392"/>
                  </a:lnTo>
                  <a:lnTo>
                    <a:pt x="4178668" y="246862"/>
                  </a:lnTo>
                  <a:lnTo>
                    <a:pt x="4186783" y="248488"/>
                  </a:lnTo>
                  <a:lnTo>
                    <a:pt x="4194899" y="246862"/>
                  </a:lnTo>
                  <a:lnTo>
                    <a:pt x="4201541" y="242392"/>
                  </a:lnTo>
                  <a:lnTo>
                    <a:pt x="4206024" y="235775"/>
                  </a:lnTo>
                  <a:lnTo>
                    <a:pt x="4207675" y="227647"/>
                  </a:lnTo>
                  <a:close/>
                </a:path>
                <a:path extrusionOk="0" h="5290185" w="5118735">
                  <a:moveTo>
                    <a:pt x="4207675" y="20828"/>
                  </a:moveTo>
                  <a:lnTo>
                    <a:pt x="4206024" y="12725"/>
                  </a:lnTo>
                  <a:lnTo>
                    <a:pt x="4201541" y="6108"/>
                  </a:lnTo>
                  <a:lnTo>
                    <a:pt x="4194899" y="1638"/>
                  </a:lnTo>
                  <a:lnTo>
                    <a:pt x="4186783" y="0"/>
                  </a:lnTo>
                  <a:lnTo>
                    <a:pt x="4178668" y="1638"/>
                  </a:lnTo>
                  <a:lnTo>
                    <a:pt x="4172039" y="6108"/>
                  </a:lnTo>
                  <a:lnTo>
                    <a:pt x="4167581" y="12725"/>
                  </a:lnTo>
                  <a:lnTo>
                    <a:pt x="4165943" y="20828"/>
                  </a:lnTo>
                  <a:lnTo>
                    <a:pt x="4167581" y="28943"/>
                  </a:lnTo>
                  <a:lnTo>
                    <a:pt x="4172039" y="35572"/>
                  </a:lnTo>
                  <a:lnTo>
                    <a:pt x="4178668" y="40030"/>
                  </a:lnTo>
                  <a:lnTo>
                    <a:pt x="4186783" y="41668"/>
                  </a:lnTo>
                  <a:lnTo>
                    <a:pt x="4194899" y="40030"/>
                  </a:lnTo>
                  <a:lnTo>
                    <a:pt x="4201541" y="35572"/>
                  </a:lnTo>
                  <a:lnTo>
                    <a:pt x="4206024" y="28943"/>
                  </a:lnTo>
                  <a:lnTo>
                    <a:pt x="4207675" y="20828"/>
                  </a:lnTo>
                  <a:close/>
                </a:path>
                <a:path extrusionOk="0" h="5290185" w="5118735">
                  <a:moveTo>
                    <a:pt x="4435322" y="434467"/>
                  </a:moveTo>
                  <a:lnTo>
                    <a:pt x="4433684" y="426364"/>
                  </a:lnTo>
                  <a:lnTo>
                    <a:pt x="4429214" y="419747"/>
                  </a:lnTo>
                  <a:lnTo>
                    <a:pt x="4422597" y="415277"/>
                  </a:lnTo>
                  <a:lnTo>
                    <a:pt x="4414494" y="413639"/>
                  </a:lnTo>
                  <a:lnTo>
                    <a:pt x="4406366" y="415277"/>
                  </a:lnTo>
                  <a:lnTo>
                    <a:pt x="4399750" y="419747"/>
                  </a:lnTo>
                  <a:lnTo>
                    <a:pt x="4395279" y="426364"/>
                  </a:lnTo>
                  <a:lnTo>
                    <a:pt x="4393654" y="434467"/>
                  </a:lnTo>
                  <a:lnTo>
                    <a:pt x="4395279" y="442595"/>
                  </a:lnTo>
                  <a:lnTo>
                    <a:pt x="4399750" y="449211"/>
                  </a:lnTo>
                  <a:lnTo>
                    <a:pt x="4406366" y="453682"/>
                  </a:lnTo>
                  <a:lnTo>
                    <a:pt x="4414494" y="455307"/>
                  </a:lnTo>
                  <a:lnTo>
                    <a:pt x="4422597" y="453682"/>
                  </a:lnTo>
                  <a:lnTo>
                    <a:pt x="4429214" y="449211"/>
                  </a:lnTo>
                  <a:lnTo>
                    <a:pt x="4433684" y="442595"/>
                  </a:lnTo>
                  <a:lnTo>
                    <a:pt x="4435322" y="434467"/>
                  </a:lnTo>
                  <a:close/>
                </a:path>
                <a:path extrusionOk="0" h="5290185" w="5118735">
                  <a:moveTo>
                    <a:pt x="4435322" y="227647"/>
                  </a:moveTo>
                  <a:lnTo>
                    <a:pt x="4433684" y="219544"/>
                  </a:lnTo>
                  <a:lnTo>
                    <a:pt x="4429214" y="212928"/>
                  </a:lnTo>
                  <a:lnTo>
                    <a:pt x="4422597" y="208457"/>
                  </a:lnTo>
                  <a:lnTo>
                    <a:pt x="4414494" y="206819"/>
                  </a:lnTo>
                  <a:lnTo>
                    <a:pt x="4406366" y="208457"/>
                  </a:lnTo>
                  <a:lnTo>
                    <a:pt x="4399750" y="212928"/>
                  </a:lnTo>
                  <a:lnTo>
                    <a:pt x="4395279" y="219544"/>
                  </a:lnTo>
                  <a:lnTo>
                    <a:pt x="4393654" y="227647"/>
                  </a:lnTo>
                  <a:lnTo>
                    <a:pt x="4395279" y="235775"/>
                  </a:lnTo>
                  <a:lnTo>
                    <a:pt x="4399750" y="242392"/>
                  </a:lnTo>
                  <a:lnTo>
                    <a:pt x="4406366" y="246862"/>
                  </a:lnTo>
                  <a:lnTo>
                    <a:pt x="4414494" y="248488"/>
                  </a:lnTo>
                  <a:lnTo>
                    <a:pt x="4422597" y="246862"/>
                  </a:lnTo>
                  <a:lnTo>
                    <a:pt x="4429214" y="242392"/>
                  </a:lnTo>
                  <a:lnTo>
                    <a:pt x="4433684" y="235775"/>
                  </a:lnTo>
                  <a:lnTo>
                    <a:pt x="4435322" y="227647"/>
                  </a:lnTo>
                  <a:close/>
                </a:path>
                <a:path extrusionOk="0" h="5290185" w="5118735">
                  <a:moveTo>
                    <a:pt x="4435322" y="20828"/>
                  </a:moveTo>
                  <a:lnTo>
                    <a:pt x="4433684" y="12725"/>
                  </a:lnTo>
                  <a:lnTo>
                    <a:pt x="4429214" y="6108"/>
                  </a:lnTo>
                  <a:lnTo>
                    <a:pt x="4422597" y="1638"/>
                  </a:lnTo>
                  <a:lnTo>
                    <a:pt x="4414494" y="0"/>
                  </a:lnTo>
                  <a:lnTo>
                    <a:pt x="4406366" y="1638"/>
                  </a:lnTo>
                  <a:lnTo>
                    <a:pt x="4399750" y="6108"/>
                  </a:lnTo>
                  <a:lnTo>
                    <a:pt x="4395279" y="12725"/>
                  </a:lnTo>
                  <a:lnTo>
                    <a:pt x="4393654" y="20828"/>
                  </a:lnTo>
                  <a:lnTo>
                    <a:pt x="4395279" y="28943"/>
                  </a:lnTo>
                  <a:lnTo>
                    <a:pt x="4399750" y="35572"/>
                  </a:lnTo>
                  <a:lnTo>
                    <a:pt x="4406366" y="40030"/>
                  </a:lnTo>
                  <a:lnTo>
                    <a:pt x="4414494" y="41668"/>
                  </a:lnTo>
                  <a:lnTo>
                    <a:pt x="4422597" y="40030"/>
                  </a:lnTo>
                  <a:lnTo>
                    <a:pt x="4429214" y="35572"/>
                  </a:lnTo>
                  <a:lnTo>
                    <a:pt x="4433684" y="28943"/>
                  </a:lnTo>
                  <a:lnTo>
                    <a:pt x="4435322" y="20828"/>
                  </a:lnTo>
                  <a:close/>
                </a:path>
                <a:path extrusionOk="0" h="5290185" w="5118735">
                  <a:moveTo>
                    <a:pt x="4662983" y="434467"/>
                  </a:moveTo>
                  <a:lnTo>
                    <a:pt x="4661344" y="426364"/>
                  </a:lnTo>
                  <a:lnTo>
                    <a:pt x="4656874" y="419747"/>
                  </a:lnTo>
                  <a:lnTo>
                    <a:pt x="4650257" y="415277"/>
                  </a:lnTo>
                  <a:lnTo>
                    <a:pt x="4642142" y="413639"/>
                  </a:lnTo>
                  <a:lnTo>
                    <a:pt x="4634027" y="415277"/>
                  </a:lnTo>
                  <a:lnTo>
                    <a:pt x="4627410" y="419747"/>
                  </a:lnTo>
                  <a:lnTo>
                    <a:pt x="4622939" y="426364"/>
                  </a:lnTo>
                  <a:lnTo>
                    <a:pt x="4621314" y="434467"/>
                  </a:lnTo>
                  <a:lnTo>
                    <a:pt x="4622939" y="442595"/>
                  </a:lnTo>
                  <a:lnTo>
                    <a:pt x="4627410" y="449211"/>
                  </a:lnTo>
                  <a:lnTo>
                    <a:pt x="4634027" y="453682"/>
                  </a:lnTo>
                  <a:lnTo>
                    <a:pt x="4642142" y="455307"/>
                  </a:lnTo>
                  <a:lnTo>
                    <a:pt x="4650257" y="453682"/>
                  </a:lnTo>
                  <a:lnTo>
                    <a:pt x="4656874" y="449211"/>
                  </a:lnTo>
                  <a:lnTo>
                    <a:pt x="4661344" y="442595"/>
                  </a:lnTo>
                  <a:lnTo>
                    <a:pt x="4662983" y="434467"/>
                  </a:lnTo>
                  <a:close/>
                </a:path>
                <a:path extrusionOk="0" h="5290185" w="5118735">
                  <a:moveTo>
                    <a:pt x="4662983" y="227647"/>
                  </a:moveTo>
                  <a:lnTo>
                    <a:pt x="4661344" y="219544"/>
                  </a:lnTo>
                  <a:lnTo>
                    <a:pt x="4656874" y="212928"/>
                  </a:lnTo>
                  <a:lnTo>
                    <a:pt x="4650257" y="208457"/>
                  </a:lnTo>
                  <a:lnTo>
                    <a:pt x="4642142" y="206819"/>
                  </a:lnTo>
                  <a:lnTo>
                    <a:pt x="4634027" y="208457"/>
                  </a:lnTo>
                  <a:lnTo>
                    <a:pt x="4627410" y="212928"/>
                  </a:lnTo>
                  <a:lnTo>
                    <a:pt x="4622939" y="219544"/>
                  </a:lnTo>
                  <a:lnTo>
                    <a:pt x="4621314" y="227647"/>
                  </a:lnTo>
                  <a:lnTo>
                    <a:pt x="4622939" y="235775"/>
                  </a:lnTo>
                  <a:lnTo>
                    <a:pt x="4627410" y="242392"/>
                  </a:lnTo>
                  <a:lnTo>
                    <a:pt x="4634027" y="246862"/>
                  </a:lnTo>
                  <a:lnTo>
                    <a:pt x="4642142" y="248488"/>
                  </a:lnTo>
                  <a:lnTo>
                    <a:pt x="4650257" y="246862"/>
                  </a:lnTo>
                  <a:lnTo>
                    <a:pt x="4656874" y="242392"/>
                  </a:lnTo>
                  <a:lnTo>
                    <a:pt x="4661344" y="235775"/>
                  </a:lnTo>
                  <a:lnTo>
                    <a:pt x="4662983" y="227647"/>
                  </a:lnTo>
                  <a:close/>
                </a:path>
                <a:path extrusionOk="0" h="5290185" w="5118735">
                  <a:moveTo>
                    <a:pt x="4662983" y="20828"/>
                  </a:moveTo>
                  <a:lnTo>
                    <a:pt x="4661344" y="12725"/>
                  </a:lnTo>
                  <a:lnTo>
                    <a:pt x="4656874" y="6108"/>
                  </a:lnTo>
                  <a:lnTo>
                    <a:pt x="4650257" y="1638"/>
                  </a:lnTo>
                  <a:lnTo>
                    <a:pt x="4642142" y="0"/>
                  </a:lnTo>
                  <a:lnTo>
                    <a:pt x="4634027" y="1638"/>
                  </a:lnTo>
                  <a:lnTo>
                    <a:pt x="4627410" y="6108"/>
                  </a:lnTo>
                  <a:lnTo>
                    <a:pt x="4622939" y="12725"/>
                  </a:lnTo>
                  <a:lnTo>
                    <a:pt x="4621314" y="20828"/>
                  </a:lnTo>
                  <a:lnTo>
                    <a:pt x="4622939" y="28943"/>
                  </a:lnTo>
                  <a:lnTo>
                    <a:pt x="4627410" y="35572"/>
                  </a:lnTo>
                  <a:lnTo>
                    <a:pt x="4634027" y="40030"/>
                  </a:lnTo>
                  <a:lnTo>
                    <a:pt x="4642142" y="41668"/>
                  </a:lnTo>
                  <a:lnTo>
                    <a:pt x="4650257" y="40030"/>
                  </a:lnTo>
                  <a:lnTo>
                    <a:pt x="4656874" y="35572"/>
                  </a:lnTo>
                  <a:lnTo>
                    <a:pt x="4661344" y="28943"/>
                  </a:lnTo>
                  <a:lnTo>
                    <a:pt x="4662983" y="20828"/>
                  </a:lnTo>
                  <a:close/>
                </a:path>
                <a:path extrusionOk="0" h="5290185" w="5118735">
                  <a:moveTo>
                    <a:pt x="4890643" y="434467"/>
                  </a:moveTo>
                  <a:lnTo>
                    <a:pt x="4888992" y="426364"/>
                  </a:lnTo>
                  <a:lnTo>
                    <a:pt x="4884534" y="419747"/>
                  </a:lnTo>
                  <a:lnTo>
                    <a:pt x="4877905" y="415277"/>
                  </a:lnTo>
                  <a:lnTo>
                    <a:pt x="4869802" y="413639"/>
                  </a:lnTo>
                  <a:lnTo>
                    <a:pt x="4861687" y="415277"/>
                  </a:lnTo>
                  <a:lnTo>
                    <a:pt x="4855070" y="419747"/>
                  </a:lnTo>
                  <a:lnTo>
                    <a:pt x="4850600" y="426364"/>
                  </a:lnTo>
                  <a:lnTo>
                    <a:pt x="4848974" y="434467"/>
                  </a:lnTo>
                  <a:lnTo>
                    <a:pt x="4850600" y="442595"/>
                  </a:lnTo>
                  <a:lnTo>
                    <a:pt x="4855070" y="449211"/>
                  </a:lnTo>
                  <a:lnTo>
                    <a:pt x="4861687" y="453682"/>
                  </a:lnTo>
                  <a:lnTo>
                    <a:pt x="4869802" y="455307"/>
                  </a:lnTo>
                  <a:lnTo>
                    <a:pt x="4877905" y="453682"/>
                  </a:lnTo>
                  <a:lnTo>
                    <a:pt x="4884534" y="449211"/>
                  </a:lnTo>
                  <a:lnTo>
                    <a:pt x="4888992" y="442595"/>
                  </a:lnTo>
                  <a:lnTo>
                    <a:pt x="4890643" y="434467"/>
                  </a:lnTo>
                  <a:close/>
                </a:path>
                <a:path extrusionOk="0" h="5290185" w="5118735">
                  <a:moveTo>
                    <a:pt x="4890643" y="227647"/>
                  </a:moveTo>
                  <a:lnTo>
                    <a:pt x="4888992" y="219544"/>
                  </a:lnTo>
                  <a:lnTo>
                    <a:pt x="4884534" y="212928"/>
                  </a:lnTo>
                  <a:lnTo>
                    <a:pt x="4877905" y="208457"/>
                  </a:lnTo>
                  <a:lnTo>
                    <a:pt x="4869802" y="206819"/>
                  </a:lnTo>
                  <a:lnTo>
                    <a:pt x="4861687" y="208457"/>
                  </a:lnTo>
                  <a:lnTo>
                    <a:pt x="4855070" y="212928"/>
                  </a:lnTo>
                  <a:lnTo>
                    <a:pt x="4850600" y="219544"/>
                  </a:lnTo>
                  <a:lnTo>
                    <a:pt x="4848974" y="227647"/>
                  </a:lnTo>
                  <a:lnTo>
                    <a:pt x="4850600" y="235775"/>
                  </a:lnTo>
                  <a:lnTo>
                    <a:pt x="4855070" y="242392"/>
                  </a:lnTo>
                  <a:lnTo>
                    <a:pt x="4861687" y="246862"/>
                  </a:lnTo>
                  <a:lnTo>
                    <a:pt x="4869802" y="248488"/>
                  </a:lnTo>
                  <a:lnTo>
                    <a:pt x="4877905" y="246862"/>
                  </a:lnTo>
                  <a:lnTo>
                    <a:pt x="4884534" y="242392"/>
                  </a:lnTo>
                  <a:lnTo>
                    <a:pt x="4888992" y="235775"/>
                  </a:lnTo>
                  <a:lnTo>
                    <a:pt x="4890643" y="227647"/>
                  </a:lnTo>
                  <a:close/>
                </a:path>
                <a:path extrusionOk="0" h="5290185" w="5118735">
                  <a:moveTo>
                    <a:pt x="4890643" y="20828"/>
                  </a:moveTo>
                  <a:lnTo>
                    <a:pt x="4888992" y="12725"/>
                  </a:lnTo>
                  <a:lnTo>
                    <a:pt x="4884534" y="6108"/>
                  </a:lnTo>
                  <a:lnTo>
                    <a:pt x="4877905" y="1638"/>
                  </a:lnTo>
                  <a:lnTo>
                    <a:pt x="4869802" y="0"/>
                  </a:lnTo>
                  <a:lnTo>
                    <a:pt x="4861687" y="1638"/>
                  </a:lnTo>
                  <a:lnTo>
                    <a:pt x="4855070" y="6108"/>
                  </a:lnTo>
                  <a:lnTo>
                    <a:pt x="4850600" y="12725"/>
                  </a:lnTo>
                  <a:lnTo>
                    <a:pt x="4848974" y="20828"/>
                  </a:lnTo>
                  <a:lnTo>
                    <a:pt x="4850600" y="28943"/>
                  </a:lnTo>
                  <a:lnTo>
                    <a:pt x="4855070" y="35572"/>
                  </a:lnTo>
                  <a:lnTo>
                    <a:pt x="4861687" y="40030"/>
                  </a:lnTo>
                  <a:lnTo>
                    <a:pt x="4869802" y="41668"/>
                  </a:lnTo>
                  <a:lnTo>
                    <a:pt x="4877905" y="40030"/>
                  </a:lnTo>
                  <a:lnTo>
                    <a:pt x="4884534" y="35572"/>
                  </a:lnTo>
                  <a:lnTo>
                    <a:pt x="4888992" y="28943"/>
                  </a:lnTo>
                  <a:lnTo>
                    <a:pt x="4890643" y="20828"/>
                  </a:lnTo>
                  <a:close/>
                </a:path>
                <a:path extrusionOk="0" h="5290185" w="5118735">
                  <a:moveTo>
                    <a:pt x="5118354" y="434467"/>
                  </a:moveTo>
                  <a:lnTo>
                    <a:pt x="5116703" y="426364"/>
                  </a:lnTo>
                  <a:lnTo>
                    <a:pt x="5112245" y="419747"/>
                  </a:lnTo>
                  <a:lnTo>
                    <a:pt x="5105616" y="415277"/>
                  </a:lnTo>
                  <a:lnTo>
                    <a:pt x="5097513" y="413639"/>
                  </a:lnTo>
                  <a:lnTo>
                    <a:pt x="5089385" y="415277"/>
                  </a:lnTo>
                  <a:lnTo>
                    <a:pt x="5082743" y="419747"/>
                  </a:lnTo>
                  <a:lnTo>
                    <a:pt x="5078260" y="426364"/>
                  </a:lnTo>
                  <a:lnTo>
                    <a:pt x="5076622" y="434467"/>
                  </a:lnTo>
                  <a:lnTo>
                    <a:pt x="5078260" y="442595"/>
                  </a:lnTo>
                  <a:lnTo>
                    <a:pt x="5082743" y="449211"/>
                  </a:lnTo>
                  <a:lnTo>
                    <a:pt x="5089385" y="453682"/>
                  </a:lnTo>
                  <a:lnTo>
                    <a:pt x="5097513" y="455307"/>
                  </a:lnTo>
                  <a:lnTo>
                    <a:pt x="5105616" y="453682"/>
                  </a:lnTo>
                  <a:lnTo>
                    <a:pt x="5112245" y="449211"/>
                  </a:lnTo>
                  <a:lnTo>
                    <a:pt x="5116703" y="442595"/>
                  </a:lnTo>
                  <a:lnTo>
                    <a:pt x="5118354" y="434467"/>
                  </a:lnTo>
                  <a:close/>
                </a:path>
                <a:path extrusionOk="0" h="5290185" w="5118735">
                  <a:moveTo>
                    <a:pt x="5118354" y="227647"/>
                  </a:moveTo>
                  <a:lnTo>
                    <a:pt x="5116703" y="219544"/>
                  </a:lnTo>
                  <a:lnTo>
                    <a:pt x="5112245" y="212928"/>
                  </a:lnTo>
                  <a:lnTo>
                    <a:pt x="5105616" y="208457"/>
                  </a:lnTo>
                  <a:lnTo>
                    <a:pt x="5097513" y="206819"/>
                  </a:lnTo>
                  <a:lnTo>
                    <a:pt x="5089385" y="208457"/>
                  </a:lnTo>
                  <a:lnTo>
                    <a:pt x="5082743" y="212928"/>
                  </a:lnTo>
                  <a:lnTo>
                    <a:pt x="5078260" y="219544"/>
                  </a:lnTo>
                  <a:lnTo>
                    <a:pt x="5076622" y="227647"/>
                  </a:lnTo>
                  <a:lnTo>
                    <a:pt x="5078260" y="235775"/>
                  </a:lnTo>
                  <a:lnTo>
                    <a:pt x="5082743" y="242392"/>
                  </a:lnTo>
                  <a:lnTo>
                    <a:pt x="5089385" y="246862"/>
                  </a:lnTo>
                  <a:lnTo>
                    <a:pt x="5097513" y="248488"/>
                  </a:lnTo>
                  <a:lnTo>
                    <a:pt x="5105616" y="246862"/>
                  </a:lnTo>
                  <a:lnTo>
                    <a:pt x="5112245" y="242392"/>
                  </a:lnTo>
                  <a:lnTo>
                    <a:pt x="5116703" y="235775"/>
                  </a:lnTo>
                  <a:lnTo>
                    <a:pt x="5118354" y="227647"/>
                  </a:lnTo>
                  <a:close/>
                </a:path>
                <a:path extrusionOk="0" h="5290185" w="5118735">
                  <a:moveTo>
                    <a:pt x="5118354" y="20828"/>
                  </a:moveTo>
                  <a:lnTo>
                    <a:pt x="5116703" y="12725"/>
                  </a:lnTo>
                  <a:lnTo>
                    <a:pt x="5112245" y="6108"/>
                  </a:lnTo>
                  <a:lnTo>
                    <a:pt x="5105616" y="1638"/>
                  </a:lnTo>
                  <a:lnTo>
                    <a:pt x="5097513" y="0"/>
                  </a:lnTo>
                  <a:lnTo>
                    <a:pt x="5089385" y="1638"/>
                  </a:lnTo>
                  <a:lnTo>
                    <a:pt x="5082743" y="6108"/>
                  </a:lnTo>
                  <a:lnTo>
                    <a:pt x="5078260" y="12725"/>
                  </a:lnTo>
                  <a:lnTo>
                    <a:pt x="5076622" y="20828"/>
                  </a:lnTo>
                  <a:lnTo>
                    <a:pt x="5078260" y="28943"/>
                  </a:lnTo>
                  <a:lnTo>
                    <a:pt x="5082743" y="35572"/>
                  </a:lnTo>
                  <a:lnTo>
                    <a:pt x="5089385" y="40030"/>
                  </a:lnTo>
                  <a:lnTo>
                    <a:pt x="5097513" y="41668"/>
                  </a:lnTo>
                  <a:lnTo>
                    <a:pt x="5105616" y="40030"/>
                  </a:lnTo>
                  <a:lnTo>
                    <a:pt x="5112245" y="35572"/>
                  </a:lnTo>
                  <a:lnTo>
                    <a:pt x="5116703" y="28943"/>
                  </a:lnTo>
                  <a:lnTo>
                    <a:pt x="5118354" y="208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19" name="Google Shape;51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86242" y="1495717"/>
              <a:ext cx="1098003" cy="535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6003" y="1436192"/>
              <a:ext cx="636587" cy="636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14691" y="1478762"/>
              <a:ext cx="158788" cy="396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9"/>
            <p:cNvSpPr/>
            <p:nvPr/>
          </p:nvSpPr>
          <p:spPr>
            <a:xfrm>
              <a:off x="1218875" y="1481429"/>
              <a:ext cx="154940" cy="383540"/>
            </a:xfrm>
            <a:custGeom>
              <a:rect b="b" l="l" r="r" t="t"/>
              <a:pathLst>
                <a:path extrusionOk="0" h="383539" w="154940">
                  <a:moveTo>
                    <a:pt x="9900" y="119608"/>
                  </a:moveTo>
                  <a:lnTo>
                    <a:pt x="324" y="68935"/>
                  </a:lnTo>
                  <a:lnTo>
                    <a:pt x="0" y="31920"/>
                  </a:lnTo>
                  <a:lnTo>
                    <a:pt x="87" y="22186"/>
                  </a:lnTo>
                  <a:lnTo>
                    <a:pt x="667" y="0"/>
                  </a:lnTo>
                  <a:lnTo>
                    <a:pt x="3893" y="1943"/>
                  </a:lnTo>
                  <a:lnTo>
                    <a:pt x="7017" y="3975"/>
                  </a:lnTo>
                  <a:lnTo>
                    <a:pt x="10141" y="6057"/>
                  </a:lnTo>
                  <a:lnTo>
                    <a:pt x="9274" y="27635"/>
                  </a:lnTo>
                  <a:lnTo>
                    <a:pt x="8879" y="46394"/>
                  </a:lnTo>
                  <a:lnTo>
                    <a:pt x="10001" y="90982"/>
                  </a:lnTo>
                  <a:lnTo>
                    <a:pt x="14611" y="116293"/>
                  </a:lnTo>
                  <a:lnTo>
                    <a:pt x="14269" y="116839"/>
                  </a:lnTo>
                  <a:lnTo>
                    <a:pt x="13862" y="117386"/>
                  </a:lnTo>
                  <a:lnTo>
                    <a:pt x="12325" y="119164"/>
                  </a:lnTo>
                  <a:lnTo>
                    <a:pt x="11043" y="119519"/>
                  </a:lnTo>
                  <a:lnTo>
                    <a:pt x="9900" y="119608"/>
                  </a:lnTo>
                  <a:close/>
                </a:path>
                <a:path extrusionOk="0" h="383539" w="154940">
                  <a:moveTo>
                    <a:pt x="17888" y="111480"/>
                  </a:moveTo>
                  <a:lnTo>
                    <a:pt x="16345" y="104876"/>
                  </a:lnTo>
                  <a:lnTo>
                    <a:pt x="16240" y="103987"/>
                  </a:lnTo>
                  <a:lnTo>
                    <a:pt x="15522" y="95897"/>
                  </a:lnTo>
                  <a:lnTo>
                    <a:pt x="15158" y="92278"/>
                  </a:lnTo>
                  <a:lnTo>
                    <a:pt x="14486" y="77730"/>
                  </a:lnTo>
                  <a:lnTo>
                    <a:pt x="14363" y="61942"/>
                  </a:lnTo>
                  <a:lnTo>
                    <a:pt x="14486" y="50773"/>
                  </a:lnTo>
                  <a:lnTo>
                    <a:pt x="15115" y="31920"/>
                  </a:lnTo>
                  <a:lnTo>
                    <a:pt x="16301" y="10172"/>
                  </a:lnTo>
                  <a:lnTo>
                    <a:pt x="19577" y="12407"/>
                  </a:lnTo>
                  <a:lnTo>
                    <a:pt x="22803" y="14643"/>
                  </a:lnTo>
                  <a:lnTo>
                    <a:pt x="25978" y="17017"/>
                  </a:lnTo>
                  <a:lnTo>
                    <a:pt x="24559" y="37835"/>
                  </a:lnTo>
                  <a:lnTo>
                    <a:pt x="23600" y="58472"/>
                  </a:lnTo>
                  <a:lnTo>
                    <a:pt x="23379" y="74330"/>
                  </a:lnTo>
                  <a:lnTo>
                    <a:pt x="23428" y="80195"/>
                  </a:lnTo>
                  <a:lnTo>
                    <a:pt x="23984" y="94411"/>
                  </a:lnTo>
                  <a:lnTo>
                    <a:pt x="24148" y="95897"/>
                  </a:lnTo>
                  <a:lnTo>
                    <a:pt x="24417" y="99225"/>
                  </a:lnTo>
                  <a:lnTo>
                    <a:pt x="24733" y="102196"/>
                  </a:lnTo>
                  <a:lnTo>
                    <a:pt x="22206" y="104876"/>
                  </a:lnTo>
                  <a:lnTo>
                    <a:pt x="19920" y="108305"/>
                  </a:lnTo>
                  <a:lnTo>
                    <a:pt x="17888" y="111480"/>
                  </a:lnTo>
                  <a:close/>
                </a:path>
                <a:path extrusionOk="0" h="383539" w="154940">
                  <a:moveTo>
                    <a:pt x="29991" y="98234"/>
                  </a:moveTo>
                  <a:lnTo>
                    <a:pt x="29958" y="97586"/>
                  </a:lnTo>
                  <a:lnTo>
                    <a:pt x="29839" y="96443"/>
                  </a:lnTo>
                  <a:lnTo>
                    <a:pt x="29462" y="84048"/>
                  </a:lnTo>
                  <a:lnTo>
                    <a:pt x="29398" y="77730"/>
                  </a:lnTo>
                  <a:lnTo>
                    <a:pt x="29769" y="61942"/>
                  </a:lnTo>
                  <a:lnTo>
                    <a:pt x="30903" y="42239"/>
                  </a:lnTo>
                  <a:lnTo>
                    <a:pt x="32518" y="22186"/>
                  </a:lnTo>
                  <a:lnTo>
                    <a:pt x="35998" y="24853"/>
                  </a:lnTo>
                  <a:lnTo>
                    <a:pt x="39415" y="27635"/>
                  </a:lnTo>
                  <a:lnTo>
                    <a:pt x="42742" y="30518"/>
                  </a:lnTo>
                  <a:lnTo>
                    <a:pt x="41027" y="49248"/>
                  </a:lnTo>
                  <a:lnTo>
                    <a:pt x="39804" y="67397"/>
                  </a:lnTo>
                  <a:lnTo>
                    <a:pt x="39392" y="80195"/>
                  </a:lnTo>
                  <a:lnTo>
                    <a:pt x="39518" y="94411"/>
                  </a:lnTo>
                  <a:lnTo>
                    <a:pt x="39593" y="97485"/>
                  </a:lnTo>
                  <a:lnTo>
                    <a:pt x="36786" y="97485"/>
                  </a:lnTo>
                  <a:lnTo>
                    <a:pt x="33115" y="97535"/>
                  </a:lnTo>
                  <a:lnTo>
                    <a:pt x="32023" y="97586"/>
                  </a:lnTo>
                  <a:lnTo>
                    <a:pt x="30982" y="97840"/>
                  </a:lnTo>
                  <a:lnTo>
                    <a:pt x="29991" y="98234"/>
                  </a:lnTo>
                  <a:close/>
                </a:path>
                <a:path extrusionOk="0" h="383539" w="154940">
                  <a:moveTo>
                    <a:pt x="39618" y="98526"/>
                  </a:moveTo>
                  <a:lnTo>
                    <a:pt x="39072" y="98386"/>
                  </a:lnTo>
                  <a:lnTo>
                    <a:pt x="38526" y="98132"/>
                  </a:lnTo>
                  <a:lnTo>
                    <a:pt x="37979" y="98031"/>
                  </a:lnTo>
                  <a:lnTo>
                    <a:pt x="36786" y="97485"/>
                  </a:lnTo>
                  <a:lnTo>
                    <a:pt x="39593" y="97485"/>
                  </a:lnTo>
                  <a:lnTo>
                    <a:pt x="39618" y="98526"/>
                  </a:lnTo>
                  <a:close/>
                </a:path>
                <a:path extrusionOk="0" h="383539" w="154940">
                  <a:moveTo>
                    <a:pt x="22409" y="120611"/>
                  </a:moveTo>
                  <a:lnTo>
                    <a:pt x="14319" y="120611"/>
                  </a:lnTo>
                  <a:lnTo>
                    <a:pt x="16301" y="118516"/>
                  </a:lnTo>
                  <a:lnTo>
                    <a:pt x="20129" y="113263"/>
                  </a:lnTo>
                  <a:lnTo>
                    <a:pt x="24570" y="106570"/>
                  </a:lnTo>
                  <a:lnTo>
                    <a:pt x="29775" y="100780"/>
                  </a:lnTo>
                  <a:lnTo>
                    <a:pt x="35897" y="98234"/>
                  </a:lnTo>
                  <a:lnTo>
                    <a:pt x="36989" y="98234"/>
                  </a:lnTo>
                  <a:lnTo>
                    <a:pt x="38475" y="98336"/>
                  </a:lnTo>
                  <a:lnTo>
                    <a:pt x="38716" y="98526"/>
                  </a:lnTo>
                  <a:lnTo>
                    <a:pt x="39262" y="99225"/>
                  </a:lnTo>
                  <a:lnTo>
                    <a:pt x="40062" y="100317"/>
                  </a:lnTo>
                  <a:lnTo>
                    <a:pt x="34769" y="103682"/>
                  </a:lnTo>
                  <a:lnTo>
                    <a:pt x="30171" y="109262"/>
                  </a:lnTo>
                  <a:lnTo>
                    <a:pt x="26195" y="115341"/>
                  </a:lnTo>
                  <a:lnTo>
                    <a:pt x="22798" y="120154"/>
                  </a:lnTo>
                  <a:lnTo>
                    <a:pt x="22409" y="120611"/>
                  </a:lnTo>
                  <a:close/>
                </a:path>
                <a:path extrusionOk="0" h="383539" w="154940">
                  <a:moveTo>
                    <a:pt x="135109" y="383336"/>
                  </a:moveTo>
                  <a:lnTo>
                    <a:pt x="111547" y="348087"/>
                  </a:lnTo>
                  <a:lnTo>
                    <a:pt x="89811" y="308674"/>
                  </a:lnTo>
                  <a:lnTo>
                    <a:pt x="71227" y="265334"/>
                  </a:lnTo>
                  <a:lnTo>
                    <a:pt x="57115" y="218303"/>
                  </a:lnTo>
                  <a:lnTo>
                    <a:pt x="48851" y="168120"/>
                  </a:lnTo>
                  <a:lnTo>
                    <a:pt x="47780" y="121945"/>
                  </a:lnTo>
                  <a:lnTo>
                    <a:pt x="47659" y="113263"/>
                  </a:lnTo>
                  <a:lnTo>
                    <a:pt x="48393" y="101561"/>
                  </a:lnTo>
                  <a:lnTo>
                    <a:pt x="42145" y="99021"/>
                  </a:lnTo>
                  <a:lnTo>
                    <a:pt x="49689" y="100812"/>
                  </a:lnTo>
                  <a:lnTo>
                    <a:pt x="55683" y="102349"/>
                  </a:lnTo>
                  <a:lnTo>
                    <a:pt x="55165" y="114109"/>
                  </a:lnTo>
                  <a:lnTo>
                    <a:pt x="55285" y="118922"/>
                  </a:lnTo>
                  <a:lnTo>
                    <a:pt x="58801" y="172742"/>
                  </a:lnTo>
                  <a:lnTo>
                    <a:pt x="71124" y="226249"/>
                  </a:lnTo>
                  <a:lnTo>
                    <a:pt x="90257" y="276038"/>
                  </a:lnTo>
                  <a:lnTo>
                    <a:pt x="114403" y="321741"/>
                  </a:lnTo>
                  <a:lnTo>
                    <a:pt x="141764" y="362991"/>
                  </a:lnTo>
                  <a:lnTo>
                    <a:pt x="139770" y="369849"/>
                  </a:lnTo>
                  <a:lnTo>
                    <a:pt x="137598" y="376694"/>
                  </a:lnTo>
                  <a:lnTo>
                    <a:pt x="135109" y="383336"/>
                  </a:lnTo>
                  <a:close/>
                </a:path>
                <a:path extrusionOk="0" h="383539" w="154940">
                  <a:moveTo>
                    <a:pt x="146869" y="343255"/>
                  </a:moveTo>
                  <a:lnTo>
                    <a:pt x="119998" y="303877"/>
                  </a:lnTo>
                  <a:lnTo>
                    <a:pt x="96834" y="261364"/>
                  </a:lnTo>
                  <a:lnTo>
                    <a:pt x="78811" y="216013"/>
                  </a:lnTo>
                  <a:lnTo>
                    <a:pt x="67364" y="168120"/>
                  </a:lnTo>
                  <a:lnTo>
                    <a:pt x="63926" y="117982"/>
                  </a:lnTo>
                  <a:lnTo>
                    <a:pt x="63570" y="105473"/>
                  </a:lnTo>
                  <a:lnTo>
                    <a:pt x="58465" y="102895"/>
                  </a:lnTo>
                  <a:lnTo>
                    <a:pt x="67291" y="105028"/>
                  </a:lnTo>
                  <a:lnTo>
                    <a:pt x="72460" y="107556"/>
                  </a:lnTo>
                  <a:lnTo>
                    <a:pt x="72676" y="116839"/>
                  </a:lnTo>
                  <a:lnTo>
                    <a:pt x="72800" y="120611"/>
                  </a:lnTo>
                  <a:lnTo>
                    <a:pt x="77887" y="174489"/>
                  </a:lnTo>
                  <a:lnTo>
                    <a:pt x="94067" y="226668"/>
                  </a:lnTo>
                  <a:lnTo>
                    <a:pt x="119113" y="276168"/>
                  </a:lnTo>
                  <a:lnTo>
                    <a:pt x="150844" y="322516"/>
                  </a:lnTo>
                  <a:lnTo>
                    <a:pt x="149752" y="329514"/>
                  </a:lnTo>
                  <a:lnTo>
                    <a:pt x="148355" y="336410"/>
                  </a:lnTo>
                  <a:lnTo>
                    <a:pt x="146869" y="343255"/>
                  </a:lnTo>
                  <a:close/>
                </a:path>
                <a:path extrusionOk="0" h="383539" w="154940">
                  <a:moveTo>
                    <a:pt x="34722" y="123583"/>
                  </a:moveTo>
                  <a:lnTo>
                    <a:pt x="26664" y="123583"/>
                  </a:lnTo>
                  <a:lnTo>
                    <a:pt x="28656" y="121399"/>
                  </a:lnTo>
                  <a:lnTo>
                    <a:pt x="32176" y="117779"/>
                  </a:lnTo>
                  <a:lnTo>
                    <a:pt x="36392" y="108546"/>
                  </a:lnTo>
                  <a:lnTo>
                    <a:pt x="41942" y="103987"/>
                  </a:lnTo>
                  <a:lnTo>
                    <a:pt x="42640" y="105778"/>
                  </a:lnTo>
                  <a:lnTo>
                    <a:pt x="43186" y="108051"/>
                  </a:lnTo>
                  <a:lnTo>
                    <a:pt x="43390" y="110883"/>
                  </a:lnTo>
                  <a:lnTo>
                    <a:pt x="40164" y="115341"/>
                  </a:lnTo>
                  <a:lnTo>
                    <a:pt x="37484" y="120459"/>
                  </a:lnTo>
                  <a:lnTo>
                    <a:pt x="34722" y="123583"/>
                  </a:lnTo>
                  <a:close/>
                </a:path>
                <a:path extrusionOk="0" h="383539" w="154940">
                  <a:moveTo>
                    <a:pt x="153168" y="303263"/>
                  </a:moveTo>
                  <a:lnTo>
                    <a:pt x="123225" y="260519"/>
                  </a:lnTo>
                  <a:lnTo>
                    <a:pt x="100009" y="215804"/>
                  </a:lnTo>
                  <a:lnTo>
                    <a:pt x="85228" y="169489"/>
                  </a:lnTo>
                  <a:lnTo>
                    <a:pt x="80588" y="121945"/>
                  </a:lnTo>
                  <a:lnTo>
                    <a:pt x="80245" y="109448"/>
                  </a:lnTo>
                  <a:lnTo>
                    <a:pt x="75140" y="106908"/>
                  </a:lnTo>
                  <a:lnTo>
                    <a:pt x="83966" y="108991"/>
                  </a:lnTo>
                  <a:lnTo>
                    <a:pt x="89072" y="111531"/>
                  </a:lnTo>
                  <a:lnTo>
                    <a:pt x="89427" y="124078"/>
                  </a:lnTo>
                  <a:lnTo>
                    <a:pt x="93468" y="164661"/>
                  </a:lnTo>
                  <a:lnTo>
                    <a:pt x="106475" y="204749"/>
                  </a:lnTo>
                  <a:lnTo>
                    <a:pt x="127205" y="244065"/>
                  </a:lnTo>
                  <a:lnTo>
                    <a:pt x="154413" y="282333"/>
                  </a:lnTo>
                  <a:lnTo>
                    <a:pt x="154210" y="289331"/>
                  </a:lnTo>
                  <a:lnTo>
                    <a:pt x="153867" y="296316"/>
                  </a:lnTo>
                  <a:lnTo>
                    <a:pt x="153168" y="303263"/>
                  </a:lnTo>
                  <a:close/>
                </a:path>
                <a:path extrusionOk="0" h="383539" w="154940">
                  <a:moveTo>
                    <a:pt x="20517" y="122834"/>
                  </a:moveTo>
                  <a:lnTo>
                    <a:pt x="16301" y="121551"/>
                  </a:lnTo>
                  <a:lnTo>
                    <a:pt x="10293" y="120154"/>
                  </a:lnTo>
                  <a:lnTo>
                    <a:pt x="11538" y="120357"/>
                  </a:lnTo>
                  <a:lnTo>
                    <a:pt x="14319" y="120611"/>
                  </a:lnTo>
                  <a:lnTo>
                    <a:pt x="22409" y="120611"/>
                  </a:lnTo>
                  <a:lnTo>
                    <a:pt x="20517" y="122834"/>
                  </a:lnTo>
                  <a:close/>
                </a:path>
                <a:path extrusionOk="0" h="383539" w="154940">
                  <a:moveTo>
                    <a:pt x="43246" y="126504"/>
                  </a:moveTo>
                  <a:lnTo>
                    <a:pt x="39072" y="126504"/>
                  </a:lnTo>
                  <a:lnTo>
                    <a:pt x="41053" y="124421"/>
                  </a:lnTo>
                  <a:lnTo>
                    <a:pt x="41802" y="123685"/>
                  </a:lnTo>
                  <a:lnTo>
                    <a:pt x="42590" y="122593"/>
                  </a:lnTo>
                  <a:lnTo>
                    <a:pt x="43390" y="121399"/>
                  </a:lnTo>
                  <a:lnTo>
                    <a:pt x="43246" y="126504"/>
                  </a:lnTo>
                  <a:close/>
                </a:path>
                <a:path extrusionOk="0" h="383539" w="154940">
                  <a:moveTo>
                    <a:pt x="32861" y="125717"/>
                  </a:moveTo>
                  <a:lnTo>
                    <a:pt x="28607" y="124472"/>
                  </a:lnTo>
                  <a:lnTo>
                    <a:pt x="22651" y="123088"/>
                  </a:lnTo>
                  <a:lnTo>
                    <a:pt x="23844" y="123329"/>
                  </a:lnTo>
                  <a:lnTo>
                    <a:pt x="26664" y="123583"/>
                  </a:lnTo>
                  <a:lnTo>
                    <a:pt x="34722" y="123583"/>
                  </a:lnTo>
                  <a:lnTo>
                    <a:pt x="32861" y="125717"/>
                  </a:lnTo>
                  <a:close/>
                </a:path>
                <a:path extrusionOk="0" h="383539" w="154940">
                  <a:moveTo>
                    <a:pt x="43186" y="127749"/>
                  </a:moveTo>
                  <a:lnTo>
                    <a:pt x="41993" y="127749"/>
                  </a:lnTo>
                  <a:lnTo>
                    <a:pt x="41053" y="127457"/>
                  </a:lnTo>
                  <a:lnTo>
                    <a:pt x="35046" y="126060"/>
                  </a:lnTo>
                  <a:lnTo>
                    <a:pt x="36290" y="126263"/>
                  </a:lnTo>
                  <a:lnTo>
                    <a:pt x="39072" y="126504"/>
                  </a:lnTo>
                  <a:lnTo>
                    <a:pt x="43246" y="126504"/>
                  </a:lnTo>
                  <a:lnTo>
                    <a:pt x="43186" y="127749"/>
                  </a:lnTo>
                  <a:close/>
                </a:path>
              </a:pathLst>
            </a:custGeom>
            <a:solidFill>
              <a:srgbClr val="0D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23" name="Google Shape;523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16758" y="3829939"/>
              <a:ext cx="249481" cy="249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16758" y="4169663"/>
              <a:ext cx="249481" cy="249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6758" y="4537278"/>
              <a:ext cx="249481" cy="249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11695" y="2755696"/>
              <a:ext cx="414235" cy="251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9"/>
            <p:cNvSpPr/>
            <p:nvPr/>
          </p:nvSpPr>
          <p:spPr>
            <a:xfrm>
              <a:off x="1153071" y="2811779"/>
              <a:ext cx="155575" cy="190500"/>
            </a:xfrm>
            <a:custGeom>
              <a:rect b="b" l="l" r="r" t="t"/>
              <a:pathLst>
                <a:path extrusionOk="0" h="190500" w="155575">
                  <a:moveTo>
                    <a:pt x="154978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190500"/>
                  </a:lnTo>
                  <a:lnTo>
                    <a:pt x="66916" y="190500"/>
                  </a:lnTo>
                  <a:lnTo>
                    <a:pt x="66916" y="57150"/>
                  </a:lnTo>
                  <a:lnTo>
                    <a:pt x="154978" y="57150"/>
                  </a:lnTo>
                  <a:lnTo>
                    <a:pt x="154978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28" name="Google Shape;528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330617" y="2811716"/>
              <a:ext cx="192341" cy="190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549692" y="2807449"/>
              <a:ext cx="210299" cy="199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9"/>
            <p:cNvSpPr/>
            <p:nvPr/>
          </p:nvSpPr>
          <p:spPr>
            <a:xfrm>
              <a:off x="1786432" y="2811716"/>
              <a:ext cx="192405" cy="191135"/>
            </a:xfrm>
            <a:custGeom>
              <a:rect b="b" l="l" r="r" t="t"/>
              <a:pathLst>
                <a:path extrusionOk="0" h="191135" w="192405">
                  <a:moveTo>
                    <a:pt x="192341" y="123621"/>
                  </a:moveTo>
                  <a:lnTo>
                    <a:pt x="125755" y="123621"/>
                  </a:lnTo>
                  <a:lnTo>
                    <a:pt x="125755" y="190538"/>
                  </a:lnTo>
                  <a:lnTo>
                    <a:pt x="192341" y="190538"/>
                  </a:lnTo>
                  <a:lnTo>
                    <a:pt x="192341" y="123621"/>
                  </a:lnTo>
                  <a:close/>
                </a:path>
                <a:path extrusionOk="0" h="191135" w="192405">
                  <a:moveTo>
                    <a:pt x="192341" y="66103"/>
                  </a:moveTo>
                  <a:lnTo>
                    <a:pt x="66929" y="66103"/>
                  </a:lnTo>
                  <a:lnTo>
                    <a:pt x="66929" y="63"/>
                  </a:lnTo>
                  <a:lnTo>
                    <a:pt x="0" y="63"/>
                  </a:lnTo>
                  <a:lnTo>
                    <a:pt x="0" y="66103"/>
                  </a:lnTo>
                  <a:lnTo>
                    <a:pt x="0" y="123253"/>
                  </a:lnTo>
                  <a:lnTo>
                    <a:pt x="0" y="190563"/>
                  </a:lnTo>
                  <a:lnTo>
                    <a:pt x="66929" y="190563"/>
                  </a:lnTo>
                  <a:lnTo>
                    <a:pt x="66929" y="123253"/>
                  </a:lnTo>
                  <a:lnTo>
                    <a:pt x="192341" y="123253"/>
                  </a:lnTo>
                  <a:lnTo>
                    <a:pt x="192341" y="66103"/>
                  </a:lnTo>
                  <a:close/>
                </a:path>
                <a:path extrusionOk="0" h="191135" w="192405">
                  <a:moveTo>
                    <a:pt x="192341" y="0"/>
                  </a:moveTo>
                  <a:lnTo>
                    <a:pt x="125755" y="0"/>
                  </a:lnTo>
                  <a:lnTo>
                    <a:pt x="125755" y="65824"/>
                  </a:lnTo>
                  <a:lnTo>
                    <a:pt x="192341" y="65824"/>
                  </a:lnTo>
                  <a:lnTo>
                    <a:pt x="192341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31" name="Google Shape;531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003767" y="2808884"/>
              <a:ext cx="426199" cy="197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49360" y="2811716"/>
              <a:ext cx="181775" cy="190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Google Shape;533;p9"/>
            <p:cNvSpPr/>
            <p:nvPr/>
          </p:nvSpPr>
          <p:spPr>
            <a:xfrm>
              <a:off x="2654350" y="2737345"/>
              <a:ext cx="1170940" cy="265430"/>
            </a:xfrm>
            <a:custGeom>
              <a:rect b="b" l="l" r="r" t="t"/>
              <a:pathLst>
                <a:path extrusionOk="0" h="265430" w="1170939">
                  <a:moveTo>
                    <a:pt x="192328" y="197993"/>
                  </a:moveTo>
                  <a:lnTo>
                    <a:pt x="125755" y="197993"/>
                  </a:lnTo>
                  <a:lnTo>
                    <a:pt x="125755" y="264909"/>
                  </a:lnTo>
                  <a:lnTo>
                    <a:pt x="192328" y="264909"/>
                  </a:lnTo>
                  <a:lnTo>
                    <a:pt x="192328" y="197993"/>
                  </a:lnTo>
                  <a:close/>
                </a:path>
                <a:path extrusionOk="0" h="265430" w="1170939">
                  <a:moveTo>
                    <a:pt x="192328" y="140474"/>
                  </a:moveTo>
                  <a:lnTo>
                    <a:pt x="66916" y="140474"/>
                  </a:lnTo>
                  <a:lnTo>
                    <a:pt x="66916" y="74434"/>
                  </a:lnTo>
                  <a:lnTo>
                    <a:pt x="0" y="74434"/>
                  </a:lnTo>
                  <a:lnTo>
                    <a:pt x="0" y="140474"/>
                  </a:lnTo>
                  <a:lnTo>
                    <a:pt x="0" y="197624"/>
                  </a:lnTo>
                  <a:lnTo>
                    <a:pt x="0" y="264934"/>
                  </a:lnTo>
                  <a:lnTo>
                    <a:pt x="66916" y="264934"/>
                  </a:lnTo>
                  <a:lnTo>
                    <a:pt x="66916" y="197624"/>
                  </a:lnTo>
                  <a:lnTo>
                    <a:pt x="192328" y="197624"/>
                  </a:lnTo>
                  <a:lnTo>
                    <a:pt x="192328" y="140474"/>
                  </a:lnTo>
                  <a:close/>
                </a:path>
                <a:path extrusionOk="0" h="265430" w="1170939">
                  <a:moveTo>
                    <a:pt x="192328" y="74371"/>
                  </a:moveTo>
                  <a:lnTo>
                    <a:pt x="125755" y="74371"/>
                  </a:lnTo>
                  <a:lnTo>
                    <a:pt x="125755" y="140195"/>
                  </a:lnTo>
                  <a:lnTo>
                    <a:pt x="192328" y="140195"/>
                  </a:lnTo>
                  <a:lnTo>
                    <a:pt x="192328" y="74371"/>
                  </a:lnTo>
                  <a:close/>
                </a:path>
                <a:path extrusionOk="0" h="265430" w="1170939">
                  <a:moveTo>
                    <a:pt x="408279" y="193433"/>
                  </a:moveTo>
                  <a:lnTo>
                    <a:pt x="386257" y="142176"/>
                  </a:lnTo>
                  <a:lnTo>
                    <a:pt x="343446" y="126555"/>
                  </a:lnTo>
                  <a:lnTo>
                    <a:pt x="343446" y="192684"/>
                  </a:lnTo>
                  <a:lnTo>
                    <a:pt x="343369" y="193433"/>
                  </a:lnTo>
                  <a:lnTo>
                    <a:pt x="341579" y="202692"/>
                  </a:lnTo>
                  <a:lnTo>
                    <a:pt x="336219" y="209765"/>
                  </a:lnTo>
                  <a:lnTo>
                    <a:pt x="327672" y="214122"/>
                  </a:lnTo>
                  <a:lnTo>
                    <a:pt x="316306" y="215607"/>
                  </a:lnTo>
                  <a:lnTo>
                    <a:pt x="292392" y="215607"/>
                  </a:lnTo>
                  <a:lnTo>
                    <a:pt x="292392" y="171551"/>
                  </a:lnTo>
                  <a:lnTo>
                    <a:pt x="316661" y="171551"/>
                  </a:lnTo>
                  <a:lnTo>
                    <a:pt x="328434" y="172986"/>
                  </a:lnTo>
                  <a:lnTo>
                    <a:pt x="336791" y="177380"/>
                  </a:lnTo>
                  <a:lnTo>
                    <a:pt x="341782" y="184150"/>
                  </a:lnTo>
                  <a:lnTo>
                    <a:pt x="343446" y="192684"/>
                  </a:lnTo>
                  <a:lnTo>
                    <a:pt x="343446" y="126555"/>
                  </a:lnTo>
                  <a:lnTo>
                    <a:pt x="324091" y="124028"/>
                  </a:lnTo>
                  <a:lnTo>
                    <a:pt x="292747" y="124028"/>
                  </a:lnTo>
                  <a:lnTo>
                    <a:pt x="292747" y="74371"/>
                  </a:lnTo>
                  <a:lnTo>
                    <a:pt x="226517" y="74371"/>
                  </a:lnTo>
                  <a:lnTo>
                    <a:pt x="226517" y="264909"/>
                  </a:lnTo>
                  <a:lnTo>
                    <a:pt x="321271" y="264909"/>
                  </a:lnTo>
                  <a:lnTo>
                    <a:pt x="358635" y="259486"/>
                  </a:lnTo>
                  <a:lnTo>
                    <a:pt x="385902" y="244487"/>
                  </a:lnTo>
                  <a:lnTo>
                    <a:pt x="402602" y="221830"/>
                  </a:lnTo>
                  <a:lnTo>
                    <a:pt x="403847" y="215607"/>
                  </a:lnTo>
                  <a:lnTo>
                    <a:pt x="408279" y="193433"/>
                  </a:lnTo>
                  <a:close/>
                </a:path>
                <a:path extrusionOk="0" h="265430" w="1170939">
                  <a:moveTo>
                    <a:pt x="494550" y="74371"/>
                  </a:moveTo>
                  <a:lnTo>
                    <a:pt x="427634" y="74371"/>
                  </a:lnTo>
                  <a:lnTo>
                    <a:pt x="427634" y="264909"/>
                  </a:lnTo>
                  <a:lnTo>
                    <a:pt x="494550" y="264909"/>
                  </a:lnTo>
                  <a:lnTo>
                    <a:pt x="494550" y="74371"/>
                  </a:lnTo>
                  <a:close/>
                </a:path>
                <a:path extrusionOk="0" h="265430" w="1170939">
                  <a:moveTo>
                    <a:pt x="693940" y="0"/>
                  </a:moveTo>
                  <a:lnTo>
                    <a:pt x="654824" y="0"/>
                  </a:lnTo>
                  <a:lnTo>
                    <a:pt x="650836" y="8407"/>
                  </a:lnTo>
                  <a:lnTo>
                    <a:pt x="644829" y="14859"/>
                  </a:lnTo>
                  <a:lnTo>
                    <a:pt x="636244" y="18986"/>
                  </a:lnTo>
                  <a:lnTo>
                    <a:pt x="624535" y="20434"/>
                  </a:lnTo>
                  <a:lnTo>
                    <a:pt x="612813" y="18986"/>
                  </a:lnTo>
                  <a:lnTo>
                    <a:pt x="604240" y="14859"/>
                  </a:lnTo>
                  <a:lnTo>
                    <a:pt x="598246" y="8407"/>
                  </a:lnTo>
                  <a:lnTo>
                    <a:pt x="594271" y="0"/>
                  </a:lnTo>
                  <a:lnTo>
                    <a:pt x="555180" y="0"/>
                  </a:lnTo>
                  <a:lnTo>
                    <a:pt x="562089" y="25057"/>
                  </a:lnTo>
                  <a:lnTo>
                    <a:pt x="576503" y="43395"/>
                  </a:lnTo>
                  <a:lnTo>
                    <a:pt x="597598" y="54660"/>
                  </a:lnTo>
                  <a:lnTo>
                    <a:pt x="624535" y="58496"/>
                  </a:lnTo>
                  <a:lnTo>
                    <a:pt x="651586" y="54660"/>
                  </a:lnTo>
                  <a:lnTo>
                    <a:pt x="672846" y="43395"/>
                  </a:lnTo>
                  <a:lnTo>
                    <a:pt x="687298" y="25057"/>
                  </a:lnTo>
                  <a:lnTo>
                    <a:pt x="688517" y="20434"/>
                  </a:lnTo>
                  <a:lnTo>
                    <a:pt x="693940" y="0"/>
                  </a:lnTo>
                  <a:close/>
                </a:path>
                <a:path extrusionOk="0" h="265430" w="1170939">
                  <a:moveTo>
                    <a:pt x="721067" y="74371"/>
                  </a:moveTo>
                  <a:lnTo>
                    <a:pt x="660095" y="74371"/>
                  </a:lnTo>
                  <a:lnTo>
                    <a:pt x="594614" y="167335"/>
                  </a:lnTo>
                  <a:lnTo>
                    <a:pt x="594614" y="74371"/>
                  </a:lnTo>
                  <a:lnTo>
                    <a:pt x="528739" y="74371"/>
                  </a:lnTo>
                  <a:lnTo>
                    <a:pt x="528739" y="264909"/>
                  </a:lnTo>
                  <a:lnTo>
                    <a:pt x="588264" y="264909"/>
                  </a:lnTo>
                  <a:lnTo>
                    <a:pt x="655193" y="169113"/>
                  </a:lnTo>
                  <a:lnTo>
                    <a:pt x="655193" y="264909"/>
                  </a:lnTo>
                  <a:lnTo>
                    <a:pt x="721067" y="264909"/>
                  </a:lnTo>
                  <a:lnTo>
                    <a:pt x="721067" y="169113"/>
                  </a:lnTo>
                  <a:lnTo>
                    <a:pt x="721067" y="167335"/>
                  </a:lnTo>
                  <a:lnTo>
                    <a:pt x="721067" y="74371"/>
                  </a:lnTo>
                  <a:close/>
                </a:path>
                <a:path extrusionOk="0" h="265430" w="1170939">
                  <a:moveTo>
                    <a:pt x="1170876" y="74371"/>
                  </a:moveTo>
                  <a:lnTo>
                    <a:pt x="1103960" y="74371"/>
                  </a:lnTo>
                  <a:lnTo>
                    <a:pt x="1103960" y="207518"/>
                  </a:lnTo>
                  <a:lnTo>
                    <a:pt x="1050086" y="207518"/>
                  </a:lnTo>
                  <a:lnTo>
                    <a:pt x="1050086" y="74371"/>
                  </a:lnTo>
                  <a:lnTo>
                    <a:pt x="983500" y="74371"/>
                  </a:lnTo>
                  <a:lnTo>
                    <a:pt x="983500" y="207518"/>
                  </a:lnTo>
                  <a:lnTo>
                    <a:pt x="929576" y="207518"/>
                  </a:lnTo>
                  <a:lnTo>
                    <a:pt x="929576" y="74371"/>
                  </a:lnTo>
                  <a:lnTo>
                    <a:pt x="862660" y="74371"/>
                  </a:lnTo>
                  <a:lnTo>
                    <a:pt x="862660" y="264909"/>
                  </a:lnTo>
                  <a:lnTo>
                    <a:pt x="1170876" y="264909"/>
                  </a:lnTo>
                  <a:lnTo>
                    <a:pt x="1170876" y="207518"/>
                  </a:lnTo>
                  <a:lnTo>
                    <a:pt x="1170876" y="7437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34" name="Google Shape;534;p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849890" y="2808884"/>
              <a:ext cx="377278" cy="1975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9"/>
            <p:cNvSpPr/>
            <p:nvPr/>
          </p:nvSpPr>
          <p:spPr>
            <a:xfrm>
              <a:off x="4253204" y="2741612"/>
              <a:ext cx="210820" cy="265430"/>
            </a:xfrm>
            <a:custGeom>
              <a:rect b="b" l="l" r="r" t="t"/>
              <a:pathLst>
                <a:path extrusionOk="0" h="265430" w="210820">
                  <a:moveTo>
                    <a:pt x="106070" y="265214"/>
                  </a:moveTo>
                  <a:lnTo>
                    <a:pt x="64130" y="257509"/>
                  </a:lnTo>
                  <a:lnTo>
                    <a:pt x="18752" y="220106"/>
                  </a:lnTo>
                  <a:lnTo>
                    <a:pt x="2151" y="174091"/>
                  </a:lnTo>
                  <a:lnTo>
                    <a:pt x="0" y="143370"/>
                  </a:lnTo>
                  <a:lnTo>
                    <a:pt x="35" y="142682"/>
                  </a:lnTo>
                  <a:lnTo>
                    <a:pt x="6384" y="89973"/>
                  </a:lnTo>
                  <a:lnTo>
                    <a:pt x="26215" y="49610"/>
                  </a:lnTo>
                  <a:lnTo>
                    <a:pt x="60511" y="22381"/>
                  </a:lnTo>
                  <a:lnTo>
                    <a:pt x="110286" y="8775"/>
                  </a:lnTo>
                  <a:lnTo>
                    <a:pt x="183565" y="0"/>
                  </a:lnTo>
                  <a:lnTo>
                    <a:pt x="190957" y="56705"/>
                  </a:lnTo>
                  <a:lnTo>
                    <a:pt x="117335" y="65481"/>
                  </a:lnTo>
                  <a:lnTo>
                    <a:pt x="92361" y="70951"/>
                  </a:lnTo>
                  <a:lnTo>
                    <a:pt x="74223" y="80567"/>
                  </a:lnTo>
                  <a:lnTo>
                    <a:pt x="62483" y="94533"/>
                  </a:lnTo>
                  <a:lnTo>
                    <a:pt x="56705" y="113055"/>
                  </a:lnTo>
                  <a:lnTo>
                    <a:pt x="189459" y="113055"/>
                  </a:lnTo>
                  <a:lnTo>
                    <a:pt x="201337" y="131711"/>
                  </a:lnTo>
                  <a:lnTo>
                    <a:pt x="108496" y="131711"/>
                  </a:lnTo>
                  <a:lnTo>
                    <a:pt x="91477" y="134811"/>
                  </a:lnTo>
                  <a:lnTo>
                    <a:pt x="78752" y="143297"/>
                  </a:lnTo>
                  <a:lnTo>
                    <a:pt x="70780" y="155950"/>
                  </a:lnTo>
                  <a:lnTo>
                    <a:pt x="68084" y="171195"/>
                  </a:lnTo>
                  <a:lnTo>
                    <a:pt x="68021" y="171894"/>
                  </a:lnTo>
                  <a:lnTo>
                    <a:pt x="70705" y="186805"/>
                  </a:lnTo>
                  <a:lnTo>
                    <a:pt x="78408" y="198977"/>
                  </a:lnTo>
                  <a:lnTo>
                    <a:pt x="90604" y="207120"/>
                  </a:lnTo>
                  <a:lnTo>
                    <a:pt x="106768" y="209943"/>
                  </a:lnTo>
                  <a:lnTo>
                    <a:pt x="202169" y="209943"/>
                  </a:lnTo>
                  <a:lnTo>
                    <a:pt x="181592" y="238456"/>
                  </a:lnTo>
                  <a:lnTo>
                    <a:pt x="148550" y="258107"/>
                  </a:lnTo>
                  <a:lnTo>
                    <a:pt x="106070" y="265214"/>
                  </a:lnTo>
                  <a:close/>
                </a:path>
                <a:path extrusionOk="0" h="265430" w="210820">
                  <a:moveTo>
                    <a:pt x="189459" y="113055"/>
                  </a:moveTo>
                  <a:lnTo>
                    <a:pt x="56705" y="113055"/>
                  </a:lnTo>
                  <a:lnTo>
                    <a:pt x="69273" y="103406"/>
                  </a:lnTo>
                  <a:lnTo>
                    <a:pt x="84437" y="95577"/>
                  </a:lnTo>
                  <a:lnTo>
                    <a:pt x="102566" y="90323"/>
                  </a:lnTo>
                  <a:lnTo>
                    <a:pt x="124028" y="88404"/>
                  </a:lnTo>
                  <a:lnTo>
                    <a:pt x="161189" y="94400"/>
                  </a:lnTo>
                  <a:lnTo>
                    <a:pt x="188337" y="111293"/>
                  </a:lnTo>
                  <a:lnTo>
                    <a:pt x="189459" y="113055"/>
                  </a:lnTo>
                  <a:close/>
                </a:path>
                <a:path extrusionOk="0" h="265430" w="210820">
                  <a:moveTo>
                    <a:pt x="202169" y="209943"/>
                  </a:moveTo>
                  <a:lnTo>
                    <a:pt x="106768" y="209943"/>
                  </a:lnTo>
                  <a:lnTo>
                    <a:pt x="123035" y="206894"/>
                  </a:lnTo>
                  <a:lnTo>
                    <a:pt x="135467" y="198493"/>
                  </a:lnTo>
                  <a:lnTo>
                    <a:pt x="143409" y="185860"/>
                  </a:lnTo>
                  <a:lnTo>
                    <a:pt x="146202" y="170116"/>
                  </a:lnTo>
                  <a:lnTo>
                    <a:pt x="146202" y="169760"/>
                  </a:lnTo>
                  <a:lnTo>
                    <a:pt x="143632" y="154755"/>
                  </a:lnTo>
                  <a:lnTo>
                    <a:pt x="136207" y="142682"/>
                  </a:lnTo>
                  <a:lnTo>
                    <a:pt x="124353" y="134636"/>
                  </a:lnTo>
                  <a:lnTo>
                    <a:pt x="108496" y="131711"/>
                  </a:lnTo>
                  <a:lnTo>
                    <a:pt x="201337" y="131711"/>
                  </a:lnTo>
                  <a:lnTo>
                    <a:pt x="204984" y="137439"/>
                  </a:lnTo>
                  <a:lnTo>
                    <a:pt x="210642" y="171195"/>
                  </a:lnTo>
                  <a:lnTo>
                    <a:pt x="210571" y="171894"/>
                  </a:lnTo>
                  <a:lnTo>
                    <a:pt x="203016" y="208769"/>
                  </a:lnTo>
                  <a:lnTo>
                    <a:pt x="202169" y="209943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36" name="Google Shape;536;p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11695" y="3113239"/>
              <a:ext cx="220510" cy="246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9"/>
            <p:cNvSpPr/>
            <p:nvPr/>
          </p:nvSpPr>
          <p:spPr>
            <a:xfrm>
              <a:off x="953693" y="3108273"/>
              <a:ext cx="2027555" cy="304800"/>
            </a:xfrm>
            <a:custGeom>
              <a:rect b="b" l="l" r="r" t="t"/>
              <a:pathLst>
                <a:path extrusionOk="0" h="304800" w="2027555">
                  <a:moveTo>
                    <a:pt x="265607" y="127546"/>
                  </a:moveTo>
                  <a:lnTo>
                    <a:pt x="255600" y="77901"/>
                  </a:lnTo>
                  <a:lnTo>
                    <a:pt x="244525" y="61671"/>
                  </a:lnTo>
                  <a:lnTo>
                    <a:pt x="227901" y="37363"/>
                  </a:lnTo>
                  <a:lnTo>
                    <a:pt x="195503" y="16268"/>
                  </a:lnTo>
                  <a:lnTo>
                    <a:pt x="195503" y="128930"/>
                  </a:lnTo>
                  <a:lnTo>
                    <a:pt x="191008" y="154241"/>
                  </a:lnTo>
                  <a:lnTo>
                    <a:pt x="178333" y="175221"/>
                  </a:lnTo>
                  <a:lnTo>
                    <a:pt x="158648" y="189534"/>
                  </a:lnTo>
                  <a:lnTo>
                    <a:pt x="133146" y="194818"/>
                  </a:lnTo>
                  <a:lnTo>
                    <a:pt x="107327" y="189369"/>
                  </a:lnTo>
                  <a:lnTo>
                    <a:pt x="87299" y="174739"/>
                  </a:lnTo>
                  <a:lnTo>
                    <a:pt x="74345" y="153504"/>
                  </a:lnTo>
                  <a:lnTo>
                    <a:pt x="69862" y="128930"/>
                  </a:lnTo>
                  <a:lnTo>
                    <a:pt x="69748" y="127546"/>
                  </a:lnTo>
                  <a:lnTo>
                    <a:pt x="74244" y="102247"/>
                  </a:lnTo>
                  <a:lnTo>
                    <a:pt x="86956" y="81280"/>
                  </a:lnTo>
                  <a:lnTo>
                    <a:pt x="106743" y="66967"/>
                  </a:lnTo>
                  <a:lnTo>
                    <a:pt x="132448" y="61671"/>
                  </a:lnTo>
                  <a:lnTo>
                    <a:pt x="158203" y="67030"/>
                  </a:lnTo>
                  <a:lnTo>
                    <a:pt x="178104" y="81495"/>
                  </a:lnTo>
                  <a:lnTo>
                    <a:pt x="190944" y="102692"/>
                  </a:lnTo>
                  <a:lnTo>
                    <a:pt x="195376" y="127546"/>
                  </a:lnTo>
                  <a:lnTo>
                    <a:pt x="195503" y="128930"/>
                  </a:lnTo>
                  <a:lnTo>
                    <a:pt x="195503" y="16268"/>
                  </a:lnTo>
                  <a:lnTo>
                    <a:pt x="185940" y="10033"/>
                  </a:lnTo>
                  <a:lnTo>
                    <a:pt x="133146" y="0"/>
                  </a:lnTo>
                  <a:lnTo>
                    <a:pt x="80238" y="10083"/>
                  </a:lnTo>
                  <a:lnTo>
                    <a:pt x="38036" y="37579"/>
                  </a:lnTo>
                  <a:lnTo>
                    <a:pt x="10096" y="78346"/>
                  </a:lnTo>
                  <a:lnTo>
                    <a:pt x="0" y="128244"/>
                  </a:lnTo>
                  <a:lnTo>
                    <a:pt x="0" y="128930"/>
                  </a:lnTo>
                  <a:lnTo>
                    <a:pt x="9982" y="178587"/>
                  </a:lnTo>
                  <a:lnTo>
                    <a:pt x="37680" y="219125"/>
                  </a:lnTo>
                  <a:lnTo>
                    <a:pt x="79641" y="246456"/>
                  </a:lnTo>
                  <a:lnTo>
                    <a:pt x="132448" y="256476"/>
                  </a:lnTo>
                  <a:lnTo>
                    <a:pt x="185356" y="246405"/>
                  </a:lnTo>
                  <a:lnTo>
                    <a:pt x="227558" y="218909"/>
                  </a:lnTo>
                  <a:lnTo>
                    <a:pt x="244068" y="194818"/>
                  </a:lnTo>
                  <a:lnTo>
                    <a:pt x="255498" y="178155"/>
                  </a:lnTo>
                  <a:lnTo>
                    <a:pt x="265607" y="128244"/>
                  </a:lnTo>
                  <a:lnTo>
                    <a:pt x="265607" y="127546"/>
                  </a:lnTo>
                  <a:close/>
                </a:path>
                <a:path extrusionOk="0" h="304800" w="2027555">
                  <a:moveTo>
                    <a:pt x="569963" y="190944"/>
                  </a:moveTo>
                  <a:lnTo>
                    <a:pt x="539305" y="190944"/>
                  </a:lnTo>
                  <a:lnTo>
                    <a:pt x="488810" y="72923"/>
                  </a:lnTo>
                  <a:lnTo>
                    <a:pt x="468160" y="24650"/>
                  </a:lnTo>
                  <a:lnTo>
                    <a:pt x="468160" y="193433"/>
                  </a:lnTo>
                  <a:lnTo>
                    <a:pt x="373062" y="193433"/>
                  </a:lnTo>
                  <a:lnTo>
                    <a:pt x="420585" y="72923"/>
                  </a:lnTo>
                  <a:lnTo>
                    <a:pt x="468160" y="193433"/>
                  </a:lnTo>
                  <a:lnTo>
                    <a:pt x="468160" y="24650"/>
                  </a:lnTo>
                  <a:lnTo>
                    <a:pt x="458978" y="3175"/>
                  </a:lnTo>
                  <a:lnTo>
                    <a:pt x="383971" y="3175"/>
                  </a:lnTo>
                  <a:lnTo>
                    <a:pt x="303314" y="190944"/>
                  </a:lnTo>
                  <a:lnTo>
                    <a:pt x="272999" y="190944"/>
                  </a:lnTo>
                  <a:lnTo>
                    <a:pt x="272999" y="304698"/>
                  </a:lnTo>
                  <a:lnTo>
                    <a:pt x="336054" y="304698"/>
                  </a:lnTo>
                  <a:lnTo>
                    <a:pt x="336054" y="251523"/>
                  </a:lnTo>
                  <a:lnTo>
                    <a:pt x="506552" y="251523"/>
                  </a:lnTo>
                  <a:lnTo>
                    <a:pt x="506552" y="304698"/>
                  </a:lnTo>
                  <a:lnTo>
                    <a:pt x="569963" y="304698"/>
                  </a:lnTo>
                  <a:lnTo>
                    <a:pt x="569963" y="251523"/>
                  </a:lnTo>
                  <a:lnTo>
                    <a:pt x="569963" y="193433"/>
                  </a:lnTo>
                  <a:lnTo>
                    <a:pt x="569963" y="190944"/>
                  </a:lnTo>
                  <a:close/>
                </a:path>
                <a:path extrusionOk="0" h="304800" w="2027555">
                  <a:moveTo>
                    <a:pt x="798563" y="95504"/>
                  </a:moveTo>
                  <a:lnTo>
                    <a:pt x="755243" y="73964"/>
                  </a:lnTo>
                  <a:lnTo>
                    <a:pt x="693928" y="148678"/>
                  </a:lnTo>
                  <a:lnTo>
                    <a:pt x="693928" y="165595"/>
                  </a:lnTo>
                  <a:lnTo>
                    <a:pt x="755243" y="239915"/>
                  </a:lnTo>
                  <a:lnTo>
                    <a:pt x="798563" y="218084"/>
                  </a:lnTo>
                  <a:lnTo>
                    <a:pt x="756983" y="156768"/>
                  </a:lnTo>
                  <a:lnTo>
                    <a:pt x="798563" y="95504"/>
                  </a:lnTo>
                  <a:close/>
                </a:path>
                <a:path extrusionOk="0" h="304800" w="2027555">
                  <a:moveTo>
                    <a:pt x="895096" y="95504"/>
                  </a:moveTo>
                  <a:lnTo>
                    <a:pt x="851738" y="73964"/>
                  </a:lnTo>
                  <a:lnTo>
                    <a:pt x="784821" y="155371"/>
                  </a:lnTo>
                  <a:lnTo>
                    <a:pt x="784821" y="158902"/>
                  </a:lnTo>
                  <a:lnTo>
                    <a:pt x="851738" y="239915"/>
                  </a:lnTo>
                  <a:lnTo>
                    <a:pt x="895096" y="218084"/>
                  </a:lnTo>
                  <a:lnTo>
                    <a:pt x="853871" y="156768"/>
                  </a:lnTo>
                  <a:lnTo>
                    <a:pt x="895096" y="95504"/>
                  </a:lnTo>
                  <a:close/>
                </a:path>
                <a:path extrusionOk="0" h="304800" w="2027555">
                  <a:moveTo>
                    <a:pt x="1146568" y="182867"/>
                  </a:moveTo>
                  <a:lnTo>
                    <a:pt x="1133322" y="143878"/>
                  </a:lnTo>
                  <a:lnTo>
                    <a:pt x="1097610" y="122580"/>
                  </a:lnTo>
                  <a:lnTo>
                    <a:pt x="1112926" y="114020"/>
                  </a:lnTo>
                  <a:lnTo>
                    <a:pt x="1123962" y="103238"/>
                  </a:lnTo>
                  <a:lnTo>
                    <a:pt x="1124966" y="102273"/>
                  </a:lnTo>
                  <a:lnTo>
                    <a:pt x="1132827" y="86956"/>
                  </a:lnTo>
                  <a:lnTo>
                    <a:pt x="1135659" y="67665"/>
                  </a:lnTo>
                  <a:lnTo>
                    <a:pt x="1135659" y="66929"/>
                  </a:lnTo>
                  <a:lnTo>
                    <a:pt x="1135011" y="59880"/>
                  </a:lnTo>
                  <a:lnTo>
                    <a:pt x="1134567" y="54991"/>
                  </a:lnTo>
                  <a:lnTo>
                    <a:pt x="1107554" y="17437"/>
                  </a:lnTo>
                  <a:lnTo>
                    <a:pt x="1078255" y="7366"/>
                  </a:lnTo>
                  <a:lnTo>
                    <a:pt x="1078255" y="173342"/>
                  </a:lnTo>
                  <a:lnTo>
                    <a:pt x="1078255" y="174028"/>
                  </a:lnTo>
                  <a:lnTo>
                    <a:pt x="1076096" y="183642"/>
                  </a:lnTo>
                  <a:lnTo>
                    <a:pt x="1069771" y="190715"/>
                  </a:lnTo>
                  <a:lnTo>
                    <a:pt x="1059497" y="195072"/>
                  </a:lnTo>
                  <a:lnTo>
                    <a:pt x="1045464" y="196557"/>
                  </a:lnTo>
                  <a:lnTo>
                    <a:pt x="992632" y="196557"/>
                  </a:lnTo>
                  <a:lnTo>
                    <a:pt x="992632" y="151117"/>
                  </a:lnTo>
                  <a:lnTo>
                    <a:pt x="1044765" y="151117"/>
                  </a:lnTo>
                  <a:lnTo>
                    <a:pt x="1059662" y="152666"/>
                  </a:lnTo>
                  <a:lnTo>
                    <a:pt x="1070102" y="157073"/>
                  </a:lnTo>
                  <a:lnTo>
                    <a:pt x="1076236" y="164071"/>
                  </a:lnTo>
                  <a:lnTo>
                    <a:pt x="1078255" y="173342"/>
                  </a:lnTo>
                  <a:lnTo>
                    <a:pt x="1078255" y="7366"/>
                  </a:lnTo>
                  <a:lnTo>
                    <a:pt x="1074064" y="6400"/>
                  </a:lnTo>
                  <a:lnTo>
                    <a:pt x="1068387" y="6032"/>
                  </a:lnTo>
                  <a:lnTo>
                    <a:pt x="1068387" y="81013"/>
                  </a:lnTo>
                  <a:lnTo>
                    <a:pt x="1068387" y="81762"/>
                  </a:lnTo>
                  <a:lnTo>
                    <a:pt x="1066241" y="91211"/>
                  </a:lnTo>
                  <a:lnTo>
                    <a:pt x="1059942" y="97917"/>
                  </a:lnTo>
                  <a:lnTo>
                    <a:pt x="1049667" y="101917"/>
                  </a:lnTo>
                  <a:lnTo>
                    <a:pt x="1035646" y="103238"/>
                  </a:lnTo>
                  <a:lnTo>
                    <a:pt x="992632" y="103238"/>
                  </a:lnTo>
                  <a:lnTo>
                    <a:pt x="992632" y="59880"/>
                  </a:lnTo>
                  <a:lnTo>
                    <a:pt x="1037374" y="59880"/>
                  </a:lnTo>
                  <a:lnTo>
                    <a:pt x="1050988" y="61214"/>
                  </a:lnTo>
                  <a:lnTo>
                    <a:pt x="1060665" y="65176"/>
                  </a:lnTo>
                  <a:lnTo>
                    <a:pt x="1066457" y="71780"/>
                  </a:lnTo>
                  <a:lnTo>
                    <a:pt x="1068387" y="81013"/>
                  </a:lnTo>
                  <a:lnTo>
                    <a:pt x="1068387" y="6032"/>
                  </a:lnTo>
                  <a:lnTo>
                    <a:pt x="1052512" y="4965"/>
                  </a:lnTo>
                  <a:lnTo>
                    <a:pt x="926058" y="4965"/>
                  </a:lnTo>
                  <a:lnTo>
                    <a:pt x="926058" y="251523"/>
                  </a:lnTo>
                  <a:lnTo>
                    <a:pt x="1053249" y="251523"/>
                  </a:lnTo>
                  <a:lnTo>
                    <a:pt x="1092796" y="246900"/>
                  </a:lnTo>
                  <a:lnTo>
                    <a:pt x="1122095" y="233527"/>
                  </a:lnTo>
                  <a:lnTo>
                    <a:pt x="1140307" y="212166"/>
                  </a:lnTo>
                  <a:lnTo>
                    <a:pt x="1143711" y="196557"/>
                  </a:lnTo>
                  <a:lnTo>
                    <a:pt x="1146543" y="183642"/>
                  </a:lnTo>
                  <a:lnTo>
                    <a:pt x="1146568" y="182867"/>
                  </a:lnTo>
                  <a:close/>
                </a:path>
                <a:path extrusionOk="0" h="304800" w="2027555">
                  <a:moveTo>
                    <a:pt x="1375168" y="155727"/>
                  </a:moveTo>
                  <a:lnTo>
                    <a:pt x="1367332" y="117373"/>
                  </a:lnTo>
                  <a:lnTo>
                    <a:pt x="1345539" y="85890"/>
                  </a:lnTo>
                  <a:lnTo>
                    <a:pt x="1312329" y="64592"/>
                  </a:lnTo>
                  <a:lnTo>
                    <a:pt x="1310373" y="64236"/>
                  </a:lnTo>
                  <a:lnTo>
                    <a:pt x="1310373" y="157111"/>
                  </a:lnTo>
                  <a:lnTo>
                    <a:pt x="1307503" y="173393"/>
                  </a:lnTo>
                  <a:lnTo>
                    <a:pt x="1299400" y="186842"/>
                  </a:lnTo>
                  <a:lnTo>
                    <a:pt x="1286738" y="195999"/>
                  </a:lnTo>
                  <a:lnTo>
                    <a:pt x="1270241" y="199377"/>
                  </a:lnTo>
                  <a:lnTo>
                    <a:pt x="1253947" y="195948"/>
                  </a:lnTo>
                  <a:lnTo>
                    <a:pt x="1241120" y="186626"/>
                  </a:lnTo>
                  <a:lnTo>
                    <a:pt x="1232725" y="172948"/>
                  </a:lnTo>
                  <a:lnTo>
                    <a:pt x="1229715" y="156413"/>
                  </a:lnTo>
                  <a:lnTo>
                    <a:pt x="1229715" y="155727"/>
                  </a:lnTo>
                  <a:lnTo>
                    <a:pt x="1232509" y="139103"/>
                  </a:lnTo>
                  <a:lnTo>
                    <a:pt x="1240485" y="125564"/>
                  </a:lnTo>
                  <a:lnTo>
                    <a:pt x="1253020" y="116446"/>
                  </a:lnTo>
                  <a:lnTo>
                    <a:pt x="1269504" y="113106"/>
                  </a:lnTo>
                  <a:lnTo>
                    <a:pt x="1285989" y="116560"/>
                  </a:lnTo>
                  <a:lnTo>
                    <a:pt x="1298917" y="125907"/>
                  </a:lnTo>
                  <a:lnTo>
                    <a:pt x="1307350" y="139687"/>
                  </a:lnTo>
                  <a:lnTo>
                    <a:pt x="1310246" y="155727"/>
                  </a:lnTo>
                  <a:lnTo>
                    <a:pt x="1310373" y="157111"/>
                  </a:lnTo>
                  <a:lnTo>
                    <a:pt x="1310373" y="64236"/>
                  </a:lnTo>
                  <a:lnTo>
                    <a:pt x="1270241" y="56756"/>
                  </a:lnTo>
                  <a:lnTo>
                    <a:pt x="1228051" y="64655"/>
                  </a:lnTo>
                  <a:lnTo>
                    <a:pt x="1194689" y="86106"/>
                  </a:lnTo>
                  <a:lnTo>
                    <a:pt x="1172756" y="117805"/>
                  </a:lnTo>
                  <a:lnTo>
                    <a:pt x="1164869" y="156413"/>
                  </a:lnTo>
                  <a:lnTo>
                    <a:pt x="1164869" y="157111"/>
                  </a:lnTo>
                  <a:lnTo>
                    <a:pt x="1172692" y="195630"/>
                  </a:lnTo>
                  <a:lnTo>
                    <a:pt x="1194460" y="227088"/>
                  </a:lnTo>
                  <a:lnTo>
                    <a:pt x="1227594" y="248310"/>
                  </a:lnTo>
                  <a:lnTo>
                    <a:pt x="1269504" y="256082"/>
                  </a:lnTo>
                  <a:lnTo>
                    <a:pt x="1311732" y="248196"/>
                  </a:lnTo>
                  <a:lnTo>
                    <a:pt x="1345196" y="226733"/>
                  </a:lnTo>
                  <a:lnTo>
                    <a:pt x="1364208" y="199377"/>
                  </a:lnTo>
                  <a:lnTo>
                    <a:pt x="1367231" y="195033"/>
                  </a:lnTo>
                  <a:lnTo>
                    <a:pt x="1375168" y="156413"/>
                  </a:lnTo>
                  <a:lnTo>
                    <a:pt x="1375168" y="155727"/>
                  </a:lnTo>
                  <a:close/>
                </a:path>
                <a:path extrusionOk="0" h="304800" w="2027555">
                  <a:moveTo>
                    <a:pt x="1597812" y="251523"/>
                  </a:moveTo>
                  <a:lnTo>
                    <a:pt x="1551546" y="140944"/>
                  </a:lnTo>
                  <a:lnTo>
                    <a:pt x="1517497" y="59537"/>
                  </a:lnTo>
                  <a:lnTo>
                    <a:pt x="1455483" y="59537"/>
                  </a:lnTo>
                  <a:lnTo>
                    <a:pt x="1375168" y="251523"/>
                  </a:lnTo>
                  <a:lnTo>
                    <a:pt x="1444917" y="251523"/>
                  </a:lnTo>
                  <a:lnTo>
                    <a:pt x="1486141" y="140944"/>
                  </a:lnTo>
                  <a:lnTo>
                    <a:pt x="1527365" y="251523"/>
                  </a:lnTo>
                  <a:lnTo>
                    <a:pt x="1597812" y="251523"/>
                  </a:lnTo>
                  <a:close/>
                </a:path>
                <a:path extrusionOk="0" h="304800" w="2027555">
                  <a:moveTo>
                    <a:pt x="1808454" y="155727"/>
                  </a:moveTo>
                  <a:lnTo>
                    <a:pt x="1800618" y="117373"/>
                  </a:lnTo>
                  <a:lnTo>
                    <a:pt x="1778825" y="85890"/>
                  </a:lnTo>
                  <a:lnTo>
                    <a:pt x="1745602" y="64592"/>
                  </a:lnTo>
                  <a:lnTo>
                    <a:pt x="1743671" y="64236"/>
                  </a:lnTo>
                  <a:lnTo>
                    <a:pt x="1743671" y="157111"/>
                  </a:lnTo>
                  <a:lnTo>
                    <a:pt x="1740801" y="173393"/>
                  </a:lnTo>
                  <a:lnTo>
                    <a:pt x="1732686" y="186842"/>
                  </a:lnTo>
                  <a:lnTo>
                    <a:pt x="1720011" y="195999"/>
                  </a:lnTo>
                  <a:lnTo>
                    <a:pt x="1703489" y="199377"/>
                  </a:lnTo>
                  <a:lnTo>
                    <a:pt x="1687195" y="195948"/>
                  </a:lnTo>
                  <a:lnTo>
                    <a:pt x="1674380" y="186626"/>
                  </a:lnTo>
                  <a:lnTo>
                    <a:pt x="1665998" y="172948"/>
                  </a:lnTo>
                  <a:lnTo>
                    <a:pt x="1663115" y="157111"/>
                  </a:lnTo>
                  <a:lnTo>
                    <a:pt x="1663001" y="155727"/>
                  </a:lnTo>
                  <a:lnTo>
                    <a:pt x="1665795" y="139103"/>
                  </a:lnTo>
                  <a:lnTo>
                    <a:pt x="1673771" y="125564"/>
                  </a:lnTo>
                  <a:lnTo>
                    <a:pt x="1686318" y="116446"/>
                  </a:lnTo>
                  <a:lnTo>
                    <a:pt x="1702790" y="113106"/>
                  </a:lnTo>
                  <a:lnTo>
                    <a:pt x="1719287" y="116560"/>
                  </a:lnTo>
                  <a:lnTo>
                    <a:pt x="1732216" y="125907"/>
                  </a:lnTo>
                  <a:lnTo>
                    <a:pt x="1740649" y="139687"/>
                  </a:lnTo>
                  <a:lnTo>
                    <a:pt x="1743544" y="155727"/>
                  </a:lnTo>
                  <a:lnTo>
                    <a:pt x="1743671" y="157111"/>
                  </a:lnTo>
                  <a:lnTo>
                    <a:pt x="1743671" y="64236"/>
                  </a:lnTo>
                  <a:lnTo>
                    <a:pt x="1703489" y="56756"/>
                  </a:lnTo>
                  <a:lnTo>
                    <a:pt x="1661325" y="64655"/>
                  </a:lnTo>
                  <a:lnTo>
                    <a:pt x="1627974" y="86106"/>
                  </a:lnTo>
                  <a:lnTo>
                    <a:pt x="1606054" y="117805"/>
                  </a:lnTo>
                  <a:lnTo>
                    <a:pt x="1598168" y="156413"/>
                  </a:lnTo>
                  <a:lnTo>
                    <a:pt x="1598168" y="157111"/>
                  </a:lnTo>
                  <a:lnTo>
                    <a:pt x="1605991" y="195630"/>
                  </a:lnTo>
                  <a:lnTo>
                    <a:pt x="1627759" y="227088"/>
                  </a:lnTo>
                  <a:lnTo>
                    <a:pt x="1660880" y="248310"/>
                  </a:lnTo>
                  <a:lnTo>
                    <a:pt x="1702790" y="256082"/>
                  </a:lnTo>
                  <a:lnTo>
                    <a:pt x="1744992" y="248196"/>
                  </a:lnTo>
                  <a:lnTo>
                    <a:pt x="1778457" y="226733"/>
                  </a:lnTo>
                  <a:lnTo>
                    <a:pt x="1797481" y="199377"/>
                  </a:lnTo>
                  <a:lnTo>
                    <a:pt x="1800504" y="195033"/>
                  </a:lnTo>
                  <a:lnTo>
                    <a:pt x="1808454" y="156413"/>
                  </a:lnTo>
                  <a:lnTo>
                    <a:pt x="1808454" y="155727"/>
                  </a:lnTo>
                  <a:close/>
                </a:path>
                <a:path extrusionOk="0" h="304800" w="2027555">
                  <a:moveTo>
                    <a:pt x="2027186" y="60972"/>
                  </a:moveTo>
                  <a:lnTo>
                    <a:pt x="1960613" y="60972"/>
                  </a:lnTo>
                  <a:lnTo>
                    <a:pt x="1960613" y="126415"/>
                  </a:lnTo>
                  <a:lnTo>
                    <a:pt x="1901825" y="126415"/>
                  </a:lnTo>
                  <a:lnTo>
                    <a:pt x="1901825" y="60375"/>
                  </a:lnTo>
                  <a:lnTo>
                    <a:pt x="1834896" y="60375"/>
                  </a:lnTo>
                  <a:lnTo>
                    <a:pt x="1834896" y="126415"/>
                  </a:lnTo>
                  <a:lnTo>
                    <a:pt x="1834896" y="184835"/>
                  </a:lnTo>
                  <a:lnTo>
                    <a:pt x="1834896" y="252145"/>
                  </a:lnTo>
                  <a:lnTo>
                    <a:pt x="1901825" y="252145"/>
                  </a:lnTo>
                  <a:lnTo>
                    <a:pt x="1901825" y="184835"/>
                  </a:lnTo>
                  <a:lnTo>
                    <a:pt x="1960613" y="184835"/>
                  </a:lnTo>
                  <a:lnTo>
                    <a:pt x="1960613" y="251523"/>
                  </a:lnTo>
                  <a:lnTo>
                    <a:pt x="2027186" y="251523"/>
                  </a:lnTo>
                  <a:lnTo>
                    <a:pt x="2027186" y="184835"/>
                  </a:lnTo>
                  <a:lnTo>
                    <a:pt x="2027186" y="184594"/>
                  </a:lnTo>
                  <a:lnTo>
                    <a:pt x="2027186" y="126847"/>
                  </a:lnTo>
                  <a:lnTo>
                    <a:pt x="2027186" y="126415"/>
                  </a:lnTo>
                  <a:lnTo>
                    <a:pt x="2027186" y="60972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38" name="Google Shape;538;p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005531" y="3165030"/>
              <a:ext cx="388543" cy="199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421214" y="3165030"/>
              <a:ext cx="209245" cy="251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9"/>
            <p:cNvSpPr/>
            <p:nvPr/>
          </p:nvSpPr>
          <p:spPr>
            <a:xfrm>
              <a:off x="3657549" y="3113239"/>
              <a:ext cx="636905" cy="247015"/>
            </a:xfrm>
            <a:custGeom>
              <a:rect b="b" l="l" r="r" t="t"/>
              <a:pathLst>
                <a:path extrusionOk="0" h="247014" w="636904">
                  <a:moveTo>
                    <a:pt x="94754" y="246557"/>
                  </a:moveTo>
                  <a:lnTo>
                    <a:pt x="0" y="246557"/>
                  </a:lnTo>
                  <a:lnTo>
                    <a:pt x="0" y="56006"/>
                  </a:lnTo>
                  <a:lnTo>
                    <a:pt x="66230" y="56006"/>
                  </a:lnTo>
                  <a:lnTo>
                    <a:pt x="66230" y="105663"/>
                  </a:lnTo>
                  <a:lnTo>
                    <a:pt x="97586" y="105663"/>
                  </a:lnTo>
                  <a:lnTo>
                    <a:pt x="133340" y="110307"/>
                  </a:lnTo>
                  <a:lnTo>
                    <a:pt x="159769" y="123802"/>
                  </a:lnTo>
                  <a:lnTo>
                    <a:pt x="176153" y="145493"/>
                  </a:lnTo>
                  <a:lnTo>
                    <a:pt x="177633" y="153187"/>
                  </a:lnTo>
                  <a:lnTo>
                    <a:pt x="65887" y="153187"/>
                  </a:lnTo>
                  <a:lnTo>
                    <a:pt x="65887" y="197243"/>
                  </a:lnTo>
                  <a:lnTo>
                    <a:pt x="177350" y="197243"/>
                  </a:lnTo>
                  <a:lnTo>
                    <a:pt x="176109" y="203464"/>
                  </a:lnTo>
                  <a:lnTo>
                    <a:pt x="159415" y="226125"/>
                  </a:lnTo>
                  <a:lnTo>
                    <a:pt x="132145" y="241129"/>
                  </a:lnTo>
                  <a:lnTo>
                    <a:pt x="94754" y="246557"/>
                  </a:lnTo>
                  <a:close/>
                </a:path>
                <a:path extrusionOk="0" h="247014" w="636904">
                  <a:moveTo>
                    <a:pt x="177350" y="197243"/>
                  </a:moveTo>
                  <a:lnTo>
                    <a:pt x="89839" y="197243"/>
                  </a:lnTo>
                  <a:lnTo>
                    <a:pt x="101217" y="195754"/>
                  </a:lnTo>
                  <a:lnTo>
                    <a:pt x="109753" y="191395"/>
                  </a:lnTo>
                  <a:lnTo>
                    <a:pt x="115117" y="184331"/>
                  </a:lnTo>
                  <a:lnTo>
                    <a:pt x="116913" y="175069"/>
                  </a:lnTo>
                  <a:lnTo>
                    <a:pt x="116979" y="174371"/>
                  </a:lnTo>
                  <a:lnTo>
                    <a:pt x="115319" y="165805"/>
                  </a:lnTo>
                  <a:lnTo>
                    <a:pt x="110321" y="159021"/>
                  </a:lnTo>
                  <a:lnTo>
                    <a:pt x="101956" y="154616"/>
                  </a:lnTo>
                  <a:lnTo>
                    <a:pt x="90195" y="153187"/>
                  </a:lnTo>
                  <a:lnTo>
                    <a:pt x="177633" y="153187"/>
                  </a:lnTo>
                  <a:lnTo>
                    <a:pt x="181706" y="174371"/>
                  </a:lnTo>
                  <a:lnTo>
                    <a:pt x="181775" y="175069"/>
                  </a:lnTo>
                  <a:lnTo>
                    <a:pt x="177350" y="197243"/>
                  </a:lnTo>
                  <a:close/>
                </a:path>
                <a:path extrusionOk="0" h="247014" w="636904">
                  <a:moveTo>
                    <a:pt x="268084" y="246557"/>
                  </a:moveTo>
                  <a:lnTo>
                    <a:pt x="201168" y="246557"/>
                  </a:lnTo>
                  <a:lnTo>
                    <a:pt x="201168" y="56006"/>
                  </a:lnTo>
                  <a:lnTo>
                    <a:pt x="268084" y="56006"/>
                  </a:lnTo>
                  <a:lnTo>
                    <a:pt x="268084" y="246557"/>
                  </a:lnTo>
                  <a:close/>
                </a:path>
                <a:path extrusionOk="0" h="247014" w="636904">
                  <a:moveTo>
                    <a:pt x="481901" y="246557"/>
                  </a:moveTo>
                  <a:lnTo>
                    <a:pt x="413550" y="246557"/>
                  </a:lnTo>
                  <a:lnTo>
                    <a:pt x="413550" y="0"/>
                  </a:lnTo>
                  <a:lnTo>
                    <a:pt x="636536" y="0"/>
                  </a:lnTo>
                  <a:lnTo>
                    <a:pt x="636536" y="60566"/>
                  </a:lnTo>
                  <a:lnTo>
                    <a:pt x="481901" y="60566"/>
                  </a:lnTo>
                  <a:lnTo>
                    <a:pt x="481901" y="246557"/>
                  </a:lnTo>
                  <a:close/>
                </a:path>
                <a:path extrusionOk="0" h="247014" w="636904">
                  <a:moveTo>
                    <a:pt x="636536" y="246557"/>
                  </a:moveTo>
                  <a:lnTo>
                    <a:pt x="568223" y="246557"/>
                  </a:lnTo>
                  <a:lnTo>
                    <a:pt x="568223" y="60566"/>
                  </a:lnTo>
                  <a:lnTo>
                    <a:pt x="636536" y="60566"/>
                  </a:lnTo>
                  <a:lnTo>
                    <a:pt x="636536" y="24655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1" name="Google Shape;541;p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324743" y="3165030"/>
              <a:ext cx="210299" cy="199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9"/>
            <p:cNvSpPr/>
            <p:nvPr/>
          </p:nvSpPr>
          <p:spPr>
            <a:xfrm>
              <a:off x="4555083" y="3099142"/>
              <a:ext cx="210820" cy="265430"/>
            </a:xfrm>
            <a:custGeom>
              <a:rect b="b" l="l" r="r" t="t"/>
              <a:pathLst>
                <a:path extrusionOk="0" h="265429" w="210820">
                  <a:moveTo>
                    <a:pt x="106070" y="265214"/>
                  </a:moveTo>
                  <a:lnTo>
                    <a:pt x="64144" y="257511"/>
                  </a:lnTo>
                  <a:lnTo>
                    <a:pt x="18752" y="220124"/>
                  </a:lnTo>
                  <a:lnTo>
                    <a:pt x="2151" y="174114"/>
                  </a:lnTo>
                  <a:lnTo>
                    <a:pt x="0" y="143370"/>
                  </a:lnTo>
                  <a:lnTo>
                    <a:pt x="41" y="142684"/>
                  </a:lnTo>
                  <a:lnTo>
                    <a:pt x="6382" y="89994"/>
                  </a:lnTo>
                  <a:lnTo>
                    <a:pt x="26211" y="49618"/>
                  </a:lnTo>
                  <a:lnTo>
                    <a:pt x="60505" y="22387"/>
                  </a:lnTo>
                  <a:lnTo>
                    <a:pt x="110286" y="8788"/>
                  </a:lnTo>
                  <a:lnTo>
                    <a:pt x="183553" y="0"/>
                  </a:lnTo>
                  <a:lnTo>
                    <a:pt x="190944" y="56705"/>
                  </a:lnTo>
                  <a:lnTo>
                    <a:pt x="117322" y="65493"/>
                  </a:lnTo>
                  <a:lnTo>
                    <a:pt x="92350" y="70957"/>
                  </a:lnTo>
                  <a:lnTo>
                    <a:pt x="74218" y="80570"/>
                  </a:lnTo>
                  <a:lnTo>
                    <a:pt x="62497" y="94538"/>
                  </a:lnTo>
                  <a:lnTo>
                    <a:pt x="56756" y="113068"/>
                  </a:lnTo>
                  <a:lnTo>
                    <a:pt x="189481" y="113068"/>
                  </a:lnTo>
                  <a:lnTo>
                    <a:pt x="201360" y="131711"/>
                  </a:lnTo>
                  <a:lnTo>
                    <a:pt x="108496" y="131711"/>
                  </a:lnTo>
                  <a:lnTo>
                    <a:pt x="91475" y="134811"/>
                  </a:lnTo>
                  <a:lnTo>
                    <a:pt x="78746" y="143297"/>
                  </a:lnTo>
                  <a:lnTo>
                    <a:pt x="70769" y="155950"/>
                  </a:lnTo>
                  <a:lnTo>
                    <a:pt x="68069" y="171208"/>
                  </a:lnTo>
                  <a:lnTo>
                    <a:pt x="68008" y="171894"/>
                  </a:lnTo>
                  <a:lnTo>
                    <a:pt x="70694" y="186810"/>
                  </a:lnTo>
                  <a:lnTo>
                    <a:pt x="78400" y="198983"/>
                  </a:lnTo>
                  <a:lnTo>
                    <a:pt x="90597" y="207127"/>
                  </a:lnTo>
                  <a:lnTo>
                    <a:pt x="106756" y="209956"/>
                  </a:lnTo>
                  <a:lnTo>
                    <a:pt x="202200" y="209956"/>
                  </a:lnTo>
                  <a:lnTo>
                    <a:pt x="181613" y="238456"/>
                  </a:lnTo>
                  <a:lnTo>
                    <a:pt x="148553" y="258107"/>
                  </a:lnTo>
                  <a:lnTo>
                    <a:pt x="106070" y="265214"/>
                  </a:lnTo>
                  <a:close/>
                </a:path>
                <a:path extrusionOk="0" h="265429" w="210820">
                  <a:moveTo>
                    <a:pt x="189481" y="113068"/>
                  </a:moveTo>
                  <a:lnTo>
                    <a:pt x="56756" y="113068"/>
                  </a:lnTo>
                  <a:lnTo>
                    <a:pt x="69287" y="103417"/>
                  </a:lnTo>
                  <a:lnTo>
                    <a:pt x="84434" y="95583"/>
                  </a:lnTo>
                  <a:lnTo>
                    <a:pt x="102560" y="90325"/>
                  </a:lnTo>
                  <a:lnTo>
                    <a:pt x="124028" y="88404"/>
                  </a:lnTo>
                  <a:lnTo>
                    <a:pt x="161197" y="94408"/>
                  </a:lnTo>
                  <a:lnTo>
                    <a:pt x="188363" y="111313"/>
                  </a:lnTo>
                  <a:lnTo>
                    <a:pt x="189481" y="113068"/>
                  </a:lnTo>
                  <a:close/>
                </a:path>
                <a:path extrusionOk="0" h="265429" w="210820">
                  <a:moveTo>
                    <a:pt x="202200" y="209956"/>
                  </a:moveTo>
                  <a:lnTo>
                    <a:pt x="106756" y="209956"/>
                  </a:lnTo>
                  <a:lnTo>
                    <a:pt x="123029" y="206905"/>
                  </a:lnTo>
                  <a:lnTo>
                    <a:pt x="135466" y="198499"/>
                  </a:lnTo>
                  <a:lnTo>
                    <a:pt x="143408" y="185862"/>
                  </a:lnTo>
                  <a:lnTo>
                    <a:pt x="146202" y="170116"/>
                  </a:lnTo>
                  <a:lnTo>
                    <a:pt x="146202" y="169773"/>
                  </a:lnTo>
                  <a:lnTo>
                    <a:pt x="143630" y="154761"/>
                  </a:lnTo>
                  <a:lnTo>
                    <a:pt x="136202" y="142684"/>
                  </a:lnTo>
                  <a:lnTo>
                    <a:pt x="124347" y="134637"/>
                  </a:lnTo>
                  <a:lnTo>
                    <a:pt x="108496" y="131711"/>
                  </a:lnTo>
                  <a:lnTo>
                    <a:pt x="201360" y="131711"/>
                  </a:lnTo>
                  <a:lnTo>
                    <a:pt x="205027" y="137466"/>
                  </a:lnTo>
                  <a:lnTo>
                    <a:pt x="210692" y="171208"/>
                  </a:lnTo>
                  <a:lnTo>
                    <a:pt x="210622" y="171894"/>
                  </a:lnTo>
                  <a:lnTo>
                    <a:pt x="203057" y="208769"/>
                  </a:lnTo>
                  <a:lnTo>
                    <a:pt x="202200" y="209956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3" name="Google Shape;543;p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785118" y="3165030"/>
              <a:ext cx="444893" cy="243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9"/>
            <p:cNvSpPr/>
            <p:nvPr/>
          </p:nvSpPr>
          <p:spPr>
            <a:xfrm>
              <a:off x="5251843" y="3169246"/>
              <a:ext cx="268605" cy="191135"/>
            </a:xfrm>
            <a:custGeom>
              <a:rect b="b" l="l" r="r" t="t"/>
              <a:pathLst>
                <a:path extrusionOk="0" h="191135" w="268604">
                  <a:moveTo>
                    <a:pt x="94754" y="190550"/>
                  </a:moveTo>
                  <a:lnTo>
                    <a:pt x="0" y="190550"/>
                  </a:lnTo>
                  <a:lnTo>
                    <a:pt x="0" y="0"/>
                  </a:lnTo>
                  <a:lnTo>
                    <a:pt x="66230" y="0"/>
                  </a:lnTo>
                  <a:lnTo>
                    <a:pt x="66230" y="49656"/>
                  </a:lnTo>
                  <a:lnTo>
                    <a:pt x="97586" y="49656"/>
                  </a:lnTo>
                  <a:lnTo>
                    <a:pt x="133324" y="54300"/>
                  </a:lnTo>
                  <a:lnTo>
                    <a:pt x="159754" y="67795"/>
                  </a:lnTo>
                  <a:lnTo>
                    <a:pt x="176148" y="89486"/>
                  </a:lnTo>
                  <a:lnTo>
                    <a:pt x="177629" y="97180"/>
                  </a:lnTo>
                  <a:lnTo>
                    <a:pt x="65887" y="97180"/>
                  </a:lnTo>
                  <a:lnTo>
                    <a:pt x="65887" y="141236"/>
                  </a:lnTo>
                  <a:lnTo>
                    <a:pt x="177346" y="141236"/>
                  </a:lnTo>
                  <a:lnTo>
                    <a:pt x="176104" y="147457"/>
                  </a:lnTo>
                  <a:lnTo>
                    <a:pt x="159400" y="170118"/>
                  </a:lnTo>
                  <a:lnTo>
                    <a:pt x="132129" y="185122"/>
                  </a:lnTo>
                  <a:lnTo>
                    <a:pt x="94754" y="190550"/>
                  </a:lnTo>
                  <a:close/>
                </a:path>
                <a:path extrusionOk="0" h="191135" w="268604">
                  <a:moveTo>
                    <a:pt x="177346" y="141236"/>
                  </a:moveTo>
                  <a:lnTo>
                    <a:pt x="89839" y="141236"/>
                  </a:lnTo>
                  <a:lnTo>
                    <a:pt x="101214" y="139747"/>
                  </a:lnTo>
                  <a:lnTo>
                    <a:pt x="109732" y="135388"/>
                  </a:lnTo>
                  <a:lnTo>
                    <a:pt x="115076" y="128324"/>
                  </a:lnTo>
                  <a:lnTo>
                    <a:pt x="116862" y="119062"/>
                  </a:lnTo>
                  <a:lnTo>
                    <a:pt x="116928" y="118363"/>
                  </a:lnTo>
                  <a:lnTo>
                    <a:pt x="115277" y="109798"/>
                  </a:lnTo>
                  <a:lnTo>
                    <a:pt x="110296" y="103014"/>
                  </a:lnTo>
                  <a:lnTo>
                    <a:pt x="101948" y="98609"/>
                  </a:lnTo>
                  <a:lnTo>
                    <a:pt x="90195" y="97180"/>
                  </a:lnTo>
                  <a:lnTo>
                    <a:pt x="177629" y="97180"/>
                  </a:lnTo>
                  <a:lnTo>
                    <a:pt x="181706" y="118363"/>
                  </a:lnTo>
                  <a:lnTo>
                    <a:pt x="181775" y="119062"/>
                  </a:lnTo>
                  <a:lnTo>
                    <a:pt x="177346" y="141236"/>
                  </a:lnTo>
                  <a:close/>
                </a:path>
                <a:path extrusionOk="0" h="191135" w="268604">
                  <a:moveTo>
                    <a:pt x="268097" y="190550"/>
                  </a:moveTo>
                  <a:lnTo>
                    <a:pt x="201167" y="190550"/>
                  </a:lnTo>
                  <a:lnTo>
                    <a:pt x="201167" y="0"/>
                  </a:lnTo>
                  <a:lnTo>
                    <a:pt x="268097" y="0"/>
                  </a:lnTo>
                  <a:lnTo>
                    <a:pt x="268097" y="19055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5" name="Google Shape;545;p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5547017" y="3182239"/>
              <a:ext cx="201167" cy="165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6" name="Google Shape;546;p9"/>
            <p:cNvSpPr/>
            <p:nvPr/>
          </p:nvSpPr>
          <p:spPr>
            <a:xfrm>
              <a:off x="704303" y="6049670"/>
              <a:ext cx="678815" cy="160655"/>
            </a:xfrm>
            <a:custGeom>
              <a:rect b="b" l="l" r="r" t="t"/>
              <a:pathLst>
                <a:path extrusionOk="0" h="160654" w="678815">
                  <a:moveTo>
                    <a:pt x="151612" y="113703"/>
                  </a:moveTo>
                  <a:lnTo>
                    <a:pt x="119354" y="77533"/>
                  </a:lnTo>
                  <a:lnTo>
                    <a:pt x="130390" y="72402"/>
                  </a:lnTo>
                  <a:lnTo>
                    <a:pt x="146494" y="42456"/>
                  </a:lnTo>
                  <a:lnTo>
                    <a:pt x="145427" y="37642"/>
                  </a:lnTo>
                  <a:lnTo>
                    <a:pt x="142887" y="26212"/>
                  </a:lnTo>
                  <a:lnTo>
                    <a:pt x="132321" y="13919"/>
                  </a:lnTo>
                  <a:lnTo>
                    <a:pt x="115112" y="6134"/>
                  </a:lnTo>
                  <a:lnTo>
                    <a:pt x="98971" y="4267"/>
                  </a:lnTo>
                  <a:lnTo>
                    <a:pt x="98971" y="99314"/>
                  </a:lnTo>
                  <a:lnTo>
                    <a:pt x="98971" y="117119"/>
                  </a:lnTo>
                  <a:lnTo>
                    <a:pt x="93065" y="121640"/>
                  </a:lnTo>
                  <a:lnTo>
                    <a:pt x="52285" y="121640"/>
                  </a:lnTo>
                  <a:lnTo>
                    <a:pt x="52285" y="93903"/>
                  </a:lnTo>
                  <a:lnTo>
                    <a:pt x="80619" y="93903"/>
                  </a:lnTo>
                  <a:lnTo>
                    <a:pt x="93065" y="93662"/>
                  </a:lnTo>
                  <a:lnTo>
                    <a:pt x="98971" y="99314"/>
                  </a:lnTo>
                  <a:lnTo>
                    <a:pt x="98971" y="4267"/>
                  </a:lnTo>
                  <a:lnTo>
                    <a:pt x="94462" y="3746"/>
                  </a:lnTo>
                  <a:lnTo>
                    <a:pt x="94462" y="43307"/>
                  </a:lnTo>
                  <a:lnTo>
                    <a:pt x="94462" y="59423"/>
                  </a:lnTo>
                  <a:lnTo>
                    <a:pt x="89103" y="64490"/>
                  </a:lnTo>
                  <a:lnTo>
                    <a:pt x="52285" y="64490"/>
                  </a:lnTo>
                  <a:lnTo>
                    <a:pt x="52285" y="37896"/>
                  </a:lnTo>
                  <a:lnTo>
                    <a:pt x="76949" y="37896"/>
                  </a:lnTo>
                  <a:lnTo>
                    <a:pt x="89103" y="37642"/>
                  </a:lnTo>
                  <a:lnTo>
                    <a:pt x="94462" y="43307"/>
                  </a:lnTo>
                  <a:lnTo>
                    <a:pt x="94462" y="3746"/>
                  </a:lnTo>
                  <a:lnTo>
                    <a:pt x="91630" y="3416"/>
                  </a:lnTo>
                  <a:lnTo>
                    <a:pt x="0" y="3416"/>
                  </a:lnTo>
                  <a:lnTo>
                    <a:pt x="0" y="156413"/>
                  </a:lnTo>
                  <a:lnTo>
                    <a:pt x="90779" y="156413"/>
                  </a:lnTo>
                  <a:lnTo>
                    <a:pt x="135610" y="145402"/>
                  </a:lnTo>
                  <a:lnTo>
                    <a:pt x="151612" y="113995"/>
                  </a:lnTo>
                  <a:lnTo>
                    <a:pt x="151612" y="113703"/>
                  </a:lnTo>
                  <a:close/>
                </a:path>
                <a:path extrusionOk="0" h="160654" w="678815">
                  <a:moveTo>
                    <a:pt x="333768" y="79463"/>
                  </a:moveTo>
                  <a:lnTo>
                    <a:pt x="327469" y="48679"/>
                  </a:lnTo>
                  <a:lnTo>
                    <a:pt x="325120" y="45288"/>
                  </a:lnTo>
                  <a:lnTo>
                    <a:pt x="309968" y="23406"/>
                  </a:lnTo>
                  <a:lnTo>
                    <a:pt x="283286" y="6299"/>
                  </a:lnTo>
                  <a:lnTo>
                    <a:pt x="281736" y="6019"/>
                  </a:lnTo>
                  <a:lnTo>
                    <a:pt x="281736" y="80606"/>
                  </a:lnTo>
                  <a:lnTo>
                    <a:pt x="279438" y="93675"/>
                  </a:lnTo>
                  <a:lnTo>
                    <a:pt x="272923" y="104482"/>
                  </a:lnTo>
                  <a:lnTo>
                    <a:pt x="262750" y="111836"/>
                  </a:lnTo>
                  <a:lnTo>
                    <a:pt x="249491" y="114541"/>
                  </a:lnTo>
                  <a:lnTo>
                    <a:pt x="236397" y="111785"/>
                  </a:lnTo>
                  <a:lnTo>
                    <a:pt x="226098" y="104305"/>
                  </a:lnTo>
                  <a:lnTo>
                    <a:pt x="219354" y="93319"/>
                  </a:lnTo>
                  <a:lnTo>
                    <a:pt x="217030" y="80606"/>
                  </a:lnTo>
                  <a:lnTo>
                    <a:pt x="216941" y="79463"/>
                  </a:lnTo>
                  <a:lnTo>
                    <a:pt x="219189" y="66141"/>
                  </a:lnTo>
                  <a:lnTo>
                    <a:pt x="225602" y="55270"/>
                  </a:lnTo>
                  <a:lnTo>
                    <a:pt x="235673" y="47967"/>
                  </a:lnTo>
                  <a:lnTo>
                    <a:pt x="248894" y="45288"/>
                  </a:lnTo>
                  <a:lnTo>
                    <a:pt x="262140" y="48056"/>
                  </a:lnTo>
                  <a:lnTo>
                    <a:pt x="272529" y="55575"/>
                  </a:lnTo>
                  <a:lnTo>
                    <a:pt x="279298" y="66636"/>
                  </a:lnTo>
                  <a:lnTo>
                    <a:pt x="281622" y="79463"/>
                  </a:lnTo>
                  <a:lnTo>
                    <a:pt x="281736" y="80606"/>
                  </a:lnTo>
                  <a:lnTo>
                    <a:pt x="281736" y="6019"/>
                  </a:lnTo>
                  <a:lnTo>
                    <a:pt x="215607" y="6350"/>
                  </a:lnTo>
                  <a:lnTo>
                    <a:pt x="171221" y="49060"/>
                  </a:lnTo>
                  <a:lnTo>
                    <a:pt x="164896" y="80606"/>
                  </a:lnTo>
                  <a:lnTo>
                    <a:pt x="171183" y="111544"/>
                  </a:lnTo>
                  <a:lnTo>
                    <a:pt x="188658" y="136817"/>
                  </a:lnTo>
                  <a:lnTo>
                    <a:pt x="215252" y="153885"/>
                  </a:lnTo>
                  <a:lnTo>
                    <a:pt x="248894" y="160134"/>
                  </a:lnTo>
                  <a:lnTo>
                    <a:pt x="282803" y="153797"/>
                  </a:lnTo>
                  <a:lnTo>
                    <a:pt x="309689" y="136550"/>
                  </a:lnTo>
                  <a:lnTo>
                    <a:pt x="324980" y="114541"/>
                  </a:lnTo>
                  <a:lnTo>
                    <a:pt x="327380" y="111074"/>
                  </a:lnTo>
                  <a:lnTo>
                    <a:pt x="333654" y="80606"/>
                  </a:lnTo>
                  <a:lnTo>
                    <a:pt x="333768" y="79463"/>
                  </a:lnTo>
                  <a:close/>
                </a:path>
                <a:path extrusionOk="0" h="160654" w="678815">
                  <a:moveTo>
                    <a:pt x="510832" y="156413"/>
                  </a:moveTo>
                  <a:lnTo>
                    <a:pt x="473671" y="67614"/>
                  </a:lnTo>
                  <a:lnTo>
                    <a:pt x="446341" y="2273"/>
                  </a:lnTo>
                  <a:lnTo>
                    <a:pt x="396582" y="2273"/>
                  </a:lnTo>
                  <a:lnTo>
                    <a:pt x="332079" y="156413"/>
                  </a:lnTo>
                  <a:lnTo>
                    <a:pt x="388099" y="156413"/>
                  </a:lnTo>
                  <a:lnTo>
                    <a:pt x="421182" y="67614"/>
                  </a:lnTo>
                  <a:lnTo>
                    <a:pt x="454279" y="156413"/>
                  </a:lnTo>
                  <a:lnTo>
                    <a:pt x="510832" y="156413"/>
                  </a:lnTo>
                  <a:close/>
                </a:path>
                <a:path extrusionOk="0" h="160654" w="678815">
                  <a:moveTo>
                    <a:pt x="678307" y="79463"/>
                  </a:moveTo>
                  <a:lnTo>
                    <a:pt x="672007" y="48679"/>
                  </a:lnTo>
                  <a:lnTo>
                    <a:pt x="669658" y="45288"/>
                  </a:lnTo>
                  <a:lnTo>
                    <a:pt x="654507" y="23406"/>
                  </a:lnTo>
                  <a:lnTo>
                    <a:pt x="627824" y="6299"/>
                  </a:lnTo>
                  <a:lnTo>
                    <a:pt x="626275" y="6019"/>
                  </a:lnTo>
                  <a:lnTo>
                    <a:pt x="626275" y="80606"/>
                  </a:lnTo>
                  <a:lnTo>
                    <a:pt x="623976" y="93675"/>
                  </a:lnTo>
                  <a:lnTo>
                    <a:pt x="617461" y="104482"/>
                  </a:lnTo>
                  <a:lnTo>
                    <a:pt x="607275" y="111836"/>
                  </a:lnTo>
                  <a:lnTo>
                    <a:pt x="594017" y="114541"/>
                  </a:lnTo>
                  <a:lnTo>
                    <a:pt x="580936" y="111785"/>
                  </a:lnTo>
                  <a:lnTo>
                    <a:pt x="570636" y="104305"/>
                  </a:lnTo>
                  <a:lnTo>
                    <a:pt x="563892" y="93319"/>
                  </a:lnTo>
                  <a:lnTo>
                    <a:pt x="561568" y="80606"/>
                  </a:lnTo>
                  <a:lnTo>
                    <a:pt x="561479" y="79463"/>
                  </a:lnTo>
                  <a:lnTo>
                    <a:pt x="563727" y="66141"/>
                  </a:lnTo>
                  <a:lnTo>
                    <a:pt x="570141" y="55270"/>
                  </a:lnTo>
                  <a:lnTo>
                    <a:pt x="580199" y="47967"/>
                  </a:lnTo>
                  <a:lnTo>
                    <a:pt x="593432" y="45288"/>
                  </a:lnTo>
                  <a:lnTo>
                    <a:pt x="606679" y="48056"/>
                  </a:lnTo>
                  <a:lnTo>
                    <a:pt x="617067" y="55575"/>
                  </a:lnTo>
                  <a:lnTo>
                    <a:pt x="623836" y="66636"/>
                  </a:lnTo>
                  <a:lnTo>
                    <a:pt x="626160" y="79463"/>
                  </a:lnTo>
                  <a:lnTo>
                    <a:pt x="626275" y="80606"/>
                  </a:lnTo>
                  <a:lnTo>
                    <a:pt x="626275" y="6019"/>
                  </a:lnTo>
                  <a:lnTo>
                    <a:pt x="560146" y="6350"/>
                  </a:lnTo>
                  <a:lnTo>
                    <a:pt x="515759" y="49060"/>
                  </a:lnTo>
                  <a:lnTo>
                    <a:pt x="509435" y="80606"/>
                  </a:lnTo>
                  <a:lnTo>
                    <a:pt x="515708" y="111544"/>
                  </a:lnTo>
                  <a:lnTo>
                    <a:pt x="533196" y="136817"/>
                  </a:lnTo>
                  <a:lnTo>
                    <a:pt x="559790" y="153885"/>
                  </a:lnTo>
                  <a:lnTo>
                    <a:pt x="593432" y="160134"/>
                  </a:lnTo>
                  <a:lnTo>
                    <a:pt x="627341" y="153797"/>
                  </a:lnTo>
                  <a:lnTo>
                    <a:pt x="654227" y="136550"/>
                  </a:lnTo>
                  <a:lnTo>
                    <a:pt x="669518" y="114541"/>
                  </a:lnTo>
                  <a:lnTo>
                    <a:pt x="671918" y="111074"/>
                  </a:lnTo>
                  <a:lnTo>
                    <a:pt x="678192" y="80606"/>
                  </a:lnTo>
                  <a:lnTo>
                    <a:pt x="678307" y="79463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7" name="Google Shape;547;p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402105" y="6049670"/>
              <a:ext cx="482853" cy="160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905050" y="6049670"/>
              <a:ext cx="168021" cy="20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2093163" y="6053086"/>
              <a:ext cx="215264" cy="15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9"/>
            <p:cNvSpPr/>
            <p:nvPr/>
          </p:nvSpPr>
          <p:spPr>
            <a:xfrm>
              <a:off x="2334171" y="5996787"/>
              <a:ext cx="1206500" cy="248285"/>
            </a:xfrm>
            <a:custGeom>
              <a:rect b="b" l="l" r="r" t="t"/>
              <a:pathLst>
                <a:path extrusionOk="0" h="248285" w="1206500">
                  <a:moveTo>
                    <a:pt x="154432" y="102095"/>
                  </a:moveTo>
                  <a:lnTo>
                    <a:pt x="101003" y="102095"/>
                  </a:lnTo>
                  <a:lnTo>
                    <a:pt x="101003" y="209296"/>
                  </a:lnTo>
                  <a:lnTo>
                    <a:pt x="154432" y="209296"/>
                  </a:lnTo>
                  <a:lnTo>
                    <a:pt x="154432" y="102095"/>
                  </a:lnTo>
                  <a:close/>
                </a:path>
                <a:path extrusionOk="0" h="248285" w="1206500">
                  <a:moveTo>
                    <a:pt x="154432" y="56032"/>
                  </a:moveTo>
                  <a:lnTo>
                    <a:pt x="0" y="56032"/>
                  </a:lnTo>
                  <a:lnTo>
                    <a:pt x="0" y="101765"/>
                  </a:lnTo>
                  <a:lnTo>
                    <a:pt x="0" y="209715"/>
                  </a:lnTo>
                  <a:lnTo>
                    <a:pt x="53771" y="209715"/>
                  </a:lnTo>
                  <a:lnTo>
                    <a:pt x="53771" y="101765"/>
                  </a:lnTo>
                  <a:lnTo>
                    <a:pt x="154432" y="101765"/>
                  </a:lnTo>
                  <a:lnTo>
                    <a:pt x="154432" y="56032"/>
                  </a:lnTo>
                  <a:close/>
                </a:path>
                <a:path extrusionOk="0" h="248285" w="1206500">
                  <a:moveTo>
                    <a:pt x="343141" y="132346"/>
                  </a:moveTo>
                  <a:lnTo>
                    <a:pt x="319328" y="76288"/>
                  </a:lnTo>
                  <a:lnTo>
                    <a:pt x="291058" y="58889"/>
                  </a:lnTo>
                  <a:lnTo>
                    <a:pt x="291058" y="133489"/>
                  </a:lnTo>
                  <a:lnTo>
                    <a:pt x="288759" y="146558"/>
                  </a:lnTo>
                  <a:lnTo>
                    <a:pt x="282257" y="157365"/>
                  </a:lnTo>
                  <a:lnTo>
                    <a:pt x="272084" y="164719"/>
                  </a:lnTo>
                  <a:lnTo>
                    <a:pt x="258813" y="167424"/>
                  </a:lnTo>
                  <a:lnTo>
                    <a:pt x="245732" y="164668"/>
                  </a:lnTo>
                  <a:lnTo>
                    <a:pt x="235458" y="157187"/>
                  </a:lnTo>
                  <a:lnTo>
                    <a:pt x="228727" y="146202"/>
                  </a:lnTo>
                  <a:lnTo>
                    <a:pt x="226402" y="133489"/>
                  </a:lnTo>
                  <a:lnTo>
                    <a:pt x="226314" y="132346"/>
                  </a:lnTo>
                  <a:lnTo>
                    <a:pt x="228561" y="119024"/>
                  </a:lnTo>
                  <a:lnTo>
                    <a:pt x="234975" y="108153"/>
                  </a:lnTo>
                  <a:lnTo>
                    <a:pt x="245046" y="100850"/>
                  </a:lnTo>
                  <a:lnTo>
                    <a:pt x="258267" y="98171"/>
                  </a:lnTo>
                  <a:lnTo>
                    <a:pt x="271513" y="100939"/>
                  </a:lnTo>
                  <a:lnTo>
                    <a:pt x="281876" y="108458"/>
                  </a:lnTo>
                  <a:lnTo>
                    <a:pt x="288632" y="119519"/>
                  </a:lnTo>
                  <a:lnTo>
                    <a:pt x="290944" y="132346"/>
                  </a:lnTo>
                  <a:lnTo>
                    <a:pt x="291058" y="133489"/>
                  </a:lnTo>
                  <a:lnTo>
                    <a:pt x="291058" y="58889"/>
                  </a:lnTo>
                  <a:lnTo>
                    <a:pt x="224955" y="59232"/>
                  </a:lnTo>
                  <a:lnTo>
                    <a:pt x="180606" y="101942"/>
                  </a:lnTo>
                  <a:lnTo>
                    <a:pt x="174282" y="133489"/>
                  </a:lnTo>
                  <a:lnTo>
                    <a:pt x="180555" y="164426"/>
                  </a:lnTo>
                  <a:lnTo>
                    <a:pt x="198018" y="189699"/>
                  </a:lnTo>
                  <a:lnTo>
                    <a:pt x="224612" y="206768"/>
                  </a:lnTo>
                  <a:lnTo>
                    <a:pt x="258267" y="213017"/>
                  </a:lnTo>
                  <a:lnTo>
                    <a:pt x="292150" y="206679"/>
                  </a:lnTo>
                  <a:lnTo>
                    <a:pt x="319036" y="189433"/>
                  </a:lnTo>
                  <a:lnTo>
                    <a:pt x="334340" y="167424"/>
                  </a:lnTo>
                  <a:lnTo>
                    <a:pt x="336753" y="163957"/>
                  </a:lnTo>
                  <a:lnTo>
                    <a:pt x="343027" y="133489"/>
                  </a:lnTo>
                  <a:lnTo>
                    <a:pt x="343141" y="132346"/>
                  </a:lnTo>
                  <a:close/>
                </a:path>
                <a:path extrusionOk="0" h="248285" w="1206500">
                  <a:moveTo>
                    <a:pt x="526707" y="137464"/>
                  </a:moveTo>
                  <a:lnTo>
                    <a:pt x="522147" y="110388"/>
                  </a:lnTo>
                  <a:lnTo>
                    <a:pt x="519214" y="105765"/>
                  </a:lnTo>
                  <a:lnTo>
                    <a:pt x="509663" y="90779"/>
                  </a:lnTo>
                  <a:lnTo>
                    <a:pt x="508774" y="89382"/>
                  </a:lnTo>
                  <a:lnTo>
                    <a:pt x="486956" y="75806"/>
                  </a:lnTo>
                  <a:lnTo>
                    <a:pt x="474954" y="73875"/>
                  </a:lnTo>
                  <a:lnTo>
                    <a:pt x="474954" y="136321"/>
                  </a:lnTo>
                  <a:lnTo>
                    <a:pt x="474954" y="136613"/>
                  </a:lnTo>
                  <a:lnTo>
                    <a:pt x="472706" y="149250"/>
                  </a:lnTo>
                  <a:lnTo>
                    <a:pt x="466318" y="159385"/>
                  </a:lnTo>
                  <a:lnTo>
                    <a:pt x="456323" y="166128"/>
                  </a:lnTo>
                  <a:lnTo>
                    <a:pt x="443255" y="168567"/>
                  </a:lnTo>
                  <a:lnTo>
                    <a:pt x="430276" y="166319"/>
                  </a:lnTo>
                  <a:lnTo>
                    <a:pt x="420484" y="159791"/>
                  </a:lnTo>
                  <a:lnTo>
                    <a:pt x="414299" y="150037"/>
                  </a:lnTo>
                  <a:lnTo>
                    <a:pt x="412153" y="138061"/>
                  </a:lnTo>
                  <a:lnTo>
                    <a:pt x="412203" y="137464"/>
                  </a:lnTo>
                  <a:lnTo>
                    <a:pt x="414362" y="125247"/>
                  </a:lnTo>
                  <a:lnTo>
                    <a:pt x="420776" y="115087"/>
                  </a:lnTo>
                  <a:lnTo>
                    <a:pt x="431012" y="108267"/>
                  </a:lnTo>
                  <a:lnTo>
                    <a:pt x="444703" y="105765"/>
                  </a:lnTo>
                  <a:lnTo>
                    <a:pt x="457415" y="108115"/>
                  </a:lnTo>
                  <a:lnTo>
                    <a:pt x="466928" y="114566"/>
                  </a:lnTo>
                  <a:lnTo>
                    <a:pt x="472884" y="124269"/>
                  </a:lnTo>
                  <a:lnTo>
                    <a:pt x="474954" y="136321"/>
                  </a:lnTo>
                  <a:lnTo>
                    <a:pt x="474954" y="73875"/>
                  </a:lnTo>
                  <a:lnTo>
                    <a:pt x="457098" y="70980"/>
                  </a:lnTo>
                  <a:lnTo>
                    <a:pt x="439877" y="72529"/>
                  </a:lnTo>
                  <a:lnTo>
                    <a:pt x="425335" y="76758"/>
                  </a:lnTo>
                  <a:lnTo>
                    <a:pt x="413156" y="83045"/>
                  </a:lnTo>
                  <a:lnTo>
                    <a:pt x="403072" y="90779"/>
                  </a:lnTo>
                  <a:lnTo>
                    <a:pt x="407695" y="75920"/>
                  </a:lnTo>
                  <a:lnTo>
                    <a:pt x="417118" y="64719"/>
                  </a:lnTo>
                  <a:lnTo>
                    <a:pt x="431673" y="57010"/>
                  </a:lnTo>
                  <a:lnTo>
                    <a:pt x="451739" y="52628"/>
                  </a:lnTo>
                  <a:lnTo>
                    <a:pt x="510882" y="45529"/>
                  </a:lnTo>
                  <a:lnTo>
                    <a:pt x="504926" y="0"/>
                  </a:lnTo>
                  <a:lnTo>
                    <a:pt x="446087" y="7086"/>
                  </a:lnTo>
                  <a:lnTo>
                    <a:pt x="406107" y="17995"/>
                  </a:lnTo>
                  <a:lnTo>
                    <a:pt x="362648" y="72275"/>
                  </a:lnTo>
                  <a:lnTo>
                    <a:pt x="357555" y="114566"/>
                  </a:lnTo>
                  <a:lnTo>
                    <a:pt x="357530" y="115138"/>
                  </a:lnTo>
                  <a:lnTo>
                    <a:pt x="359257" y="139814"/>
                  </a:lnTo>
                  <a:lnTo>
                    <a:pt x="372605" y="176771"/>
                  </a:lnTo>
                  <a:lnTo>
                    <a:pt x="409041" y="206819"/>
                  </a:lnTo>
                  <a:lnTo>
                    <a:pt x="442709" y="213017"/>
                  </a:lnTo>
                  <a:lnTo>
                    <a:pt x="476821" y="207314"/>
                  </a:lnTo>
                  <a:lnTo>
                    <a:pt x="503364" y="191528"/>
                  </a:lnTo>
                  <a:lnTo>
                    <a:pt x="519925" y="168567"/>
                  </a:lnTo>
                  <a:lnTo>
                    <a:pt x="520573" y="167665"/>
                  </a:lnTo>
                  <a:lnTo>
                    <a:pt x="526643" y="138061"/>
                  </a:lnTo>
                  <a:lnTo>
                    <a:pt x="526707" y="137464"/>
                  </a:lnTo>
                  <a:close/>
                </a:path>
                <a:path extrusionOk="0" h="248285" w="1206500">
                  <a:moveTo>
                    <a:pt x="694728" y="136613"/>
                  </a:moveTo>
                  <a:lnTo>
                    <a:pt x="692353" y="120192"/>
                  </a:lnTo>
                  <a:lnTo>
                    <a:pt x="690105" y="104559"/>
                  </a:lnTo>
                  <a:lnTo>
                    <a:pt x="683742" y="92519"/>
                  </a:lnTo>
                  <a:lnTo>
                    <a:pt x="675995" y="77876"/>
                  </a:lnTo>
                  <a:lnTo>
                    <a:pt x="652005" y="59639"/>
                  </a:lnTo>
                  <a:lnTo>
                    <a:pt x="644677" y="58204"/>
                  </a:lnTo>
                  <a:lnTo>
                    <a:pt x="644677" y="120192"/>
                  </a:lnTo>
                  <a:lnTo>
                    <a:pt x="591197" y="120192"/>
                  </a:lnTo>
                  <a:lnTo>
                    <a:pt x="594639" y="108712"/>
                  </a:lnTo>
                  <a:lnTo>
                    <a:pt x="600240" y="99999"/>
                  </a:lnTo>
                  <a:lnTo>
                    <a:pt x="607974" y="94462"/>
                  </a:lnTo>
                  <a:lnTo>
                    <a:pt x="617791" y="92519"/>
                  </a:lnTo>
                  <a:lnTo>
                    <a:pt x="627926" y="94462"/>
                  </a:lnTo>
                  <a:lnTo>
                    <a:pt x="636003" y="99999"/>
                  </a:lnTo>
                  <a:lnTo>
                    <a:pt x="641705" y="108712"/>
                  </a:lnTo>
                  <a:lnTo>
                    <a:pt x="644677" y="120192"/>
                  </a:lnTo>
                  <a:lnTo>
                    <a:pt x="644677" y="58204"/>
                  </a:lnTo>
                  <a:lnTo>
                    <a:pt x="586638" y="59156"/>
                  </a:lnTo>
                  <a:lnTo>
                    <a:pt x="546277" y="101714"/>
                  </a:lnTo>
                  <a:lnTo>
                    <a:pt x="540588" y="132943"/>
                  </a:lnTo>
                  <a:lnTo>
                    <a:pt x="540588" y="133489"/>
                  </a:lnTo>
                  <a:lnTo>
                    <a:pt x="546633" y="165874"/>
                  </a:lnTo>
                  <a:lnTo>
                    <a:pt x="563562" y="190995"/>
                  </a:lnTo>
                  <a:lnTo>
                    <a:pt x="589495" y="207251"/>
                  </a:lnTo>
                  <a:lnTo>
                    <a:pt x="622592" y="213017"/>
                  </a:lnTo>
                  <a:lnTo>
                    <a:pt x="643763" y="210820"/>
                  </a:lnTo>
                  <a:lnTo>
                    <a:pt x="661631" y="204558"/>
                  </a:lnTo>
                  <a:lnTo>
                    <a:pt x="676529" y="194729"/>
                  </a:lnTo>
                  <a:lnTo>
                    <a:pt x="688771" y="181864"/>
                  </a:lnTo>
                  <a:lnTo>
                    <a:pt x="677875" y="172834"/>
                  </a:lnTo>
                  <a:lnTo>
                    <a:pt x="659104" y="157251"/>
                  </a:lnTo>
                  <a:lnTo>
                    <a:pt x="650989" y="164363"/>
                  </a:lnTo>
                  <a:lnTo>
                    <a:pt x="642950" y="169202"/>
                  </a:lnTo>
                  <a:lnTo>
                    <a:pt x="634479" y="171958"/>
                  </a:lnTo>
                  <a:lnTo>
                    <a:pt x="625132" y="172834"/>
                  </a:lnTo>
                  <a:lnTo>
                    <a:pt x="613397" y="171284"/>
                  </a:lnTo>
                  <a:lnTo>
                    <a:pt x="603821" y="166598"/>
                  </a:lnTo>
                  <a:lnTo>
                    <a:pt x="596620" y="158724"/>
                  </a:lnTo>
                  <a:lnTo>
                    <a:pt x="592035" y="147624"/>
                  </a:lnTo>
                  <a:lnTo>
                    <a:pt x="694436" y="147624"/>
                  </a:lnTo>
                  <a:lnTo>
                    <a:pt x="694728" y="143954"/>
                  </a:lnTo>
                  <a:lnTo>
                    <a:pt x="694728" y="136613"/>
                  </a:lnTo>
                  <a:close/>
                </a:path>
                <a:path extrusionOk="0" h="248285" w="1206500">
                  <a:moveTo>
                    <a:pt x="896137" y="163207"/>
                  </a:moveTo>
                  <a:lnTo>
                    <a:pt x="876896" y="163207"/>
                  </a:lnTo>
                  <a:lnTo>
                    <a:pt x="850506" y="103225"/>
                  </a:lnTo>
                  <a:lnTo>
                    <a:pt x="829373" y="55156"/>
                  </a:lnTo>
                  <a:lnTo>
                    <a:pt x="822566" y="55156"/>
                  </a:lnTo>
                  <a:lnTo>
                    <a:pt x="822566" y="165188"/>
                  </a:lnTo>
                  <a:lnTo>
                    <a:pt x="773366" y="165188"/>
                  </a:lnTo>
                  <a:lnTo>
                    <a:pt x="797966" y="103225"/>
                  </a:lnTo>
                  <a:lnTo>
                    <a:pt x="822566" y="165188"/>
                  </a:lnTo>
                  <a:lnTo>
                    <a:pt x="822566" y="55156"/>
                  </a:lnTo>
                  <a:lnTo>
                    <a:pt x="767410" y="55156"/>
                  </a:lnTo>
                  <a:lnTo>
                    <a:pt x="719924" y="163207"/>
                  </a:lnTo>
                  <a:lnTo>
                    <a:pt x="700684" y="163207"/>
                  </a:lnTo>
                  <a:lnTo>
                    <a:pt x="700684" y="248094"/>
                  </a:lnTo>
                  <a:lnTo>
                    <a:pt x="749350" y="248094"/>
                  </a:lnTo>
                  <a:lnTo>
                    <a:pt x="749350" y="208457"/>
                  </a:lnTo>
                  <a:lnTo>
                    <a:pt x="847471" y="208457"/>
                  </a:lnTo>
                  <a:lnTo>
                    <a:pt x="847471" y="248094"/>
                  </a:lnTo>
                  <a:lnTo>
                    <a:pt x="896137" y="248094"/>
                  </a:lnTo>
                  <a:lnTo>
                    <a:pt x="896137" y="208457"/>
                  </a:lnTo>
                  <a:lnTo>
                    <a:pt x="896137" y="165188"/>
                  </a:lnTo>
                  <a:lnTo>
                    <a:pt x="896137" y="163207"/>
                  </a:lnTo>
                  <a:close/>
                </a:path>
                <a:path extrusionOk="0" h="248285" w="1206500">
                  <a:moveTo>
                    <a:pt x="1057922" y="151892"/>
                  </a:moveTo>
                  <a:lnTo>
                    <a:pt x="1040244" y="110744"/>
                  </a:lnTo>
                  <a:lnTo>
                    <a:pt x="1005878" y="98221"/>
                  </a:lnTo>
                  <a:lnTo>
                    <a:pt x="1005878" y="151307"/>
                  </a:lnTo>
                  <a:lnTo>
                    <a:pt x="1005814" y="151892"/>
                  </a:lnTo>
                  <a:lnTo>
                    <a:pt x="1004379" y="159334"/>
                  </a:lnTo>
                  <a:lnTo>
                    <a:pt x="1000086" y="165011"/>
                  </a:lnTo>
                  <a:lnTo>
                    <a:pt x="993228" y="168516"/>
                  </a:lnTo>
                  <a:lnTo>
                    <a:pt x="984097" y="169710"/>
                  </a:lnTo>
                  <a:lnTo>
                    <a:pt x="964857" y="169710"/>
                  </a:lnTo>
                  <a:lnTo>
                    <a:pt x="964857" y="134340"/>
                  </a:lnTo>
                  <a:lnTo>
                    <a:pt x="984402" y="134340"/>
                  </a:lnTo>
                  <a:lnTo>
                    <a:pt x="993838" y="135496"/>
                  </a:lnTo>
                  <a:lnTo>
                    <a:pt x="1000544" y="139026"/>
                  </a:lnTo>
                  <a:lnTo>
                    <a:pt x="1004544" y="144462"/>
                  </a:lnTo>
                  <a:lnTo>
                    <a:pt x="1005878" y="151307"/>
                  </a:lnTo>
                  <a:lnTo>
                    <a:pt x="1005878" y="98221"/>
                  </a:lnTo>
                  <a:lnTo>
                    <a:pt x="990346" y="96189"/>
                  </a:lnTo>
                  <a:lnTo>
                    <a:pt x="965149" y="96189"/>
                  </a:lnTo>
                  <a:lnTo>
                    <a:pt x="965149" y="56299"/>
                  </a:lnTo>
                  <a:lnTo>
                    <a:pt x="911974" y="56299"/>
                  </a:lnTo>
                  <a:lnTo>
                    <a:pt x="911974" y="209296"/>
                  </a:lnTo>
                  <a:lnTo>
                    <a:pt x="988072" y="209296"/>
                  </a:lnTo>
                  <a:lnTo>
                    <a:pt x="1018070" y="204939"/>
                  </a:lnTo>
                  <a:lnTo>
                    <a:pt x="1039952" y="192900"/>
                  </a:lnTo>
                  <a:lnTo>
                    <a:pt x="1053363" y="174701"/>
                  </a:lnTo>
                  <a:lnTo>
                    <a:pt x="1054354" y="169710"/>
                  </a:lnTo>
                  <a:lnTo>
                    <a:pt x="1057922" y="151892"/>
                  </a:lnTo>
                  <a:close/>
                </a:path>
                <a:path extrusionOk="0" h="248285" w="1206500">
                  <a:moveTo>
                    <a:pt x="1127226" y="56299"/>
                  </a:moveTo>
                  <a:lnTo>
                    <a:pt x="1073492" y="56299"/>
                  </a:lnTo>
                  <a:lnTo>
                    <a:pt x="1073492" y="209296"/>
                  </a:lnTo>
                  <a:lnTo>
                    <a:pt x="1127226" y="209296"/>
                  </a:lnTo>
                  <a:lnTo>
                    <a:pt x="1127226" y="56299"/>
                  </a:lnTo>
                  <a:close/>
                </a:path>
                <a:path extrusionOk="0" h="248285" w="1206500">
                  <a:moveTo>
                    <a:pt x="1206449" y="154127"/>
                  </a:moveTo>
                  <a:lnTo>
                    <a:pt x="1150734" y="154127"/>
                  </a:lnTo>
                  <a:lnTo>
                    <a:pt x="1150734" y="209296"/>
                  </a:lnTo>
                  <a:lnTo>
                    <a:pt x="1206449" y="209296"/>
                  </a:lnTo>
                  <a:lnTo>
                    <a:pt x="1206449" y="15412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51" name="Google Shape;551;p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564089" y="5999606"/>
              <a:ext cx="414084" cy="251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5619000" y="1021359"/>
              <a:ext cx="4372724" cy="576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30641" y="5548463"/>
              <a:ext cx="259723" cy="259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9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3734" y="5630709"/>
              <a:ext cx="174472" cy="103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9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2612029" y="5548464"/>
              <a:ext cx="254596" cy="254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9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2666403" y="5613145"/>
              <a:ext cx="146545" cy="125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9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896739" y="6193586"/>
              <a:ext cx="2087765" cy="59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9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827074" y="3859707"/>
              <a:ext cx="198006" cy="197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9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836358" y="4247946"/>
              <a:ext cx="205143" cy="156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9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842590" y="4557268"/>
              <a:ext cx="227828" cy="228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9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9094939" y="4329607"/>
              <a:ext cx="1147327" cy="1147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9"/>
            <p:cNvSpPr/>
            <p:nvPr/>
          </p:nvSpPr>
          <p:spPr>
            <a:xfrm>
              <a:off x="3247136" y="3103308"/>
              <a:ext cx="105410" cy="40640"/>
            </a:xfrm>
            <a:custGeom>
              <a:rect b="b" l="l" r="r" t="t"/>
              <a:pathLst>
                <a:path extrusionOk="0" h="40639" w="105410">
                  <a:moveTo>
                    <a:pt x="45631" y="0"/>
                  </a:moveTo>
                  <a:lnTo>
                    <a:pt x="0" y="0"/>
                  </a:lnTo>
                  <a:lnTo>
                    <a:pt x="0" y="40284"/>
                  </a:lnTo>
                  <a:lnTo>
                    <a:pt x="45631" y="40284"/>
                  </a:lnTo>
                  <a:lnTo>
                    <a:pt x="45631" y="0"/>
                  </a:lnTo>
                  <a:close/>
                </a:path>
                <a:path extrusionOk="0" h="40639" w="105410">
                  <a:moveTo>
                    <a:pt x="105168" y="0"/>
                  </a:moveTo>
                  <a:lnTo>
                    <a:pt x="59232" y="0"/>
                  </a:lnTo>
                  <a:lnTo>
                    <a:pt x="59232" y="40284"/>
                  </a:lnTo>
                  <a:lnTo>
                    <a:pt x="105168" y="40284"/>
                  </a:lnTo>
                  <a:lnTo>
                    <a:pt x="105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63" name="Google Shape;563;p9"/>
          <p:cNvSpPr txBox="1"/>
          <p:nvPr/>
        </p:nvSpPr>
        <p:spPr>
          <a:xfrm>
            <a:off x="1220130" y="3770031"/>
            <a:ext cx="3080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+79530196280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64" name="Google Shape;564;p9"/>
          <p:cNvSpPr txBox="1"/>
          <p:nvPr/>
        </p:nvSpPr>
        <p:spPr>
          <a:xfrm>
            <a:off x="1278664" y="4109755"/>
            <a:ext cx="29638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21zapobedu@gmail.com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65" name="Google Shape;565;p9"/>
          <p:cNvSpPr txBox="1"/>
          <p:nvPr/>
        </p:nvSpPr>
        <p:spPr>
          <a:xfrm>
            <a:off x="1276593" y="4537278"/>
            <a:ext cx="2665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г. Чебоксары, ул. Зои Яковлевой, д. 54 а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66" name="Google Shape;566;p9"/>
          <p:cNvSpPr/>
          <p:nvPr/>
        </p:nvSpPr>
        <p:spPr>
          <a:xfrm>
            <a:off x="1200106" y="5497814"/>
            <a:ext cx="1454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</a:rPr>
              <a:t>21zapobedu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2022-07-29T05:55:27Z</dcterms:created>
  <dc:creator>Дмитрий Николаев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2022-09-28T00:00:00Z</vt:filetime>
  </property>
  <property fmtid="{D5CDD505-2E9C-101B-9397-08002B2CF9AE}" pid="3" name="LastSaved">
    <vt:filetime>2022-09-28T00:00:00Z</vt:filetime>
  </property>
</Properties>
</file>