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04C-B9A7-4CBE-8E57-BE1A056F401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10F7-A5D9-4756-982F-ADBACBA61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04C-B9A7-4CBE-8E57-BE1A056F401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10F7-A5D9-4756-982F-ADBACBA61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04C-B9A7-4CBE-8E57-BE1A056F401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10F7-A5D9-4756-982F-ADBACBA61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04C-B9A7-4CBE-8E57-BE1A056F401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10F7-A5D9-4756-982F-ADBACBA61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04C-B9A7-4CBE-8E57-BE1A056F401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10F7-A5D9-4756-982F-ADBACBA61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04C-B9A7-4CBE-8E57-BE1A056F401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10F7-A5D9-4756-982F-ADBACBA61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04C-B9A7-4CBE-8E57-BE1A056F401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10F7-A5D9-4756-982F-ADBACBA61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04C-B9A7-4CBE-8E57-BE1A056F401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10F7-A5D9-4756-982F-ADBACBA61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04C-B9A7-4CBE-8E57-BE1A056F401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10F7-A5D9-4756-982F-ADBACBA61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04C-B9A7-4CBE-8E57-BE1A056F401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10F7-A5D9-4756-982F-ADBACBA61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04C-B9A7-4CBE-8E57-BE1A056F401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10F7-A5D9-4756-982F-ADBACBA61B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B04C-B9A7-4CBE-8E57-BE1A056F401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10F7-A5D9-4756-982F-ADBACBA61B1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024798" cy="266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57290" y="500042"/>
            <a:ext cx="571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ОБЩЕОРАЗОВТЕЛЬНОЕ УЧРЕЖДЕНИЕ</a:t>
            </a:r>
          </a:p>
          <a:p>
            <a:pPr algn="ctr"/>
            <a:r>
              <a:rPr lang="ru-RU" dirty="0" smtClean="0"/>
              <a:t> « САВВАТЕМСКАЯ СРЕДНЯЯ ШКОЛА»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28"/>
            <a:ext cx="662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ВОЛОНТЕРСКИЙ ОТРЯД «ПЛАМЕННЫЕ СЕРДЦА»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Школа\Desktop\vXX2T2iw2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4071933" cy="2738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357826"/>
            <a:ext cx="462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Акция «Шоколадка для тех , кому не сладко»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92867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НАШИ ДОБРЫЕ ДЕЛА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3" name="Picture 5" descr="https://sun9-6.userapi.com/impg/SOvbpSPzckyIrldB2QGUVWR5I2jKRlDevuGbZw/6guK2fKwI4E.jpg?size=1600x849&amp;quality=95&amp;sign=f6153597f9b6d7ba8efdf0c28601969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29000"/>
            <a:ext cx="3635007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428604"/>
            <a:ext cx="394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Акция "Чистый родник"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https://sun9-58.userapi.com/impg/QnPkeqV6cX-MotuPeyvtUilfjcwJESfXG2v-8g/vbB-oh0rZMg.jpg?size=850x1600&amp;quality=95&amp;sign=2e4cf1501f7e3ec0d8890bd5e8295cd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785794"/>
            <a:ext cx="2286016" cy="480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s://sun9-21.userapi.com/impg/U2HcstdOnm4vdxDbfgbOjAU0n4LOEJVFUrAj4g/DMXbgoVhIJE.jpg?size=1118x1600&amp;quality=95&amp;sign=d0735ff1de3dd1e4f96109ba7920e3a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2857520" cy="408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s://sun9-72.userapi.com/impg/36cag3iFFpp1tdn0Zq5jVpbX-8oTycJJNEaO-g/LfYy9lFVbtE.jpg?size=1600x720&amp;quality=95&amp;sign=21589071d0cd8fef7c5b39f3c3a16d6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500570"/>
            <a:ext cx="412752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41.userapi.com/impg/_DlxAG0hrPpuqPUC9wNkkdsrKHQ2LmWIO7Tf6g/9thXYyCkGX0.jpg?size=1280x1250&amp;quality=95&amp;sign=61d8e72154675e37832e34bf7b00224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3511321" cy="3429024"/>
          </a:xfrm>
          <a:prstGeom prst="rect">
            <a:avLst/>
          </a:prstGeom>
          <a:noFill/>
        </p:spPr>
      </p:pic>
      <p:pic>
        <p:nvPicPr>
          <p:cNvPr id="6148" name="Picture 4" descr="https://sun9-79.userapi.com/impg/WJ3tsbBTwBbZ8NXjywGim9O6PjDsjcajjmhcRQ/RwBD9jqY6tE.jpg?size=1200x1600&amp;quality=95&amp;sign=426e9ae444175f76785a36a2666b424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4952" y="785794"/>
            <a:ext cx="2940466" cy="350046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43042" y="507207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71604" y="4857760"/>
            <a:ext cx="5112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Поздравление пожилых людей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4" name="Picture 34" descr="https://sun9-22.userapi.com/impg/X7_j4BwQTF8etsXqIfNIth1PaHa1L9t1OPrVyg/TCImTKweaLg.jpg?size=1600x1600&amp;quality=95&amp;sign=8b98b52a5287004889c9b005cbc6f97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6167373" cy="4837524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000232" y="500042"/>
            <a:ext cx="441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ПРОЕКТ» ЛЕС ПОБЕДЫ»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71.userapi.com/impg/QOyK3Z3NMF0INU8rg18mx4xojC3wd_9XS9BpYg/volwJpXSvNs.jpg?size=1049x1080&amp;quality=95&amp;sign=2c62bcf5b8322eddf112ce6e473d2451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886" y="785793"/>
            <a:ext cx="5293444" cy="5449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1429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ПОЗДРАВЛЕНИЕ  ДОШКОЛЬНЫХ РАБОТНИКОВ</a:t>
            </a:r>
            <a:r>
              <a:rPr lang="ru-RU" dirty="0" smtClean="0"/>
              <a:t>,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75.userapi.com/impg/fheKkMQExkYInWcoMMBTcN6MENZmAvJe1B5G0w/dtSAyxW5g9o.jpg?size=1600x1600&amp;quality=95&amp;sign=0cd2e1d47047aa1e359485a76deb156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5529226" cy="55292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57148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ДОБРЫЕ УРОКИ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5</cp:revision>
  <dcterms:created xsi:type="dcterms:W3CDTF">2022-11-29T07:03:54Z</dcterms:created>
  <dcterms:modified xsi:type="dcterms:W3CDTF">2022-11-29T07:50:27Z</dcterms:modified>
</cp:coreProperties>
</file>