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40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62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709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275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3371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678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880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503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11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03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680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5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27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54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51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40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47E12-DE73-4E2F-9615-24B3E81C33CC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9366F05-8B43-4DE1-AC69-03BD47EE4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54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E6592-64B1-4F25-A1CE-14A64363F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Добровольческая деятельность МБОУ СОШ №30 города Кирова.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A18B52-7D6A-4729-8DFE-1B7F0F8418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26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32074-4B5A-4F13-B34F-D948B3E6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Поездка в приют «Мокрый нос»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D66EA3-CEE2-4E3A-9BB9-883C3A87D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52" y="1930400"/>
            <a:ext cx="3302651" cy="42073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48B5E3-B2C1-4D68-B7C3-827A56470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17399"/>
            <a:ext cx="4625157" cy="34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3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B05C5-6E1B-4F61-A032-ECA5B109C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Мастер-класс «Первая медицинская помощь»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9D0D615-1DE4-4432-96E0-D5521A50E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2322896"/>
            <a:ext cx="4054464" cy="30395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8C9724-9BB3-4035-B005-0E5C4DC48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38" y="1896685"/>
            <a:ext cx="3087311" cy="41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98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E9281-EAAC-48EB-8858-887CC069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Митинг на Лобановском кладбище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A206F27-7E67-46EE-93E3-3326A1B6B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74" y="1791544"/>
            <a:ext cx="5624852" cy="421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83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848B4-8273-4BFF-8041-A4E845BEA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Посвящение в Орлята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EAC5AEB-87AF-4653-A125-354743D88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44" y="1930400"/>
            <a:ext cx="5851248" cy="438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97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715CD-C369-4F92-ADCB-E0F829D91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Занятие по экстремизму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E70AC8D-77E3-4E1D-AA09-B90E71361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88" y="2203703"/>
            <a:ext cx="5890277" cy="33270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B020B1-7E72-4CF7-8F9A-FCF3956B6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55629"/>
            <a:ext cx="2742219" cy="462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81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78AA9-5A09-4988-8004-99918BB4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Викторины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3ADBEC2-AE43-4A67-B0C1-D8B24C7EA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10" y="1708792"/>
            <a:ext cx="3046810" cy="40624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5D3CB4-52A0-4D15-B895-5345C46AB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77" y="1930400"/>
            <a:ext cx="4731508" cy="35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63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0F1D3-4ED4-4B33-ACE2-E672D0E0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Слёт добровольческий объединений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13BEDED-9255-4B2C-9D4E-8C00178F1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9" y="1930400"/>
            <a:ext cx="5757332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3474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</TotalTime>
  <Words>36</Words>
  <Application>Microsoft Office PowerPoint</Application>
  <PresentationFormat>Широкоэкранный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Аспект</vt:lpstr>
      <vt:lpstr>Добровольческая деятельность МБОУ СОШ №30 города Кирова.</vt:lpstr>
      <vt:lpstr>Поездка в приют «Мокрый нос»</vt:lpstr>
      <vt:lpstr>Мастер-класс «Первая медицинская помощь»</vt:lpstr>
      <vt:lpstr>Митинг на Лобановском кладбище</vt:lpstr>
      <vt:lpstr>Посвящение в Орлята</vt:lpstr>
      <vt:lpstr>Занятие по экстремизму</vt:lpstr>
      <vt:lpstr>Викторины </vt:lpstr>
      <vt:lpstr>Слёт добровольческий объединений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Добровольческая деятельность МБОУ СОШ №30 города Кирова.</dc:title>
  <dc:creator>Packard Bell</dc:creator>
  <cp:lastModifiedBy>Кожевников</cp:lastModifiedBy>
  <cp:revision>8</cp:revision>
  <dcterms:created xsi:type="dcterms:W3CDTF">2024-02-05T19:21:58Z</dcterms:created>
  <dcterms:modified xsi:type="dcterms:W3CDTF">2024-02-05T19:55:25Z</dcterms:modified>
</cp:coreProperties>
</file>