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0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2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344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2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1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20" y="1136602"/>
            <a:ext cx="1405430" cy="14054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0E0AD-421E-8CB6-A877-05D42AC00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58B306-4D9F-EC6E-F4B7-3A969A19E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31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B0EF5-C821-E256-316D-B66045F3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волонтёрской инициативы: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9FBCEB-5438-9CA9-3221-BC87FD58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1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BECDC-5368-BB8E-C0C3-E753E29B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Кооличественныерезультаты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A3B535-00C5-1D89-30A6-E6D5F39E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1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5BE66-9AB5-16DB-E57E-725477A1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Перспектива развития волонтёрской инициативы: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667B05-F6F8-53F5-3510-982B8988F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8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02308-20C5-6640-B0ED-7E383E64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E722EB-3C49-43C1-8C0A-348B3CD90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3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yandexcloud.net/smp-art-gallery/uploads/2025/02/22/viitM3YVJS.png#1365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6" y="213946"/>
            <a:ext cx="1046040" cy="10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7268"/>
          <a:stretch/>
        </p:blipFill>
        <p:spPr>
          <a:xfrm>
            <a:off x="1519373" y="241411"/>
            <a:ext cx="1475887" cy="1450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0921"/>
          <a:stretch/>
        </p:blipFill>
        <p:spPr>
          <a:xfrm>
            <a:off x="5361060" y="317681"/>
            <a:ext cx="2181752" cy="1412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784" y="430697"/>
            <a:ext cx="1685816" cy="1837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39" y="2350632"/>
            <a:ext cx="2344733" cy="208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b="8547"/>
          <a:stretch/>
        </p:blipFill>
        <p:spPr>
          <a:xfrm>
            <a:off x="2683972" y="2350632"/>
            <a:ext cx="2467148" cy="2383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b="4220"/>
          <a:stretch/>
        </p:blipFill>
        <p:spPr>
          <a:xfrm>
            <a:off x="9357360" y="330236"/>
            <a:ext cx="2407920" cy="2306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280" y="2381698"/>
            <a:ext cx="1220932" cy="1652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/>
          <a:srcRect b="9089"/>
          <a:stretch/>
        </p:blipFill>
        <p:spPr>
          <a:xfrm>
            <a:off x="7463486" y="2738157"/>
            <a:ext cx="1512397" cy="1353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5868" y="2738156"/>
            <a:ext cx="1270904" cy="1959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215" y="4687101"/>
            <a:ext cx="1105694" cy="16767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4434" y="4230084"/>
            <a:ext cx="1777176" cy="1936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6721" y="4434839"/>
            <a:ext cx="1702383" cy="17023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0598" y="4434839"/>
            <a:ext cx="1706398" cy="1706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6"/>
          <a:srcRect l="-2387" t="-2210" r="2387" b="9540"/>
          <a:stretch/>
        </p:blipFill>
        <p:spPr>
          <a:xfrm>
            <a:off x="10155504" y="4490865"/>
            <a:ext cx="1915478" cy="19175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/>
          <a:srcRect b="8676"/>
          <a:stretch/>
        </p:blipFill>
        <p:spPr>
          <a:xfrm>
            <a:off x="3407658" y="330236"/>
            <a:ext cx="2000040" cy="1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7CD44-DA5A-1A4D-E751-B2D9B11B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Название: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D4683F-E146-85E1-28D5-F67B98C62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5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282DC1-984F-100D-A072-38CE7432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3675" y="4431324"/>
            <a:ext cx="1500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E4A58-5988-6032-114D-07CFEE6A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21B00D-5830-AF16-0D59-C23E006E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E6525-001E-1FE5-06CC-1BB2D8DA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D19FA1-3DD4-25EE-33DA-8B9149FB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E6525-001E-1FE5-06CC-1BB2D8DA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значимость: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D19FA1-3DD4-25EE-33DA-8B9149FB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4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E0D771-B963-BBDB-33D9-E0FE634C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Уникальность: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854F8-08E5-CA5B-0F77-24C4F174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8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4E120-98DD-DD2F-C990-C85AB999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0378CF-046F-EDCE-96ED-B21D8F4E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53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26</Words>
  <Application>Microsoft Office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Ретро</vt:lpstr>
      <vt:lpstr>Презентация PowerPoint</vt:lpstr>
      <vt:lpstr>Презентация PowerPoint</vt:lpstr>
      <vt:lpstr>Название:</vt:lpstr>
      <vt:lpstr>Цели:</vt:lpstr>
      <vt:lpstr>Задачи:</vt:lpstr>
      <vt:lpstr>Актуальность:</vt:lpstr>
      <vt:lpstr>Социальная значимость:</vt:lpstr>
      <vt:lpstr>Уникальность:</vt:lpstr>
      <vt:lpstr>Команда:</vt:lpstr>
      <vt:lpstr>Этапы волонтёрской инициативы:</vt:lpstr>
      <vt:lpstr>Кооличественныерезультаты:</vt:lpstr>
      <vt:lpstr>Перспектива развития волонтёрской инициативы: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гений</dc:creator>
  <cp:lastModifiedBy>1</cp:lastModifiedBy>
  <cp:revision>4</cp:revision>
  <dcterms:created xsi:type="dcterms:W3CDTF">2025-06-22T17:29:43Z</dcterms:created>
  <dcterms:modified xsi:type="dcterms:W3CDTF">2025-06-22T21:22:30Z</dcterms:modified>
</cp:coreProperties>
</file>