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2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1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0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7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6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2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6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3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4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8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057AF78-CC61-486D-BAA4-2C9788AB45FE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3531F7-7FF6-4ECD-8FA0-D88857ADC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5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C9DE-30EC-4B0D-8B49-65FFABB2D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94" y="751352"/>
            <a:ext cx="10268011" cy="2677648"/>
          </a:xfrm>
        </p:spPr>
        <p:txBody>
          <a:bodyPr/>
          <a:lstStyle/>
          <a:p>
            <a:pPr algn="ctr"/>
            <a:r>
              <a:rPr lang="ru-RU" dirty="0"/>
              <a:t>МАУ «Молодежный центр» г. Сосновоборска</a:t>
            </a:r>
          </a:p>
        </p:txBody>
      </p:sp>
    </p:spTree>
    <p:extLst>
      <p:ext uri="{BB962C8B-B14F-4D97-AF65-F5344CB8AC3E}">
        <p14:creationId xmlns:p14="http://schemas.microsoft.com/office/powerpoint/2010/main" val="168397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3E424-D1D5-459B-9282-B2F30A42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9B93E-3AE3-46DA-A65C-5CAB91D5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12" y="2645703"/>
            <a:ext cx="10675975" cy="3416300"/>
          </a:xfrm>
        </p:spPr>
        <p:txBody>
          <a:bodyPr/>
          <a:lstStyle/>
          <a:p>
            <a:r>
              <a:rPr lang="ru-RU" dirty="0">
                <a:latin typeface="YS Text"/>
              </a:rPr>
              <a:t>Организация досуговой деятельности молодежи от 14-35 лет.</a:t>
            </a:r>
          </a:p>
          <a:p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Молодежный центр дает возможность для самовыражения и самореализации, для удовлетворения     п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о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знавательных и коммуникативных потребностей и предлагает разноплановую и интересную для молодежи деятельность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78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03E4A-32C5-4792-B884-082136477355}"/>
              </a:ext>
            </a:extLst>
          </p:cNvPr>
          <p:cNvSpPr txBox="1"/>
          <p:nvPr/>
        </p:nvSpPr>
        <p:spPr>
          <a:xfrm>
            <a:off x="442066" y="355759"/>
            <a:ext cx="5221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Помещение молодежного центра включает в себя кабинеты специалистов и директора, служебные помещения: склады и архив, два открытых пространства и студию звукозаписи.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C2721F-803C-49D5-8AF4-D7B1D730F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6" y="1833087"/>
            <a:ext cx="2987040" cy="2240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D8AE80-2396-4695-83CA-CE11500EE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2" y="165298"/>
            <a:ext cx="4351603" cy="3263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E081C3-FBC2-40F5-98FB-D9E8DB26E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1" y="4215926"/>
            <a:ext cx="3003565" cy="22526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0317EA-4393-42A6-95D6-E565686F1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2" y="3594298"/>
            <a:ext cx="4351603" cy="30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2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1B9AD-7592-44C4-9400-67708CBD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Схема организации деятельности молодежного центра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ED6034-0A93-46E7-9EC0-8FDD7226BFCA}"/>
              </a:ext>
            </a:extLst>
          </p:cNvPr>
          <p:cNvSpPr/>
          <p:nvPr/>
        </p:nvSpPr>
        <p:spPr>
          <a:xfrm>
            <a:off x="4234375" y="2432931"/>
            <a:ext cx="2926080" cy="706964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Молодежный центр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44684A-2B2A-4E4E-A807-20F524D245EF}"/>
              </a:ext>
            </a:extLst>
          </p:cNvPr>
          <p:cNvSpPr/>
          <p:nvPr/>
        </p:nvSpPr>
        <p:spPr>
          <a:xfrm>
            <a:off x="550043" y="3795708"/>
            <a:ext cx="2926080" cy="706964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ФП «Мы помогаем»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79958F-0959-4D91-85C9-C9D1E2EBDA48}"/>
              </a:ext>
            </a:extLst>
          </p:cNvPr>
          <p:cNvSpPr/>
          <p:nvPr/>
        </p:nvSpPr>
        <p:spPr>
          <a:xfrm>
            <a:off x="4234375" y="3795708"/>
            <a:ext cx="2926080" cy="706964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ФП «Мы достигаем»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56B673-E264-4152-A3C3-7BF9F0CF2876}"/>
              </a:ext>
            </a:extLst>
          </p:cNvPr>
          <p:cNvSpPr/>
          <p:nvPr/>
        </p:nvSpPr>
        <p:spPr>
          <a:xfrm>
            <a:off x="6299980" y="5071510"/>
            <a:ext cx="2926080" cy="706964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ФП «Мы развиваем»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415522-F62D-416C-AAA6-67D5CC644681}"/>
              </a:ext>
            </a:extLst>
          </p:cNvPr>
          <p:cNvSpPr/>
          <p:nvPr/>
        </p:nvSpPr>
        <p:spPr>
          <a:xfrm>
            <a:off x="7987689" y="3793645"/>
            <a:ext cx="2926080" cy="706964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ФП «Мы гордимся»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4BBBE5-B4A1-49B7-AF54-613D132023BE}"/>
              </a:ext>
            </a:extLst>
          </p:cNvPr>
          <p:cNvSpPr/>
          <p:nvPr/>
        </p:nvSpPr>
        <p:spPr>
          <a:xfrm>
            <a:off x="2276666" y="5071510"/>
            <a:ext cx="2926080" cy="706964"/>
          </a:xfrm>
          <a:prstGeom prst="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ФП «Мы создаем»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6C5B16E-46F4-45E0-9A62-293272E516FE}"/>
              </a:ext>
            </a:extLst>
          </p:cNvPr>
          <p:cNvCxnSpPr/>
          <p:nvPr/>
        </p:nvCxnSpPr>
        <p:spPr>
          <a:xfrm>
            <a:off x="2700997" y="2383656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5BBE30C-AFEF-4C83-8B69-AA54B843C477}"/>
              </a:ext>
            </a:extLst>
          </p:cNvPr>
          <p:cNvCxnSpPr>
            <a:endCxn id="6" idx="0"/>
          </p:cNvCxnSpPr>
          <p:nvPr/>
        </p:nvCxnSpPr>
        <p:spPr>
          <a:xfrm>
            <a:off x="5697415" y="3263705"/>
            <a:ext cx="0" cy="39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54F463C-5260-4A16-8013-368C57F7B7BA}"/>
              </a:ext>
            </a:extLst>
          </p:cNvPr>
          <p:cNvCxnSpPr/>
          <p:nvPr/>
        </p:nvCxnSpPr>
        <p:spPr>
          <a:xfrm>
            <a:off x="7315200" y="3038622"/>
            <a:ext cx="1491175" cy="57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EE1AD60-D95E-4456-9412-E982DD4DA259}"/>
              </a:ext>
            </a:extLst>
          </p:cNvPr>
          <p:cNvCxnSpPr/>
          <p:nvPr/>
        </p:nvCxnSpPr>
        <p:spPr>
          <a:xfrm flipH="1">
            <a:off x="2954215" y="3064355"/>
            <a:ext cx="1097280" cy="547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7360547-5A9C-49DB-BD0D-1BFC2717270D}"/>
              </a:ext>
            </a:extLst>
          </p:cNvPr>
          <p:cNvCxnSpPr/>
          <p:nvPr/>
        </p:nvCxnSpPr>
        <p:spPr>
          <a:xfrm flipH="1">
            <a:off x="3739706" y="3263705"/>
            <a:ext cx="494669" cy="151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3D23B38-CFEC-4A83-A0EC-DB7BCD97A345}"/>
              </a:ext>
            </a:extLst>
          </p:cNvPr>
          <p:cNvCxnSpPr>
            <a:cxnSpLocks/>
          </p:cNvCxnSpPr>
          <p:nvPr/>
        </p:nvCxnSpPr>
        <p:spPr>
          <a:xfrm>
            <a:off x="7160455" y="3263705"/>
            <a:ext cx="827234" cy="154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3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6CF95E-F58B-4FE4-8630-380515266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"/>
            <a:ext cx="5665761" cy="1888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28969-D09B-415F-AE99-A14AD3692902}"/>
              </a:ext>
            </a:extLst>
          </p:cNvPr>
          <p:cNvSpPr txBox="1"/>
          <p:nvPr/>
        </p:nvSpPr>
        <p:spPr>
          <a:xfrm>
            <a:off x="562707" y="2588455"/>
            <a:ext cx="7185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Флагманская программа «Мы гордимся» направлена на гражданское образование и патриотическое воспитание молодежи, на развитие и поддержку инициатив молодых людей в сфере сохранение исторической памяти, преемственности традиций, краеведения и гражданского образования. Военно-патриотическое воспитание, историческая реконструкция и моделирование — три основных направления программы. Первое из них включает военную, туристическую, спасательную подготовку и решение тактических задач. Второе дает молодым людям уникальную возможность воссоздать быт прошлых лет, третье — научиться историческому фехтованию, традиционным народным ремеслам и основам краеведческой работы.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1330C4-5F49-40BA-9B26-FBEA65F8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61" y="1"/>
            <a:ext cx="3506374" cy="18846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52293-E5D1-47A5-9850-C3A19012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7" y="2100281"/>
            <a:ext cx="3041678" cy="202699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8E05A5-2CB4-4CA4-8715-8E3903FBE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63" y="4521796"/>
            <a:ext cx="3074683" cy="20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4B65E-4994-45AA-8B55-E9F342E5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27421" cy="1491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321F4-040D-46AF-806F-3C50BA903D6A}"/>
              </a:ext>
            </a:extLst>
          </p:cNvPr>
          <p:cNvSpPr txBox="1"/>
          <p:nvPr/>
        </p:nvSpPr>
        <p:spPr>
          <a:xfrm>
            <a:off x="225083" y="1786597"/>
            <a:ext cx="6625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Флагманская программа н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аправлена на развитие и поддержку инициатив молодых людей в сфере физической культуры, фитнеса и пропаганды здорового питания. Молодые люди выбирают активный и здоровый образ жизни и не только ведут его сами, но и вовлекают в него своих сверстников. Программа работает на системное оздоровление молодежи края, направлена на организацию регулярных занятий по физической культуре, обучение основам сбалансированного питания и поддержку молодёжных проектов в сфере здорового образа жизни.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0846E4-BA1D-4724-8D90-DEFF76710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66" y="653036"/>
            <a:ext cx="4805726" cy="27032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4F295A-5F81-4828-9821-87ED57245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96" y="3732748"/>
            <a:ext cx="3604295" cy="27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A17F6-FF9F-482F-8864-72387B90E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7420" cy="1491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A0D258-F26B-49EA-AEA2-41CB902C141F}"/>
              </a:ext>
            </a:extLst>
          </p:cNvPr>
          <p:cNvSpPr txBox="1"/>
          <p:nvPr/>
        </p:nvSpPr>
        <p:spPr>
          <a:xfrm>
            <a:off x="342547" y="1631853"/>
            <a:ext cx="68882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Флагманская программа включает в себя направление предпринимательства для тех, кто хочет начать собственное дело, реализовать свои бизнес-идеи, стать успешным предпринимателем. Программа приобщает молодежь к предпринимательской деятельности и помогает молодым людям открыть свой собственный бизнес. В рамках программы планируется проведение конкурсов для начинающих предпринимателей и реализация проектов, среди которых «Предпринимательские коворкинги» и организация стажировок на предприятиях.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ТОС – программа 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направлена на развитие и поддержку участников движения трудовых отрядов. ТОС - это трудолюбивые, инициативные и творческие молодые люди. Программа призвана вовлечь бойцов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тос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в трудовую и экономическую деятельность, направленную на решение вопросов самообеспечения молодежи. 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46441A-ABA9-4147-AC1E-6B650EE08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7" y="1614268"/>
            <a:ext cx="2082018" cy="264800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5968C6-8CD6-432A-93AD-19B62DFE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29" y="3688783"/>
            <a:ext cx="2082018" cy="27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7C264-CF9A-4E35-9888-2D1CC46E7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983345" cy="1505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64951-5C82-4DF0-8209-04FD1B4BDCD7}"/>
              </a:ext>
            </a:extLst>
          </p:cNvPr>
          <p:cNvSpPr txBox="1"/>
          <p:nvPr/>
        </p:nvSpPr>
        <p:spPr>
          <a:xfrm>
            <a:off x="196949" y="1842868"/>
            <a:ext cx="6766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Флагманская программа направлена на поддержку молодежного творчества и молодежных субкультур. Оно способно объединить молодых людей из многоплановой среды искусства, помочь им создать конкурентоспособные и актуальные культурные проекты, устранив препятствия на пути развития молодых талантов и сосредоточив вокруг них все необходимые ресурсы. В рамках реализации программы молодые люди из нашего города получают возможность стать участниками всероссийских и международных творческих проектов</a:t>
            </a:r>
            <a:r>
              <a:rPr lang="ru-RU" dirty="0"/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8524A-0952-46EA-8C74-BFCB7A49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9" y="1947084"/>
            <a:ext cx="4890868" cy="36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FE8AA-FD69-454B-86D0-65C9008C65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79456" cy="15896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B2BB5-DFB1-4DF7-BBD6-D783FDC9F78D}"/>
              </a:ext>
            </a:extLst>
          </p:cNvPr>
          <p:cNvSpPr txBox="1"/>
          <p:nvPr/>
        </p:nvSpPr>
        <p:spPr>
          <a:xfrm>
            <a:off x="267286" y="1786597"/>
            <a:ext cx="108883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Флагманская программа </a:t>
            </a:r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«Добровольчество»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направлена на развитие и поддержку инициатив молодых людей в сфере социального служения и помощи нуждающимся. Это программа для тех, кто хочет помогать людям, трудиться на благо общества, бескорыстно делать добрые дела. </a:t>
            </a:r>
          </a:p>
          <a:p>
            <a:pPr algn="l"/>
            <a:endParaRPr lang="ru-RU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Ключевые мероприятия программы: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Мероприятия по развитию добровольчества,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Всероссийские сетевые акции «Весенняя неделя добра», «Осенняя неделя добра», «Помоги пойти учиться», «Пока тепло», «Теплый подарок»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Событийное волонтерство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Серебряное волонтерство</a:t>
            </a:r>
            <a:endParaRPr lang="ru-RU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М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олодежные форумы ТИМ «Бирюса»,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С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мена «Добровольчество» в рамках краевого проекта ТИМ «Юниор»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Работа штаба «Мы вместе»</a:t>
            </a:r>
            <a:endParaRPr lang="ru-RU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4D05B0-F7A6-46F0-8FDA-A033243BE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91" y="4441874"/>
            <a:ext cx="2949527" cy="22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54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140</TotalTime>
  <Words>537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Open Sans</vt:lpstr>
      <vt:lpstr>Wingdings 3</vt:lpstr>
      <vt:lpstr>YS Text</vt:lpstr>
      <vt:lpstr>Совет директоров</vt:lpstr>
      <vt:lpstr>МАУ «Молодежный центр» г. Сосновоборска</vt:lpstr>
      <vt:lpstr>ДЕЯТЕЛЬНОСТЬ:</vt:lpstr>
      <vt:lpstr>Презентация PowerPoint</vt:lpstr>
      <vt:lpstr>Схема организации деятельности молодежного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«Молодежный центр» г. Сосновоборска</dc:title>
  <dc:creator>Electric</dc:creator>
  <cp:lastModifiedBy>Electric</cp:lastModifiedBy>
  <cp:revision>1</cp:revision>
  <dcterms:created xsi:type="dcterms:W3CDTF">2022-04-18T04:34:28Z</dcterms:created>
  <dcterms:modified xsi:type="dcterms:W3CDTF">2022-04-18T06:55:21Z</dcterms:modified>
</cp:coreProperties>
</file>