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:\первые 2020\732bf9a0-9ac0-4215-9534-af610a9f8c1b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7700" y="-438150"/>
            <a:ext cx="10439400" cy="773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первые 2020\a6396ae1-6f6b-4bb4-9b73-14473b9dbf18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450" y="-438150"/>
            <a:ext cx="10248900" cy="773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первые 2020\8fb9f562-b230-4e34-9206-3b22c400cc06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8650" y="-447675"/>
            <a:ext cx="10401300" cy="775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3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первые 2020\dc49a6cf-0346-4cf8-8c51-1ea19cd38b61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750" y="-466725"/>
            <a:ext cx="10477500" cy="779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75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первые 2020\b442edd6-974c-4b47-bf91-f5b2356746c5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225" y="-404813"/>
            <a:ext cx="10458450" cy="7667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67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первые 2020\069ba9d5-e0d3-44e4-bd0f-1a0e4456095b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1988" y="-500063"/>
            <a:ext cx="10467976" cy="785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3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первые 2020\a98bff01-f081-4c02-b176-19abf51f9ef1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3413" y="-447675"/>
            <a:ext cx="10410826" cy="775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7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Ваня</dc:creator>
  <cp:lastModifiedBy>Ваня</cp:lastModifiedBy>
  <cp:revision>2</cp:revision>
  <dcterms:created xsi:type="dcterms:W3CDTF">2020-03-19T13:04:50Z</dcterms:created>
  <dcterms:modified xsi:type="dcterms:W3CDTF">2020-03-19T13:18:42Z</dcterms:modified>
</cp:coreProperties>
</file>