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3" d="100"/>
          <a:sy n="93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635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9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26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775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30462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7550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09630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07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8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7378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1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4CCE782-34A3-4452-81A8-4C901071EC6E}" type="datetimeFigureOut">
              <a:rPr lang="ru-RU" smtClean="0"/>
              <a:t>02.07.2025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BAF385-0A21-44DC-8611-1F2B56CEEC4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85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431" y="950107"/>
            <a:ext cx="10318418" cy="4394988"/>
          </a:xfrm>
        </p:spPr>
        <p:txBody>
          <a:bodyPr/>
          <a:lstStyle/>
          <a:p>
            <a:r>
              <a:rPr lang="ru-RU" sz="6000" b="1" dirty="0">
                <a:solidFill>
                  <a:schemeClr val="accent3">
                    <a:lumMod val="50000"/>
                  </a:schemeClr>
                </a:solidFill>
              </a:rPr>
              <a:t>Школьный музей- как основа патриотизма школьников</a:t>
            </a:r>
            <a:endParaRPr lang="ru-RU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267200"/>
            <a:ext cx="3454400" cy="2590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48216" cy="13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16365" cy="1196671"/>
          </a:xfrm>
        </p:spPr>
        <p:txBody>
          <a:bodyPr>
            <a:noAutofit/>
          </a:bodyPr>
          <a:lstStyle/>
          <a:p>
            <a:r>
              <a:rPr lang="ru-RU" sz="3600" dirty="0"/>
              <a:t>Аннотация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развития гражданского общества и укрепления правового государства в нашей стране, основной задачей является воспитание нового поколения, которое будет обладать активной гражданской позицией и способностью управлять делами общества. Для этого необходимо обладать правовой и политической культурой, а также иметь возможность получить образование в музее школы. Ведь музей - это не просто помещение, а место, где формируется детская душа, где дети получают знания, которые являются ценными и содержательными.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Музейная комната предназначена для сохранения уникальных экспонатов, архивных документов и материалов о истории села Новобачаты. Она станет неотъемлемым хранилищем нашего культурного наследия и центром активных исследований, направленных на изучение истории нашего населенного пункта. С каждым годом число ветеранов Великой Отечественной войны, детей войны и тружеников тыла уменьшается. Даже самым "молодым" из них сегодня уже за восемьдесят. В нашем селе Новобачаты не осталось ни одного живого ветерана. Наше поколение детей знает о них только по фотографиям.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998" y="2224888"/>
            <a:ext cx="3168135" cy="237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89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780" y="131804"/>
            <a:ext cx="8892746" cy="6507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проекта</a:t>
            </a:r>
            <a:endParaRPr lang="ru-RU" sz="4000" b="1" dirty="0">
              <a:solidFill>
                <a:schemeClr val="bg2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86410" y="917295"/>
            <a:ext cx="8809027" cy="951135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цель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обновить музейную комнату в школе, пополнив ее современным интерактивным оборудованием, информационными стендами, а также обновить альбомы с фотографиями ветеранов нашего села. Мы хотим вернуть детей в школьный музей. К сожалению, без современного оборудования, это сделать невозможно. Мы стремимся к тому, чтобы каждый учащийся мог испытать гордость за своих предков. Это благородная и важная миссия, реализация которой продиктована современными реалиями.</a:t>
            </a:r>
          </a:p>
          <a:p>
            <a:pPr algn="ctr"/>
            <a:r>
              <a:rPr lang="ru-RU" sz="1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2025 году наша страна отмечает 80-летие победы в Великой Отечественной войне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поэтому проект посвящен сохранению памяти о наших земляках, участниках ВОВ и тружениках тыла. Кроме того, на территории нашего села живёт сын Героя Советского Союза Головащенко Сергей Куприянович. Сергей  Куприянович предоставил музею обширный материал о героической жизни своего отца. Этот материал нуждается в достойном обрамлении и представлении подрастающему поколению. Поэтому школьному музею необходимо современное интерактивное оборудование, с помощью которого можно проводить Уроки Мужества, Дни Музея, виртуальные экскурсии, онлайн встречи с интересными людьми, Дни открытых дверей для нас, родителей.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6" b="96649" l="3501" r="988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57" y="2010031"/>
            <a:ext cx="2163993" cy="23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5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362" y="230659"/>
            <a:ext cx="6322107" cy="567484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нашего проекта по реорганизации школьного музея и проведении исследовательских проектов, мы столкнулись с важной задачей – патриотическим воспитанием. Мы считаем, что это должно стать одним из основных направлений работы школы с детьми и молодежью. Сегодня многие духовные традиции утеряны, и если мы не будем обращаться к истории нашей страны, ее истокам, праздникам, обрядам и обычаям, мы можем потерять связь между прошлым и настоящим. Познакомить молодое поколение с историческими и современными достижениями наших соотечественников в науке, культуре, а также с их трудовыми и боевыми подвигами, поможет развитию чувства гордости за наших соотечественников и наше государство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Музей является средой, которая способствует поиску, творческому и человеческому развитию. Очевидно, что традиционная система экспонирования материалов в школьном музее устарела. В рамках проекта мы, родители предложили провести интеграция работы школьного музея в образовательный процесс, а также расширить возможности музея путем установления партнерских отношений с другими образовательными учреждениями и музеями района. </a:t>
            </a:r>
          </a:p>
          <a:p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реализации проекта планируется провести обустройство помещения, приобрести музейное оборудование и пополнить коллекцию музея новыми экспонатами.</a:t>
            </a:r>
          </a:p>
          <a:p>
            <a:endParaRPr lang="ru-RU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03" y="3304749"/>
            <a:ext cx="2664939" cy="3553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479" y="172993"/>
            <a:ext cx="3981109" cy="299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19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9146" y="197707"/>
            <a:ext cx="8068962" cy="7743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Возможные риски и пути их преодоления.</a:t>
            </a:r>
            <a:endParaRPr lang="ru-RU" sz="12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98673"/>
              </p:ext>
            </p:extLst>
          </p:nvPr>
        </p:nvGraphicFramePr>
        <p:xfrm>
          <a:off x="3847070" y="1293342"/>
          <a:ext cx="7035113" cy="510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4687">
                  <a:extLst>
                    <a:ext uri="{9D8B030D-6E8A-4147-A177-3AD203B41FA5}">
                      <a16:colId xmlns:a16="http://schemas.microsoft.com/office/drawing/2014/main" val="1024578894"/>
                    </a:ext>
                  </a:extLst>
                </a:gridCol>
                <a:gridCol w="3750426">
                  <a:extLst>
                    <a:ext uri="{9D8B030D-6E8A-4147-A177-3AD203B41FA5}">
                      <a16:colId xmlns:a16="http://schemas.microsoft.com/office/drawing/2014/main" val="3881075045"/>
                    </a:ext>
                  </a:extLst>
                </a:gridCol>
              </a:tblGrid>
              <a:tr h="1266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Музей испытывает проблемы с материально-технической базой, и требуется пополнение экспонатами.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Обогащение коллекции школьного музея с помощью предметов из личных архивов учащихся и жителей нашего села.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179729"/>
                  </a:ext>
                </a:extLst>
              </a:tr>
              <a:tr h="12660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сталкиваются с ограниченным временем для организации системной музейной работы с учащимися.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музейной работы в уроки истории, обществознания и внеурочную деятельность.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288377"/>
                  </a:ext>
                </a:extLst>
              </a:tr>
              <a:tr h="25588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проявляют недостаточную заинтересованность в посещении музея.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Учащиеся слишком заняты уроками и домашними заданиями, а также присутствует разрыв связи между поколениями.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 Проведение увлекательных интерактивных занятий, </a:t>
                      </a:r>
                      <a:r>
                        <a:rPr lang="ru-RU" sz="14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квестов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виртуальных экскурсий.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Создание обстановки, в которой каждый может почувствовать себя патриотом.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Воодушевление и поощрение творческих учеников, объединенных общей целью - сохранить историческую память!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60" marR="45560" marT="0" marB="0">
                    <a:solidFill>
                      <a:schemeClr val="bg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329819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68" y="2250988"/>
            <a:ext cx="2929925" cy="2197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219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проекта</a:t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770" y="811425"/>
            <a:ext cx="6158418" cy="596831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Установка нового оборудования в музее для обогащения его экспозиции.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• Развитие способности учащихся к исследовательской и творческой деятельности с использованием ресурсов музея (участие в создании социальных и патриотических проектов, проведение учебно-исследовательских работ).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 Проведение школьной конференции для родителей, по научно-исследовательским проектам в честь 80-летия Великой Отечественной войны.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• Создание базы данных собственных методических разработок и публикаций.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• Расширение и обновление экспозиций музея, пополнение его фонда.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 Обсуждение результатов проекта, обмен опытом участников на заседаниях педагогического совета, родительского комитета.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• Награждение грамотами и благодарственными письмами активных участников: учителей, учащихся, родителей.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81" y="1519808"/>
            <a:ext cx="2327519" cy="5058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316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8529" y="238898"/>
            <a:ext cx="9152238" cy="5346356"/>
          </a:xfrm>
        </p:spPr>
        <p:txBody>
          <a:bodyPr>
            <a:noAutofit/>
          </a:bodyPr>
          <a:lstStyle/>
          <a:p>
            <a:pPr algn="ctr"/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стремимся преобразовать традиционное музейное пространство в современную образовательную среду, которая будет способствовать формированию патриотических, гражданских, культурных и интеллектуальных ценностей у учащихся и повышать их интерес к краеведческой работе. Наша цель охватывает все педагогические процессы и влияет на все структуры, включая инновацию образовательных занятий и внеурочной деятельности. </a:t>
            </a:r>
          </a:p>
          <a:p>
            <a:pPr algn="ctr"/>
            <a:endParaRPr lang="ru-RU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Планируется освежить систему гражданско-патриотического воспитания, используя ресурсы Музея истории школы.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Предполагается организация исследовательской работы в рамках акции "Вахта памяти".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Планируется улучшить обустройство Музея истории школы и села, а также приобрести новое музейное оборудование.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Главная задача - привлечение молодежи к активной патриотической и волонтерской деятельности, организация экскурсий, выставок и презентаций в музее.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 планах издать Книгу Памяти о выпускниках школы, которые славят школу и страну.	</a:t>
            </a:r>
          </a:p>
          <a:p>
            <a:r>
              <a:rPr lang="ru-RU" sz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школьном музеи ведется работа осуществления военно-патриотического воспитание учащихся. Для этого учителя организуют экскурсии и проводят уроки мужества, с привлечением родителей и общественности, как в рамках учебного процесса, так и во внеурочное время. Один из наших проектов состоит в создании стенда, посвященного труженикам тыла.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14" y="2273642"/>
            <a:ext cx="2666313" cy="1907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442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итоги </a:t>
            </a:r>
            <a:r>
              <a:rPr lang="ru-RU" dirty="0" smtClean="0"/>
              <a:t>проекта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51" y="1194485"/>
            <a:ext cx="6158418" cy="484384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учащихся, которые проявляют интерес к поисковой, волонтерской деятельности.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новый интерес к истории родного края и страны.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Возникнет более уважительное отношение к ветеранам и старшему поколению.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получат знания и навыки в области экскурсоводческой деятельности, научатся эффективно общаться с аудиторией, работать с архивными документами и другими историческими и литературными источниками.</a:t>
            </a:r>
          </a:p>
          <a:p>
            <a:pPr lvl="0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создана и обогащена материальная база музея.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30" y="1556951"/>
            <a:ext cx="4718770" cy="2171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230" y="4280752"/>
            <a:ext cx="4671413" cy="214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5525080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91</TotalTime>
  <Words>808</Words>
  <Application>Microsoft Office PowerPoint</Application>
  <PresentationFormat>Широкоэкранный</PresentationFormat>
  <Paragraphs>45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Impact</vt:lpstr>
      <vt:lpstr>Times New Roman</vt:lpstr>
      <vt:lpstr>Badge</vt:lpstr>
      <vt:lpstr>Школьный музей- как основа патриотизма школьников</vt:lpstr>
      <vt:lpstr>Аннотация </vt:lpstr>
      <vt:lpstr>Актуальность проекта</vt:lpstr>
      <vt:lpstr>Презентация PowerPoint</vt:lpstr>
      <vt:lpstr>Возможные риски и пути их преодоления.</vt:lpstr>
      <vt:lpstr>Содержание проекта </vt:lpstr>
      <vt:lpstr>Презентация PowerPoint</vt:lpstr>
      <vt:lpstr>Ожидаемые итоги проекта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музей- как основа патриотизма школьников</dc:title>
  <dc:creator>Начальные классы №4</dc:creator>
  <cp:lastModifiedBy>Начальные классы №4</cp:lastModifiedBy>
  <cp:revision>6</cp:revision>
  <dcterms:created xsi:type="dcterms:W3CDTF">2025-07-02T03:58:18Z</dcterms:created>
  <dcterms:modified xsi:type="dcterms:W3CDTF">2025-07-02T05:29:48Z</dcterms:modified>
</cp:coreProperties>
</file>