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25.05.2022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25.05.2022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25.05.2022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25.05.2022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25.05.2022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25.05.2022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25.05.2022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25.05.2022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25.05.2022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25.05.2022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25.05.2022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25.05.2022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25.05.2022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25.05.2022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hyperlink" Target="https://vk.com/feed?section=search&amp;q=%23%D0%A2%D0%9A%D0%9F%D0%A2%D0%A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МКУ ПМК «Эдельвейс»</a:t>
            </a:r>
            <a:endParaRPr lang="ru" sz="4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-RU" dirty="0">
                <a:solidFill>
                  <a:schemeClr val="tx1"/>
                </a:solidFill>
              </a:rPr>
              <a:t>Белев Тульская область</a:t>
            </a:r>
            <a:endParaRPr lang="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AE32D-A95B-441E-9831-EF75BE9AABDF}"/>
              </a:ext>
            </a:extLst>
          </p:cNvPr>
          <p:cNvSpPr/>
          <p:nvPr/>
        </p:nvSpPr>
        <p:spPr>
          <a:xfrm>
            <a:off x="3272173" y="278441"/>
            <a:ext cx="7806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30 апреля в </a:t>
            </a:r>
            <a:r>
              <a:rPr lang="ru-RU" dirty="0" err="1"/>
              <a:t>г.Белеве</a:t>
            </a:r>
            <a:r>
              <a:rPr lang="ru-RU" dirty="0"/>
              <a:t> стартовала акции «Георгиевская ленточка».</a:t>
            </a:r>
            <a:br>
              <a:rPr lang="ru-RU" sz="2000" dirty="0"/>
            </a:br>
            <a:r>
              <a:rPr lang="ru-RU" dirty="0"/>
              <a:t>04.05.2022. Волонтёры МКУ ПМК ЭДЕЛЬВЕЙС (студенты </a:t>
            </a:r>
            <a:r>
              <a:rPr lang="ru-RU" dirty="0">
                <a:hlinkClick r:id="rId4"/>
              </a:rPr>
              <a:t>#ТКПТС</a:t>
            </a:r>
            <a:r>
              <a:rPr lang="ru-RU" dirty="0"/>
              <a:t>) раздали Георгиевские ленточки жителям г. Белева.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A687C1-A79A-4117-80D2-327451AF0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46" y="1371544"/>
            <a:ext cx="2822222" cy="4317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D582E8-D6AA-46FF-98DA-FC9F7258B0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488" y="1358654"/>
            <a:ext cx="4588260" cy="43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4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8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AE32D-A95B-441E-9831-EF75BE9AABDF}"/>
              </a:ext>
            </a:extLst>
          </p:cNvPr>
          <p:cNvSpPr/>
          <p:nvPr/>
        </p:nvSpPr>
        <p:spPr>
          <a:xfrm>
            <a:off x="3272173" y="278441"/>
            <a:ext cx="78066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13.05.2022 . Волонтеры МКУ ПМК "Эдельвейс" ( студенты ГПОУ "ТОМК" и МБОУ СОШ 1) в рамках Регионального этапа Всероссийской информационной акции «Должен знать!» организовали раздачу буклетов, флаеров и другой информационной продукции по теме профилактики распространения ВИЧ-инфекции.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1C83A3-DF3F-444A-AE7A-F955176F24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1" y="2302566"/>
            <a:ext cx="6162260" cy="277301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4946442-B4DC-4083-A141-18CE3D736A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930" y="2332383"/>
            <a:ext cx="6096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4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122102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dirty="0"/>
              <a:t>Кто такие волонтеры?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Добровольцы (волонтеры) - люди, осуществляющие благотворительную деятельность в форме безвозмездного труда.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26" y="450375"/>
            <a:ext cx="2306782" cy="12718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3BC044-4F09-40E2-A9A4-1CFD72696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546" y="3728978"/>
            <a:ext cx="3549828" cy="266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2626" y="152580"/>
            <a:ext cx="9369287" cy="2842411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/>
              <a:t>В рамках межведомственной комплексной оперативно-профилактической операции </a:t>
            </a:r>
            <a:br>
              <a:rPr lang="en-US" sz="2000" dirty="0"/>
            </a:br>
            <a:r>
              <a:rPr lang="ru-RU" sz="2000" dirty="0"/>
              <a:t>"Дети России 2022", направленной на предотвращение распространения наркотических средств среди несовершеннолетних, учащиеся ГПОУ ТО "ТКПТС" приняли участие в просмотре видео ролика. С учащимися ГПОУ ТО "ТКПТС" состоялось мероприятие , направленное на пропаганду здорового образа жизни и формирование отрицательного отношения к потреблению наркотиков.</a:t>
            </a:r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AC9A95-281B-45B6-8C44-B94EB52EB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826416"/>
            <a:ext cx="5406887" cy="31105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8C2EF5-47DF-4FCE-AB37-969D4FE0F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357" y="2826416"/>
            <a:ext cx="4267201" cy="31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1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940" y="152580"/>
            <a:ext cx="10508974" cy="2246063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/>
              <a:t>МКУ ПМК Эдельвейс принимает участие в акции "</a:t>
            </a:r>
            <a:r>
              <a:rPr lang="ru-RU" sz="2000" dirty="0" err="1"/>
              <a:t>Zа</a:t>
            </a:r>
            <a:r>
              <a:rPr lang="ru-RU" sz="2000" dirty="0"/>
              <a:t> наших".</a:t>
            </a:r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891948-B0D8-41A4-9101-7F8693AC6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35" y="1593483"/>
            <a:ext cx="6188765" cy="464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7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/>
              <a:t>19.04.2022 г. Волонтеры МКУ ПМК "Эдельвейс" в рамках Всероссийского Дня единых действий в память о геноциде советского народа нацистами и их пособниками в годы </a:t>
            </a:r>
            <a:r>
              <a:rPr lang="ru-RU" sz="2000" dirty="0" err="1"/>
              <a:t>ВОв</a:t>
            </a:r>
            <a:r>
              <a:rPr lang="ru-RU" sz="2000" dirty="0"/>
              <a:t> , провели с учащимися #ТКПТС мероприятие с просмотром видеофильма "Без срока давности" </a:t>
            </a:r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1A6072-5D4C-417C-AD65-269EDFD39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83" y="2030567"/>
            <a:ext cx="3914599" cy="39145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C58C557-282C-40F9-B141-0362A049DB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17" y="2262660"/>
            <a:ext cx="6262702" cy="318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29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r>
              <a:rPr lang="ru-RU" sz="2000" dirty="0"/>
              <a:t>18 апреля стартовала ежегодная общероссийская благотворительная добровольческая акция «Весенняя неделя добра».</a:t>
            </a:r>
            <a:br>
              <a:rPr lang="ru-RU" sz="2000" dirty="0"/>
            </a:br>
            <a:r>
              <a:rPr lang="ru-RU" sz="2000" dirty="0"/>
              <a:t>19.04.2022 г. Волонтёры МКУ ПМК "Эдельвейс" провели субботник на территории родника в д. </a:t>
            </a:r>
            <a:r>
              <a:rPr lang="ru-RU" sz="2000" dirty="0" err="1"/>
              <a:t>Ламоново</a:t>
            </a:r>
            <a:r>
              <a:rPr lang="ru-RU" sz="2000" dirty="0"/>
              <a:t> Белевского района.</a:t>
            </a:r>
            <a:r>
              <a:rPr lang="en-US" sz="2000" dirty="0"/>
              <a:t> </a:t>
            </a:r>
            <a:r>
              <a:rPr lang="ru-RU" sz="2000" dirty="0"/>
              <a:t>22.04.2022 г. Волонтёры МКУ ПМК "Эдельвейс" накормили бездомных животных, наполнили кормом кормушки для птиц. </a:t>
            </a:r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526CB7-0282-43AF-9676-E25CDE9BCB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85" y="2398642"/>
            <a:ext cx="5088837" cy="38166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40E828-9AB4-440E-86CF-2B7760EEF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116" y="2398643"/>
            <a:ext cx="5088837" cy="38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AE32D-A95B-441E-9831-EF75BE9AABDF}"/>
              </a:ext>
            </a:extLst>
          </p:cNvPr>
          <p:cNvSpPr/>
          <p:nvPr/>
        </p:nvSpPr>
        <p:spPr>
          <a:xfrm>
            <a:off x="3272173" y="278441"/>
            <a:ext cx="78066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+mj-lt"/>
              </a:rPr>
              <a:t>27.04.2022 в рамках акции "Добрые уроки" состоялся просветительский час "Основы волонтерства". В формате интерактива пообщались с учащимися 8 и 10 классов МБОУ "СОШ № 1" </a:t>
            </a:r>
            <a:r>
              <a:rPr lang="ru-RU" sz="2000" dirty="0" err="1">
                <a:solidFill>
                  <a:srgbClr val="000000"/>
                </a:solidFill>
                <a:latin typeface="+mj-lt"/>
              </a:rPr>
              <a:t>г.Белева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о волонтёрах и добровольческом движении в целом .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6D5931-A7B2-42A0-BC74-F547A2F1C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74" y="2179773"/>
            <a:ext cx="7573175" cy="35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79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AE32D-A95B-441E-9831-EF75BE9AABDF}"/>
              </a:ext>
            </a:extLst>
          </p:cNvPr>
          <p:cNvSpPr/>
          <p:nvPr/>
        </p:nvSpPr>
        <p:spPr>
          <a:xfrm>
            <a:off x="3272173" y="278441"/>
            <a:ext cx="78066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+mj-lt"/>
              </a:rPr>
              <a:t>29.04.2022. Волонтеры МКУ ПМК "Эдельвейс" ( студенты ГПОУ "ТОМК" и ГПОУ "ТКПТС" ) проинформировали жителей города Белева о реализации проекта Благоустройство парка Консервного завода</a:t>
            </a:r>
            <a:endParaRPr lang="ru-RU" sz="2000" dirty="0">
              <a:latin typeface="+mj-lt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67426E-9787-4DA8-B32F-C9AE12ACCD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3" y="1585486"/>
            <a:ext cx="4771598" cy="24230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54E548A-8E51-4F85-B03E-D4537E6B34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052" y="1601880"/>
            <a:ext cx="4570793" cy="24548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D42531E-D305-4FBE-8CEF-8BE998246E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060" y="3705688"/>
            <a:ext cx="3879232" cy="276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E64403-6F14-465A-98C6-76EA7515B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0"/>
            <a:ext cx="12081362" cy="648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7670" y="152580"/>
            <a:ext cx="9104244" cy="2246063"/>
          </a:xfrm>
        </p:spPr>
        <p:txBody>
          <a:bodyPr rtlCol="0">
            <a:normAutofit/>
          </a:bodyPr>
          <a:lstStyle/>
          <a:p>
            <a:pPr algn="ctr"/>
            <a:br>
              <a:rPr lang="ru-RU" sz="2000" dirty="0"/>
            </a:br>
            <a:endParaRPr lang="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54E08B-90B3-4FD4-A469-20EE92DE6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2" y="152580"/>
            <a:ext cx="2306782" cy="127184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B6AE32D-A95B-441E-9831-EF75BE9AABDF}"/>
              </a:ext>
            </a:extLst>
          </p:cNvPr>
          <p:cNvSpPr/>
          <p:nvPr/>
        </p:nvSpPr>
        <p:spPr>
          <a:xfrm>
            <a:off x="3272173" y="278441"/>
            <a:ext cx="78066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+mj-lt"/>
              </a:rPr>
              <a:t>В рамках общеобластного субботника волонтеры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+mj-lt"/>
              </a:rPr>
              <a:t>МКУ ПМК Эдельвейс привели в порядок территорию возле клуба и детскую площадку.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3B3249-A61B-4F6B-83BE-4FF88A9A2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80" y="2359446"/>
            <a:ext cx="6806571" cy="31905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B2CC9A-A5CD-44B2-BDDA-BD584D9939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53" y="1437430"/>
            <a:ext cx="2603963" cy="45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17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{EF493138-0B39-4BAB-909C-53B9A6BB7A6F}tf78438558_win32</Template>
  <TotalTime>0</TotalTime>
  <Words>376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Garamond</vt:lpstr>
      <vt:lpstr>СавонVTI</vt:lpstr>
      <vt:lpstr>МКУ ПМК «Эдельвейс»</vt:lpstr>
      <vt:lpstr>Кто такие волонтеры?   Добровольцы (волонтеры) - люди, осуществляющие благотворительную деятельность в форме безвозмездного труда.   </vt:lpstr>
      <vt:lpstr>В рамках межведомственной комплексной оперативно-профилактической операции  "Дети России 2022", направленной на предотвращение распространения наркотических средств среди несовершеннолетних, учащиеся ГПОУ ТО "ТКПТС" приняли участие в просмотре видео ролика. С учащимися ГПОУ ТО "ТКПТС" состоялось мероприятие , направленное на пропаганду здорового образа жизни и формирование отрицательного отношения к потреблению наркотиков. </vt:lpstr>
      <vt:lpstr>МКУ ПМК Эдельвейс принимает участие в акции "Zа наших". </vt:lpstr>
      <vt:lpstr>19.04.2022 г. Волонтеры МКУ ПМК "Эдельвейс" в рамках Всероссийского Дня единых действий в память о геноциде советского народа нацистами и их пособниками в годы ВОв , провели с учащимися #ТКПТС мероприятие с просмотром видеофильма "Без срока давности"  </vt:lpstr>
      <vt:lpstr>18 апреля стартовала ежегодная общероссийская благотворительная добровольческая акция «Весенняя неделя добра». 19.04.2022 г. Волонтёры МКУ ПМК "Эдельвейс" провели субботник на территории родника в д. Ламоново Белевского района. 22.04.2022 г. Волонтёры МКУ ПМК "Эдельвейс" накормили бездомных животных, наполнили кормом кормушки для птиц. 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2022-05-20T08:50:40Z</dcterms:created>
  <dcterms:modified xsi:type="dcterms:W3CDTF">2022-05-25T12:15:22Z</dcterms:modified>
</cp:coreProperties>
</file>