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4" r:id="rId8"/>
    <p:sldId id="261" r:id="rId9"/>
    <p:sldId id="267" r:id="rId10"/>
    <p:sldId id="268" r:id="rId11"/>
    <p:sldId id="262" r:id="rId12"/>
    <p:sldId id="269" r:id="rId13"/>
    <p:sldId id="263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0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9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9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8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8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4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7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98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6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26C8-7446-4765-9137-108F4A848012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F789-AF45-41CC-AD09-F17622CE9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797524" y="381457"/>
            <a:ext cx="11163817" cy="62293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работам (Видео-интервью)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Продолжительность – не более 5 минут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Формат: mp4, </a:t>
            </a:r>
            <a:r>
              <a:rPr lang="ru-RU" dirty="0" err="1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avi</a:t>
            </a: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Четкое изображение и звук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Приветствуются архивные материалы, музыка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Титры (название, автор, место учебы, год)</a:t>
            </a:r>
          </a:p>
          <a:p>
            <a:pPr marL="0" indent="0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Вступление (представление интервьюируемого)</a:t>
            </a:r>
          </a:p>
          <a:p>
            <a:pPr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интервьюера</a:t>
            </a:r>
          </a:p>
          <a:p>
            <a:pPr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Ответы интервьюируемого</a:t>
            </a:r>
          </a:p>
          <a:p>
            <a:pPr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(итоги интервью)</a:t>
            </a:r>
          </a:p>
        </p:txBody>
      </p:sp>
    </p:spTree>
    <p:extLst>
      <p:ext uri="{BB962C8B-B14F-4D97-AF65-F5344CB8AC3E}">
        <p14:creationId xmlns:p14="http://schemas.microsoft.com/office/powerpoint/2010/main" val="195044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5846"/>
          <a:stretch/>
        </p:blipFill>
        <p:spPr>
          <a:xfrm>
            <a:off x="-146893" y="0"/>
            <a:ext cx="12338893" cy="69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9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5846"/>
          <a:stretch/>
        </p:blipFill>
        <p:spPr>
          <a:xfrm>
            <a:off x="-146893" y="0"/>
            <a:ext cx="12338893" cy="6919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894" y="4185416"/>
            <a:ext cx="12338893" cy="27343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593124" y="4222075"/>
            <a:ext cx="12537989" cy="266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4800" dirty="0" smtClean="0">
                <a:solidFill>
                  <a:srgbClr val="ED7D31">
                    <a:lumMod val="50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ОЦЕНКИ </a:t>
            </a:r>
            <a:r>
              <a:rPr lang="ru-RU" sz="4800" dirty="0">
                <a:solidFill>
                  <a:srgbClr val="ED7D31">
                    <a:lumMod val="50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РАБОТ:</a:t>
            </a:r>
            <a:r>
              <a:rPr lang="ru-RU" sz="4800" dirty="0">
                <a:solidFill>
                  <a:srgbClr val="ED7D31">
                    <a:lumMod val="50000"/>
                  </a:srgb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lvl="0" indent="-571500" algn="ctr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условиям конкурса</a:t>
            </a:r>
          </a:p>
          <a:p>
            <a:pPr marL="571500" lvl="0" indent="-571500" algn="ctr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Интересное и достоверное содержание</a:t>
            </a:r>
          </a:p>
          <a:p>
            <a:pPr marL="571500" lvl="0" indent="-571500" algn="ctr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Творческий подход</a:t>
            </a:r>
            <a:endParaRPr lang="ru-RU" sz="3600" dirty="0">
              <a:solidFill>
                <a:srgbClr val="494949"/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0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97" y="303038"/>
            <a:ext cx="11541211" cy="582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4800" dirty="0" smtClean="0">
                <a:solidFill>
                  <a:srgbClr val="ED7D31">
                    <a:lumMod val="50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ЖЮРИ И НАГРАЖДЕНИЕ:</a:t>
            </a:r>
            <a:r>
              <a:rPr lang="ru-RU" sz="4800" dirty="0" smtClean="0">
                <a:solidFill>
                  <a:srgbClr val="ED7D31">
                    <a:lumMod val="50000"/>
                  </a:srgb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4800" dirty="0">
              <a:solidFill>
                <a:srgbClr val="ED7D31">
                  <a:lumMod val="50000"/>
                </a:srgbClr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Жюри:</a:t>
            </a:r>
            <a:r>
              <a:rPr lang="ru-RU" sz="3600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библиотекари, педагоги, представители Совета ветеранов, писатели.</a:t>
            </a: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3600" dirty="0" smtClean="0">
              <a:solidFill>
                <a:srgbClr val="494949"/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Победители награждаются грамотами и сертификатами</a:t>
            </a: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3600" dirty="0" smtClean="0">
              <a:solidFill>
                <a:srgbClr val="494949"/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конкурса создается интерактивный архив «Лица эпохи» </a:t>
            </a: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сайте Библиотеки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7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277" y="1103871"/>
            <a:ext cx="11186983" cy="43502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КОНТАКТЫ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+7 (4012) 96-09-97</a:t>
            </a:r>
            <a:b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 (организационно-методический отдел Библиотеки)</a:t>
            </a:r>
            <a:b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9983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8771" y="680565"/>
            <a:ext cx="10744201" cy="54978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ЦЕЛЬ: </a:t>
            </a:r>
            <a:r>
              <a:rPr lang="ru-RU" sz="3600" dirty="0" smtClean="0">
                <a:latin typeface="Bahnschrift Condensed" panose="020B0502040204020203" pitchFamily="34" charset="0"/>
              </a:rPr>
              <a:t>Воспитание патриотизма и уважения к предкам и тем, кто внес вклад в Победу в Великой Отечественной войне и восстановление Калининградской области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ЗАДАЧИ: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Bahnschrift Condensed" panose="020B0502040204020203" pitchFamily="34" charset="0"/>
              </a:rPr>
              <a:t>Привлечение к изучению истории края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Bahnschrift Condensed" panose="020B0502040204020203" pitchFamily="34" charset="0"/>
              </a:rPr>
              <a:t>Сохранение памяти о героях ВОВ и восстановителях области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Bahnschrift Condensed" panose="020B0502040204020203" pitchFamily="34" charset="0"/>
              </a:rPr>
              <a:t>Развитие интереса к историческим исследованиям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Bahnschrift Condensed" panose="020B0502040204020203" pitchFamily="34" charset="0"/>
              </a:rPr>
              <a:t>Укрепление контактов с организациями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Bahnschrift Condensed" panose="020B0502040204020203" pitchFamily="34" charset="0"/>
              </a:rPr>
              <a:t>Укрепление межнациональных отношений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7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991" y="1700857"/>
            <a:ext cx="5529649" cy="435133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от 6 до 17 лет включительно</a:t>
            </a:r>
            <a:endParaRPr lang="ru-RU" sz="3600" dirty="0" smtClean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Категории: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6-7 лет (дошкольники)</a:t>
            </a:r>
            <a:endParaRPr lang="ru-RU" sz="3600" dirty="0"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7-10 лет (1-4 классы)</a:t>
            </a:r>
            <a:endParaRPr lang="ru-RU" sz="3600" dirty="0"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11-14 лет (5-8 классы)</a:t>
            </a:r>
            <a:endParaRPr lang="ru-RU" sz="3600" dirty="0"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15-17 лет (9-11 классы)</a:t>
            </a:r>
            <a:endParaRPr lang="ru-RU" sz="3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392"/>
          <a:stretch/>
        </p:blipFill>
        <p:spPr>
          <a:xfrm>
            <a:off x="5716640" y="-61785"/>
            <a:ext cx="6813111" cy="6919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262" y="375294"/>
            <a:ext cx="4541108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УЧАСТНИКИ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1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8" t="489" r="45268" b="-489"/>
          <a:stretch/>
        </p:blipFill>
        <p:spPr>
          <a:xfrm>
            <a:off x="-1021491" y="0"/>
            <a:ext cx="5461233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522237" y="448569"/>
            <a:ext cx="7669763" cy="62293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проведения:</a:t>
            </a:r>
            <a:r>
              <a:rPr lang="ru-RU" sz="3600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сентября 2025 года – 15 апреля 2026 года</a:t>
            </a:r>
          </a:p>
          <a:p>
            <a:pPr marL="0" indent="0" algn="ctr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работ: </a:t>
            </a:r>
          </a:p>
          <a:p>
            <a:pPr marL="0" indent="0" algn="ctr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сентября 2025 года – 15 марта 2026 года </a:t>
            </a:r>
          </a:p>
          <a:p>
            <a:pPr marL="0" indent="0" algn="ctr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работ: </a:t>
            </a:r>
          </a:p>
          <a:p>
            <a:pPr marL="0" indent="0" algn="ctr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марта </a:t>
            </a:r>
            <a:r>
              <a:rPr lang="ru-RU" sz="3600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 апреля 2026 года</a:t>
            </a:r>
          </a:p>
          <a:p>
            <a:pPr marL="0" indent="0" algn="ctr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Объявление итогов: </a:t>
            </a:r>
          </a:p>
          <a:p>
            <a:pPr marL="0" indent="0" algn="ctr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апреля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88304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905"/>
          <a:stretch/>
        </p:blipFill>
        <p:spPr>
          <a:xfrm>
            <a:off x="0" y="-877330"/>
            <a:ext cx="12192000" cy="79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2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905"/>
          <a:stretch/>
        </p:blipFill>
        <p:spPr>
          <a:xfrm>
            <a:off x="0" y="-877330"/>
            <a:ext cx="12192000" cy="7970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369947"/>
            <a:ext cx="12192000" cy="2722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69946"/>
            <a:ext cx="12192001" cy="2792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РАБОТ: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3600" dirty="0" smtClean="0">
              <a:solidFill>
                <a:srgbClr val="494949"/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Очерк        Видео-интервью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Презентация</a:t>
            </a: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3600" dirty="0" smtClean="0">
              <a:solidFill>
                <a:srgbClr val="494949"/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0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558" y="1696995"/>
            <a:ext cx="11186983" cy="48850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РАБОТЫ МОЖНО ВЫПОЛНЯТЬ КОЛЛЕКТИВНО И ИНДИВИДУАЛЬНО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256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797524" y="381457"/>
            <a:ext cx="10611503" cy="62293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работам (Очерк)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Шрифт </a:t>
            </a:r>
            <a:r>
              <a:rPr lang="ru-RU" dirty="0" err="1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14, интервал 1,5, абзац 1,25 см, выравнивание по ширине, поля: левое 3 см, правое 1 см, верхнее и нижнее 2 см.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– не более 2 страниц А4.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Биографическая справка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Названия мест, где трудились переселенцы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Вклад в восстановление области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Восстановленные объекты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Послевоенная биография</a:t>
            </a:r>
            <a:endParaRPr lang="ru-RU" sz="3600" dirty="0" smtClean="0">
              <a:solidFill>
                <a:srgbClr val="494949"/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5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797524" y="381457"/>
            <a:ext cx="10611503" cy="62293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работам (Презентация)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 или совместимый формат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15 слайдов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Четкий, лаконичный текст (размер шрифта – не менее 24)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Иллюстрации, фотографии, карты (высокое качество)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Указание источников информации</a:t>
            </a:r>
          </a:p>
          <a:p>
            <a:pPr marL="0" indent="0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Титульный слайд (название, автор, возраст, учреждение, руководитель)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человеке/событии (биография, вклад, интересные факты)</a:t>
            </a: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srgbClr val="494949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о значении</a:t>
            </a:r>
          </a:p>
        </p:txBody>
      </p:sp>
    </p:spTree>
    <p:extLst>
      <p:ext uri="{BB962C8B-B14F-4D97-AF65-F5344CB8AC3E}">
        <p14:creationId xmlns:p14="http://schemas.microsoft.com/office/powerpoint/2010/main" val="1868486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325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Bahnschrift Condensed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УЧАСТНИКИ</vt:lpstr>
      <vt:lpstr>Презентация PowerPoint</vt:lpstr>
      <vt:lpstr>Презентация PowerPoint</vt:lpstr>
      <vt:lpstr>Презентация PowerPoint</vt:lpstr>
      <vt:lpstr>РАБОТЫ МОЖНО ВЫПОЛНЯТЬ КОЛЛЕКТИВНО И ИНДИВИДУАЛЬНО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 +7 (4012) 96-09-97  (организационно-методический отдел Библиотеки)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metod-05</dc:creator>
  <cp:lastModifiedBy>metod-05</cp:lastModifiedBy>
  <cp:revision>7</cp:revision>
  <dcterms:created xsi:type="dcterms:W3CDTF">2026-01-28T11:08:47Z</dcterms:created>
  <dcterms:modified xsi:type="dcterms:W3CDTF">2026-01-30T14:13:16Z</dcterms:modified>
</cp:coreProperties>
</file>