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sldIdLst>
    <p:sldId id="260" r:id="rId2"/>
    <p:sldId id="256" r:id="rId3"/>
    <p:sldId id="264" r:id="rId4"/>
    <p:sldId id="269" r:id="rId5"/>
    <p:sldId id="257" r:id="rId6"/>
    <p:sldId id="259" r:id="rId7"/>
    <p:sldId id="258" r:id="rId8"/>
    <p:sldId id="271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0000">
              <a:srgbClr val="00B050"/>
            </a:gs>
            <a:gs pos="64999">
              <a:srgbClr val="00B050"/>
            </a:gs>
            <a:gs pos="89999">
              <a:srgbClr val="FF0000"/>
            </a:gs>
            <a:gs pos="100000">
              <a:srgbClr val="FF00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FF0B-D463-44EB-8E14-070F8AA826D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1ADE-EA3A-4095-AB20-7F6813FF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85814-73AA-4BCA-B3D8-E3697561E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s://i.pinimg.com/736x/65/9d/7f/659d7f673a074bebf154829108583428.jpg"/>
          <p:cNvPicPr>
            <a:picLocks noChangeAspect="1" noChangeArrowheads="1"/>
          </p:cNvPicPr>
          <p:nvPr/>
        </p:nvPicPr>
        <p:blipFill>
          <a:blip r:embed="rId3" cstate="print"/>
          <a:srcRect l="55100"/>
          <a:stretch>
            <a:fillRect/>
          </a:stretch>
        </p:blipFill>
        <p:spPr bwMode="auto">
          <a:xfrm flipH="1">
            <a:off x="9641711" y="0"/>
            <a:ext cx="2550289" cy="6858000"/>
          </a:xfrm>
          <a:prstGeom prst="rect">
            <a:avLst/>
          </a:prstGeom>
          <a:noFill/>
        </p:spPr>
      </p:pic>
      <p:pic>
        <p:nvPicPr>
          <p:cNvPr id="5" name="Picture 4" descr="https://i.pinimg.com/736x/65/9d/7f/659d7f673a074bebf154829108583428.jpg"/>
          <p:cNvPicPr>
            <a:picLocks noChangeAspect="1" noChangeArrowheads="1"/>
          </p:cNvPicPr>
          <p:nvPr/>
        </p:nvPicPr>
        <p:blipFill>
          <a:blip r:embed="rId3" cstate="print"/>
          <a:srcRect l="55100"/>
          <a:stretch>
            <a:fillRect/>
          </a:stretch>
        </p:blipFill>
        <p:spPr bwMode="auto">
          <a:xfrm>
            <a:off x="0" y="0"/>
            <a:ext cx="255028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13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F72A7-B24B-41EB-8040-B2D4A5196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7389" y="3417255"/>
            <a:ext cx="8107052" cy="50550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«МОДНЫЙ АПСАЙКЛИНГ»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96F062-719C-4D8C-8C0A-B4B540AB2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605" y="1347446"/>
            <a:ext cx="5023413" cy="65093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740515-4BA2-497B-910C-850550DAB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91" t="2483" r="3753" b="305"/>
          <a:stretch/>
        </p:blipFill>
        <p:spPr>
          <a:xfrm>
            <a:off x="7219951" y="0"/>
            <a:ext cx="497204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17412" name="Picture 4" descr="Логотип Экоцентр Адыг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0287"/>
            <a:ext cx="2615878" cy="837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7169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blob:https://web.telegram.org/5a66c222-a74e-4bd4-8737-0e38ea6876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5a66c222-a74e-4bd4-8737-0e38ea6876be (740×74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blob:https://web.telegram.org/5a66c222-a74e-4bd4-8737-0e38ea6876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blob:https://web.telegram.org/6a2537ca-f1f3-4c85-927c-826713ea3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3" name="Picture 9" descr="C:\Users\79173\Downloads\photo_5420086266575313763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601" y="2164465"/>
            <a:ext cx="5502601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66E8AE7-BCD6-4D9C-8594-5E1A32292C46}"/>
              </a:ext>
            </a:extLst>
          </p:cNvPr>
          <p:cNvSpPr txBox="1">
            <a:spLocks/>
          </p:cNvSpPr>
          <p:nvPr/>
        </p:nvSpPr>
        <p:spPr>
          <a:xfrm>
            <a:off x="1944547" y="228339"/>
            <a:ext cx="8854633" cy="148471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lvl="0" algn="ctr" defTabSz="914400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 вдохновения</a:t>
            </a:r>
          </a:p>
          <a:p>
            <a:pPr lvl="0" algn="ctr" defTabSz="91440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ПАВЛОВОПОСАДСКИЕ</a:t>
            </a:r>
          </a:p>
          <a:p>
            <a:pPr lvl="0" algn="ctr" defTabSz="91440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ШАЛИ (ПЛАТКИ)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17" name="Picture 13" descr="C:\Users\79173\Downloads\photo_5420086266575313758_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10" y="2196503"/>
            <a:ext cx="5151723" cy="451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Логотип Экоцентр Адыге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0287"/>
            <a:ext cx="2615878" cy="837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74" y="633453"/>
            <a:ext cx="10972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 вдохновения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ПАВЛОВОПОСАДСКИЕ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ШАЛИ (ПЛАТКИ)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12" descr="C:\Users\79173\Downloads\photo_5420086266575313759_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758" y="2108441"/>
            <a:ext cx="450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10" name="Picture 4" descr="Логотип Экоцентр Адыг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0287"/>
            <a:ext cx="2615878" cy="837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2" name="Picture 11" descr="C:\Users\79173\Downloads\photo_5420086266575313761_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1875" t="3215" r="3161" b="1327"/>
          <a:stretch>
            <a:fillRect/>
          </a:stretch>
        </p:blipFill>
        <p:spPr bwMode="auto">
          <a:xfrm>
            <a:off x="6811807" y="2128575"/>
            <a:ext cx="4476708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6E8AE7-BCD6-4D9C-8594-5E1A322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48" y="504340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№1: ТЕХНОЛОГИЯ «АПСАЙКЛИНГ» - ЭТО?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6E24B90-7872-4BDD-8039-872C9557B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295" y="292261"/>
            <a:ext cx="4525963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6" name="Picture 4" descr="Логотип Экоцентр Адыг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6405"/>
            <a:ext cx="2628000" cy="8415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107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Логотип Экоцентр Адыг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6409"/>
            <a:ext cx="2628000" cy="8415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59F5F-E850-4E70-B34B-E99A9931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476" y="5344349"/>
            <a:ext cx="94835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2: МОТИВЫ НАРОДНО-ХУДОЖЕСТВЕННЫХ ПРОМЫСЛОВ В ВАШЕМ ОБРАЗЕ…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449FC4F-DD24-415A-A0CA-22BDBDB32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443" y="199663"/>
            <a:ext cx="4525963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34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4BDD5-4D1D-4DEF-A49C-C09484AD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51" y="499710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3: ОСОБЕННОСТИ ФОЛЬКЛОРНОГО СТИЛЯ…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A1ACAEF-6C58-4547-8850-C20910F41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868" y="303836"/>
            <a:ext cx="4525963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6" name="Picture 4" descr="Логотип Экоцентр Адыг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6409"/>
            <a:ext cx="2628000" cy="8415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9423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85814-73AA-4BCA-B3D8-E3697561E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s://i.pinimg.com/736x/65/9d/7f/659d7f673a074bebf154829108583428.jpg"/>
          <p:cNvPicPr>
            <a:picLocks noChangeAspect="1" noChangeArrowheads="1"/>
          </p:cNvPicPr>
          <p:nvPr/>
        </p:nvPicPr>
        <p:blipFill>
          <a:blip r:embed="rId3" cstate="print"/>
          <a:srcRect l="55100"/>
          <a:stretch>
            <a:fillRect/>
          </a:stretch>
        </p:blipFill>
        <p:spPr bwMode="auto">
          <a:xfrm flipH="1">
            <a:off x="9641711" y="0"/>
            <a:ext cx="2550289" cy="6858000"/>
          </a:xfrm>
          <a:prstGeom prst="rect">
            <a:avLst/>
          </a:prstGeom>
          <a:noFill/>
        </p:spPr>
      </p:pic>
      <p:pic>
        <p:nvPicPr>
          <p:cNvPr id="5" name="Picture 4" descr="https://i.pinimg.com/736x/65/9d/7f/659d7f673a074bebf154829108583428.jpg"/>
          <p:cNvPicPr>
            <a:picLocks noChangeAspect="1" noChangeArrowheads="1"/>
          </p:cNvPicPr>
          <p:nvPr/>
        </p:nvPicPr>
        <p:blipFill>
          <a:blip r:embed="rId3" cstate="print"/>
          <a:srcRect l="55100"/>
          <a:stretch>
            <a:fillRect/>
          </a:stretch>
        </p:blipFill>
        <p:spPr bwMode="auto">
          <a:xfrm>
            <a:off x="0" y="0"/>
            <a:ext cx="255028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13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173\Downloads\-5420086266575313639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177" y="535142"/>
            <a:ext cx="5312779" cy="53127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832384" y="3764143"/>
            <a:ext cx="3359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https://vk.com/club212010060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5" name="Picture 4" descr="Логотип Экоцентр Адыг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6406"/>
            <a:ext cx="2628000" cy="8415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8876128" y="2004640"/>
            <a:ext cx="3149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ВОЛОНТЕРСКИЙ КЛУБ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"ТВОРИМ ВМЕСТЕ"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52</Words>
  <Application>Microsoft Office PowerPoint</Application>
  <PresentationFormat>Произвольный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«МОДНЫЙ АПСАЙКЛИНГ»</vt:lpstr>
      <vt:lpstr>Слайд 3</vt:lpstr>
      <vt:lpstr>Источник вдохновения ПАВЛОВОПОСАДСКИЕ  ШАЛИ (ПЛАТКИ) </vt:lpstr>
      <vt:lpstr>№1: ТЕХНОЛОГИЯ «АПСАЙКЛИНГ» - ЭТО?</vt:lpstr>
      <vt:lpstr>№ 2: МОТИВЫ НАРОДНО-ХУДОЖЕСТВЕННЫХ ПРОМЫСЛОВ В ВАШЕМ ОБРАЗЕ…</vt:lpstr>
      <vt:lpstr>№ 3: ОСОБЕННОСТИ ФОЛЬКЛОРНОГО СТИЛЯ…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Филиппова</dc:creator>
  <cp:lastModifiedBy>Ирина Петрюк</cp:lastModifiedBy>
  <cp:revision>15</cp:revision>
  <dcterms:created xsi:type="dcterms:W3CDTF">2024-03-03T21:13:19Z</dcterms:created>
  <dcterms:modified xsi:type="dcterms:W3CDTF">2024-03-19T14:00:35Z</dcterms:modified>
</cp:coreProperties>
</file>