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C61F-B4AB-494E-9F7D-489DBAD4F1CB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2420-F9A8-4B21-894E-D67CC4502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04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C61F-B4AB-494E-9F7D-489DBAD4F1CB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2420-F9A8-4B21-894E-D67CC4502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36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C61F-B4AB-494E-9F7D-489DBAD4F1CB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2420-F9A8-4B21-894E-D67CC4502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84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C61F-B4AB-494E-9F7D-489DBAD4F1CB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2420-F9A8-4B21-894E-D67CC4502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3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C61F-B4AB-494E-9F7D-489DBAD4F1CB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2420-F9A8-4B21-894E-D67CC4502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14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C61F-B4AB-494E-9F7D-489DBAD4F1CB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2420-F9A8-4B21-894E-D67CC4502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0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C61F-B4AB-494E-9F7D-489DBAD4F1CB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2420-F9A8-4B21-894E-D67CC4502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9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C61F-B4AB-494E-9F7D-489DBAD4F1CB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2420-F9A8-4B21-894E-D67CC4502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63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C61F-B4AB-494E-9F7D-489DBAD4F1CB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2420-F9A8-4B21-894E-D67CC4502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7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C61F-B4AB-494E-9F7D-489DBAD4F1CB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2420-F9A8-4B21-894E-D67CC4502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05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C61F-B4AB-494E-9F7D-489DBAD4F1CB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E2420-F9A8-4B21-894E-D67CC4502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0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9C61F-B4AB-494E-9F7D-489DBAD4F1CB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E2420-F9A8-4B21-894E-D67CC4502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3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2763352" cy="4149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1" r="2975"/>
          <a:stretch/>
        </p:blipFill>
        <p:spPr>
          <a:xfrm>
            <a:off x="2123729" y="2996952"/>
            <a:ext cx="3316492" cy="3327543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1975" y="893619"/>
            <a:ext cx="50384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Выксунский парк — </a:t>
            </a:r>
            <a:r>
              <a:rPr lang="ru-RU" dirty="0"/>
              <a:t>уникальная площадка</a:t>
            </a:r>
            <a:r>
              <a:rPr lang="ru-RU" dirty="0" smtClean="0"/>
              <a:t>. 245 лет назад он возник как усадебный парк основателей выксунских заводов </a:t>
            </a:r>
            <a:r>
              <a:rPr lang="ru-RU" dirty="0" err="1" smtClean="0"/>
              <a:t>Батешевых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До наших дней сохранились элементы исторической планировки, в которые органично вписаны объекты современного искусства, комфортные пространства.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6136" y="3789040"/>
            <a:ext cx="2664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Сейчас выксунский парк культуры и отдыха - это современная благоустроенная территория, где имеются зоны активного и тихого отдыха, развлечений, прогулок, спортивных занятий.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749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63889" y="921494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течение года в парке проводятся  мероприятия для </a:t>
            </a:r>
            <a:r>
              <a:rPr lang="ru-RU" dirty="0" err="1" smtClean="0"/>
              <a:t>выксунцев</a:t>
            </a:r>
            <a:r>
              <a:rPr lang="ru-RU" dirty="0" smtClean="0"/>
              <a:t> и гостей города. Многие события бесплатные, посетить их могут все желающие.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872" y="1940639"/>
            <a:ext cx="5724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Фестиваль «Выксунская игрушка собирает друзей»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Программы, приуроченные к государственным праздникам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Мероприятия в дни новогодних каникул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05" y="1004629"/>
            <a:ext cx="2780113" cy="35044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t="-428" r="-243" b="428"/>
          <a:stretch/>
        </p:blipFill>
        <p:spPr>
          <a:xfrm>
            <a:off x="1769809" y="3373756"/>
            <a:ext cx="3118617" cy="3068960"/>
          </a:xfrm>
          <a:prstGeom prst="ellipse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4048" y="4494019"/>
            <a:ext cx="38164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Самая активная и доброжелательная молодежь города помогает нам в</a:t>
            </a:r>
            <a:r>
              <a:rPr lang="ru-RU" dirty="0" smtClean="0"/>
              <a:t> проведении мероприятий.</a:t>
            </a:r>
            <a:r>
              <a:rPr lang="ru-RU" dirty="0" smtClean="0"/>
              <a:t> Мы высоко ценим их участие, отмечаем их вклад Благодарственными письмами и поощрительными подарками.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88426" y="3140968"/>
            <a:ext cx="3816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Открытие летнего сезона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День парков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День рождения парка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Неделя туризма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0047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143</Words>
  <Application>Microsoft Office PowerPoint</Application>
  <PresentationFormat>Экран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2024-02-07T05:26:48Z</dcterms:created>
  <dcterms:modified xsi:type="dcterms:W3CDTF">2024-02-07T08:56:49Z</dcterms:modified>
</cp:coreProperties>
</file>