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8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1800" b="0" i="0" u="none" strike="noStrike" cap="none" spc="0" normalizeH="0" baseline="0"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FontTx/>
      <a:buNone/>
      <a:defRPr kumimoji="0" sz="2400" b="1" i="0" u="none" strike="noStrike" cap="none" spc="0" normalizeH="0" baseline="0"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4C3C2611-4C71-4FC5-86AE-919BDF0F9419}" styleName="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>
              <a:lumOff val="-13580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solidFill>
                <a:srgbClr val="3797c6"/>
              </a:solidFill>
              <a:prstDash val="solid"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noFill/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noFill/>
              <a:miter/>
            </a:ln>
          </a:insideH>
          <a:insideV>
            <a:ln w="12700" cap="flat">
              <a:noFill/>
              <a:miter/>
            </a:ln>
          </a:insideV>
        </a:tcBdr>
        <a:fill>
          <a:solidFill>
            <a:schemeClr val="accent1">
              <a:hueOff val="114395"/>
              <a:lumOff val="-24980"/>
            </a:schemeClr>
          </a:solidFill>
        </a:fill>
      </a:tcStyle>
    </a:firstRow>
  </a:tblStyle>
  <a:tblStyle styleId="{EEE7283C-3CF3-47DC-8721-378D4A62B228}" styleName=""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miter/>
            </a:ln>
          </a:left>
          <a:right>
            <a:ln w="12700" cap="flat">
              <a:solidFill>
                <a:srgbClr val="5d5d5d"/>
              </a:solidFill>
              <a:miter/>
            </a:ln>
          </a:right>
          <a:top>
            <a:ln w="12700" cap="flat">
              <a:solidFill>
                <a:srgbClr val="5d5d5d"/>
              </a:solidFill>
              <a:miter/>
            </a:ln>
          </a:top>
          <a:bottom>
            <a:ln w="12700" cap="flat">
              <a:solidFill>
                <a:srgbClr val="5d5d5d"/>
              </a:solidFill>
              <a:miter/>
            </a:ln>
          </a:bottom>
          <a:insideH>
            <a:ln w="12700" cap="flat">
              <a:solidFill>
                <a:srgbClr val="5d5d5d"/>
              </a:solidFill>
              <a:miter/>
            </a:ln>
          </a:insideH>
          <a:insideV>
            <a:ln w="12700" cap="flat">
              <a:solidFill>
                <a:srgbClr val="5d5d5d"/>
              </a:solidFill>
              <a:miter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/>
            </a:ln>
          </a:left>
          <a:right>
            <a:ln w="12700" cap="flat">
              <a:solidFill>
                <a:srgbClr val="5d5d5d"/>
              </a:solidFill>
              <a:prstDash val="solid"/>
              <a:miter/>
            </a:ln>
          </a:right>
          <a:top>
            <a:ln w="12700" cap="flat">
              <a:solidFill>
                <a:srgbClr val="5d5d5d"/>
              </a:solidFill>
              <a:prstDash val="solid"/>
              <a:miter/>
            </a:ln>
          </a:top>
          <a:bottom>
            <a:ln w="12700" cap="flat">
              <a:solidFill>
                <a:srgbClr val="5d5d5d"/>
              </a:solidFill>
              <a:prstDash val="solid"/>
              <a:miter/>
            </a:ln>
          </a:bottom>
          <a:insideH>
            <a:ln w="12700" cap="flat">
              <a:solidFill>
                <a:srgbClr val="5d5d5d"/>
              </a:solidFill>
              <a:prstDash val="solid"/>
              <a:miter/>
            </a:ln>
          </a:insideH>
          <a:insideV>
            <a:ln w="12700" cap="flat">
              <a:solidFill>
                <a:srgbClr val="5d5d5d"/>
              </a:solidFill>
              <a:prstDash val="solid"/>
              <a:miter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/>
            </a:ln>
          </a:left>
          <a:right>
            <a:ln w="12700" cap="flat">
              <a:solidFill>
                <a:srgbClr val="5d5d5d"/>
              </a:solidFill>
              <a:prstDash val="solid"/>
              <a:miter/>
            </a:ln>
          </a:right>
          <a:top>
            <a:ln w="12700" cap="flat">
              <a:solidFill>
                <a:srgbClr val="5d5d5d"/>
              </a:solidFill>
              <a:prstDash val="solid"/>
              <a:miter/>
            </a:ln>
          </a:top>
          <a:bottom>
            <a:ln w="12700" cap="flat">
              <a:solidFill>
                <a:srgbClr val="5d5d5d"/>
              </a:solidFill>
              <a:prstDash val="solid"/>
              <a:miter/>
            </a:ln>
          </a:bottom>
          <a:insideH>
            <a:ln w="12700" cap="flat">
              <a:solidFill>
                <a:srgbClr val="5d5d5d"/>
              </a:solidFill>
              <a:prstDash val="solid"/>
              <a:miter/>
            </a:ln>
          </a:insideH>
          <a:insideV>
            <a:ln w="12700" cap="flat">
              <a:solidFill>
                <a:srgbClr val="5d5d5d"/>
              </a:solidFill>
              <a:prstDash val="solid"/>
              <a:miter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/>
            </a:ln>
          </a:left>
          <a:right>
            <a:ln w="12700" cap="flat">
              <a:solidFill>
                <a:srgbClr val="5d5d5d"/>
              </a:solidFill>
              <a:prstDash val="solid"/>
              <a:miter/>
            </a:ln>
          </a:right>
          <a:top>
            <a:ln w="12700" cap="flat">
              <a:solidFill>
                <a:srgbClr val="5d5d5d"/>
              </a:solidFill>
              <a:prstDash val="solid"/>
              <a:miter/>
            </a:ln>
          </a:top>
          <a:bottom>
            <a:ln w="12700" cap="flat">
              <a:solidFill>
                <a:srgbClr val="5d5d5d"/>
              </a:solidFill>
              <a:prstDash val="solid"/>
              <a:miter/>
            </a:ln>
          </a:bottom>
          <a:insideH>
            <a:ln w="12700" cap="flat">
              <a:solidFill>
                <a:srgbClr val="5d5d5d"/>
              </a:solidFill>
              <a:prstDash val="solid"/>
              <a:miter/>
            </a:ln>
          </a:insideH>
          <a:insideV>
            <a:ln w="12700" cap="flat">
              <a:solidFill>
                <a:srgbClr val="5d5d5d"/>
              </a:solidFill>
              <a:prstDash val="solid"/>
              <a:miter/>
            </a:ln>
          </a:insideV>
        </a:tcBdr>
        <a:fill>
          <a:solidFill>
            <a:srgbClr val="ff9400"/>
          </a:solidFill>
        </a:fill>
      </a:tcStyle>
    </a:firstRow>
  </a:tblStyle>
  <a:tblStyle styleId="{2708684C-4D16-4618-839F-0558EEFCDFE6}" styleName="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miter/>
            </a:ln>
          </a:left>
          <a:right>
            <a:ln w="12700" cap="flat">
              <a:solidFill>
                <a:srgbClr val="000000"/>
              </a:solidFill>
              <a:miter/>
            </a:ln>
          </a:right>
          <a:top>
            <a:ln w="12700" cap="flat">
              <a:solidFill>
                <a:srgbClr val="000000"/>
              </a:solidFill>
              <a:miter/>
            </a:ln>
          </a:top>
          <a:bottom>
            <a:ln w="12700" cap="flat">
              <a:solidFill>
                <a:srgbClr val="000000"/>
              </a:solidFill>
              <a:miter/>
            </a:ln>
          </a:bottom>
          <a:insideH>
            <a:ln w="12700" cap="flat">
              <a:solidFill>
                <a:srgbClr val="000000"/>
              </a:solidFill>
              <a:miter/>
            </a:ln>
          </a:insideH>
          <a:insideV>
            <a:ln w="12700" cap="flat">
              <a:solidFill>
                <a:srgbClr val="000000"/>
              </a:solidFill>
              <a:miter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/>
            </a:ln>
          </a:left>
          <a:right>
            <a:ln w="12700" cap="flat">
              <a:solidFill>
                <a:srgbClr val="000000"/>
              </a:solidFill>
              <a:prstDash val="solid"/>
              <a:miter/>
            </a:ln>
          </a:right>
          <a:top>
            <a:ln w="12700" cap="flat">
              <a:solidFill>
                <a:srgbClr val="000000"/>
              </a:solidFill>
              <a:miter/>
            </a:ln>
          </a:top>
          <a:bottom>
            <a:ln w="12700" cap="flat">
              <a:solidFill>
                <a:srgbClr val="000000"/>
              </a:solidFill>
              <a:miter/>
            </a:ln>
          </a:bottom>
          <a:insideH>
            <a:ln w="12700" cap="flat">
              <a:solidFill>
                <a:srgbClr val="000000"/>
              </a:solidFill>
              <a:miter/>
            </a:ln>
          </a:insideH>
          <a:insideV>
            <a:ln w="12700" cap="flat">
              <a:solidFill>
                <a:srgbClr val="000000"/>
              </a:solidFill>
              <a:miter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miter/>
            </a:ln>
          </a:left>
          <a:right>
            <a:ln w="12700" cap="flat">
              <a:solidFill>
                <a:srgbClr val="000000"/>
              </a:solidFill>
              <a:miter/>
            </a:ln>
          </a:right>
          <a:top>
            <a:ln w="12700" cap="flat">
              <a:solidFill>
                <a:srgbClr val="000000"/>
              </a:solidFill>
              <a:prstDash val="solid"/>
              <a:miter/>
            </a:ln>
          </a:top>
          <a:bottom>
            <a:ln w="12700" cap="flat">
              <a:noFill/>
              <a:miter/>
            </a:ln>
          </a:bottom>
          <a:insideH>
            <a:ln w="12700" cap="flat">
              <a:solidFill>
                <a:srgbClr val="000000"/>
              </a:solidFill>
              <a:miter/>
            </a:ln>
          </a:insideH>
          <a:insideV>
            <a:ln w="12700" cap="flat">
              <a:solidFill>
                <a:srgbClr val="000000"/>
              </a:solidFill>
              <a:miter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miter/>
            </a:ln>
          </a:left>
          <a:right>
            <a:ln w="12700" cap="flat">
              <a:solidFill>
                <a:srgbClr val="000000"/>
              </a:solidFill>
              <a:miter/>
            </a:ln>
          </a:right>
          <a:top>
            <a:ln w="12700" cap="flat">
              <a:noFill/>
              <a:miter/>
            </a:ln>
          </a:top>
          <a:bottom>
            <a:ln w="12700" cap="flat">
              <a:solidFill>
                <a:srgbClr val="000000"/>
              </a:solidFill>
              <a:prstDash val="solid"/>
              <a:miter/>
            </a:ln>
          </a:bottom>
          <a:insideH>
            <a:ln w="12700" cap="flat">
              <a:solidFill>
                <a:srgbClr val="000000"/>
              </a:solidFill>
              <a:miter/>
            </a:ln>
          </a:insideH>
          <a:insideV>
            <a:ln w="12700" cap="flat">
              <a:solidFill>
                <a:srgbClr val="000000"/>
              </a:solidFill>
              <a:miter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3BA23B1-9221-436E-865A-0063620EA4FD}" styleName="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/>
            </a:ln>
          </a:left>
          <a:right>
            <a:ln w="12700" cap="flat">
              <a:solidFill>
                <a:srgbClr val="ffffff"/>
              </a:solidFill>
              <a:prstDash val="solid"/>
              <a:miter/>
            </a:ln>
          </a:right>
          <a:top>
            <a:ln w="12700" cap="flat">
              <a:solidFill>
                <a:srgbClr val="ffffff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solidFill>
                <a:srgbClr val="ffffff"/>
              </a:solidFill>
              <a:prstDash val="solid"/>
              <a:miter/>
            </a:ln>
          </a:insideH>
          <a:insideV>
            <a:ln w="12700" cap="flat">
              <a:solidFill>
                <a:srgbClr val="ffffff"/>
              </a:solidFill>
              <a:prstDash val="solid"/>
              <a:miter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/>
            </a:ln>
          </a:left>
          <a:right>
            <a:ln w="12700" cap="flat">
              <a:solidFill>
                <a:srgbClr val="ffffff"/>
              </a:solidFill>
              <a:prstDash val="solid"/>
              <a:miter/>
            </a:ln>
          </a:right>
          <a:top>
            <a:ln w="12700" cap="flat">
              <a:solidFill>
                <a:srgbClr val="ffffff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solidFill>
                <a:srgbClr val="ffffff"/>
              </a:solidFill>
              <a:prstDash val="solid"/>
              <a:miter/>
            </a:ln>
          </a:insideH>
          <a:insideV>
            <a:ln w="12700" cap="flat">
              <a:solidFill>
                <a:srgbClr val="ffffff"/>
              </a:solidFill>
              <a:prstDash val="solid"/>
              <a:miter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/>
            </a:ln>
          </a:left>
          <a:right>
            <a:ln w="12700" cap="flat">
              <a:solidFill>
                <a:srgbClr val="ffffff"/>
              </a:solidFill>
              <a:prstDash val="solid"/>
              <a:miter/>
            </a:ln>
          </a:right>
          <a:top>
            <a:ln w="12700" cap="flat">
              <a:solidFill>
                <a:srgbClr val="ffffff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solidFill>
                <a:srgbClr val="ffffff"/>
              </a:solidFill>
              <a:prstDash val="solid"/>
              <a:miter/>
            </a:ln>
          </a:insideH>
          <a:insideV>
            <a:ln w="12700" cap="flat">
              <a:solidFill>
                <a:srgbClr val="ffffff"/>
              </a:solidFill>
              <a:prstDash val="solid"/>
              <a:miter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/>
            </a:ln>
          </a:left>
          <a:right>
            <a:ln w="12700" cap="flat">
              <a:solidFill>
                <a:srgbClr val="ffffff"/>
              </a:solidFill>
              <a:prstDash val="solid"/>
              <a:miter/>
            </a:ln>
          </a:right>
          <a:top>
            <a:ln w="12700" cap="flat">
              <a:solidFill>
                <a:srgbClr val="ffffff"/>
              </a:solidFill>
              <a:prstDash val="solid"/>
              <a:miter/>
            </a:ln>
          </a:top>
          <a:bottom>
            <a:ln w="12700" cap="flat">
              <a:solidFill>
                <a:srgbClr val="ffffff"/>
              </a:solidFill>
              <a:prstDash val="solid"/>
              <a:miter/>
            </a:ln>
          </a:bottom>
          <a:insideH>
            <a:ln w="12700" cap="flat">
              <a:solidFill>
                <a:srgbClr val="ffffff"/>
              </a:solidFill>
              <a:prstDash val="solid"/>
              <a:miter/>
            </a:ln>
          </a:insideH>
          <a:insideV>
            <a:ln w="12700" cap="flat">
              <a:solidFill>
                <a:srgbClr val="ffffff"/>
              </a:solidFill>
              <a:prstDash val="solid"/>
              <a:miter/>
            </a:ln>
          </a:insideV>
        </a:tcBdr>
        <a:fill>
          <a:solidFill>
            <a:srgbClr val="798089"/>
          </a:solidFill>
        </a:fill>
      </a:tcStyle>
    </a:firstRow>
  </a:tblStyle>
  <a:tblStyle styleId="{CF821DB8-F4EB-4A41-A1BA-3FCAFE7338EE}" styleName="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/>
            </a:ln>
          </a:left>
          <a:right>
            <a:ln w="12700" cap="flat">
              <a:solidFill>
                <a:srgbClr val="a6aaa9"/>
              </a:solidFill>
              <a:prstDash val="solid"/>
              <a:miter/>
            </a:ln>
          </a:right>
          <a:top>
            <a:ln w="12700" cap="flat">
              <a:solidFill>
                <a:srgbClr val="a6aaa9"/>
              </a:solidFill>
              <a:prstDash val="solid"/>
              <a:miter/>
            </a:ln>
          </a:top>
          <a:bottom>
            <a:ln w="12700" cap="flat">
              <a:solidFill>
                <a:srgbClr val="a6aaa9"/>
              </a:solidFill>
              <a:prstDash val="solid"/>
              <a:miter/>
            </a:ln>
          </a:bottom>
          <a:insideH>
            <a:ln w="12700" cap="flat">
              <a:solidFill>
                <a:srgbClr val="a6aaa9"/>
              </a:solidFill>
              <a:prstDash val="solid"/>
              <a:miter/>
            </a:ln>
          </a:insideH>
          <a:insideV>
            <a:ln w="12700" cap="flat">
              <a:solidFill>
                <a:srgbClr val="a6aaa9"/>
              </a:solidFill>
              <a:prstDash val="solid"/>
              <a:miter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/>
            </a:ln>
          </a:left>
          <a:right>
            <a:ln w="12700" cap="flat">
              <a:solidFill>
                <a:srgbClr val="a6aaa9"/>
              </a:solidFill>
              <a:prstDash val="solid"/>
              <a:miter/>
            </a:ln>
          </a:right>
          <a:top>
            <a:ln w="12700" cap="flat">
              <a:solidFill>
                <a:srgbClr val="a6aaa9"/>
              </a:solidFill>
              <a:prstDash val="solid"/>
              <a:miter/>
            </a:ln>
          </a:top>
          <a:bottom>
            <a:ln w="12700" cap="flat">
              <a:solidFill>
                <a:srgbClr val="a6aaa9"/>
              </a:solidFill>
              <a:prstDash val="solid"/>
              <a:miter/>
            </a:ln>
          </a:bottom>
          <a:insideH>
            <a:ln w="12700" cap="flat">
              <a:solidFill>
                <a:srgbClr val="a6aaa9"/>
              </a:solidFill>
              <a:prstDash val="solid"/>
              <a:miter/>
            </a:ln>
          </a:insideH>
          <a:insideV>
            <a:ln w="12700" cap="flat">
              <a:solidFill>
                <a:srgbClr val="a6aaa9"/>
              </a:solidFill>
              <a:prstDash val="solid"/>
              <a:miter/>
            </a:ln>
          </a:insideV>
        </a:tcBdr>
        <a:fill>
          <a:solidFill>
            <a:schemeClr val="accent6">
              <a:hueOff val="-146070"/>
              <a:satOff val="-10050"/>
              <a:lumOff val="-30630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/>
            </a:ln>
          </a:left>
          <a:right>
            <a:ln w="12700" cap="flat">
              <a:solidFill>
                <a:srgbClr val="a6aaa9"/>
              </a:solidFill>
              <a:prstDash val="solid"/>
              <a:miter/>
            </a:ln>
          </a:right>
          <a:top>
            <a:ln w="12700" cap="flat">
              <a:solidFill>
                <a:srgbClr val="a6aaa9"/>
              </a:solidFill>
              <a:prstDash val="solid"/>
              <a:miter/>
            </a:ln>
          </a:top>
          <a:bottom>
            <a:ln w="12700" cap="flat">
              <a:solidFill>
                <a:srgbClr val="a6aaa9"/>
              </a:solidFill>
              <a:prstDash val="solid"/>
              <a:miter/>
            </a:ln>
          </a:bottom>
          <a:insideH>
            <a:ln w="12700" cap="flat">
              <a:solidFill>
                <a:srgbClr val="a6aaa9"/>
              </a:solidFill>
              <a:prstDash val="solid"/>
              <a:miter/>
            </a:ln>
          </a:insideH>
          <a:insideV>
            <a:ln w="12700" cap="flat">
              <a:solidFill>
                <a:srgbClr val="a6aaa9"/>
              </a:solidFill>
              <a:prstDash val="solid"/>
              <a:miter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/>
            </a:ln>
          </a:left>
          <a:right>
            <a:ln w="12700" cap="flat">
              <a:solidFill>
                <a:srgbClr val="a6aaa9"/>
              </a:solidFill>
              <a:prstDash val="solid"/>
              <a:miter/>
            </a:ln>
          </a:right>
          <a:top>
            <a:ln w="12700" cap="flat">
              <a:solidFill>
                <a:srgbClr val="a6aaa9"/>
              </a:solidFill>
              <a:prstDash val="solid"/>
              <a:miter/>
            </a:ln>
          </a:top>
          <a:bottom>
            <a:ln w="12700" cap="flat">
              <a:solidFill>
                <a:srgbClr val="a6aaa9"/>
              </a:solidFill>
              <a:prstDash val="solid"/>
              <a:miter/>
            </a:ln>
          </a:bottom>
          <a:insideH>
            <a:ln w="12700" cap="flat">
              <a:solidFill>
                <a:srgbClr val="a6aaa9"/>
              </a:solidFill>
              <a:prstDash val="solid"/>
              <a:miter/>
            </a:ln>
          </a:insideH>
          <a:insideV>
            <a:ln w="12700" cap="flat">
              <a:solidFill>
                <a:srgbClr val="a6aaa9"/>
              </a:solidFill>
              <a:prstDash val="solid"/>
              <a:miter/>
            </a:ln>
          </a:insideV>
        </a:tcBdr>
        <a:fill>
          <a:solidFill>
            <a:srgbClr val="c24785"/>
          </a:solidFill>
        </a:fill>
      </a:tcStyle>
    </a:firstRow>
  </a:tblStyle>
  <a:tblStyle styleId="{C7B018BB-80A7-4F77-B60F-C8B233D01FF8}" styleName="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/>
            </a:ln>
          </a:left>
          <a:right>
            <a:ln w="12700" cap="flat">
              <a:solidFill>
                <a:srgbClr val="b8b8b8"/>
              </a:solidFill>
              <a:prstDash val="solid"/>
              <a:miter/>
            </a:ln>
          </a:right>
          <a:top>
            <a:ln w="12700" cap="flat">
              <a:solidFill>
                <a:srgbClr val="b8b8b8"/>
              </a:solidFill>
              <a:prstDash val="solid"/>
              <a:miter/>
            </a:ln>
          </a:top>
          <a:bottom>
            <a:ln w="12700" cap="flat">
              <a:solidFill>
                <a:srgbClr val="b8b8b8"/>
              </a:solidFill>
              <a:prstDash val="solid"/>
              <a:miter/>
            </a:ln>
          </a:bottom>
          <a:insideH>
            <a:ln w="12700" cap="flat">
              <a:solidFill>
                <a:srgbClr val="b8b8b8"/>
              </a:solidFill>
              <a:prstDash val="solid"/>
              <a:miter/>
            </a:ln>
          </a:insideH>
          <a:insideV>
            <a:ln w="12700" cap="flat">
              <a:solidFill>
                <a:srgbClr val="b8b8b8"/>
              </a:solidFill>
              <a:prstDash val="solid"/>
              <a:miter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/>
            </a:ln>
          </a:left>
          <a:right>
            <a:ln w="12700" cap="flat">
              <a:solidFill>
                <a:srgbClr val="606060"/>
              </a:solidFill>
              <a:prstDash val="solid"/>
              <a:miter/>
            </a:ln>
          </a:right>
          <a:top>
            <a:ln w="12700" cap="flat">
              <a:solidFill>
                <a:srgbClr val="606060"/>
              </a:solidFill>
              <a:prstDash val="solid"/>
              <a:miter/>
            </a:ln>
          </a:top>
          <a:bottom>
            <a:ln w="12700" cap="flat">
              <a:solidFill>
                <a:srgbClr val="606060"/>
              </a:solidFill>
              <a:prstDash val="solid"/>
              <a:miter/>
            </a:ln>
          </a:bottom>
          <a:insideH>
            <a:ln w="12700" cap="flat">
              <a:solidFill>
                <a:srgbClr val="606060"/>
              </a:solidFill>
              <a:prstDash val="solid"/>
              <a:miter/>
            </a:ln>
          </a:insideH>
          <a:insideV>
            <a:ln w="12700" cap="flat">
              <a:solidFill>
                <a:srgbClr val="606060"/>
              </a:solidFill>
              <a:prstDash val="solid"/>
              <a:miter/>
            </a:ln>
          </a:insideV>
        </a:tcBdr>
        <a:fill>
          <a:solidFill>
            <a:schemeClr val="accent3">
              <a:hueOff val="362282"/>
              <a:satOff val="31800"/>
              <a:lumOff val="-18240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/>
            </a:ln>
          </a:left>
          <a:right>
            <a:ln w="12700" cap="flat">
              <a:solidFill>
                <a:srgbClr val="606060"/>
              </a:solidFill>
              <a:prstDash val="solid"/>
              <a:miter/>
            </a:ln>
          </a:right>
          <a:top>
            <a:ln w="25400" cap="flat">
              <a:solidFill>
                <a:srgbClr val="606060"/>
              </a:solidFill>
              <a:prstDash val="solid"/>
              <a:miter/>
            </a:ln>
          </a:top>
          <a:bottom>
            <a:ln w="12700" cap="flat">
              <a:solidFill>
                <a:srgbClr val="606060"/>
              </a:solidFill>
              <a:prstDash val="solid"/>
              <a:miter/>
            </a:ln>
          </a:bottom>
          <a:insideH>
            <a:ln w="12700" cap="flat">
              <a:solidFill>
                <a:srgbClr val="606060"/>
              </a:solidFill>
              <a:prstDash val="solid"/>
              <a:miter/>
            </a:ln>
          </a:insideH>
          <a:insideV>
            <a:ln w="12700" cap="flat">
              <a:solidFill>
                <a:srgbClr val="606060"/>
              </a:solidFill>
              <a:prstDash val="solid"/>
              <a:miter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/>
            </a:ln>
          </a:left>
          <a:right>
            <a:ln w="12700" cap="flat">
              <a:solidFill>
                <a:srgbClr val="929292"/>
              </a:solidFill>
              <a:prstDash val="solid"/>
              <a:miter/>
            </a:ln>
          </a:right>
          <a:top>
            <a:ln w="12700" cap="flat">
              <a:solidFill>
                <a:srgbClr val="606060"/>
              </a:solidFill>
              <a:prstDash val="solid"/>
              <a:miter/>
            </a:ln>
          </a:top>
          <a:bottom>
            <a:ln w="12700" cap="flat">
              <a:solidFill>
                <a:srgbClr val="606060"/>
              </a:solidFill>
              <a:prstDash val="solid"/>
              <a:miter/>
            </a:ln>
          </a:bottom>
          <a:insideH>
            <a:ln w="12700" cap="flat">
              <a:solidFill>
                <a:srgbClr val="929292"/>
              </a:solidFill>
              <a:prstDash val="solid"/>
              <a:miter/>
            </a:ln>
          </a:insideH>
          <a:insideV>
            <a:ln w="12700" cap="flat">
              <a:solidFill>
                <a:srgbClr val="929292"/>
              </a:solidFill>
              <a:prstDash val="solid"/>
              <a:miter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15559"/>
    <p:restoredTop sz="94698"/>
  </p:normalViewPr>
  <p:slideViewPr>
    <p:cSldViewPr>
      <p:cViewPr>
        <p:scale>
          <a:sx n="53" d="100"/>
          <a:sy n="53" d="100"/>
        </p:scale>
        <p:origin x="-1224" y="150"/>
      </p:cViewPr>
      <p:guideLst>
        <p:guide orient="horz" pos="3071"/>
        <p:guide pos="40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 noTextEdit="1"/>
          </p:cNvSpPr>
          <p:nvPr>
            <p:ph type="sldImg" idx="0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 altLang="en-US"/>
              <a:t/>
            </a:r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0240" y="325120"/>
            <a:ext cx="11054080" cy="65023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12500" spc="-114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0240" y="6827520"/>
            <a:ext cx="9753600" cy="1300480"/>
          </a:xfrm>
        </p:spPr>
        <p:txBody>
          <a:bodyPr/>
          <a:lstStyle>
            <a:lvl1pPr marL="0" indent="0" algn="l">
              <a:buNone/>
              <a:defRPr b="0" cap="all" spc="171" baseline="0">
                <a:solidFill>
                  <a:schemeClr val="tx2"/>
                </a:solidFill>
                <a:latin typeface="+mj-lt"/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12801599" y="6892544"/>
            <a:ext cx="203201" cy="2861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801599" y="0"/>
            <a:ext cx="203201" cy="68925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059094"/>
            <a:ext cx="11054080" cy="6145671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12500" b="0" cap="all" spc="-114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325121"/>
            <a:ext cx="11054080" cy="1517227"/>
          </a:xfrm>
        </p:spPr>
        <p:txBody>
          <a:bodyPr anchor="b"/>
          <a:lstStyle>
            <a:lvl1pPr marL="0" indent="0">
              <a:buNone/>
              <a:defRPr sz="2800" b="0" cap="all" spc="171" baseline="0">
                <a:solidFill>
                  <a:schemeClr val="tx2"/>
                </a:solidFill>
                <a:latin typeface="+mj-lt"/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19189" y="2239716"/>
            <a:ext cx="4681728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339" y="2239716"/>
            <a:ext cx="4681728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4854" y="2236825"/>
            <a:ext cx="4681728" cy="909884"/>
          </a:xfrm>
        </p:spPr>
        <p:txBody>
          <a:bodyPr anchor="b">
            <a:noAutofit/>
          </a:bodyPr>
          <a:lstStyle>
            <a:lvl1pPr marL="0" indent="0">
              <a:buNone/>
              <a:defRPr sz="2600" b="0" cap="all" spc="142" baseline="0">
                <a:solidFill>
                  <a:schemeClr val="tx1"/>
                </a:solidFill>
                <a:latin typeface="+mj-lt"/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854" y="3213321"/>
            <a:ext cx="4681728" cy="5462016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43674" y="2236825"/>
            <a:ext cx="4681728" cy="909884"/>
          </a:xfrm>
        </p:spPr>
        <p:txBody>
          <a:bodyPr anchor="b">
            <a:noAutofit/>
          </a:bodyPr>
          <a:lstStyle>
            <a:lvl1pPr marL="0" indent="0">
              <a:buNone/>
              <a:defRPr lang="en-US" sz="2600" b="0" kern="1200" cap="all" spc="142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marL="0" lvl="0" indent="0" algn="l" defTabSz="130046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43674" y="3213321"/>
            <a:ext cx="4681728" cy="5462016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2275840"/>
            <a:ext cx="7270044" cy="6372352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275840"/>
            <a:ext cx="4278490" cy="6372352"/>
          </a:xfrm>
        </p:spPr>
        <p:txBody>
          <a:bodyPr>
            <a:normAutofit/>
          </a:bodyPr>
          <a:lstStyle>
            <a:lvl1pPr marL="0" indent="0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801599" y="6892544"/>
            <a:ext cx="203201" cy="2861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801247" cy="6892544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0" y="8128000"/>
            <a:ext cx="11595947" cy="650240"/>
          </a:xfrm>
        </p:spPr>
        <p:txBody>
          <a:bodyPr/>
          <a:lstStyle>
            <a:lvl1pPr marL="0" indent="0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50240" y="7044267"/>
            <a:ext cx="11595947" cy="1083733"/>
          </a:xfrm>
        </p:spPr>
        <p:txBody>
          <a:bodyPr anchor="t">
            <a:normAutofit/>
          </a:bodyPr>
          <a:lstStyle>
            <a:lvl1pPr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801599" y="0"/>
            <a:ext cx="203201" cy="68925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217199"/>
            <a:ext cx="8236373" cy="1950720"/>
          </a:xfrm>
          <a:prstGeom prst="rect">
            <a:avLst/>
          </a:prstGeom>
        </p:spPr>
        <p:txBody>
          <a:bodyPr vert="horz" lIns="130046" tIns="65023" rIns="130046" bIns="65023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492588"/>
            <a:ext cx="10837333" cy="6220178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8778242"/>
            <a:ext cx="4876800" cy="433493"/>
          </a:xfrm>
          <a:prstGeom prst="rect">
            <a:avLst/>
          </a:prstGeom>
        </p:spPr>
        <p:txBody>
          <a:bodyPr vert="horz" lIns="130046" tIns="65023" rIns="130046" bIns="0" rtlCol="0" anchor="b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EC7A1097-C220-4DD2-8BFA-DA48F79E1E4F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0240" y="9234312"/>
            <a:ext cx="4876800" cy="403691"/>
          </a:xfrm>
          <a:prstGeom prst="rect">
            <a:avLst/>
          </a:prstGeom>
        </p:spPr>
        <p:txBody>
          <a:bodyPr vert="horz" lIns="130046" tIns="65023" rIns="130046" bIns="65023" rtlCol="0" anchor="t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701159" y="8370485"/>
            <a:ext cx="1871248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3400" b="1"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2801599" y="0"/>
            <a:ext cx="203201" cy="1950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801599" y="1950720"/>
            <a:ext cx="203201" cy="78028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1300460" rtl="0" eaLnBrk="1" latinLnBrk="0" hangingPunct="1">
        <a:spcBef>
          <a:spcPct val="0"/>
        </a:spcBef>
        <a:buNone/>
        <a:defRPr sz="5100" kern="1200" cap="all" spc="-8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00460" rtl="0" eaLnBrk="1" latinLnBrk="0" hangingPunct="1">
        <a:spcBef>
          <a:spcPct val="20000"/>
        </a:spcBef>
        <a:spcAft>
          <a:spcPts val="853"/>
        </a:spcAft>
        <a:buFont typeface="Arial" pitchFamily="34" charset="0"/>
        <a:buNone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indent="-260092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hyperlink" Target="http://www.podvignaroda.ru/" TargetMode="External" /><Relationship Id="rId3" Type="http://schemas.openxmlformats.org/officeDocument/2006/relationships/hyperlink" Target="https://pamyat-naroda.ru/" TargetMode="External" /><Relationship Id="rId4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7.jpeg"  /><Relationship Id="rId3" Type="http://schemas.openxmlformats.org/officeDocument/2006/relationships/image" Target="../media/image8.jpeg"  /><Relationship Id="rId4" Type="http://schemas.openxmlformats.org/officeDocument/2006/relationships/image" Target="../media/image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3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Название проекта"/>
          <p:cNvSpPr txBox="1"/>
          <p:nvPr/>
        </p:nvSpPr>
        <p:spPr>
          <a:xfrm>
            <a:off x="1497379" y="4393257"/>
            <a:ext cx="10079104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rPr lang="ru-RU" dirty="0"/>
              <a:t>«Имена </a:t>
            </a:r>
            <a:r>
              <a:rPr lang="ru-RU" dirty="0" err="1"/>
              <a:t>Ямальцев</a:t>
            </a:r>
            <a:r>
              <a:rPr lang="ru-RU" dirty="0"/>
              <a:t> вписанные в летопись страны!»</a:t>
            </a:r>
            <a:endParaRPr dirty="0"/>
          </a:p>
        </p:txBody>
      </p:sp>
      <p:sp>
        <p:nvSpPr>
          <p:cNvPr id="122" name="ФИО, контакт…"/>
          <p:cNvSpPr txBox="1"/>
          <p:nvPr/>
        </p:nvSpPr>
        <p:spPr>
          <a:xfrm>
            <a:off x="6485599" y="8189168"/>
            <a:ext cx="102656" cy="856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900"/>
            </a:pPr>
            <a:endParaRPr lang="ru-RU" dirty="0" smtClean="0"/>
          </a:p>
        </p:txBody>
      </p:sp>
      <p:sp>
        <p:nvSpPr>
          <p:cNvPr id="123" name="Треугольник"/>
          <p:cNvSpPr/>
          <p:nvPr/>
        </p:nvSpPr>
        <p:spPr>
          <a:xfrm>
            <a:off x="-11636" y="6003619"/>
            <a:ext cx="4928808" cy="3732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hueOff val="-274225"/>
              <a:satOff val="26768"/>
              <a:lumOff val="11368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026" name="Picture 2" descr="C:\Users\user\Desktop\на презентацию\Без названия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012" y="0"/>
            <a:ext cx="8430860" cy="42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Тезис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9299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4400" dirty="0" smtClean="0"/>
              <a:t>Сбор </a:t>
            </a:r>
            <a:r>
              <a:rPr lang="ru-RU" sz="4400" dirty="0"/>
              <a:t>информации об участниках ВОВ 1941-1945 </a:t>
            </a:r>
            <a:r>
              <a:rPr lang="ru-RU" sz="4400" dirty="0" err="1"/>
              <a:t>г.г</a:t>
            </a:r>
            <a:r>
              <a:rPr lang="ru-RU" sz="4400" dirty="0" smtClean="0"/>
              <a:t>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4400" dirty="0" smtClean="0"/>
              <a:t>Увековечивание </a:t>
            </a:r>
            <a:r>
              <a:rPr lang="ru-RU" sz="4400" dirty="0"/>
              <a:t>памяти участников </a:t>
            </a:r>
            <a:r>
              <a:rPr lang="ru-RU" sz="4400" dirty="0" smtClean="0"/>
              <a:t>ВОВ.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4400" dirty="0" smtClean="0"/>
              <a:t>Создание Ролл-ап-стендов  в цвете флага РФ с информацией о ветеранах ВОВ.</a:t>
            </a:r>
            <a:endParaRPr sz="4400" dirty="0"/>
          </a:p>
        </p:txBody>
      </p:sp>
      <p:pic>
        <p:nvPicPr>
          <p:cNvPr id="3074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776" y="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облема и Актуальность"/>
          <p:cNvSpPr txBox="1">
            <a:spLocks noGrp="1"/>
          </p:cNvSpPr>
          <p:nvPr>
            <p:ph type="title"/>
          </p:nvPr>
        </p:nvSpPr>
        <p:spPr>
          <a:xfrm>
            <a:off x="650240" y="217199"/>
            <a:ext cx="8236373" cy="1950720"/>
          </a:xfrm>
          <a:prstGeom prst="rect">
            <a:avLst/>
          </a:prstGeom>
        </p:spPr>
        <p:txBody>
          <a:bodyPr>
            <a:normAutofit/>
          </a:bodyPr>
          <a:lstStyle>
            <a:lvl1pPr defTabSz="490727">
              <a:defRPr sz="6719"/>
            </a:lvl1pPr>
          </a:lstStyle>
          <a:p>
            <a:r>
              <a:rPr lang="ru-RU" dirty="0" smtClean="0"/>
              <a:t>Идея проекта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Идея проект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Идея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130" name="Сквиркл"/>
          <p:cNvSpPr/>
          <p:nvPr/>
        </p:nvSpPr>
        <p:spPr>
          <a:xfrm>
            <a:off x="838681" y="2594954"/>
            <a:ext cx="3556597" cy="6290892"/>
          </a:xfrm>
          <a:prstGeom prst="roundRect">
            <a:avLst>
              <a:gd name="adj" fmla="val 10000"/>
            </a:avLst>
          </a:prstGeom>
          <a:solidFill>
            <a:schemeClr val="bg1">
              <a:alpha val="50000"/>
            </a:schemeClr>
          </a:solidFill>
          <a:ln w="127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r>
              <a:rPr lang="ru-RU" sz="1200" dirty="0" smtClean="0"/>
              <a:t>Истомин </a:t>
            </a:r>
            <a:r>
              <a:rPr lang="ru-RU" sz="1200" dirty="0"/>
              <a:t>Захар Дмитриевич </a:t>
            </a:r>
          </a:p>
          <a:p>
            <a:r>
              <a:rPr lang="ru-RU" sz="1200" dirty="0"/>
              <a:t>1916 г.р., уроженец с. Мужи, призван 14 июня 1942 г. </a:t>
            </a:r>
            <a:r>
              <a:rPr lang="ru-RU" sz="1200" dirty="0" err="1"/>
              <a:t>Шурышкарским</a:t>
            </a:r>
            <a:r>
              <a:rPr lang="ru-RU" sz="1200" dirty="0"/>
              <a:t> РВК, рядовой, пулеметчик – пулеметной роты 57 армии, воевал с пулеметом «Максим». В августе 1942 г. отправил письмо из г. Ленинграда без указания воинской части, в бой вступили 20 августа 1942 г. В р-не р. Тосно, числится пропавшим без вести с декабря 1942 г., по другим данным, погиб, подорвавшись на мине в декабре </a:t>
            </a:r>
            <a:endParaRPr sz="1200" dirty="0"/>
          </a:p>
        </p:txBody>
      </p:sp>
      <p:sp>
        <p:nvSpPr>
          <p:cNvPr id="131" name="Сквиркл"/>
          <p:cNvSpPr/>
          <p:nvPr/>
        </p:nvSpPr>
        <p:spPr>
          <a:xfrm>
            <a:off x="4724102" y="2594954"/>
            <a:ext cx="3556596" cy="6290892"/>
          </a:xfrm>
          <a:prstGeom prst="roundRect">
            <a:avLst>
              <a:gd name="adj" fmla="val 10000"/>
            </a:avLst>
          </a:prstGeom>
          <a:solidFill>
            <a:srgbClr val="0070C0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Сквиркл"/>
          <p:cNvSpPr/>
          <p:nvPr/>
        </p:nvSpPr>
        <p:spPr>
          <a:xfrm>
            <a:off x="8609522" y="2594954"/>
            <a:ext cx="3556596" cy="6290892"/>
          </a:xfrm>
          <a:prstGeom prst="roundRect">
            <a:avLst>
              <a:gd name="adj" fmla="val 10000"/>
            </a:avLst>
          </a:prstGeom>
          <a:solidFill>
            <a:srgbClr val="FF0000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4" name="Тезис 2"/>
          <p:cNvSpPr txBox="1"/>
          <p:nvPr/>
        </p:nvSpPr>
        <p:spPr>
          <a:xfrm>
            <a:off x="4921572" y="3046114"/>
            <a:ext cx="3161656" cy="564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sz="1000" dirty="0" err="1" smtClean="0"/>
              <a:t>Те</a:t>
            </a:r>
            <a:r>
              <a:rPr lang="ru-RU" sz="1000" dirty="0"/>
              <a:t>Конев Иван Яковлевич.</a:t>
            </a:r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endParaRPr lang="ru-RU" sz="1000" dirty="0" smtClean="0"/>
          </a:p>
          <a:p>
            <a:endParaRPr lang="ru-RU" sz="1000" dirty="0"/>
          </a:p>
          <a:p>
            <a:r>
              <a:rPr lang="ru-RU" sz="1000" dirty="0" smtClean="0"/>
              <a:t>Родился </a:t>
            </a:r>
            <a:r>
              <a:rPr lang="ru-RU" sz="1000" dirty="0"/>
              <a:t>25 декабря 1915 г. в с. Мужи Омской области.</a:t>
            </a:r>
          </a:p>
          <a:p>
            <a:r>
              <a:rPr lang="ru-RU" sz="1000" dirty="0"/>
              <a:t>В 1937 г был призван в ряды Красной Армии  </a:t>
            </a:r>
            <a:r>
              <a:rPr lang="ru-RU" sz="1000" dirty="0" err="1"/>
              <a:t>Салехардским</a:t>
            </a:r>
            <a:r>
              <a:rPr lang="ru-RU" sz="1000" dirty="0"/>
              <a:t> ОВК. Участвовал в боевых действиях с 1938-1939 г. у реки </a:t>
            </a:r>
            <a:r>
              <a:rPr lang="ru-RU" sz="1000" dirty="0" err="1"/>
              <a:t>Халтин</a:t>
            </a:r>
            <a:r>
              <a:rPr lang="ru-RU" sz="1000" dirty="0"/>
              <a:t> - Гол и озера Хасан против японских захватчиков. Воевал на полях сражения с 1941 – 1945 г. под Старой Руссой Калининградской области. Дважды был ранен: первый раз – сильная контузия, лежал в госпитале, второй раз – был ранен в руку.</a:t>
            </a:r>
          </a:p>
          <a:p>
            <a:r>
              <a:rPr lang="ru-RU" sz="1000" dirty="0"/>
              <a:t>	 30 сентября 1945 г  награждён орденом «Красной Звезды», имел звание: лейтенант, был командиром 473- миномётного полка 53 отдельной миномётной бригады.</a:t>
            </a:r>
          </a:p>
          <a:p>
            <a:r>
              <a:rPr lang="ru-RU" sz="1000" dirty="0"/>
              <a:t>	Вернулся домой в 1946 г в с. Мужи.</a:t>
            </a:r>
          </a:p>
          <a:p>
            <a:r>
              <a:rPr sz="1000" dirty="0" err="1" smtClean="0"/>
              <a:t>зис</a:t>
            </a:r>
            <a:r>
              <a:rPr sz="1000" dirty="0" smtClean="0"/>
              <a:t> </a:t>
            </a:r>
            <a:r>
              <a:rPr sz="1000" dirty="0"/>
              <a:t>2</a:t>
            </a:r>
          </a:p>
        </p:txBody>
      </p:sp>
      <p:sp>
        <p:nvSpPr>
          <p:cNvPr id="135" name="Тезис 3"/>
          <p:cNvSpPr txBox="1"/>
          <p:nvPr/>
        </p:nvSpPr>
        <p:spPr>
          <a:xfrm>
            <a:off x="8806992" y="3046115"/>
            <a:ext cx="3161656" cy="564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r>
              <a:rPr lang="ru-RU" sz="1200" dirty="0" err="1" smtClean="0"/>
              <a:t>Русмиленко</a:t>
            </a:r>
            <a:r>
              <a:rPr lang="ru-RU" sz="1200" dirty="0" smtClean="0"/>
              <a:t> </a:t>
            </a:r>
            <a:r>
              <a:rPr lang="ru-RU" sz="1200" dirty="0"/>
              <a:t>Семен Яковлевич </a:t>
            </a:r>
          </a:p>
          <a:p>
            <a:r>
              <a:rPr lang="ru-RU" sz="1200" dirty="0"/>
              <a:t>(фото отсутствует)</a:t>
            </a:r>
          </a:p>
          <a:p>
            <a:r>
              <a:rPr lang="ru-RU" sz="1200" dirty="0"/>
              <a:t>1907 г.р. уроженец юрт Нижние Нагорные </a:t>
            </a:r>
            <a:r>
              <a:rPr lang="ru-RU" sz="1200" dirty="0" err="1"/>
              <a:t>Кушеватского</a:t>
            </a:r>
            <a:r>
              <a:rPr lang="ru-RU" sz="1200" dirty="0"/>
              <a:t> с/с, призван 14 июня 1942 г. </a:t>
            </a:r>
            <a:r>
              <a:rPr lang="ru-RU" sz="1200" dirty="0" err="1"/>
              <a:t>Шурышкарским</a:t>
            </a:r>
            <a:r>
              <a:rPr lang="ru-RU" sz="1200" dirty="0"/>
              <a:t> РВК, рядовой, погиб 27 августа 1942 г., похоронен в братской могиле у д. Ивановское (правый берег р. </a:t>
            </a:r>
            <a:r>
              <a:rPr lang="ru-RU" sz="1200" dirty="0" err="1"/>
              <a:t>Тосна</a:t>
            </a:r>
            <a:r>
              <a:rPr lang="ru-RU" sz="1200" dirty="0"/>
              <a:t>, в 400 м к северо-западу от железобетонного моста), </a:t>
            </a:r>
            <a:r>
              <a:rPr lang="ru-RU" sz="1200" dirty="0" err="1"/>
              <a:t>Мгинский</a:t>
            </a:r>
            <a:r>
              <a:rPr lang="ru-RU" sz="1200" dirty="0"/>
              <a:t> р-н, Ленинградская обл.</a:t>
            </a:r>
          </a:p>
          <a:p>
            <a:endParaRPr sz="1200" dirty="0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16" y="3376439"/>
            <a:ext cx="19145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531" y="2828255"/>
            <a:ext cx="1963737" cy="27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545" y="3046114"/>
            <a:ext cx="287655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604" y="573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Проблема и Актуальность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defRPr sz="6719"/>
            </a:lvl1pPr>
          </a:lstStyle>
          <a:p>
            <a:r>
              <a:rPr dirty="0" err="1"/>
              <a:t>Проблема</a:t>
            </a:r>
            <a:r>
              <a:rPr dirty="0"/>
              <a:t> и </a:t>
            </a:r>
            <a:r>
              <a:rPr dirty="0" err="1"/>
              <a:t>Актуальность</a:t>
            </a:r>
            <a:endParaRPr dirty="0"/>
          </a:p>
        </p:txBody>
      </p:sp>
      <p:sp>
        <p:nvSpPr>
          <p:cNvPr id="140" name="Описать проблему, которую решает (будет решать)…"/>
          <p:cNvSpPr txBox="1"/>
          <p:nvPr/>
        </p:nvSpPr>
        <p:spPr>
          <a:xfrm>
            <a:off x="1821880" y="2437517"/>
            <a:ext cx="9176942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3600" dirty="0"/>
              <a:t>Проект «Имена </a:t>
            </a:r>
            <a:r>
              <a:rPr lang="ru-RU" sz="3600" dirty="0" err="1"/>
              <a:t>Я</a:t>
            </a:r>
            <a:r>
              <a:rPr lang="ru-RU" sz="3600" dirty="0" err="1" smtClean="0"/>
              <a:t>мальцев</a:t>
            </a:r>
            <a:r>
              <a:rPr lang="ru-RU" sz="3600" dirty="0" smtClean="0"/>
              <a:t> </a:t>
            </a:r>
            <a:r>
              <a:rPr lang="ru-RU" sz="3600" dirty="0"/>
              <a:t>вписанные в летопись страны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- это возможность узнать о </a:t>
            </a:r>
            <a:r>
              <a:rPr lang="ru-RU" sz="3600" dirty="0" smtClean="0"/>
              <a:t>судьбах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и военных путях героев-земляков.</a:t>
            </a:r>
            <a:endParaRPr sz="3600" dirty="0"/>
          </a:p>
        </p:txBody>
      </p:sp>
      <p:sp>
        <p:nvSpPr>
          <p:cNvPr id="141" name="Чем подтверждена актуальность проекта?…"/>
          <p:cNvSpPr txBox="1"/>
          <p:nvPr/>
        </p:nvSpPr>
        <p:spPr>
          <a:xfrm>
            <a:off x="1210209" y="5596880"/>
            <a:ext cx="10400283" cy="2072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3200" dirty="0"/>
              <a:t>На сегодняшний день в книги памяти </a:t>
            </a:r>
            <a:endParaRPr lang="ru-RU" sz="3200" dirty="0" smtClean="0"/>
          </a:p>
          <a:p>
            <a:r>
              <a:rPr lang="ru-RU" sz="3200" dirty="0" err="1" smtClean="0"/>
              <a:t>Шурышкарского</a:t>
            </a:r>
            <a:r>
              <a:rPr lang="ru-RU" sz="3200" dirty="0" smtClean="0"/>
              <a:t> района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и на портале: </a:t>
            </a:r>
            <a:r>
              <a:rPr lang="ru-RU" sz="3200" u="sng" dirty="0">
                <a:hlinkClick r:id="rId2"/>
              </a:rPr>
              <a:t>http://www.podvignaroda.ru/</a:t>
            </a:r>
            <a:r>
              <a:rPr lang="ru-RU" sz="3200" dirty="0"/>
              <a:t> , </a:t>
            </a:r>
            <a:endParaRPr lang="ru-RU" sz="3200" dirty="0" smtClean="0"/>
          </a:p>
          <a:p>
            <a:r>
              <a:rPr lang="ru-RU" sz="3200" u="sng" dirty="0" smtClean="0">
                <a:hlinkClick r:id="rId3"/>
              </a:rPr>
              <a:t>https</a:t>
            </a:r>
            <a:r>
              <a:rPr lang="ru-RU" sz="3200" u="sng" dirty="0">
                <a:hlinkClick r:id="rId3"/>
              </a:rPr>
              <a:t>://pamyat-naroda.ru/</a:t>
            </a:r>
            <a:r>
              <a:rPr lang="ru-RU" sz="3200" dirty="0"/>
              <a:t> информации очень мало.</a:t>
            </a:r>
            <a:endParaRPr lang="ru-RU" dirty="0"/>
          </a:p>
        </p:txBody>
      </p:sp>
      <p:pic>
        <p:nvPicPr>
          <p:cNvPr id="5122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84" y="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Треугольник"/>
          <p:cNvSpPr/>
          <p:nvPr/>
        </p:nvSpPr>
        <p:spPr>
          <a:xfrm>
            <a:off x="8236272" y="-30996"/>
            <a:ext cx="4782632" cy="3334795"/>
          </a:xfrm>
          <a:custGeom>
            <a:avLst/>
            <a:gd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hueOff val="-274225"/>
              <a:satOff val="26770"/>
              <a:lumOff val="11370"/>
              <a:alpha val="50000"/>
            </a:schemeClr>
          </a:solidFill>
          <a:ln w="12700">
            <a:miter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4" name="Целевая аудитория"/>
          <p:cNvSpPr txBox="1">
            <a:spLocks noGrp="1"/>
          </p:cNvSpPr>
          <p:nvPr>
            <p:ph type="title" idx="0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/>
              <a:t>Целевая аудитория</a:t>
            </a: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21880" y="2284512"/>
            <a:ext cx="9422692" cy="580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84200" rtl="0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xmlns:mc="http://schemas.openxmlformats.org/markup-compatibility/2006" xmlns:hp="http://schemas.haansoft.com/office/presentation/8.0" kumimoji="0" lang="ru-RU" altLang="en-US" sz="3200" b="1" i="0" u="none" strike="noStrike" kern="1200" cap="none" spc="0" normalizeH="0" baseline="0" mc:Ignorable="hp" hp:hslEmbossed="0"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Жители Шурышкарског</a:t>
            </a:r>
            <a:r>
              <a:rPr lang="ru-RU" altLang="en-US" sz="3200"/>
              <a:t>района</a:t>
            </a:r>
            <a:r>
              <a:rPr lang="en-US" altLang="ru-RU" sz="3200"/>
              <a:t>.</a:t>
            </a:r>
            <a:endParaRPr lang="en-US" altLang="ru-RU" sz="3200"/>
          </a:p>
        </p:txBody>
      </p:sp>
      <p:pic>
        <p:nvPicPr>
          <p:cNvPr id="4098" name="Picture 2" descr="C:\Users\user\Desktop\на презентацию\4lDwWDSL0Hk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5696" y="4300736"/>
            <a:ext cx="5638304" cy="3757401"/>
          </a:xfrm>
          <a:prstGeom prst="rect">
            <a:avLst/>
          </a:prstGeom>
          <a:noFill/>
        </p:spPr>
      </p:pic>
      <p:pic>
        <p:nvPicPr>
          <p:cNvPr id="4099" name="Picture 3" descr="C:\Users\user\Desktop\на презентацию\hBW_I4przfQ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718424" y="4660776"/>
            <a:ext cx="5791176" cy="3859276"/>
          </a:xfrm>
          <a:prstGeom prst="rect">
            <a:avLst/>
          </a:prstGeom>
          <a:noFill/>
        </p:spPr>
      </p:pic>
      <p:pic>
        <p:nvPicPr>
          <p:cNvPr id="4100" name="Picture 4" descr="C:\Users\user\Desktop\на презентацию\Без названия (1).pn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130290" y="-19744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7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Сквиркл"/>
          <p:cNvSpPr/>
          <p:nvPr/>
        </p:nvSpPr>
        <p:spPr>
          <a:xfrm rot="10800000">
            <a:off x="835642" y="2775222"/>
            <a:ext cx="11333516" cy="1631712"/>
          </a:xfrm>
          <a:prstGeom prst="roundRect">
            <a:avLst>
              <a:gd name="adj" fmla="val 13393"/>
            </a:avLst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9" name="Цель и задач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Цель</a:t>
            </a:r>
            <a:r>
              <a:rPr dirty="0"/>
              <a:t> и </a:t>
            </a:r>
            <a:r>
              <a:rPr dirty="0" err="1"/>
              <a:t>задачи</a:t>
            </a:r>
            <a:endParaRPr dirty="0"/>
          </a:p>
        </p:txBody>
      </p:sp>
      <p:sp>
        <p:nvSpPr>
          <p:cNvPr id="150" name="Описать цель так, как прописано в проекте"/>
          <p:cNvSpPr txBox="1"/>
          <p:nvPr/>
        </p:nvSpPr>
        <p:spPr>
          <a:xfrm>
            <a:off x="2108570" y="2985784"/>
            <a:ext cx="878766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dirty="0"/>
              <a:t>Собрать материал о земляках-героях ВОВ 1941-1945 </a:t>
            </a:r>
            <a:r>
              <a:rPr lang="ru-RU" dirty="0" err="1"/>
              <a:t>г.г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Изготовить </a:t>
            </a:r>
            <a:r>
              <a:rPr lang="ru-RU" dirty="0"/>
              <a:t>Ролл-ап-стенд с </a:t>
            </a:r>
            <a:r>
              <a:rPr lang="ru-RU" dirty="0" smtClean="0"/>
              <a:t>информацией</a:t>
            </a:r>
          </a:p>
          <a:p>
            <a:r>
              <a:rPr lang="ru-RU" dirty="0" smtClean="0"/>
              <a:t> </a:t>
            </a:r>
            <a:r>
              <a:rPr lang="ru-RU" dirty="0"/>
              <a:t>о земляках-героях. </a:t>
            </a:r>
            <a:r>
              <a:rPr lang="ru-RU" dirty="0" smtClean="0"/>
              <a:t>Май </a:t>
            </a:r>
            <a:r>
              <a:rPr lang="ru-RU" dirty="0"/>
              <a:t>2020 – декабрь 2020 год.</a:t>
            </a:r>
            <a:endParaRPr dirty="0"/>
          </a:p>
        </p:txBody>
      </p:sp>
      <p:sp>
        <p:nvSpPr>
          <p:cNvPr id="151" name="Сквиркл"/>
          <p:cNvSpPr/>
          <p:nvPr/>
        </p:nvSpPr>
        <p:spPr>
          <a:xfrm>
            <a:off x="372546" y="4732784"/>
            <a:ext cx="3571336" cy="3611557"/>
          </a:xfrm>
          <a:prstGeom prst="roundRect">
            <a:avLst>
              <a:gd name="adj" fmla="val 13937"/>
            </a:avLst>
          </a:prstGeom>
          <a:solidFill>
            <a:schemeClr val="accent3">
              <a:hueOff val="-274225"/>
              <a:satOff val="26768"/>
              <a:lumOff val="11368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2" name="Сквиркл"/>
          <p:cNvSpPr/>
          <p:nvPr/>
        </p:nvSpPr>
        <p:spPr>
          <a:xfrm>
            <a:off x="4595939" y="4732784"/>
            <a:ext cx="3672408" cy="3611557"/>
          </a:xfrm>
          <a:prstGeom prst="roundRect">
            <a:avLst>
              <a:gd name="adj" fmla="val 13937"/>
            </a:avLst>
          </a:prstGeom>
          <a:solidFill>
            <a:schemeClr val="accent2">
              <a:hueOff val="-85259"/>
              <a:satOff val="14347"/>
              <a:lumOff val="22373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3" name="Сквиркл"/>
          <p:cNvSpPr/>
          <p:nvPr/>
        </p:nvSpPr>
        <p:spPr>
          <a:xfrm>
            <a:off x="8734648" y="4732784"/>
            <a:ext cx="3434510" cy="3611557"/>
          </a:xfrm>
          <a:prstGeom prst="roundRect">
            <a:avLst>
              <a:gd name="adj" fmla="val 13937"/>
            </a:avLst>
          </a:prstGeom>
          <a:solidFill>
            <a:schemeClr val="accent3">
              <a:hueOff val="-274225"/>
              <a:satOff val="26768"/>
              <a:lumOff val="11368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7" name="Задача 1"/>
          <p:cNvSpPr txBox="1"/>
          <p:nvPr/>
        </p:nvSpPr>
        <p:spPr>
          <a:xfrm>
            <a:off x="734800" y="4794651"/>
            <a:ext cx="2846828" cy="354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/>
            <a:r>
              <a:rPr lang="ru-RU" sz="3200" dirty="0"/>
              <a:t>Собрать </a:t>
            </a:r>
            <a:r>
              <a:rPr lang="ru-RU" sz="3200" dirty="0" smtClean="0"/>
              <a:t>информацию</a:t>
            </a:r>
          </a:p>
          <a:p>
            <a:pPr lvl="0"/>
            <a:r>
              <a:rPr lang="ru-RU" sz="3200" dirty="0" smtClean="0"/>
              <a:t> </a:t>
            </a:r>
            <a:r>
              <a:rPr lang="ru-RU" sz="3200" dirty="0"/>
              <a:t>о земляках-героях </a:t>
            </a:r>
            <a:endParaRPr lang="ru-RU" sz="3200" dirty="0" smtClean="0"/>
          </a:p>
          <a:p>
            <a:pPr lvl="0"/>
            <a:r>
              <a:rPr lang="ru-RU" sz="3200" dirty="0" smtClean="0"/>
              <a:t>ВОВ </a:t>
            </a:r>
            <a:r>
              <a:rPr lang="ru-RU" sz="3200" dirty="0"/>
              <a:t>1941-1945 </a:t>
            </a:r>
            <a:r>
              <a:rPr lang="ru-RU" sz="3200" dirty="0" err="1"/>
              <a:t>г.г</a:t>
            </a:r>
            <a:r>
              <a:rPr lang="ru-RU" sz="3200" dirty="0"/>
              <a:t>. </a:t>
            </a:r>
            <a:r>
              <a:rPr lang="ru-RU" sz="3200" dirty="0" err="1"/>
              <a:t>с.Лопхари</a:t>
            </a:r>
            <a:r>
              <a:rPr lang="ru-RU" sz="3200" dirty="0"/>
              <a:t>.</a:t>
            </a:r>
          </a:p>
        </p:txBody>
      </p:sp>
      <p:pic>
        <p:nvPicPr>
          <p:cNvPr id="6146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527" y="65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62240" y="4841351"/>
            <a:ext cx="27363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Изготовить Ролл-ап-стенд с информацией о земляках-героях.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83751" y="5107401"/>
            <a:ext cx="2736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Способствовать развитию чувств патриотизма, гордости и уважения к нашим героическим предкам, защитникам Отечества.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Треугольник"/>
          <p:cNvSpPr/>
          <p:nvPr/>
        </p:nvSpPr>
        <p:spPr>
          <a:xfrm>
            <a:off x="-57599" y="5728018"/>
            <a:ext cx="4065267" cy="4065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hueOff val="-85259"/>
              <a:satOff val="14347"/>
              <a:lumOff val="22373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Цель и задачи"/>
          <p:cNvSpPr txBox="1">
            <a:spLocks noGrp="1"/>
          </p:cNvSpPr>
          <p:nvPr>
            <p:ph type="title"/>
          </p:nvPr>
        </p:nvSpPr>
        <p:spPr>
          <a:xfrm>
            <a:off x="650240" y="217199"/>
            <a:ext cx="8236373" cy="1950720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Смета проекта</a:t>
            </a:r>
            <a:endParaRPr dirty="0"/>
          </a:p>
        </p:txBody>
      </p:sp>
      <p:pic>
        <p:nvPicPr>
          <p:cNvPr id="7170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776" y="55632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412419"/>
              </p:ext>
            </p:extLst>
          </p:nvPr>
        </p:nvGraphicFramePr>
        <p:xfrm>
          <a:off x="813768" y="2644553"/>
          <a:ext cx="10729191" cy="44452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5812"/>
                <a:gridCol w="4600446"/>
                <a:gridCol w="1679677"/>
                <a:gridCol w="1306415"/>
                <a:gridCol w="2556841"/>
              </a:tblGrid>
              <a:tr h="18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№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Статья расходов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Стоимость (ед.), руб.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Кол-во единиц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Всего,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руб.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154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Ролл-ап-стенд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4000 руб.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 шт.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36000 руб.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15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ИТОГО: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36000 </a:t>
                      </a:r>
                      <a:r>
                        <a:rPr lang="ru-RU" sz="2400" dirty="0">
                          <a:effectLst/>
                        </a:rPr>
                        <a:t>руб.</a:t>
                      </a:r>
                      <a:endParaRPr lang="ru-RU" sz="2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Сквиркл"/>
          <p:cNvSpPr/>
          <p:nvPr/>
        </p:nvSpPr>
        <p:spPr>
          <a:xfrm>
            <a:off x="1167442" y="2729259"/>
            <a:ext cx="10669916" cy="2819794"/>
          </a:xfrm>
          <a:prstGeom prst="roundRect">
            <a:avLst>
              <a:gd name="adj" fmla="val 9093"/>
            </a:avLst>
          </a:prstGeom>
          <a:solidFill>
            <a:schemeClr val="accent2">
              <a:hueOff val="-85259"/>
              <a:satOff val="14347"/>
              <a:lumOff val="22373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chemeClr val="accent1">
                    <a:lumOff val="16847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4" name="Сквиркл"/>
          <p:cNvSpPr/>
          <p:nvPr/>
        </p:nvSpPr>
        <p:spPr>
          <a:xfrm>
            <a:off x="397560" y="5854422"/>
            <a:ext cx="12209680" cy="3437201"/>
          </a:xfrm>
          <a:prstGeom prst="roundRect">
            <a:avLst>
              <a:gd name="adj" fmla="val 7459"/>
            </a:avLst>
          </a:prstGeom>
          <a:solidFill>
            <a:schemeClr val="accent3">
              <a:hueOff val="-274225"/>
              <a:satOff val="26768"/>
              <a:lumOff val="11368"/>
              <a:alpha val="50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7" name="Количественные (цифры!)"/>
          <p:cNvSpPr txBox="1"/>
          <p:nvPr/>
        </p:nvSpPr>
        <p:spPr>
          <a:xfrm>
            <a:off x="2267203" y="3410753"/>
            <a:ext cx="8470394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lang="ru-RU" sz="4400" dirty="0"/>
              <a:t>120 чел. 9 стендов. Сообщество в ВК.</a:t>
            </a:r>
            <a:endParaRPr sz="4400" dirty="0"/>
          </a:p>
        </p:txBody>
      </p:sp>
      <p:sp>
        <p:nvSpPr>
          <p:cNvPr id="178" name="Качественные (что изменится в обществе?)"/>
          <p:cNvSpPr txBox="1"/>
          <p:nvPr/>
        </p:nvSpPr>
        <p:spPr>
          <a:xfrm>
            <a:off x="1853535" y="6413731"/>
            <a:ext cx="9297730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lang="ru-RU" sz="3600" dirty="0"/>
              <a:t>Информация о героях – земляках будет доступнее и полнее. Увеличение осведомленности жителей </a:t>
            </a:r>
            <a:r>
              <a:rPr lang="ru-RU" sz="3600" dirty="0" err="1"/>
              <a:t>с.Лопхари</a:t>
            </a:r>
            <a:r>
              <a:rPr lang="ru-RU" sz="3600" dirty="0"/>
              <a:t> и сохранение истории.</a:t>
            </a:r>
            <a:endParaRPr sz="3600" dirty="0"/>
          </a:p>
        </p:txBody>
      </p:sp>
      <p:sp>
        <p:nvSpPr>
          <p:cNvPr id="8" name="Цель и задачи"/>
          <p:cNvSpPr txBox="1">
            <a:spLocks noGrp="1"/>
          </p:cNvSpPr>
          <p:nvPr>
            <p:ph type="title"/>
          </p:nvPr>
        </p:nvSpPr>
        <p:spPr>
          <a:xfrm>
            <a:off x="650240" y="217199"/>
            <a:ext cx="8236373" cy="1950720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Ожидаемые результаты</a:t>
            </a:r>
            <a:endParaRPr dirty="0"/>
          </a:p>
        </p:txBody>
      </p:sp>
      <p:pic>
        <p:nvPicPr>
          <p:cNvPr id="8194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84" y="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9952" y="1492424"/>
            <a:ext cx="9073008" cy="5760640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Сохранение памяти подвига героев - земляков через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«Никто не забыт и ничто не забыто»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—Горящая надпись на глыбе гранита.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Поблекшими листьями ветер играет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 снегом холодным венки засыпает.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Но, словно огонь, у подножья – гвоздика.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Никто не забыт и ничто не забыто.</a:t>
            </a:r>
            <a:endParaRPr lang="ru-RU" sz="2000" dirty="0"/>
          </a:p>
        </p:txBody>
      </p:sp>
      <p:pic>
        <p:nvPicPr>
          <p:cNvPr id="9218" name="Picture 2" descr="C:\Users\user\Desktop\на презентацию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84" y="-4351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3967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MS PGothic"/>
        <a:font script="Hang" typeface="HY견고딕"/>
        <a:font script="Hans" typeface="Microsoft YaHei"/>
        <a:font script="Hant" typeface="Microsoft JhengHei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MS PGothic"/>
        <a:font script="Hang" typeface="돋움"/>
        <a:font script="Hans" typeface="黑体"/>
        <a:font script="Hant" typeface="Microsoft Jheng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2200" b="0" i="0" u="none" strike="noStrike" cap="none" spc="0" normalizeH="0" baseline="0"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lnDef>
    <a:txDef>
      <a:spPr>
        <a:noFill/>
        <a:ln w="12700" cap="flat">
          <a:noFill/>
          <a:miter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2400" b="1" i="0" u="none" strike="noStrike" cap="none" spc="0" normalizeH="0" baseline="0"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FontTx/>
          <a:buNone/>
          <a:defRPr kumimoji="0" sz="1800" b="0" i="0" u="none" strike="noStrike" cap="none" spc="0" normalizeH="0" baseline="0"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crgbClr r="0" g="0" b="0"/>
        </a:fontRef>
      </a:style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460</ep:Words>
  <ep:PresentationFormat>Произвольный</ep:PresentationFormat>
  <ep:Paragraphs>109</ep:Paragraphs>
  <ep:Slides>9</ep:Slides>
  <ep:Notes>0</ep:Notes>
  <ep:TotalTime>0</ep:TotalTime>
  <ep:HiddenSlides>0</ep:HiddenSlides>
  <ep:MMClips>0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9</vt:i4>
      </vt:variant>
    </vt:vector>
  </ep:HeadingPairs>
  <ep:TitlesOfParts>
    <vt:vector size="10" baseType="lpstr">
      <vt:lpstr>Главная</vt:lpstr>
      <vt:lpstr>Презентация PowerPoint</vt:lpstr>
      <vt:lpstr>Идея проекта</vt:lpstr>
      <vt:lpstr>Идея проекта</vt:lpstr>
      <vt:lpstr>Проблема и Актуальность</vt:lpstr>
      <vt:lpstr>Целевая аудитория</vt:lpstr>
      <vt:lpstr>Цель и задачи</vt:lpstr>
      <vt:lpstr>Смета проекта</vt:lpstr>
      <vt:lpstr>Ожидаемые результаты</vt:lpstr>
      <vt:lpstr>Сохранение памяти подвига героев - земляков через  «Никто не забыт и ничто не забыто»  —Горящая надпись на глыбе гранита.  Поблекшими листьями ветер играет  И снегом холодным венки засыпает.  Но, словно огонь, у подножья – гвоздика.  Никто не забыт и ничто не забыто.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dcterms:modified xsi:type="dcterms:W3CDTF">2020-04-22T10:29:22.090</dcterms:modified>
  <cp:revision>9</cp:revision>
  <dc:title>Презентация PowerPoint</dc:title>
  <cp:version>0906.0100.01</cp:version>
</cp:coreProperties>
</file>