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49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35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43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34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37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19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62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9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97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9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13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86259-C371-4268-93A8-D458D7A33404}" type="datetimeFigureOut">
              <a:rPr lang="ru-RU" smtClean="0"/>
              <a:t>05.07.2021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B2B78-E0EA-4F5D-BF9F-145F10D0D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08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9309" y="318800"/>
            <a:ext cx="9144000" cy="2387600"/>
          </a:xfrm>
        </p:spPr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9309" y="2853893"/>
            <a:ext cx="9144000" cy="1655762"/>
          </a:xfrm>
        </p:spPr>
        <p:txBody>
          <a:bodyPr>
            <a:normAutofit/>
          </a:bodyPr>
          <a:lstStyle/>
          <a:p>
            <a:r>
              <a:rPr lang="ru-RU" sz="6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sz="6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love for animals</a:t>
            </a:r>
            <a:r>
              <a:rPr lang="ru-RU" sz="6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6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842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Проект </a:t>
            </a:r>
            <a:r>
              <a:rPr lang="ru-RU" dirty="0" smtClean="0"/>
              <a:t>«</a:t>
            </a:r>
            <a:r>
              <a:rPr lang="en-US" dirty="0" smtClean="0"/>
              <a:t>With love for animals</a:t>
            </a:r>
            <a:r>
              <a:rPr lang="ru-RU" dirty="0" smtClean="0"/>
              <a:t>» </a:t>
            </a:r>
            <a:r>
              <a:rPr lang="ru-RU" dirty="0" smtClean="0"/>
              <a:t>направлен </a:t>
            </a:r>
            <a:r>
              <a:rPr lang="ru-RU" dirty="0"/>
              <a:t>на информирование населения о приюте бездомных домашних животных, путем наклеивания </a:t>
            </a:r>
            <a:r>
              <a:rPr lang="ru-RU" dirty="0" err="1"/>
              <a:t>стикера</a:t>
            </a:r>
            <a:r>
              <a:rPr lang="ru-RU" dirty="0"/>
              <a:t> на стаканчик в кофейнях. </a:t>
            </a:r>
            <a:r>
              <a:rPr lang="ru-RU" dirty="0" err="1"/>
              <a:t>Стикеры</a:t>
            </a:r>
            <a:r>
              <a:rPr lang="ru-RU" dirty="0"/>
              <a:t> содержат краткую информацию о приюте и фотографию животных, находящихся в нем. </a:t>
            </a:r>
          </a:p>
        </p:txBody>
      </p:sp>
    </p:spTree>
    <p:extLst>
      <p:ext uri="{BB962C8B-B14F-4D97-AF65-F5344CB8AC3E}">
        <p14:creationId xmlns:p14="http://schemas.microsoft.com/office/powerpoint/2010/main" val="282948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Целью проекта является сокращение количества бездомных животных в приютах, путем информирования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68400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Сокращение количества бездомных животных в приютах, путем информирования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402422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6746" y="18328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Макет наклейки</a:t>
            </a:r>
            <a:endParaRPr lang="ru-RU" dirty="0"/>
          </a:p>
        </p:txBody>
      </p:sp>
      <p:sp>
        <p:nvSpPr>
          <p:cNvPr id="8" name="AutoShape 2" descr="blob:https://web.whatsapp.com/8b4e1ebe-5a9f-4584-be24-d7c32edbf49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4" descr="blob:https://web.whatsapp.com/8b4e1ebe-5a9f-4584-be24-d7c32edbf496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blob:https://web.whatsapp.com/8b4e1ebe-5a9f-4584-be24-d7c32edbf496"/>
          <p:cNvSpPr>
            <a:spLocks noChangeAspect="1" noChangeArrowheads="1"/>
          </p:cNvSpPr>
          <p:nvPr/>
        </p:nvSpPr>
        <p:spPr bwMode="auto">
          <a:xfrm>
            <a:off x="460375" y="160337"/>
            <a:ext cx="6947022" cy="6947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648" y="983556"/>
            <a:ext cx="5890807" cy="587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31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Макет стаканчика</a:t>
            </a:r>
            <a:endParaRPr lang="ru-RU" dirty="0"/>
          </a:p>
        </p:txBody>
      </p:sp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746" y="928255"/>
            <a:ext cx="10238508" cy="5929745"/>
          </a:xfrm>
        </p:spPr>
      </p:pic>
    </p:spTree>
    <p:extLst>
      <p:ext uri="{BB962C8B-B14F-4D97-AF65-F5344CB8AC3E}">
        <p14:creationId xmlns:p14="http://schemas.microsoft.com/office/powerpoint/2010/main" val="280434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80</Words>
  <Application>Microsoft Office PowerPoint</Application>
  <PresentationFormat>Широкоэкранный</PresentationFormat>
  <Paragraphs>10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проекта</vt:lpstr>
      <vt:lpstr>Описание проекта</vt:lpstr>
      <vt:lpstr>Цель</vt:lpstr>
      <vt:lpstr>Результаты</vt:lpstr>
      <vt:lpstr>Макет наклейки</vt:lpstr>
      <vt:lpstr>Макет стаканчика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</dc:title>
  <dc:creator>asus</dc:creator>
  <cp:lastModifiedBy>asus</cp:lastModifiedBy>
  <cp:revision>4</cp:revision>
  <dcterms:created xsi:type="dcterms:W3CDTF">2021-07-05T07:02:05Z</dcterms:created>
  <dcterms:modified xsi:type="dcterms:W3CDTF">2021-07-05T07:51:20Z</dcterms:modified>
</cp:coreProperties>
</file>