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harts/chart1.xml" ContentType="application/vnd.openxmlformats-officedocument.drawingml.chart+xml"/>
  <Override PartName="/ppt/notesSlides/notesSlide18.xml" ContentType="application/vnd.openxmlformats-officedocument.presentationml.notesSlide+xml"/>
  <Override PartName="/ppt/charts/chart2.xml" ContentType="application/vnd.openxmlformats-officedocument.drawingml.chart+xml"/>
  <Override PartName="/ppt/theme/themeOverride1.xml" ContentType="application/vnd.openxmlformats-officedocument.themeOverr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7" r:id="rId1"/>
  </p:sldMasterIdLst>
  <p:notesMasterIdLst>
    <p:notesMasterId r:id="rId21"/>
  </p:notesMasterIdLst>
  <p:sldIdLst>
    <p:sldId id="256" r:id="rId2"/>
    <p:sldId id="267" r:id="rId3"/>
    <p:sldId id="262" r:id="rId4"/>
    <p:sldId id="388" r:id="rId5"/>
    <p:sldId id="322" r:id="rId6"/>
    <p:sldId id="316" r:id="rId7"/>
    <p:sldId id="324" r:id="rId8"/>
    <p:sldId id="333" r:id="rId9"/>
    <p:sldId id="345" r:id="rId10"/>
    <p:sldId id="329" r:id="rId11"/>
    <p:sldId id="383" r:id="rId12"/>
    <p:sldId id="354" r:id="rId13"/>
    <p:sldId id="357" r:id="rId14"/>
    <p:sldId id="362" r:id="rId15"/>
    <p:sldId id="385" r:id="rId16"/>
    <p:sldId id="356" r:id="rId17"/>
    <p:sldId id="370" r:id="rId18"/>
    <p:sldId id="392" r:id="rId19"/>
    <p:sldId id="286" r:id="rId20"/>
  </p:sldIdLst>
  <p:sldSz cx="9144000" cy="5143500" type="screen16x9"/>
  <p:notesSz cx="6858000" cy="9144000"/>
  <p:embeddedFontLst>
    <p:embeddedFont>
      <p:font typeface="Karla" charset="0"/>
      <p:regular r:id="rId22"/>
      <p:bold r:id="rId23"/>
      <p:italic r:id="rId24"/>
      <p:boldItalic r:id="rId25"/>
    </p:embeddedFont>
    <p:embeddedFont>
      <p:font typeface="Domine SemiBold" charset="0"/>
      <p:regular r:id="rId26"/>
      <p:bold r:id="rId27"/>
    </p:embeddedFont>
    <p:embeddedFont>
      <p:font typeface="Domine" charset="0"/>
      <p:regular r:id="rId28"/>
      <p:bold r:id="rId2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C3884D6B-4951-4D40-A861-DFFF254DBF47}">
  <a:tblStyle styleId="{C3884D6B-4951-4D40-A861-DFFF254DBF47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17" autoAdjust="0"/>
    <p:restoredTop sz="94660"/>
  </p:normalViewPr>
  <p:slideViewPr>
    <p:cSldViewPr>
      <p:cViewPr>
        <p:scale>
          <a:sx n="96" d="100"/>
          <a:sy n="96" d="100"/>
        </p:scale>
        <p:origin x="-994" y="-25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2.xlsx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36"/>
    </mc:Choice>
    <mc:Fallback>
      <c:style val="36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/>
              <a:t>Участие волонтёров из ВГПУ на различных мероприятиях</a:t>
            </a:r>
          </a:p>
        </c:rich>
      </c:tx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Людей</c:v>
                </c:pt>
              </c:strCache>
            </c:strRef>
          </c:tx>
          <c:invertIfNegative val="0"/>
          <c:cat>
            <c:numRef>
              <c:f>Лист1!$A$2:$A$5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</c:numCache>
            </c:num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82</c:v>
                </c:pt>
                <c:pt idx="1">
                  <c:v>194</c:v>
                </c:pt>
                <c:pt idx="2">
                  <c:v>314</c:v>
                </c:pt>
                <c:pt idx="3">
                  <c:v>385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72531712"/>
        <c:axId val="172533248"/>
      </c:barChart>
      <c:catAx>
        <c:axId val="17253171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72533248"/>
        <c:crosses val="autoZero"/>
        <c:auto val="1"/>
        <c:lblAlgn val="ctr"/>
        <c:lblOffset val="100"/>
        <c:noMultiLvlLbl val="0"/>
      </c:catAx>
      <c:valAx>
        <c:axId val="172533248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72531712"/>
        <c:crosses val="autoZero"/>
        <c:crossBetween val="between"/>
      </c:valAx>
    </c:plotArea>
    <c:legend>
      <c:legendPos val="r"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36"/>
    </mc:Choice>
    <mc:Fallback>
      <c:style val="36"/>
    </mc:Fallback>
  </mc:AlternateContent>
  <c:clrMapOvr bg1="lt1" tx1="dk1" bg2="dk2" tx2="lt2" accent1="accent1" accent2="accent2" accent3="accent3" accent4="accent4" accent5="accent5" accent6="accent6" hlink="hlink" folHlink="folHlink"/>
  <c:chart>
    <c:title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Человек</c:v>
                </c:pt>
              </c:strCache>
            </c:strRef>
          </c:tx>
          <c:invertIfNegative val="0"/>
          <c:cat>
            <c:numRef>
              <c:f>Лист1!$A$2:$A$5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</c:numCache>
            </c:num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78</c:v>
                </c:pt>
                <c:pt idx="1">
                  <c:v>82</c:v>
                </c:pt>
                <c:pt idx="2">
                  <c:v>126</c:v>
                </c:pt>
                <c:pt idx="3">
                  <c:v>19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41992064"/>
        <c:axId val="241993600"/>
      </c:barChart>
      <c:catAx>
        <c:axId val="24199206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241993600"/>
        <c:crosses val="autoZero"/>
        <c:auto val="1"/>
        <c:lblAlgn val="ctr"/>
        <c:lblOffset val="100"/>
        <c:noMultiLvlLbl val="0"/>
      </c:catAx>
      <c:valAx>
        <c:axId val="241993600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241992064"/>
        <c:crosses val="autoZero"/>
        <c:crossBetween val="between"/>
      </c:valAx>
    </c:plotArea>
    <c:legend>
      <c:legendPos val="r"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2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71605033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" name="Google Shape;18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9" name="Google Shape;699;gf7b9f0f71d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0" name="Google Shape;700;gf7b9f0f71d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9" name="Google Shape;699;gf7b9f0f71d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0" name="Google Shape;700;gf7b9f0f71d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4" name="Google Shape;944;gf922297a60_5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5" name="Google Shape;945;gf922297a60_5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9" name="Google Shape;699;gf7b9f0f71d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0" name="Google Shape;700;gf7b9f0f71d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9" name="Google Shape;699;gf7b9f0f71d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0" name="Google Shape;700;gf7b9f0f71d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9" name="Google Shape;699;gf7b9f0f71d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0" name="Google Shape;700;gf7b9f0f71d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9" name="Google Shape;699;gf7b9f0f71d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0" name="Google Shape;700;gf7b9f0f71d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9" name="Google Shape;589;gf362111a31_0_19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0" name="Google Shape;590;gf362111a31_0_19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9" name="Google Shape;589;gf362111a31_0_19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0" name="Google Shape;590;gf362111a31_0_19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4" name="Google Shape;2154;gf922297a60_5_3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5" name="Google Shape;2155;gf922297a60_5_3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4" name="Google Shape;944;gf922297a60_5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5" name="Google Shape;945;gf922297a60_5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9" name="Google Shape;699;gf7b9f0f71d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0" name="Google Shape;700;gf7b9f0f71d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9" name="Google Shape;699;gf7b9f0f71d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0" name="Google Shape;700;gf7b9f0f71d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4" name="Google Shape;944;gf922297a60_5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5" name="Google Shape;945;gf922297a60_5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9" name="Google Shape;699;gf7b9f0f71d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0" name="Google Shape;700;gf7b9f0f71d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4" name="Google Shape;944;gf922297a60_5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5" name="Google Shape;945;gf922297a60_5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9" name="Google Shape;699;gf7b9f0f71d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0" name="Google Shape;700;gf7b9f0f71d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9" name="Google Shape;699;gf7b9f0f71d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0" name="Google Shape;700;gf7b9f0f71d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 rot="5400000">
            <a:off x="2052325" y="-178325"/>
            <a:ext cx="1771800" cy="60861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6"/>
          </a:solidFill>
          <a:ln w="762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91247" tIns="91247" rIns="91247" bIns="9124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720000" y="1779925"/>
            <a:ext cx="4896000" cy="1970700"/>
          </a:xfrm>
          <a:prstGeom prst="rect">
            <a:avLst/>
          </a:prstGeom>
        </p:spPr>
        <p:txBody>
          <a:bodyPr spcFirstLastPara="1" wrap="square" lIns="91247" tIns="91247" rIns="91247" bIns="91247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200"/>
              <a:buNone/>
              <a:defRPr sz="5200" b="1">
                <a:latin typeface="Domine"/>
                <a:ea typeface="Domine"/>
                <a:cs typeface="Domine"/>
                <a:sym typeface="Domine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720000" y="3855075"/>
            <a:ext cx="4686600" cy="477900"/>
          </a:xfrm>
          <a:prstGeom prst="rect">
            <a:avLst/>
          </a:prstGeom>
        </p:spPr>
        <p:txBody>
          <a:bodyPr spcFirstLastPara="1" wrap="square" lIns="91247" tIns="91247" rIns="91247" bIns="91247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5"/>
          <p:cNvSpPr/>
          <p:nvPr/>
        </p:nvSpPr>
        <p:spPr>
          <a:xfrm rot="5400000">
            <a:off x="3743675" y="-3491700"/>
            <a:ext cx="843900" cy="85410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lt2"/>
          </a:solidFill>
          <a:ln w="762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91247" tIns="91247" rIns="91247" bIns="9124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247" tIns="91247" rIns="91247" bIns="91247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ubTitle" idx="1"/>
          </p:nvPr>
        </p:nvSpPr>
        <p:spPr>
          <a:xfrm>
            <a:off x="2043350" y="3130850"/>
            <a:ext cx="1804500" cy="440400"/>
          </a:xfrm>
          <a:prstGeom prst="rect">
            <a:avLst/>
          </a:prstGeom>
        </p:spPr>
        <p:txBody>
          <a:bodyPr spcFirstLastPara="1" wrap="square" lIns="91247" tIns="91247" rIns="91247" bIns="91247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Domine SemiBold"/>
              <a:buNone/>
              <a:defRPr sz="2000">
                <a:solidFill>
                  <a:schemeClr val="lt1"/>
                </a:solidFill>
                <a:latin typeface="Domine SemiBold"/>
                <a:ea typeface="Domine SemiBold"/>
                <a:cs typeface="Domine SemiBold"/>
                <a:sym typeface="Domine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Domine SemiBold"/>
              <a:buNone/>
              <a:defRPr sz="2000">
                <a:latin typeface="Domine SemiBold"/>
                <a:ea typeface="Domine SemiBold"/>
                <a:cs typeface="Domine SemiBold"/>
                <a:sym typeface="Domine SemiBol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Domine SemiBold"/>
              <a:buNone/>
              <a:defRPr sz="2000">
                <a:latin typeface="Domine SemiBold"/>
                <a:ea typeface="Domine SemiBold"/>
                <a:cs typeface="Domine SemiBold"/>
                <a:sym typeface="Domine SemiBol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Domine SemiBold"/>
              <a:buNone/>
              <a:defRPr sz="2000">
                <a:latin typeface="Domine SemiBold"/>
                <a:ea typeface="Domine SemiBold"/>
                <a:cs typeface="Domine SemiBold"/>
                <a:sym typeface="Domine SemiBol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Domine SemiBold"/>
              <a:buNone/>
              <a:defRPr sz="2000">
                <a:latin typeface="Domine SemiBold"/>
                <a:ea typeface="Domine SemiBold"/>
                <a:cs typeface="Domine SemiBold"/>
                <a:sym typeface="Domine SemiBol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Domine SemiBold"/>
              <a:buNone/>
              <a:defRPr sz="2000">
                <a:latin typeface="Domine SemiBold"/>
                <a:ea typeface="Domine SemiBold"/>
                <a:cs typeface="Domine SemiBold"/>
                <a:sym typeface="Domine SemiBol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Domine SemiBold"/>
              <a:buNone/>
              <a:defRPr sz="2000">
                <a:latin typeface="Domine SemiBold"/>
                <a:ea typeface="Domine SemiBold"/>
                <a:cs typeface="Domine SemiBold"/>
                <a:sym typeface="Domine SemiBol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Domine SemiBold"/>
              <a:buNone/>
              <a:defRPr sz="2000">
                <a:latin typeface="Domine SemiBold"/>
                <a:ea typeface="Domine SemiBold"/>
                <a:cs typeface="Domine SemiBold"/>
                <a:sym typeface="Domine SemiBol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Domine SemiBold"/>
              <a:buNone/>
              <a:defRPr sz="2000">
                <a:latin typeface="Domine SemiBold"/>
                <a:ea typeface="Domine SemiBold"/>
                <a:cs typeface="Domine SemiBold"/>
                <a:sym typeface="Domine SemiBold"/>
              </a:defRPr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subTitle" idx="2"/>
          </p:nvPr>
        </p:nvSpPr>
        <p:spPr>
          <a:xfrm>
            <a:off x="1712300" y="3664225"/>
            <a:ext cx="2466600" cy="897300"/>
          </a:xfrm>
          <a:prstGeom prst="rect">
            <a:avLst/>
          </a:prstGeom>
        </p:spPr>
        <p:txBody>
          <a:bodyPr spcFirstLastPara="1" wrap="square" lIns="91247" tIns="91247" rIns="91247" bIns="91247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subTitle" idx="3"/>
          </p:nvPr>
        </p:nvSpPr>
        <p:spPr>
          <a:xfrm>
            <a:off x="5296150" y="3130850"/>
            <a:ext cx="1804500" cy="440400"/>
          </a:xfrm>
          <a:prstGeom prst="rect">
            <a:avLst/>
          </a:prstGeom>
        </p:spPr>
        <p:txBody>
          <a:bodyPr spcFirstLastPara="1" wrap="square" lIns="91247" tIns="91247" rIns="91247" bIns="91247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Domine SemiBold"/>
              <a:buNone/>
              <a:defRPr sz="2000">
                <a:solidFill>
                  <a:schemeClr val="lt1"/>
                </a:solidFill>
                <a:latin typeface="Domine SemiBold"/>
                <a:ea typeface="Domine SemiBold"/>
                <a:cs typeface="Domine SemiBold"/>
                <a:sym typeface="Domine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Domine SemiBold"/>
              <a:buNone/>
              <a:defRPr sz="2000">
                <a:latin typeface="Domine SemiBold"/>
                <a:ea typeface="Domine SemiBold"/>
                <a:cs typeface="Domine SemiBold"/>
                <a:sym typeface="Domine SemiBol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Domine SemiBold"/>
              <a:buNone/>
              <a:defRPr sz="2000">
                <a:latin typeface="Domine SemiBold"/>
                <a:ea typeface="Domine SemiBold"/>
                <a:cs typeface="Domine SemiBold"/>
                <a:sym typeface="Domine SemiBol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Domine SemiBold"/>
              <a:buNone/>
              <a:defRPr sz="2000">
                <a:latin typeface="Domine SemiBold"/>
                <a:ea typeface="Domine SemiBold"/>
                <a:cs typeface="Domine SemiBold"/>
                <a:sym typeface="Domine SemiBol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Domine SemiBold"/>
              <a:buNone/>
              <a:defRPr sz="2000">
                <a:latin typeface="Domine SemiBold"/>
                <a:ea typeface="Domine SemiBold"/>
                <a:cs typeface="Domine SemiBold"/>
                <a:sym typeface="Domine SemiBol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Domine SemiBold"/>
              <a:buNone/>
              <a:defRPr sz="2000">
                <a:latin typeface="Domine SemiBold"/>
                <a:ea typeface="Domine SemiBold"/>
                <a:cs typeface="Domine SemiBold"/>
                <a:sym typeface="Domine SemiBol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Domine SemiBold"/>
              <a:buNone/>
              <a:defRPr sz="2000">
                <a:latin typeface="Domine SemiBold"/>
                <a:ea typeface="Domine SemiBold"/>
                <a:cs typeface="Domine SemiBold"/>
                <a:sym typeface="Domine SemiBol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Domine SemiBold"/>
              <a:buNone/>
              <a:defRPr sz="2000">
                <a:latin typeface="Domine SemiBold"/>
                <a:ea typeface="Domine SemiBold"/>
                <a:cs typeface="Domine SemiBold"/>
                <a:sym typeface="Domine SemiBol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Domine SemiBold"/>
              <a:buNone/>
              <a:defRPr sz="2000">
                <a:latin typeface="Domine SemiBold"/>
                <a:ea typeface="Domine SemiBold"/>
                <a:cs typeface="Domine SemiBold"/>
                <a:sym typeface="Domine SemiBold"/>
              </a:defRPr>
            </a:lvl9pPr>
          </a:lstStyle>
          <a:p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subTitle" idx="4"/>
          </p:nvPr>
        </p:nvSpPr>
        <p:spPr>
          <a:xfrm>
            <a:off x="4965100" y="3664225"/>
            <a:ext cx="2466600" cy="897300"/>
          </a:xfrm>
          <a:prstGeom prst="rect">
            <a:avLst/>
          </a:prstGeom>
        </p:spPr>
        <p:txBody>
          <a:bodyPr spcFirstLastPara="1" wrap="square" lIns="91247" tIns="91247" rIns="91247" bIns="91247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7"/>
          <p:cNvSpPr/>
          <p:nvPr/>
        </p:nvSpPr>
        <p:spPr>
          <a:xfrm>
            <a:off x="4993167" y="-34095"/>
            <a:ext cx="4201025" cy="679475"/>
          </a:xfrm>
          <a:custGeom>
            <a:avLst/>
            <a:gdLst/>
            <a:ahLst/>
            <a:cxnLst/>
            <a:rect l="l" t="t" r="r" b="b"/>
            <a:pathLst>
              <a:path w="168041" h="27179" extrusionOk="0">
                <a:moveTo>
                  <a:pt x="0" y="27179"/>
                </a:moveTo>
                <a:cubicBezTo>
                  <a:pt x="8707" y="18472"/>
                  <a:pt x="19666" y="10221"/>
                  <a:pt x="31855" y="8475"/>
                </a:cubicBezTo>
                <a:cubicBezTo>
                  <a:pt x="39930" y="7319"/>
                  <a:pt x="47743" y="14596"/>
                  <a:pt x="55819" y="13443"/>
                </a:cubicBezTo>
                <a:cubicBezTo>
                  <a:pt x="65911" y="12003"/>
                  <a:pt x="73095" y="0"/>
                  <a:pt x="83290" y="0"/>
                </a:cubicBezTo>
                <a:cubicBezTo>
                  <a:pt x="87639" y="0"/>
                  <a:pt x="92515" y="723"/>
                  <a:pt x="95856" y="3507"/>
                </a:cubicBezTo>
                <a:cubicBezTo>
                  <a:pt x="100092" y="7037"/>
                  <a:pt x="104763" y="14319"/>
                  <a:pt x="109884" y="12274"/>
                </a:cubicBezTo>
                <a:cubicBezTo>
                  <a:pt x="112042" y="11412"/>
                  <a:pt x="115326" y="8072"/>
                  <a:pt x="113683" y="6429"/>
                </a:cubicBezTo>
                <a:cubicBezTo>
                  <a:pt x="112196" y="4942"/>
                  <a:pt x="109541" y="4303"/>
                  <a:pt x="107546" y="4968"/>
                </a:cubicBezTo>
                <a:cubicBezTo>
                  <a:pt x="104852" y="5867"/>
                  <a:pt x="104306" y="11867"/>
                  <a:pt x="106669" y="13443"/>
                </a:cubicBezTo>
                <a:cubicBezTo>
                  <a:pt x="123809" y="24873"/>
                  <a:pt x="163032" y="765"/>
                  <a:pt x="168041" y="20749"/>
                </a:cubicBezTo>
              </a:path>
            </a:pathLst>
          </a:custGeom>
          <a:noFill/>
          <a:ln w="19050" cap="flat" cmpd="sng">
            <a:solidFill>
              <a:schemeClr val="accent5"/>
            </a:solidFill>
            <a:prstDash val="dot"/>
            <a:round/>
            <a:headEnd type="none" w="med" len="med"/>
            <a:tailEnd type="none" w="med" len="med"/>
          </a:ln>
        </p:spPr>
      </p:sp>
      <p:sp>
        <p:nvSpPr>
          <p:cNvPr id="34" name="Google Shape;34;p7"/>
          <p:cNvSpPr/>
          <p:nvPr/>
        </p:nvSpPr>
        <p:spPr>
          <a:xfrm rot="5400000">
            <a:off x="3743675" y="-3491700"/>
            <a:ext cx="843900" cy="85410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6"/>
          </a:solidFill>
          <a:ln w="762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91247" tIns="91247" rIns="91247" bIns="9124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35;p7"/>
          <p:cNvSpPr txBox="1">
            <a:spLocks noGrp="1"/>
          </p:cNvSpPr>
          <p:nvPr>
            <p:ph type="body" idx="1"/>
          </p:nvPr>
        </p:nvSpPr>
        <p:spPr>
          <a:xfrm>
            <a:off x="3320825" y="2032550"/>
            <a:ext cx="5115300" cy="1959000"/>
          </a:xfrm>
          <a:prstGeom prst="rect">
            <a:avLst/>
          </a:prstGeom>
        </p:spPr>
        <p:txBody>
          <a:bodyPr spcFirstLastPara="1" wrap="square" lIns="91247" tIns="91247" rIns="91247" bIns="91247" anchor="t" anchorCtr="0">
            <a:noAutofit/>
          </a:bodyPr>
          <a:lstStyle>
            <a:lvl1pPr marL="456134" lvl="0" indent="-329488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912398" lvl="1" indent="-329488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68574" lvl="2" indent="-329488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4794" lvl="3" indent="-329488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0927" lvl="4" indent="-329488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37061" lvl="5" indent="-329488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193290" lvl="6" indent="-329488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49487" lvl="7" indent="-329488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05721" lvl="8" indent="-329488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36" name="Google Shape;36;p7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247" tIns="91247" rIns="91247" bIns="91247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8"/>
          <p:cNvSpPr txBox="1">
            <a:spLocks noGrp="1"/>
          </p:cNvSpPr>
          <p:nvPr>
            <p:ph type="title"/>
          </p:nvPr>
        </p:nvSpPr>
        <p:spPr>
          <a:xfrm>
            <a:off x="720000" y="1446900"/>
            <a:ext cx="7704000" cy="2249700"/>
          </a:xfrm>
          <a:prstGeom prst="rect">
            <a:avLst/>
          </a:prstGeom>
        </p:spPr>
        <p:txBody>
          <a:bodyPr spcFirstLastPara="1" wrap="square" lIns="91247" tIns="91247" rIns="91247" bIns="91247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5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12"/>
          <p:cNvSpPr/>
          <p:nvPr/>
        </p:nvSpPr>
        <p:spPr>
          <a:xfrm>
            <a:off x="6775" y="-6775"/>
            <a:ext cx="91440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247" tIns="91247" rIns="91247" bIns="9124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_AND_TWO_COLUMNS_1_1_1"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23"/>
          <p:cNvSpPr/>
          <p:nvPr/>
        </p:nvSpPr>
        <p:spPr>
          <a:xfrm>
            <a:off x="4993167" y="-34095"/>
            <a:ext cx="4201025" cy="679475"/>
          </a:xfrm>
          <a:custGeom>
            <a:avLst/>
            <a:gdLst/>
            <a:ahLst/>
            <a:cxnLst/>
            <a:rect l="l" t="t" r="r" b="b"/>
            <a:pathLst>
              <a:path w="168041" h="27179" extrusionOk="0">
                <a:moveTo>
                  <a:pt x="0" y="27179"/>
                </a:moveTo>
                <a:cubicBezTo>
                  <a:pt x="8707" y="18472"/>
                  <a:pt x="19666" y="10221"/>
                  <a:pt x="31855" y="8475"/>
                </a:cubicBezTo>
                <a:cubicBezTo>
                  <a:pt x="39930" y="7319"/>
                  <a:pt x="47743" y="14596"/>
                  <a:pt x="55819" y="13443"/>
                </a:cubicBezTo>
                <a:cubicBezTo>
                  <a:pt x="65911" y="12003"/>
                  <a:pt x="73095" y="0"/>
                  <a:pt x="83290" y="0"/>
                </a:cubicBezTo>
                <a:cubicBezTo>
                  <a:pt x="87639" y="0"/>
                  <a:pt x="92515" y="723"/>
                  <a:pt x="95856" y="3507"/>
                </a:cubicBezTo>
                <a:cubicBezTo>
                  <a:pt x="100092" y="7037"/>
                  <a:pt x="104763" y="14319"/>
                  <a:pt x="109884" y="12274"/>
                </a:cubicBezTo>
                <a:cubicBezTo>
                  <a:pt x="112042" y="11412"/>
                  <a:pt x="115326" y="8072"/>
                  <a:pt x="113683" y="6429"/>
                </a:cubicBezTo>
                <a:cubicBezTo>
                  <a:pt x="112196" y="4942"/>
                  <a:pt x="109541" y="4303"/>
                  <a:pt x="107546" y="4968"/>
                </a:cubicBezTo>
                <a:cubicBezTo>
                  <a:pt x="104852" y="5867"/>
                  <a:pt x="104306" y="11867"/>
                  <a:pt x="106669" y="13443"/>
                </a:cubicBezTo>
                <a:cubicBezTo>
                  <a:pt x="123809" y="24873"/>
                  <a:pt x="163032" y="765"/>
                  <a:pt x="168041" y="20749"/>
                </a:cubicBezTo>
              </a:path>
            </a:pathLst>
          </a:custGeom>
          <a:noFill/>
          <a:ln w="19050" cap="flat" cmpd="sng">
            <a:solidFill>
              <a:schemeClr val="accent5"/>
            </a:solidFill>
            <a:prstDash val="dot"/>
            <a:round/>
            <a:headEnd type="none" w="med" len="med"/>
            <a:tailEnd type="none" w="med" len="med"/>
          </a:ln>
        </p:spPr>
      </p:sp>
      <p:sp>
        <p:nvSpPr>
          <p:cNvPr id="148" name="Google Shape;148;p23"/>
          <p:cNvSpPr/>
          <p:nvPr/>
        </p:nvSpPr>
        <p:spPr>
          <a:xfrm rot="5400000">
            <a:off x="3743675" y="-3491700"/>
            <a:ext cx="843900" cy="85410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6"/>
          </a:solidFill>
          <a:ln w="762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91247" tIns="91247" rIns="91247" bIns="9124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" name="Google Shape;149;p23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247" tIns="91247" rIns="91247" bIns="91247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50" name="Google Shape;150;p23"/>
          <p:cNvSpPr txBox="1">
            <a:spLocks noGrp="1"/>
          </p:cNvSpPr>
          <p:nvPr>
            <p:ph type="subTitle" idx="1"/>
          </p:nvPr>
        </p:nvSpPr>
        <p:spPr>
          <a:xfrm>
            <a:off x="491400" y="2381200"/>
            <a:ext cx="2466600" cy="440400"/>
          </a:xfrm>
          <a:prstGeom prst="rect">
            <a:avLst/>
          </a:prstGeom>
        </p:spPr>
        <p:txBody>
          <a:bodyPr spcFirstLastPara="1" wrap="square" lIns="91247" tIns="91247" rIns="91247" bIns="91247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000"/>
              <a:buFont typeface="Domine SemiBold"/>
              <a:buNone/>
              <a:defRPr sz="2000">
                <a:solidFill>
                  <a:schemeClr val="lt1"/>
                </a:solidFill>
                <a:latin typeface="Domine SemiBold"/>
                <a:ea typeface="Domine SemiBold"/>
                <a:cs typeface="Domine SemiBold"/>
                <a:sym typeface="Domine SemiBol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000"/>
              <a:buFont typeface="Domine SemiBold"/>
              <a:buNone/>
              <a:defRPr sz="2000">
                <a:latin typeface="Domine SemiBold"/>
                <a:ea typeface="Domine SemiBold"/>
                <a:cs typeface="Domine SemiBold"/>
                <a:sym typeface="Domine SemiBold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000"/>
              <a:buFont typeface="Domine SemiBold"/>
              <a:buNone/>
              <a:defRPr sz="2000">
                <a:latin typeface="Domine SemiBold"/>
                <a:ea typeface="Domine SemiBold"/>
                <a:cs typeface="Domine SemiBold"/>
                <a:sym typeface="Domine SemiBold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000"/>
              <a:buFont typeface="Domine SemiBold"/>
              <a:buNone/>
              <a:defRPr sz="2000">
                <a:latin typeface="Domine SemiBold"/>
                <a:ea typeface="Domine SemiBold"/>
                <a:cs typeface="Domine SemiBold"/>
                <a:sym typeface="Domine SemiBold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000"/>
              <a:buFont typeface="Domine SemiBold"/>
              <a:buNone/>
              <a:defRPr sz="2000">
                <a:latin typeface="Domine SemiBold"/>
                <a:ea typeface="Domine SemiBold"/>
                <a:cs typeface="Domine SemiBold"/>
                <a:sym typeface="Domine SemiBold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000"/>
              <a:buFont typeface="Domine SemiBold"/>
              <a:buNone/>
              <a:defRPr sz="2000">
                <a:latin typeface="Domine SemiBold"/>
                <a:ea typeface="Domine SemiBold"/>
                <a:cs typeface="Domine SemiBold"/>
                <a:sym typeface="Domine SemiBold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000"/>
              <a:buFont typeface="Domine SemiBold"/>
              <a:buNone/>
              <a:defRPr sz="2000">
                <a:latin typeface="Domine SemiBold"/>
                <a:ea typeface="Domine SemiBold"/>
                <a:cs typeface="Domine SemiBold"/>
                <a:sym typeface="Domine SemiBold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000"/>
              <a:buFont typeface="Domine SemiBold"/>
              <a:buNone/>
              <a:defRPr sz="2000">
                <a:latin typeface="Domine SemiBold"/>
                <a:ea typeface="Domine SemiBold"/>
                <a:cs typeface="Domine SemiBold"/>
                <a:sym typeface="Domine SemiBold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000"/>
              <a:buFont typeface="Domine SemiBold"/>
              <a:buNone/>
              <a:defRPr sz="2000">
                <a:latin typeface="Domine SemiBold"/>
                <a:ea typeface="Domine SemiBold"/>
                <a:cs typeface="Domine SemiBold"/>
                <a:sym typeface="Domine SemiBold"/>
              </a:defRPr>
            </a:lvl9pPr>
          </a:lstStyle>
          <a:p>
            <a:endParaRPr/>
          </a:p>
        </p:txBody>
      </p:sp>
      <p:sp>
        <p:nvSpPr>
          <p:cNvPr id="151" name="Google Shape;151;p23"/>
          <p:cNvSpPr txBox="1">
            <a:spLocks noGrp="1"/>
          </p:cNvSpPr>
          <p:nvPr>
            <p:ph type="subTitle" idx="2"/>
          </p:nvPr>
        </p:nvSpPr>
        <p:spPr>
          <a:xfrm>
            <a:off x="491400" y="2914575"/>
            <a:ext cx="2466600" cy="686400"/>
          </a:xfrm>
          <a:prstGeom prst="rect">
            <a:avLst/>
          </a:prstGeom>
        </p:spPr>
        <p:txBody>
          <a:bodyPr spcFirstLastPara="1" wrap="square" lIns="91247" tIns="91247" rIns="91247" bIns="91247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52" name="Google Shape;152;p23"/>
          <p:cNvSpPr txBox="1">
            <a:spLocks noGrp="1"/>
          </p:cNvSpPr>
          <p:nvPr>
            <p:ph type="subTitle" idx="3"/>
          </p:nvPr>
        </p:nvSpPr>
        <p:spPr>
          <a:xfrm>
            <a:off x="6186000" y="2381200"/>
            <a:ext cx="2466600" cy="440400"/>
          </a:xfrm>
          <a:prstGeom prst="rect">
            <a:avLst/>
          </a:prstGeom>
        </p:spPr>
        <p:txBody>
          <a:bodyPr spcFirstLastPara="1" wrap="square" lIns="91247" tIns="91247" rIns="91247" bIns="91247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Domine SemiBold"/>
              <a:buNone/>
              <a:defRPr sz="2000">
                <a:solidFill>
                  <a:schemeClr val="lt1"/>
                </a:solidFill>
                <a:latin typeface="Domine SemiBold"/>
                <a:ea typeface="Domine SemiBold"/>
                <a:cs typeface="Domine SemiBold"/>
                <a:sym typeface="Domine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Domine SemiBold"/>
              <a:buNone/>
              <a:defRPr sz="2000">
                <a:latin typeface="Domine SemiBold"/>
                <a:ea typeface="Domine SemiBold"/>
                <a:cs typeface="Domine SemiBold"/>
                <a:sym typeface="Domine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Font typeface="Domine SemiBold"/>
              <a:buNone/>
              <a:defRPr sz="2000">
                <a:latin typeface="Domine SemiBold"/>
                <a:ea typeface="Domine SemiBold"/>
                <a:cs typeface="Domine SemiBold"/>
                <a:sym typeface="Domine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Font typeface="Domine SemiBold"/>
              <a:buNone/>
              <a:defRPr sz="2000">
                <a:latin typeface="Domine SemiBold"/>
                <a:ea typeface="Domine SemiBold"/>
                <a:cs typeface="Domine SemiBold"/>
                <a:sym typeface="Domine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Font typeface="Domine SemiBold"/>
              <a:buNone/>
              <a:defRPr sz="2000">
                <a:latin typeface="Domine SemiBold"/>
                <a:ea typeface="Domine SemiBold"/>
                <a:cs typeface="Domine SemiBold"/>
                <a:sym typeface="Domine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Font typeface="Domine SemiBold"/>
              <a:buNone/>
              <a:defRPr sz="2000">
                <a:latin typeface="Domine SemiBold"/>
                <a:ea typeface="Domine SemiBold"/>
                <a:cs typeface="Domine SemiBold"/>
                <a:sym typeface="Domine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Font typeface="Domine SemiBold"/>
              <a:buNone/>
              <a:defRPr sz="2000">
                <a:latin typeface="Domine SemiBold"/>
                <a:ea typeface="Domine SemiBold"/>
                <a:cs typeface="Domine SemiBold"/>
                <a:sym typeface="Domine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Font typeface="Domine SemiBold"/>
              <a:buNone/>
              <a:defRPr sz="2000">
                <a:latin typeface="Domine SemiBold"/>
                <a:ea typeface="Domine SemiBold"/>
                <a:cs typeface="Domine SemiBold"/>
                <a:sym typeface="Domine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Font typeface="Domine SemiBold"/>
              <a:buNone/>
              <a:defRPr sz="2000">
                <a:latin typeface="Domine SemiBold"/>
                <a:ea typeface="Domine SemiBold"/>
                <a:cs typeface="Domine SemiBold"/>
                <a:sym typeface="Domine SemiBold"/>
              </a:defRPr>
            </a:lvl9pPr>
          </a:lstStyle>
          <a:p>
            <a:endParaRPr/>
          </a:p>
        </p:txBody>
      </p:sp>
      <p:sp>
        <p:nvSpPr>
          <p:cNvPr id="153" name="Google Shape;153;p23"/>
          <p:cNvSpPr txBox="1">
            <a:spLocks noGrp="1"/>
          </p:cNvSpPr>
          <p:nvPr>
            <p:ph type="subTitle" idx="4"/>
          </p:nvPr>
        </p:nvSpPr>
        <p:spPr>
          <a:xfrm>
            <a:off x="6186000" y="2914575"/>
            <a:ext cx="2466600" cy="686400"/>
          </a:xfrm>
          <a:prstGeom prst="rect">
            <a:avLst/>
          </a:prstGeom>
        </p:spPr>
        <p:txBody>
          <a:bodyPr spcFirstLastPara="1" wrap="square" lIns="91247" tIns="91247" rIns="91247" bIns="91247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3"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3_1"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28"/>
          <p:cNvSpPr/>
          <p:nvPr/>
        </p:nvSpPr>
        <p:spPr>
          <a:xfrm>
            <a:off x="5864350" y="-102250"/>
            <a:ext cx="3419250" cy="900625"/>
          </a:xfrm>
          <a:custGeom>
            <a:avLst/>
            <a:gdLst/>
            <a:ahLst/>
            <a:cxnLst/>
            <a:rect l="l" t="t" r="r" b="b"/>
            <a:pathLst>
              <a:path w="136770" h="36025" extrusionOk="0">
                <a:moveTo>
                  <a:pt x="0" y="0"/>
                </a:moveTo>
                <a:cubicBezTo>
                  <a:pt x="4982" y="11622"/>
                  <a:pt x="25488" y="21635"/>
                  <a:pt x="35361" y="13735"/>
                </a:cubicBezTo>
                <a:cubicBezTo>
                  <a:pt x="37218" y="12249"/>
                  <a:pt x="33249" y="6571"/>
                  <a:pt x="31270" y="7890"/>
                </a:cubicBezTo>
                <a:cubicBezTo>
                  <a:pt x="26912" y="10794"/>
                  <a:pt x="31202" y="21358"/>
                  <a:pt x="36238" y="22795"/>
                </a:cubicBezTo>
                <a:cubicBezTo>
                  <a:pt x="49691" y="26635"/>
                  <a:pt x="61808" y="6741"/>
                  <a:pt x="75691" y="8475"/>
                </a:cubicBezTo>
                <a:cubicBezTo>
                  <a:pt x="90326" y="10303"/>
                  <a:pt x="96871" y="31019"/>
                  <a:pt x="111053" y="35069"/>
                </a:cubicBezTo>
                <a:cubicBezTo>
                  <a:pt x="117968" y="37044"/>
                  <a:pt x="126287" y="35665"/>
                  <a:pt x="132386" y="31854"/>
                </a:cubicBezTo>
                <a:cubicBezTo>
                  <a:pt x="136462" y="29307"/>
                  <a:pt x="135252" y="22679"/>
                  <a:pt x="136770" y="18119"/>
                </a:cubicBezTo>
              </a:path>
            </a:pathLst>
          </a:custGeom>
          <a:noFill/>
          <a:ln w="19050" cap="flat" cmpd="sng">
            <a:solidFill>
              <a:schemeClr val="accent5"/>
            </a:solidFill>
            <a:prstDash val="dot"/>
            <a:round/>
            <a:headEnd type="none" w="med" len="med"/>
            <a:tailEnd type="none" w="med" len="med"/>
          </a:ln>
        </p:spPr>
      </p:sp>
      <p:sp>
        <p:nvSpPr>
          <p:cNvPr id="173" name="Google Shape;173;p28"/>
          <p:cNvSpPr/>
          <p:nvPr/>
        </p:nvSpPr>
        <p:spPr>
          <a:xfrm rot="1102394">
            <a:off x="-121150" y="4313178"/>
            <a:ext cx="3206689" cy="518651"/>
          </a:xfrm>
          <a:custGeom>
            <a:avLst/>
            <a:gdLst/>
            <a:ahLst/>
            <a:cxnLst/>
            <a:rect l="l" t="t" r="r" b="b"/>
            <a:pathLst>
              <a:path w="168041" h="27179" extrusionOk="0">
                <a:moveTo>
                  <a:pt x="0" y="27179"/>
                </a:moveTo>
                <a:cubicBezTo>
                  <a:pt x="8707" y="18472"/>
                  <a:pt x="19666" y="10221"/>
                  <a:pt x="31855" y="8475"/>
                </a:cubicBezTo>
                <a:cubicBezTo>
                  <a:pt x="39930" y="7319"/>
                  <a:pt x="47743" y="14596"/>
                  <a:pt x="55819" y="13443"/>
                </a:cubicBezTo>
                <a:cubicBezTo>
                  <a:pt x="65911" y="12003"/>
                  <a:pt x="73095" y="0"/>
                  <a:pt x="83290" y="0"/>
                </a:cubicBezTo>
                <a:cubicBezTo>
                  <a:pt x="87639" y="0"/>
                  <a:pt x="92515" y="723"/>
                  <a:pt x="95856" y="3507"/>
                </a:cubicBezTo>
                <a:cubicBezTo>
                  <a:pt x="100092" y="7037"/>
                  <a:pt x="104763" y="14319"/>
                  <a:pt x="109884" y="12274"/>
                </a:cubicBezTo>
                <a:cubicBezTo>
                  <a:pt x="112042" y="11412"/>
                  <a:pt x="115326" y="8072"/>
                  <a:pt x="113683" y="6429"/>
                </a:cubicBezTo>
                <a:cubicBezTo>
                  <a:pt x="112196" y="4942"/>
                  <a:pt x="109541" y="4303"/>
                  <a:pt x="107546" y="4968"/>
                </a:cubicBezTo>
                <a:cubicBezTo>
                  <a:pt x="104852" y="5867"/>
                  <a:pt x="104306" y="11867"/>
                  <a:pt x="106669" y="13443"/>
                </a:cubicBezTo>
                <a:cubicBezTo>
                  <a:pt x="123809" y="24873"/>
                  <a:pt x="163032" y="765"/>
                  <a:pt x="168041" y="20749"/>
                </a:cubicBezTo>
              </a:path>
            </a:pathLst>
          </a:custGeom>
          <a:noFill/>
          <a:ln w="19050" cap="flat" cmpd="sng">
            <a:solidFill>
              <a:schemeClr val="accent5"/>
            </a:solidFill>
            <a:prstDash val="dot"/>
            <a:round/>
            <a:headEnd type="none" w="med" len="med"/>
            <a:tailEnd type="none" w="med" len="med"/>
          </a:ln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blipFill>
          <a:blip r:embed="rId10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247" tIns="91247" rIns="91247" bIns="91247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Domine SemiBold"/>
              <a:buNone/>
              <a:defRPr sz="3000">
                <a:solidFill>
                  <a:schemeClr val="lt1"/>
                </a:solidFill>
                <a:latin typeface="Domine SemiBold"/>
                <a:ea typeface="Domine SemiBold"/>
                <a:cs typeface="Domine SemiBold"/>
                <a:sym typeface="Domine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Domine SemiBold"/>
              <a:buNone/>
              <a:defRPr sz="3000">
                <a:solidFill>
                  <a:schemeClr val="lt1"/>
                </a:solidFill>
                <a:latin typeface="Domine SemiBold"/>
                <a:ea typeface="Domine SemiBold"/>
                <a:cs typeface="Domine SemiBold"/>
                <a:sym typeface="Domine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Domine SemiBold"/>
              <a:buNone/>
              <a:defRPr sz="3000">
                <a:solidFill>
                  <a:schemeClr val="lt1"/>
                </a:solidFill>
                <a:latin typeface="Domine SemiBold"/>
                <a:ea typeface="Domine SemiBold"/>
                <a:cs typeface="Domine SemiBold"/>
                <a:sym typeface="Domine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Domine SemiBold"/>
              <a:buNone/>
              <a:defRPr sz="3000">
                <a:solidFill>
                  <a:schemeClr val="lt1"/>
                </a:solidFill>
                <a:latin typeface="Domine SemiBold"/>
                <a:ea typeface="Domine SemiBold"/>
                <a:cs typeface="Domine SemiBold"/>
                <a:sym typeface="Domine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Domine SemiBold"/>
              <a:buNone/>
              <a:defRPr sz="3000">
                <a:solidFill>
                  <a:schemeClr val="lt1"/>
                </a:solidFill>
                <a:latin typeface="Domine SemiBold"/>
                <a:ea typeface="Domine SemiBold"/>
                <a:cs typeface="Domine SemiBold"/>
                <a:sym typeface="Domine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Domine SemiBold"/>
              <a:buNone/>
              <a:defRPr sz="3000">
                <a:solidFill>
                  <a:schemeClr val="lt1"/>
                </a:solidFill>
                <a:latin typeface="Domine SemiBold"/>
                <a:ea typeface="Domine SemiBold"/>
                <a:cs typeface="Domine SemiBold"/>
                <a:sym typeface="Domine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Domine SemiBold"/>
              <a:buNone/>
              <a:defRPr sz="3000">
                <a:solidFill>
                  <a:schemeClr val="lt1"/>
                </a:solidFill>
                <a:latin typeface="Domine SemiBold"/>
                <a:ea typeface="Domine SemiBold"/>
                <a:cs typeface="Domine SemiBold"/>
                <a:sym typeface="Domine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Domine SemiBold"/>
              <a:buNone/>
              <a:defRPr sz="3000">
                <a:solidFill>
                  <a:schemeClr val="lt1"/>
                </a:solidFill>
                <a:latin typeface="Domine SemiBold"/>
                <a:ea typeface="Domine SemiBold"/>
                <a:cs typeface="Domine SemiBold"/>
                <a:sym typeface="Domine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Domine SemiBold"/>
              <a:buNone/>
              <a:defRPr sz="3000">
                <a:solidFill>
                  <a:schemeClr val="lt1"/>
                </a:solidFill>
                <a:latin typeface="Domine SemiBold"/>
                <a:ea typeface="Domine SemiBold"/>
                <a:cs typeface="Domine SemiBold"/>
                <a:sym typeface="Domine SemiBol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247" tIns="91247" rIns="91247" bIns="91247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Karla"/>
              <a:buChar char="●"/>
              <a:defRPr sz="1600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Karla"/>
              <a:buChar char="○"/>
              <a:defRPr sz="1600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Karla"/>
              <a:buChar char="■"/>
              <a:defRPr sz="1600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Karla"/>
              <a:buChar char="●"/>
              <a:defRPr sz="1600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Karla"/>
              <a:buChar char="○"/>
              <a:defRPr sz="1600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Karla"/>
              <a:buChar char="■"/>
              <a:defRPr sz="1600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Karla"/>
              <a:buChar char="●"/>
              <a:defRPr sz="1600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Karla"/>
              <a:buChar char="○"/>
              <a:defRPr sz="1600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Karla"/>
              <a:buChar char="■"/>
              <a:defRPr sz="1600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1" r:id="rId2"/>
    <p:sldLayoutId id="2147483653" r:id="rId3"/>
    <p:sldLayoutId id="2147483654" r:id="rId4"/>
    <p:sldLayoutId id="2147483658" r:id="rId5"/>
    <p:sldLayoutId id="2147483669" r:id="rId6"/>
    <p:sldLayoutId id="2147483673" r:id="rId7"/>
    <p:sldLayoutId id="2147483674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32"/>
          <p:cNvSpPr/>
          <p:nvPr/>
        </p:nvSpPr>
        <p:spPr>
          <a:xfrm>
            <a:off x="-633898" y="714236"/>
            <a:ext cx="9958225" cy="1373500"/>
          </a:xfrm>
          <a:custGeom>
            <a:avLst/>
            <a:gdLst/>
            <a:ahLst/>
            <a:cxnLst/>
            <a:rect l="l" t="t" r="r" b="b"/>
            <a:pathLst>
              <a:path w="398329" h="54940" extrusionOk="0">
                <a:moveTo>
                  <a:pt x="0" y="26888"/>
                </a:moveTo>
                <a:cubicBezTo>
                  <a:pt x="0" y="36958"/>
                  <a:pt x="17401" y="39455"/>
                  <a:pt x="27471" y="39455"/>
                </a:cubicBezTo>
                <a:cubicBezTo>
                  <a:pt x="32635" y="39455"/>
                  <a:pt x="38061" y="40796"/>
                  <a:pt x="42960" y="39162"/>
                </a:cubicBezTo>
                <a:cubicBezTo>
                  <a:pt x="52266" y="36059"/>
                  <a:pt x="59188" y="28077"/>
                  <a:pt x="67801" y="23381"/>
                </a:cubicBezTo>
                <a:cubicBezTo>
                  <a:pt x="82881" y="15158"/>
                  <a:pt x="100875" y="7739"/>
                  <a:pt x="117774" y="10815"/>
                </a:cubicBezTo>
                <a:cubicBezTo>
                  <a:pt x="142025" y="15229"/>
                  <a:pt x="166143" y="27460"/>
                  <a:pt x="190543" y="23966"/>
                </a:cubicBezTo>
                <a:cubicBezTo>
                  <a:pt x="203007" y="22181"/>
                  <a:pt x="212207" y="10709"/>
                  <a:pt x="224151" y="6723"/>
                </a:cubicBezTo>
                <a:cubicBezTo>
                  <a:pt x="232654" y="3885"/>
                  <a:pt x="242533" y="3307"/>
                  <a:pt x="251038" y="6139"/>
                </a:cubicBezTo>
                <a:cubicBezTo>
                  <a:pt x="260633" y="9334"/>
                  <a:pt x="268435" y="16815"/>
                  <a:pt x="275586" y="23966"/>
                </a:cubicBezTo>
                <a:cubicBezTo>
                  <a:pt x="281128" y="29508"/>
                  <a:pt x="282844" y="38442"/>
                  <a:pt x="289030" y="43254"/>
                </a:cubicBezTo>
                <a:cubicBezTo>
                  <a:pt x="301732" y="53135"/>
                  <a:pt x="320207" y="56710"/>
                  <a:pt x="336081" y="54067"/>
                </a:cubicBezTo>
                <a:cubicBezTo>
                  <a:pt x="338460" y="53671"/>
                  <a:pt x="339217" y="50375"/>
                  <a:pt x="341049" y="48806"/>
                </a:cubicBezTo>
                <a:cubicBezTo>
                  <a:pt x="344704" y="45674"/>
                  <a:pt x="349336" y="43734"/>
                  <a:pt x="352739" y="40331"/>
                </a:cubicBezTo>
                <a:cubicBezTo>
                  <a:pt x="359456" y="33614"/>
                  <a:pt x="360728" y="21938"/>
                  <a:pt x="359168" y="12568"/>
                </a:cubicBezTo>
                <a:cubicBezTo>
                  <a:pt x="358430" y="8134"/>
                  <a:pt x="356350" y="3108"/>
                  <a:pt x="352447" y="878"/>
                </a:cubicBezTo>
                <a:cubicBezTo>
                  <a:pt x="349123" y="-1021"/>
                  <a:pt x="343310" y="518"/>
                  <a:pt x="341341" y="3801"/>
                </a:cubicBezTo>
                <a:cubicBezTo>
                  <a:pt x="338115" y="9179"/>
                  <a:pt x="348868" y="17549"/>
                  <a:pt x="355077" y="16660"/>
                </a:cubicBezTo>
                <a:cubicBezTo>
                  <a:pt x="366093" y="15083"/>
                  <a:pt x="375646" y="8024"/>
                  <a:pt x="386347" y="4970"/>
                </a:cubicBezTo>
                <a:cubicBezTo>
                  <a:pt x="390998" y="3642"/>
                  <a:pt x="395648" y="9127"/>
                  <a:pt x="398329" y="13153"/>
                </a:cubicBezTo>
              </a:path>
            </a:pathLst>
          </a:custGeom>
          <a:noFill/>
          <a:ln w="19050" cap="flat" cmpd="sng">
            <a:solidFill>
              <a:schemeClr val="accent5"/>
            </a:solidFill>
            <a:prstDash val="dot"/>
            <a:round/>
            <a:headEnd type="none" w="med" len="med"/>
            <a:tailEnd type="none" w="med" len="med"/>
          </a:ln>
        </p:spPr>
      </p:sp>
      <p:sp>
        <p:nvSpPr>
          <p:cNvPr id="185" name="Google Shape;185;p32"/>
          <p:cNvSpPr txBox="1">
            <a:spLocks noGrp="1"/>
          </p:cNvSpPr>
          <p:nvPr>
            <p:ph type="ctrTitle"/>
          </p:nvPr>
        </p:nvSpPr>
        <p:spPr>
          <a:xfrm>
            <a:off x="0" y="1779925"/>
            <a:ext cx="5650523" cy="1970700"/>
          </a:xfrm>
          <a:prstGeom prst="rect">
            <a:avLst/>
          </a:prstGeom>
        </p:spPr>
        <p:txBody>
          <a:bodyPr spcFirstLastPara="1" wrap="square" lIns="91247" tIns="91247" rIns="91247" bIns="91247" anchor="b" anchorCtr="0">
            <a:noAutofit/>
          </a:bodyPr>
          <a:lstStyle/>
          <a:p>
            <a:pPr lvl="0" algn="ctr"/>
            <a:r>
              <a:rPr lang="ru-RU" dirty="0"/>
              <a:t>Волонтёрский корпус ВГПУ</a:t>
            </a:r>
            <a:endParaRPr dirty="0"/>
          </a:p>
        </p:txBody>
      </p:sp>
      <p:grpSp>
        <p:nvGrpSpPr>
          <p:cNvPr id="187" name="Google Shape;187;p32"/>
          <p:cNvGrpSpPr/>
          <p:nvPr/>
        </p:nvGrpSpPr>
        <p:grpSpPr>
          <a:xfrm>
            <a:off x="2362242" y="646121"/>
            <a:ext cx="1402229" cy="1429315"/>
            <a:chOff x="1856136" y="1549944"/>
            <a:chExt cx="306652" cy="312583"/>
          </a:xfrm>
        </p:grpSpPr>
        <p:sp>
          <p:nvSpPr>
            <p:cNvPr id="188" name="Google Shape;188;p32"/>
            <p:cNvSpPr/>
            <p:nvPr/>
          </p:nvSpPr>
          <p:spPr>
            <a:xfrm>
              <a:off x="1856136" y="1549944"/>
              <a:ext cx="306652" cy="312583"/>
            </a:xfrm>
            <a:custGeom>
              <a:avLst/>
              <a:gdLst/>
              <a:ahLst/>
              <a:cxnLst/>
              <a:rect l="l" t="t" r="r" b="b"/>
              <a:pathLst>
                <a:path w="9773" h="9962" extrusionOk="0">
                  <a:moveTo>
                    <a:pt x="7598" y="3649"/>
                  </a:moveTo>
                  <a:lnTo>
                    <a:pt x="6931" y="4206"/>
                  </a:lnTo>
                  <a:cubicBezTo>
                    <a:pt x="6951" y="4155"/>
                    <a:pt x="6971" y="4105"/>
                    <a:pt x="6981" y="4054"/>
                  </a:cubicBezTo>
                  <a:cubicBezTo>
                    <a:pt x="7062" y="3943"/>
                    <a:pt x="7143" y="3862"/>
                    <a:pt x="7244" y="3801"/>
                  </a:cubicBezTo>
                  <a:cubicBezTo>
                    <a:pt x="7355" y="3720"/>
                    <a:pt x="7477" y="3680"/>
                    <a:pt x="7598" y="3649"/>
                  </a:cubicBezTo>
                  <a:close/>
                  <a:moveTo>
                    <a:pt x="5039" y="4246"/>
                  </a:moveTo>
                  <a:lnTo>
                    <a:pt x="4827" y="4853"/>
                  </a:lnTo>
                  <a:lnTo>
                    <a:pt x="4614" y="4287"/>
                  </a:lnTo>
                  <a:cubicBezTo>
                    <a:pt x="4654" y="4276"/>
                    <a:pt x="4685" y="4267"/>
                    <a:pt x="4715" y="4267"/>
                  </a:cubicBezTo>
                  <a:cubicBezTo>
                    <a:pt x="4827" y="4256"/>
                    <a:pt x="4928" y="4246"/>
                    <a:pt x="5039" y="4246"/>
                  </a:cubicBezTo>
                  <a:close/>
                  <a:moveTo>
                    <a:pt x="5002" y="0"/>
                  </a:moveTo>
                  <a:cubicBezTo>
                    <a:pt x="4913" y="0"/>
                    <a:pt x="4824" y="3"/>
                    <a:pt x="4735" y="8"/>
                  </a:cubicBezTo>
                  <a:cubicBezTo>
                    <a:pt x="4179" y="38"/>
                    <a:pt x="3633" y="160"/>
                    <a:pt x="3117" y="382"/>
                  </a:cubicBezTo>
                  <a:cubicBezTo>
                    <a:pt x="2611" y="594"/>
                    <a:pt x="2145" y="878"/>
                    <a:pt x="1731" y="1242"/>
                  </a:cubicBezTo>
                  <a:cubicBezTo>
                    <a:pt x="1316" y="1616"/>
                    <a:pt x="962" y="2041"/>
                    <a:pt x="679" y="2516"/>
                  </a:cubicBezTo>
                  <a:cubicBezTo>
                    <a:pt x="426" y="2952"/>
                    <a:pt x="234" y="3427"/>
                    <a:pt x="122" y="3923"/>
                  </a:cubicBezTo>
                  <a:lnTo>
                    <a:pt x="113" y="3923"/>
                  </a:lnTo>
                  <a:cubicBezTo>
                    <a:pt x="21" y="4074"/>
                    <a:pt x="1" y="4246"/>
                    <a:pt x="41" y="4418"/>
                  </a:cubicBezTo>
                  <a:cubicBezTo>
                    <a:pt x="82" y="4590"/>
                    <a:pt x="183" y="4732"/>
                    <a:pt x="335" y="4823"/>
                  </a:cubicBezTo>
                  <a:lnTo>
                    <a:pt x="2631" y="6209"/>
                  </a:lnTo>
                  <a:lnTo>
                    <a:pt x="2257" y="6259"/>
                  </a:lnTo>
                  <a:cubicBezTo>
                    <a:pt x="1943" y="6300"/>
                    <a:pt x="1711" y="6563"/>
                    <a:pt x="1721" y="6877"/>
                  </a:cubicBezTo>
                  <a:lnTo>
                    <a:pt x="1781" y="9365"/>
                  </a:lnTo>
                  <a:cubicBezTo>
                    <a:pt x="1792" y="9537"/>
                    <a:pt x="1862" y="9698"/>
                    <a:pt x="1984" y="9810"/>
                  </a:cubicBezTo>
                  <a:cubicBezTo>
                    <a:pt x="2105" y="9911"/>
                    <a:pt x="2247" y="9961"/>
                    <a:pt x="2399" y="9961"/>
                  </a:cubicBezTo>
                  <a:lnTo>
                    <a:pt x="2449" y="9961"/>
                  </a:lnTo>
                  <a:lnTo>
                    <a:pt x="4411" y="9770"/>
                  </a:lnTo>
                  <a:cubicBezTo>
                    <a:pt x="4462" y="9790"/>
                    <a:pt x="4523" y="9790"/>
                    <a:pt x="4573" y="9790"/>
                  </a:cubicBezTo>
                  <a:lnTo>
                    <a:pt x="4624" y="9790"/>
                  </a:lnTo>
                  <a:cubicBezTo>
                    <a:pt x="4705" y="9790"/>
                    <a:pt x="4776" y="9770"/>
                    <a:pt x="4847" y="9729"/>
                  </a:cubicBezTo>
                  <a:lnTo>
                    <a:pt x="8347" y="9395"/>
                  </a:lnTo>
                  <a:cubicBezTo>
                    <a:pt x="8509" y="9385"/>
                    <a:pt x="8660" y="9304"/>
                    <a:pt x="8761" y="9172"/>
                  </a:cubicBezTo>
                  <a:cubicBezTo>
                    <a:pt x="8862" y="9041"/>
                    <a:pt x="8913" y="8879"/>
                    <a:pt x="8893" y="8718"/>
                  </a:cubicBezTo>
                  <a:lnTo>
                    <a:pt x="8559" y="6027"/>
                  </a:lnTo>
                  <a:cubicBezTo>
                    <a:pt x="8539" y="5865"/>
                    <a:pt x="8448" y="5713"/>
                    <a:pt x="8327" y="5622"/>
                  </a:cubicBezTo>
                  <a:cubicBezTo>
                    <a:pt x="8220" y="5541"/>
                    <a:pt x="8095" y="5492"/>
                    <a:pt x="7966" y="5492"/>
                  </a:cubicBezTo>
                  <a:cubicBezTo>
                    <a:pt x="7934" y="5492"/>
                    <a:pt x="7903" y="5495"/>
                    <a:pt x="7871" y="5501"/>
                  </a:cubicBezTo>
                  <a:lnTo>
                    <a:pt x="7315" y="5571"/>
                  </a:lnTo>
                  <a:lnTo>
                    <a:pt x="9460" y="3791"/>
                  </a:lnTo>
                  <a:cubicBezTo>
                    <a:pt x="9732" y="3568"/>
                    <a:pt x="9773" y="3154"/>
                    <a:pt x="9550" y="2880"/>
                  </a:cubicBezTo>
                  <a:cubicBezTo>
                    <a:pt x="9530" y="2860"/>
                    <a:pt x="9520" y="2850"/>
                    <a:pt x="9510" y="2830"/>
                  </a:cubicBezTo>
                  <a:cubicBezTo>
                    <a:pt x="9439" y="2689"/>
                    <a:pt x="9358" y="2547"/>
                    <a:pt x="9267" y="2405"/>
                  </a:cubicBezTo>
                  <a:lnTo>
                    <a:pt x="9267" y="2395"/>
                  </a:lnTo>
                  <a:cubicBezTo>
                    <a:pt x="8781" y="1637"/>
                    <a:pt x="8114" y="1009"/>
                    <a:pt x="7325" y="585"/>
                  </a:cubicBezTo>
                  <a:cubicBezTo>
                    <a:pt x="6606" y="202"/>
                    <a:pt x="5804" y="0"/>
                    <a:pt x="500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9" name="Google Shape;189;p32"/>
            <p:cNvSpPr/>
            <p:nvPr/>
          </p:nvSpPr>
          <p:spPr>
            <a:xfrm>
              <a:off x="1877096" y="1608557"/>
              <a:ext cx="262849" cy="78444"/>
            </a:xfrm>
            <a:custGeom>
              <a:avLst/>
              <a:gdLst/>
              <a:ahLst/>
              <a:cxnLst/>
              <a:rect l="l" t="t" r="r" b="b"/>
              <a:pathLst>
                <a:path w="8377" h="2500" extrusionOk="0">
                  <a:moveTo>
                    <a:pt x="6717" y="1"/>
                  </a:moveTo>
                  <a:lnTo>
                    <a:pt x="861" y="740"/>
                  </a:lnTo>
                  <a:cubicBezTo>
                    <a:pt x="578" y="1286"/>
                    <a:pt x="284" y="1842"/>
                    <a:pt x="1" y="2399"/>
                  </a:cubicBezTo>
                  <a:cubicBezTo>
                    <a:pt x="179" y="2309"/>
                    <a:pt x="586" y="2129"/>
                    <a:pt x="1111" y="2129"/>
                  </a:cubicBezTo>
                  <a:cubicBezTo>
                    <a:pt x="1240" y="2129"/>
                    <a:pt x="1376" y="2140"/>
                    <a:pt x="1518" y="2166"/>
                  </a:cubicBezTo>
                  <a:cubicBezTo>
                    <a:pt x="1902" y="2237"/>
                    <a:pt x="2196" y="2378"/>
                    <a:pt x="2378" y="2500"/>
                  </a:cubicBezTo>
                  <a:cubicBezTo>
                    <a:pt x="2590" y="2318"/>
                    <a:pt x="3136" y="1903"/>
                    <a:pt x="3966" y="1792"/>
                  </a:cubicBezTo>
                  <a:cubicBezTo>
                    <a:pt x="4110" y="1772"/>
                    <a:pt x="4249" y="1764"/>
                    <a:pt x="4380" y="1764"/>
                  </a:cubicBezTo>
                  <a:cubicBezTo>
                    <a:pt x="5002" y="1764"/>
                    <a:pt x="5467" y="1953"/>
                    <a:pt x="5676" y="2044"/>
                  </a:cubicBezTo>
                  <a:cubicBezTo>
                    <a:pt x="5787" y="1852"/>
                    <a:pt x="5959" y="1610"/>
                    <a:pt x="6242" y="1417"/>
                  </a:cubicBezTo>
                  <a:cubicBezTo>
                    <a:pt x="6552" y="1210"/>
                    <a:pt x="6891" y="1141"/>
                    <a:pt x="7205" y="1141"/>
                  </a:cubicBezTo>
                  <a:cubicBezTo>
                    <a:pt x="7813" y="1141"/>
                    <a:pt x="8330" y="1401"/>
                    <a:pt x="8376" y="1428"/>
                  </a:cubicBezTo>
                  <a:lnTo>
                    <a:pt x="8083" y="861"/>
                  </a:lnTo>
                  <a:lnTo>
                    <a:pt x="6717" y="1"/>
                  </a:lnTo>
                  <a:close/>
                </a:path>
              </a:pathLst>
            </a:custGeom>
            <a:solidFill>
              <a:srgbClr val="C64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0" name="Google Shape;190;p32"/>
            <p:cNvSpPr/>
            <p:nvPr/>
          </p:nvSpPr>
          <p:spPr>
            <a:xfrm>
              <a:off x="1877096" y="1569053"/>
              <a:ext cx="262849" cy="114779"/>
            </a:xfrm>
            <a:custGeom>
              <a:avLst/>
              <a:gdLst/>
              <a:ahLst/>
              <a:cxnLst/>
              <a:rect l="l" t="t" r="r" b="b"/>
              <a:pathLst>
                <a:path w="8377" h="3658" extrusionOk="0">
                  <a:moveTo>
                    <a:pt x="4313" y="0"/>
                  </a:moveTo>
                  <a:cubicBezTo>
                    <a:pt x="4241" y="0"/>
                    <a:pt x="4170" y="2"/>
                    <a:pt x="4098" y="6"/>
                  </a:cubicBezTo>
                  <a:cubicBezTo>
                    <a:pt x="2105" y="117"/>
                    <a:pt x="396" y="1614"/>
                    <a:pt x="1" y="3658"/>
                  </a:cubicBezTo>
                  <a:cubicBezTo>
                    <a:pt x="92" y="3465"/>
                    <a:pt x="476" y="2767"/>
                    <a:pt x="1326" y="2433"/>
                  </a:cubicBezTo>
                  <a:cubicBezTo>
                    <a:pt x="1667" y="2298"/>
                    <a:pt x="1987" y="2259"/>
                    <a:pt x="2247" y="2259"/>
                  </a:cubicBezTo>
                  <a:cubicBezTo>
                    <a:pt x="2474" y="2259"/>
                    <a:pt x="2654" y="2289"/>
                    <a:pt x="2763" y="2312"/>
                  </a:cubicBezTo>
                  <a:cubicBezTo>
                    <a:pt x="2853" y="2201"/>
                    <a:pt x="3339" y="1655"/>
                    <a:pt x="4168" y="1574"/>
                  </a:cubicBezTo>
                  <a:cubicBezTo>
                    <a:pt x="4233" y="1568"/>
                    <a:pt x="4296" y="1565"/>
                    <a:pt x="4357" y="1565"/>
                  </a:cubicBezTo>
                  <a:cubicBezTo>
                    <a:pt x="5044" y="1565"/>
                    <a:pt x="5514" y="1906"/>
                    <a:pt x="5635" y="1999"/>
                  </a:cubicBezTo>
                  <a:cubicBezTo>
                    <a:pt x="5805" y="1914"/>
                    <a:pt x="6144" y="1780"/>
                    <a:pt x="6588" y="1780"/>
                  </a:cubicBezTo>
                  <a:cubicBezTo>
                    <a:pt x="6674" y="1780"/>
                    <a:pt x="6765" y="1785"/>
                    <a:pt x="6859" y="1796"/>
                  </a:cubicBezTo>
                  <a:cubicBezTo>
                    <a:pt x="7760" y="1907"/>
                    <a:pt x="8275" y="2545"/>
                    <a:pt x="8376" y="2687"/>
                  </a:cubicBezTo>
                  <a:cubicBezTo>
                    <a:pt x="7648" y="1044"/>
                    <a:pt x="6042" y="0"/>
                    <a:pt x="4313" y="0"/>
                  </a:cubicBezTo>
                  <a:close/>
                </a:path>
              </a:pathLst>
            </a:custGeom>
            <a:solidFill>
              <a:srgbClr val="E65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1" name="Google Shape;191;p32"/>
            <p:cNvSpPr/>
            <p:nvPr/>
          </p:nvSpPr>
          <p:spPr>
            <a:xfrm>
              <a:off x="1875841" y="1652141"/>
              <a:ext cx="265705" cy="111673"/>
            </a:xfrm>
            <a:custGeom>
              <a:avLst/>
              <a:gdLst/>
              <a:ahLst/>
              <a:cxnLst/>
              <a:rect l="l" t="t" r="r" b="b"/>
              <a:pathLst>
                <a:path w="8468" h="3559" extrusionOk="0">
                  <a:moveTo>
                    <a:pt x="8422" y="1"/>
                  </a:moveTo>
                  <a:cubicBezTo>
                    <a:pt x="8412" y="1"/>
                    <a:pt x="8401" y="3"/>
                    <a:pt x="8396" y="8"/>
                  </a:cubicBezTo>
                  <a:lnTo>
                    <a:pt x="4199" y="3478"/>
                  </a:lnTo>
                  <a:lnTo>
                    <a:pt x="61" y="969"/>
                  </a:lnTo>
                  <a:cubicBezTo>
                    <a:pt x="55" y="966"/>
                    <a:pt x="50" y="965"/>
                    <a:pt x="45" y="965"/>
                  </a:cubicBezTo>
                  <a:cubicBezTo>
                    <a:pt x="30" y="965"/>
                    <a:pt x="18" y="975"/>
                    <a:pt x="11" y="989"/>
                  </a:cubicBezTo>
                  <a:cubicBezTo>
                    <a:pt x="0" y="999"/>
                    <a:pt x="0" y="1030"/>
                    <a:pt x="20" y="1040"/>
                  </a:cubicBezTo>
                  <a:lnTo>
                    <a:pt x="4188" y="3559"/>
                  </a:lnTo>
                  <a:lnTo>
                    <a:pt x="4208" y="3559"/>
                  </a:lnTo>
                  <a:cubicBezTo>
                    <a:pt x="4208" y="3559"/>
                    <a:pt x="4219" y="3559"/>
                    <a:pt x="4228" y="3548"/>
                  </a:cubicBezTo>
                  <a:lnTo>
                    <a:pt x="8447" y="69"/>
                  </a:lnTo>
                  <a:cubicBezTo>
                    <a:pt x="8457" y="48"/>
                    <a:pt x="8467" y="28"/>
                    <a:pt x="8447" y="8"/>
                  </a:cubicBezTo>
                  <a:cubicBezTo>
                    <a:pt x="8442" y="3"/>
                    <a:pt x="8432" y="1"/>
                    <a:pt x="8422" y="1"/>
                  </a:cubicBezTo>
                  <a:close/>
                </a:path>
              </a:pathLst>
            </a:custGeom>
            <a:solidFill>
              <a:srgbClr val="343B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2" name="Google Shape;192;p32"/>
            <p:cNvSpPr/>
            <p:nvPr/>
          </p:nvSpPr>
          <p:spPr>
            <a:xfrm>
              <a:off x="1962506" y="1630365"/>
              <a:ext cx="92689" cy="133449"/>
            </a:xfrm>
            <a:custGeom>
              <a:avLst/>
              <a:gdLst/>
              <a:ahLst/>
              <a:cxnLst/>
              <a:rect l="l" t="t" r="r" b="b"/>
              <a:pathLst>
                <a:path w="2954" h="4253" extrusionOk="0">
                  <a:moveTo>
                    <a:pt x="2907" y="0"/>
                  </a:moveTo>
                  <a:cubicBezTo>
                    <a:pt x="2893" y="0"/>
                    <a:pt x="2880" y="10"/>
                    <a:pt x="2873" y="24"/>
                  </a:cubicBezTo>
                  <a:lnTo>
                    <a:pt x="1446" y="4101"/>
                  </a:lnTo>
                  <a:lnTo>
                    <a:pt x="81" y="348"/>
                  </a:lnTo>
                  <a:cubicBezTo>
                    <a:pt x="71" y="328"/>
                    <a:pt x="50" y="317"/>
                    <a:pt x="30" y="317"/>
                  </a:cubicBezTo>
                  <a:cubicBezTo>
                    <a:pt x="10" y="328"/>
                    <a:pt x="0" y="348"/>
                    <a:pt x="10" y="368"/>
                  </a:cubicBezTo>
                  <a:lnTo>
                    <a:pt x="1406" y="4233"/>
                  </a:lnTo>
                  <a:cubicBezTo>
                    <a:pt x="1416" y="4242"/>
                    <a:pt x="1426" y="4253"/>
                    <a:pt x="1446" y="4253"/>
                  </a:cubicBezTo>
                  <a:cubicBezTo>
                    <a:pt x="1457" y="4253"/>
                    <a:pt x="1477" y="4242"/>
                    <a:pt x="1477" y="4233"/>
                  </a:cubicBezTo>
                  <a:lnTo>
                    <a:pt x="2943" y="54"/>
                  </a:lnTo>
                  <a:cubicBezTo>
                    <a:pt x="2954" y="34"/>
                    <a:pt x="2943" y="14"/>
                    <a:pt x="2923" y="4"/>
                  </a:cubicBezTo>
                  <a:cubicBezTo>
                    <a:pt x="2918" y="1"/>
                    <a:pt x="2912" y="0"/>
                    <a:pt x="2907" y="0"/>
                  </a:cubicBezTo>
                  <a:close/>
                </a:path>
              </a:pathLst>
            </a:custGeom>
            <a:solidFill>
              <a:srgbClr val="343B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3" name="Google Shape;193;p32"/>
            <p:cNvSpPr/>
            <p:nvPr/>
          </p:nvSpPr>
          <p:spPr>
            <a:xfrm>
              <a:off x="1950112" y="1671532"/>
              <a:ext cx="106683" cy="92281"/>
            </a:xfrm>
            <a:custGeom>
              <a:avLst/>
              <a:gdLst/>
              <a:ahLst/>
              <a:cxnLst/>
              <a:rect l="l" t="t" r="r" b="b"/>
              <a:pathLst>
                <a:path w="3400" h="2941" extrusionOk="0">
                  <a:moveTo>
                    <a:pt x="3344" y="0"/>
                  </a:moveTo>
                  <a:cubicBezTo>
                    <a:pt x="3334" y="0"/>
                    <a:pt x="3324" y="5"/>
                    <a:pt x="3318" y="17"/>
                  </a:cubicBezTo>
                  <a:lnTo>
                    <a:pt x="1832" y="2829"/>
                  </a:lnTo>
                  <a:lnTo>
                    <a:pt x="81" y="473"/>
                  </a:lnTo>
                  <a:cubicBezTo>
                    <a:pt x="69" y="461"/>
                    <a:pt x="57" y="456"/>
                    <a:pt x="45" y="456"/>
                  </a:cubicBezTo>
                  <a:cubicBezTo>
                    <a:pt x="37" y="456"/>
                    <a:pt x="29" y="458"/>
                    <a:pt x="20" y="462"/>
                  </a:cubicBezTo>
                  <a:cubicBezTo>
                    <a:pt x="11" y="473"/>
                    <a:pt x="0" y="503"/>
                    <a:pt x="20" y="513"/>
                  </a:cubicBezTo>
                  <a:lnTo>
                    <a:pt x="1811" y="2930"/>
                  </a:lnTo>
                  <a:cubicBezTo>
                    <a:pt x="1811" y="2941"/>
                    <a:pt x="1821" y="2941"/>
                    <a:pt x="1841" y="2941"/>
                  </a:cubicBezTo>
                  <a:cubicBezTo>
                    <a:pt x="1852" y="2941"/>
                    <a:pt x="1861" y="2930"/>
                    <a:pt x="1872" y="2921"/>
                  </a:cubicBezTo>
                  <a:lnTo>
                    <a:pt x="3389" y="57"/>
                  </a:lnTo>
                  <a:cubicBezTo>
                    <a:pt x="3399" y="37"/>
                    <a:pt x="3389" y="17"/>
                    <a:pt x="3369" y="7"/>
                  </a:cubicBezTo>
                  <a:cubicBezTo>
                    <a:pt x="3361" y="3"/>
                    <a:pt x="3352" y="0"/>
                    <a:pt x="3344" y="0"/>
                  </a:cubicBezTo>
                  <a:close/>
                </a:path>
              </a:pathLst>
            </a:custGeom>
            <a:solidFill>
              <a:srgbClr val="343B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4" name="Google Shape;194;p32"/>
            <p:cNvSpPr/>
            <p:nvPr/>
          </p:nvSpPr>
          <p:spPr>
            <a:xfrm>
              <a:off x="1929497" y="1741567"/>
              <a:ext cx="186665" cy="101914"/>
            </a:xfrm>
            <a:custGeom>
              <a:avLst/>
              <a:gdLst/>
              <a:ahLst/>
              <a:cxnLst/>
              <a:rect l="l" t="t" r="r" b="b"/>
              <a:pathLst>
                <a:path w="5949" h="3248" extrusionOk="0">
                  <a:moveTo>
                    <a:pt x="5614" y="1"/>
                  </a:moveTo>
                  <a:lnTo>
                    <a:pt x="0" y="759"/>
                  </a:lnTo>
                  <a:lnTo>
                    <a:pt x="61" y="3247"/>
                  </a:lnTo>
                  <a:lnTo>
                    <a:pt x="5948" y="2681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5" name="Google Shape;195;p32"/>
            <p:cNvSpPr/>
            <p:nvPr/>
          </p:nvSpPr>
          <p:spPr>
            <a:xfrm>
              <a:off x="1929497" y="1756189"/>
              <a:ext cx="70160" cy="87292"/>
            </a:xfrm>
            <a:custGeom>
              <a:avLst/>
              <a:gdLst/>
              <a:ahLst/>
              <a:cxnLst/>
              <a:rect l="l" t="t" r="r" b="b"/>
              <a:pathLst>
                <a:path w="2236" h="2782" extrusionOk="0">
                  <a:moveTo>
                    <a:pt x="2124" y="0"/>
                  </a:moveTo>
                  <a:lnTo>
                    <a:pt x="0" y="293"/>
                  </a:lnTo>
                  <a:lnTo>
                    <a:pt x="61" y="2781"/>
                  </a:lnTo>
                  <a:lnTo>
                    <a:pt x="2235" y="2569"/>
                  </a:lnTo>
                  <a:lnTo>
                    <a:pt x="212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6" name="Google Shape;196;p32"/>
            <p:cNvSpPr/>
            <p:nvPr/>
          </p:nvSpPr>
          <p:spPr>
            <a:xfrm>
              <a:off x="1994856" y="1754902"/>
              <a:ext cx="6056" cy="83182"/>
            </a:xfrm>
            <a:custGeom>
              <a:avLst/>
              <a:gdLst/>
              <a:ahLst/>
              <a:cxnLst/>
              <a:rect l="l" t="t" r="r" b="b"/>
              <a:pathLst>
                <a:path w="193" h="2651" extrusionOk="0">
                  <a:moveTo>
                    <a:pt x="31" y="1"/>
                  </a:moveTo>
                  <a:cubicBezTo>
                    <a:pt x="11" y="10"/>
                    <a:pt x="1" y="21"/>
                    <a:pt x="1" y="41"/>
                  </a:cubicBezTo>
                  <a:lnTo>
                    <a:pt x="112" y="2610"/>
                  </a:lnTo>
                  <a:cubicBezTo>
                    <a:pt x="112" y="2631"/>
                    <a:pt x="132" y="2651"/>
                    <a:pt x="152" y="2651"/>
                  </a:cubicBezTo>
                  <a:cubicBezTo>
                    <a:pt x="172" y="2651"/>
                    <a:pt x="193" y="2631"/>
                    <a:pt x="193" y="2610"/>
                  </a:cubicBezTo>
                  <a:lnTo>
                    <a:pt x="71" y="41"/>
                  </a:lnTo>
                  <a:cubicBezTo>
                    <a:pt x="71" y="21"/>
                    <a:pt x="62" y="1"/>
                    <a:pt x="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7" name="Google Shape;197;p32"/>
            <p:cNvSpPr/>
            <p:nvPr/>
          </p:nvSpPr>
          <p:spPr>
            <a:xfrm>
              <a:off x="2024382" y="1755624"/>
              <a:ext cx="73361" cy="69062"/>
            </a:xfrm>
            <a:custGeom>
              <a:avLst/>
              <a:gdLst/>
              <a:ahLst/>
              <a:cxnLst/>
              <a:rect l="l" t="t" r="r" b="b"/>
              <a:pathLst>
                <a:path w="2338" h="2201" extrusionOk="0">
                  <a:moveTo>
                    <a:pt x="1172" y="0"/>
                  </a:moveTo>
                  <a:cubicBezTo>
                    <a:pt x="1129" y="0"/>
                    <a:pt x="1086" y="3"/>
                    <a:pt x="1043" y="8"/>
                  </a:cubicBezTo>
                  <a:cubicBezTo>
                    <a:pt x="436" y="79"/>
                    <a:pt x="0" y="625"/>
                    <a:pt x="71" y="1232"/>
                  </a:cubicBezTo>
                  <a:cubicBezTo>
                    <a:pt x="137" y="1794"/>
                    <a:pt x="610" y="2200"/>
                    <a:pt x="1162" y="2200"/>
                  </a:cubicBezTo>
                  <a:cubicBezTo>
                    <a:pt x="1206" y="2200"/>
                    <a:pt x="1250" y="2198"/>
                    <a:pt x="1295" y="2193"/>
                  </a:cubicBezTo>
                  <a:cubicBezTo>
                    <a:pt x="1902" y="2122"/>
                    <a:pt x="2337" y="1576"/>
                    <a:pt x="2266" y="979"/>
                  </a:cubicBezTo>
                  <a:cubicBezTo>
                    <a:pt x="2201" y="415"/>
                    <a:pt x="1725" y="0"/>
                    <a:pt x="1172" y="0"/>
                  </a:cubicBezTo>
                  <a:close/>
                </a:path>
              </a:pathLst>
            </a:custGeom>
            <a:solidFill>
              <a:srgbClr val="F9EA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8" name="Google Shape;198;p32"/>
            <p:cNvSpPr/>
            <p:nvPr/>
          </p:nvSpPr>
          <p:spPr>
            <a:xfrm>
              <a:off x="2039318" y="1767579"/>
              <a:ext cx="40006" cy="42265"/>
            </a:xfrm>
            <a:custGeom>
              <a:avLst/>
              <a:gdLst/>
              <a:ahLst/>
              <a:cxnLst/>
              <a:rect l="l" t="t" r="r" b="b"/>
              <a:pathLst>
                <a:path w="1275" h="1347" extrusionOk="0">
                  <a:moveTo>
                    <a:pt x="982" y="0"/>
                  </a:moveTo>
                  <a:cubicBezTo>
                    <a:pt x="936" y="0"/>
                    <a:pt x="891" y="11"/>
                    <a:pt x="850" y="31"/>
                  </a:cubicBezTo>
                  <a:cubicBezTo>
                    <a:pt x="728" y="72"/>
                    <a:pt x="688" y="183"/>
                    <a:pt x="607" y="264"/>
                  </a:cubicBezTo>
                  <a:cubicBezTo>
                    <a:pt x="544" y="156"/>
                    <a:pt x="553" y="24"/>
                    <a:pt x="414" y="24"/>
                  </a:cubicBezTo>
                  <a:cubicBezTo>
                    <a:pt x="396" y="24"/>
                    <a:pt x="376" y="27"/>
                    <a:pt x="354" y="31"/>
                  </a:cubicBezTo>
                  <a:cubicBezTo>
                    <a:pt x="263" y="42"/>
                    <a:pt x="182" y="112"/>
                    <a:pt x="131" y="193"/>
                  </a:cubicBezTo>
                  <a:cubicBezTo>
                    <a:pt x="0" y="395"/>
                    <a:pt x="50" y="669"/>
                    <a:pt x="172" y="871"/>
                  </a:cubicBezTo>
                  <a:cubicBezTo>
                    <a:pt x="304" y="1073"/>
                    <a:pt x="506" y="1215"/>
                    <a:pt x="698" y="1346"/>
                  </a:cubicBezTo>
                  <a:cubicBezTo>
                    <a:pt x="890" y="1144"/>
                    <a:pt x="1052" y="901"/>
                    <a:pt x="1174" y="649"/>
                  </a:cubicBezTo>
                  <a:cubicBezTo>
                    <a:pt x="1214" y="557"/>
                    <a:pt x="1254" y="456"/>
                    <a:pt x="1264" y="355"/>
                  </a:cubicBezTo>
                  <a:cubicBezTo>
                    <a:pt x="1275" y="254"/>
                    <a:pt x="1244" y="143"/>
                    <a:pt x="1163" y="72"/>
                  </a:cubicBezTo>
                  <a:cubicBezTo>
                    <a:pt x="1115" y="23"/>
                    <a:pt x="1049" y="0"/>
                    <a:pt x="982" y="0"/>
                  </a:cubicBezTo>
                  <a:close/>
                </a:path>
              </a:pathLst>
            </a:custGeom>
            <a:solidFill>
              <a:srgbClr val="839D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99" name="Google Shape;199;p32"/>
          <p:cNvGrpSpPr/>
          <p:nvPr/>
        </p:nvGrpSpPr>
        <p:grpSpPr>
          <a:xfrm flipH="1">
            <a:off x="688710" y="446028"/>
            <a:ext cx="1096006" cy="1117170"/>
            <a:chOff x="1856136" y="1549944"/>
            <a:chExt cx="306652" cy="312583"/>
          </a:xfrm>
        </p:grpSpPr>
        <p:sp>
          <p:nvSpPr>
            <p:cNvPr id="200" name="Google Shape;200;p32"/>
            <p:cNvSpPr/>
            <p:nvPr/>
          </p:nvSpPr>
          <p:spPr>
            <a:xfrm>
              <a:off x="1856136" y="1549944"/>
              <a:ext cx="306652" cy="312583"/>
            </a:xfrm>
            <a:custGeom>
              <a:avLst/>
              <a:gdLst/>
              <a:ahLst/>
              <a:cxnLst/>
              <a:rect l="l" t="t" r="r" b="b"/>
              <a:pathLst>
                <a:path w="9773" h="9962" extrusionOk="0">
                  <a:moveTo>
                    <a:pt x="7598" y="3649"/>
                  </a:moveTo>
                  <a:lnTo>
                    <a:pt x="6931" y="4206"/>
                  </a:lnTo>
                  <a:cubicBezTo>
                    <a:pt x="6951" y="4155"/>
                    <a:pt x="6971" y="4105"/>
                    <a:pt x="6981" y="4054"/>
                  </a:cubicBezTo>
                  <a:cubicBezTo>
                    <a:pt x="7062" y="3943"/>
                    <a:pt x="7143" y="3862"/>
                    <a:pt x="7244" y="3801"/>
                  </a:cubicBezTo>
                  <a:cubicBezTo>
                    <a:pt x="7355" y="3720"/>
                    <a:pt x="7477" y="3680"/>
                    <a:pt x="7598" y="3649"/>
                  </a:cubicBezTo>
                  <a:close/>
                  <a:moveTo>
                    <a:pt x="5039" y="4246"/>
                  </a:moveTo>
                  <a:lnTo>
                    <a:pt x="4827" y="4853"/>
                  </a:lnTo>
                  <a:lnTo>
                    <a:pt x="4614" y="4287"/>
                  </a:lnTo>
                  <a:cubicBezTo>
                    <a:pt x="4654" y="4276"/>
                    <a:pt x="4685" y="4267"/>
                    <a:pt x="4715" y="4267"/>
                  </a:cubicBezTo>
                  <a:cubicBezTo>
                    <a:pt x="4827" y="4256"/>
                    <a:pt x="4928" y="4246"/>
                    <a:pt x="5039" y="4246"/>
                  </a:cubicBezTo>
                  <a:close/>
                  <a:moveTo>
                    <a:pt x="5002" y="0"/>
                  </a:moveTo>
                  <a:cubicBezTo>
                    <a:pt x="4913" y="0"/>
                    <a:pt x="4824" y="3"/>
                    <a:pt x="4735" y="8"/>
                  </a:cubicBezTo>
                  <a:cubicBezTo>
                    <a:pt x="4179" y="38"/>
                    <a:pt x="3633" y="160"/>
                    <a:pt x="3117" y="382"/>
                  </a:cubicBezTo>
                  <a:cubicBezTo>
                    <a:pt x="2611" y="594"/>
                    <a:pt x="2145" y="878"/>
                    <a:pt x="1731" y="1242"/>
                  </a:cubicBezTo>
                  <a:cubicBezTo>
                    <a:pt x="1316" y="1616"/>
                    <a:pt x="962" y="2041"/>
                    <a:pt x="679" y="2516"/>
                  </a:cubicBezTo>
                  <a:cubicBezTo>
                    <a:pt x="426" y="2952"/>
                    <a:pt x="234" y="3427"/>
                    <a:pt x="122" y="3923"/>
                  </a:cubicBezTo>
                  <a:lnTo>
                    <a:pt x="113" y="3923"/>
                  </a:lnTo>
                  <a:cubicBezTo>
                    <a:pt x="21" y="4074"/>
                    <a:pt x="1" y="4246"/>
                    <a:pt x="41" y="4418"/>
                  </a:cubicBezTo>
                  <a:cubicBezTo>
                    <a:pt x="82" y="4590"/>
                    <a:pt x="183" y="4732"/>
                    <a:pt x="335" y="4823"/>
                  </a:cubicBezTo>
                  <a:lnTo>
                    <a:pt x="2631" y="6209"/>
                  </a:lnTo>
                  <a:lnTo>
                    <a:pt x="2257" y="6259"/>
                  </a:lnTo>
                  <a:cubicBezTo>
                    <a:pt x="1943" y="6300"/>
                    <a:pt x="1711" y="6563"/>
                    <a:pt x="1721" y="6877"/>
                  </a:cubicBezTo>
                  <a:lnTo>
                    <a:pt x="1781" y="9365"/>
                  </a:lnTo>
                  <a:cubicBezTo>
                    <a:pt x="1792" y="9537"/>
                    <a:pt x="1862" y="9698"/>
                    <a:pt x="1984" y="9810"/>
                  </a:cubicBezTo>
                  <a:cubicBezTo>
                    <a:pt x="2105" y="9911"/>
                    <a:pt x="2247" y="9961"/>
                    <a:pt x="2399" y="9961"/>
                  </a:cubicBezTo>
                  <a:lnTo>
                    <a:pt x="2449" y="9961"/>
                  </a:lnTo>
                  <a:lnTo>
                    <a:pt x="4411" y="9770"/>
                  </a:lnTo>
                  <a:cubicBezTo>
                    <a:pt x="4462" y="9790"/>
                    <a:pt x="4523" y="9790"/>
                    <a:pt x="4573" y="9790"/>
                  </a:cubicBezTo>
                  <a:lnTo>
                    <a:pt x="4624" y="9790"/>
                  </a:lnTo>
                  <a:cubicBezTo>
                    <a:pt x="4705" y="9790"/>
                    <a:pt x="4776" y="9770"/>
                    <a:pt x="4847" y="9729"/>
                  </a:cubicBezTo>
                  <a:lnTo>
                    <a:pt x="8347" y="9395"/>
                  </a:lnTo>
                  <a:cubicBezTo>
                    <a:pt x="8509" y="9385"/>
                    <a:pt x="8660" y="9304"/>
                    <a:pt x="8761" y="9172"/>
                  </a:cubicBezTo>
                  <a:cubicBezTo>
                    <a:pt x="8862" y="9041"/>
                    <a:pt x="8913" y="8879"/>
                    <a:pt x="8893" y="8718"/>
                  </a:cubicBezTo>
                  <a:lnTo>
                    <a:pt x="8559" y="6027"/>
                  </a:lnTo>
                  <a:cubicBezTo>
                    <a:pt x="8539" y="5865"/>
                    <a:pt x="8448" y="5713"/>
                    <a:pt x="8327" y="5622"/>
                  </a:cubicBezTo>
                  <a:cubicBezTo>
                    <a:pt x="8220" y="5541"/>
                    <a:pt x="8095" y="5492"/>
                    <a:pt x="7966" y="5492"/>
                  </a:cubicBezTo>
                  <a:cubicBezTo>
                    <a:pt x="7934" y="5492"/>
                    <a:pt x="7903" y="5495"/>
                    <a:pt x="7871" y="5501"/>
                  </a:cubicBezTo>
                  <a:lnTo>
                    <a:pt x="7315" y="5571"/>
                  </a:lnTo>
                  <a:lnTo>
                    <a:pt x="9460" y="3791"/>
                  </a:lnTo>
                  <a:cubicBezTo>
                    <a:pt x="9732" y="3568"/>
                    <a:pt x="9773" y="3154"/>
                    <a:pt x="9550" y="2880"/>
                  </a:cubicBezTo>
                  <a:cubicBezTo>
                    <a:pt x="9530" y="2860"/>
                    <a:pt x="9520" y="2850"/>
                    <a:pt x="9510" y="2830"/>
                  </a:cubicBezTo>
                  <a:cubicBezTo>
                    <a:pt x="9439" y="2689"/>
                    <a:pt x="9358" y="2547"/>
                    <a:pt x="9267" y="2405"/>
                  </a:cubicBezTo>
                  <a:lnTo>
                    <a:pt x="9267" y="2395"/>
                  </a:lnTo>
                  <a:cubicBezTo>
                    <a:pt x="8781" y="1637"/>
                    <a:pt x="8114" y="1009"/>
                    <a:pt x="7325" y="585"/>
                  </a:cubicBezTo>
                  <a:cubicBezTo>
                    <a:pt x="6606" y="202"/>
                    <a:pt x="5804" y="0"/>
                    <a:pt x="500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1" name="Google Shape;201;p32"/>
            <p:cNvSpPr/>
            <p:nvPr/>
          </p:nvSpPr>
          <p:spPr>
            <a:xfrm>
              <a:off x="1877096" y="1608557"/>
              <a:ext cx="262849" cy="78444"/>
            </a:xfrm>
            <a:custGeom>
              <a:avLst/>
              <a:gdLst/>
              <a:ahLst/>
              <a:cxnLst/>
              <a:rect l="l" t="t" r="r" b="b"/>
              <a:pathLst>
                <a:path w="8377" h="2500" extrusionOk="0">
                  <a:moveTo>
                    <a:pt x="6717" y="1"/>
                  </a:moveTo>
                  <a:lnTo>
                    <a:pt x="861" y="740"/>
                  </a:lnTo>
                  <a:cubicBezTo>
                    <a:pt x="578" y="1286"/>
                    <a:pt x="284" y="1842"/>
                    <a:pt x="1" y="2399"/>
                  </a:cubicBezTo>
                  <a:cubicBezTo>
                    <a:pt x="179" y="2309"/>
                    <a:pt x="586" y="2129"/>
                    <a:pt x="1111" y="2129"/>
                  </a:cubicBezTo>
                  <a:cubicBezTo>
                    <a:pt x="1240" y="2129"/>
                    <a:pt x="1376" y="2140"/>
                    <a:pt x="1518" y="2166"/>
                  </a:cubicBezTo>
                  <a:cubicBezTo>
                    <a:pt x="1902" y="2237"/>
                    <a:pt x="2196" y="2378"/>
                    <a:pt x="2378" y="2500"/>
                  </a:cubicBezTo>
                  <a:cubicBezTo>
                    <a:pt x="2590" y="2318"/>
                    <a:pt x="3136" y="1903"/>
                    <a:pt x="3966" y="1792"/>
                  </a:cubicBezTo>
                  <a:cubicBezTo>
                    <a:pt x="4110" y="1772"/>
                    <a:pt x="4249" y="1764"/>
                    <a:pt x="4380" y="1764"/>
                  </a:cubicBezTo>
                  <a:cubicBezTo>
                    <a:pt x="5002" y="1764"/>
                    <a:pt x="5467" y="1953"/>
                    <a:pt x="5676" y="2044"/>
                  </a:cubicBezTo>
                  <a:cubicBezTo>
                    <a:pt x="5787" y="1852"/>
                    <a:pt x="5959" y="1610"/>
                    <a:pt x="6242" y="1417"/>
                  </a:cubicBezTo>
                  <a:cubicBezTo>
                    <a:pt x="6552" y="1210"/>
                    <a:pt x="6891" y="1141"/>
                    <a:pt x="7205" y="1141"/>
                  </a:cubicBezTo>
                  <a:cubicBezTo>
                    <a:pt x="7813" y="1141"/>
                    <a:pt x="8330" y="1401"/>
                    <a:pt x="8376" y="1428"/>
                  </a:cubicBezTo>
                  <a:lnTo>
                    <a:pt x="8083" y="861"/>
                  </a:lnTo>
                  <a:lnTo>
                    <a:pt x="6717" y="1"/>
                  </a:lnTo>
                  <a:close/>
                </a:path>
              </a:pathLst>
            </a:custGeom>
            <a:solidFill>
              <a:srgbClr val="C64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2" name="Google Shape;202;p32"/>
            <p:cNvSpPr/>
            <p:nvPr/>
          </p:nvSpPr>
          <p:spPr>
            <a:xfrm>
              <a:off x="1877096" y="1569053"/>
              <a:ext cx="262849" cy="114779"/>
            </a:xfrm>
            <a:custGeom>
              <a:avLst/>
              <a:gdLst/>
              <a:ahLst/>
              <a:cxnLst/>
              <a:rect l="l" t="t" r="r" b="b"/>
              <a:pathLst>
                <a:path w="8377" h="3658" extrusionOk="0">
                  <a:moveTo>
                    <a:pt x="4313" y="0"/>
                  </a:moveTo>
                  <a:cubicBezTo>
                    <a:pt x="4241" y="0"/>
                    <a:pt x="4170" y="2"/>
                    <a:pt x="4098" y="6"/>
                  </a:cubicBezTo>
                  <a:cubicBezTo>
                    <a:pt x="2105" y="117"/>
                    <a:pt x="396" y="1614"/>
                    <a:pt x="1" y="3658"/>
                  </a:cubicBezTo>
                  <a:cubicBezTo>
                    <a:pt x="92" y="3465"/>
                    <a:pt x="476" y="2767"/>
                    <a:pt x="1326" y="2433"/>
                  </a:cubicBezTo>
                  <a:cubicBezTo>
                    <a:pt x="1667" y="2298"/>
                    <a:pt x="1987" y="2259"/>
                    <a:pt x="2247" y="2259"/>
                  </a:cubicBezTo>
                  <a:cubicBezTo>
                    <a:pt x="2474" y="2259"/>
                    <a:pt x="2654" y="2289"/>
                    <a:pt x="2763" y="2312"/>
                  </a:cubicBezTo>
                  <a:cubicBezTo>
                    <a:pt x="2853" y="2201"/>
                    <a:pt x="3339" y="1655"/>
                    <a:pt x="4168" y="1574"/>
                  </a:cubicBezTo>
                  <a:cubicBezTo>
                    <a:pt x="4233" y="1568"/>
                    <a:pt x="4296" y="1565"/>
                    <a:pt x="4357" y="1565"/>
                  </a:cubicBezTo>
                  <a:cubicBezTo>
                    <a:pt x="5044" y="1565"/>
                    <a:pt x="5514" y="1906"/>
                    <a:pt x="5635" y="1999"/>
                  </a:cubicBezTo>
                  <a:cubicBezTo>
                    <a:pt x="5805" y="1914"/>
                    <a:pt x="6144" y="1780"/>
                    <a:pt x="6588" y="1780"/>
                  </a:cubicBezTo>
                  <a:cubicBezTo>
                    <a:pt x="6674" y="1780"/>
                    <a:pt x="6765" y="1785"/>
                    <a:pt x="6859" y="1796"/>
                  </a:cubicBezTo>
                  <a:cubicBezTo>
                    <a:pt x="7760" y="1907"/>
                    <a:pt x="8275" y="2545"/>
                    <a:pt x="8376" y="2687"/>
                  </a:cubicBezTo>
                  <a:cubicBezTo>
                    <a:pt x="7648" y="1044"/>
                    <a:pt x="6042" y="0"/>
                    <a:pt x="4313" y="0"/>
                  </a:cubicBezTo>
                  <a:close/>
                </a:path>
              </a:pathLst>
            </a:custGeom>
            <a:solidFill>
              <a:srgbClr val="E65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3" name="Google Shape;203;p32"/>
            <p:cNvSpPr/>
            <p:nvPr/>
          </p:nvSpPr>
          <p:spPr>
            <a:xfrm>
              <a:off x="1875841" y="1652141"/>
              <a:ext cx="265705" cy="111673"/>
            </a:xfrm>
            <a:custGeom>
              <a:avLst/>
              <a:gdLst/>
              <a:ahLst/>
              <a:cxnLst/>
              <a:rect l="l" t="t" r="r" b="b"/>
              <a:pathLst>
                <a:path w="8468" h="3559" extrusionOk="0">
                  <a:moveTo>
                    <a:pt x="8422" y="1"/>
                  </a:moveTo>
                  <a:cubicBezTo>
                    <a:pt x="8412" y="1"/>
                    <a:pt x="8401" y="3"/>
                    <a:pt x="8396" y="8"/>
                  </a:cubicBezTo>
                  <a:lnTo>
                    <a:pt x="4199" y="3478"/>
                  </a:lnTo>
                  <a:lnTo>
                    <a:pt x="61" y="969"/>
                  </a:lnTo>
                  <a:cubicBezTo>
                    <a:pt x="55" y="966"/>
                    <a:pt x="50" y="965"/>
                    <a:pt x="45" y="965"/>
                  </a:cubicBezTo>
                  <a:cubicBezTo>
                    <a:pt x="30" y="965"/>
                    <a:pt x="18" y="975"/>
                    <a:pt x="11" y="989"/>
                  </a:cubicBezTo>
                  <a:cubicBezTo>
                    <a:pt x="0" y="999"/>
                    <a:pt x="0" y="1030"/>
                    <a:pt x="20" y="1040"/>
                  </a:cubicBezTo>
                  <a:lnTo>
                    <a:pt x="4188" y="3559"/>
                  </a:lnTo>
                  <a:lnTo>
                    <a:pt x="4208" y="3559"/>
                  </a:lnTo>
                  <a:cubicBezTo>
                    <a:pt x="4208" y="3559"/>
                    <a:pt x="4219" y="3559"/>
                    <a:pt x="4228" y="3548"/>
                  </a:cubicBezTo>
                  <a:lnTo>
                    <a:pt x="8447" y="69"/>
                  </a:lnTo>
                  <a:cubicBezTo>
                    <a:pt x="8457" y="48"/>
                    <a:pt x="8467" y="28"/>
                    <a:pt x="8447" y="8"/>
                  </a:cubicBezTo>
                  <a:cubicBezTo>
                    <a:pt x="8442" y="3"/>
                    <a:pt x="8432" y="1"/>
                    <a:pt x="8422" y="1"/>
                  </a:cubicBezTo>
                  <a:close/>
                </a:path>
              </a:pathLst>
            </a:custGeom>
            <a:solidFill>
              <a:srgbClr val="343B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4" name="Google Shape;204;p32"/>
            <p:cNvSpPr/>
            <p:nvPr/>
          </p:nvSpPr>
          <p:spPr>
            <a:xfrm>
              <a:off x="1962506" y="1630365"/>
              <a:ext cx="92689" cy="133449"/>
            </a:xfrm>
            <a:custGeom>
              <a:avLst/>
              <a:gdLst/>
              <a:ahLst/>
              <a:cxnLst/>
              <a:rect l="l" t="t" r="r" b="b"/>
              <a:pathLst>
                <a:path w="2954" h="4253" extrusionOk="0">
                  <a:moveTo>
                    <a:pt x="2907" y="0"/>
                  </a:moveTo>
                  <a:cubicBezTo>
                    <a:pt x="2893" y="0"/>
                    <a:pt x="2880" y="10"/>
                    <a:pt x="2873" y="24"/>
                  </a:cubicBezTo>
                  <a:lnTo>
                    <a:pt x="1446" y="4101"/>
                  </a:lnTo>
                  <a:lnTo>
                    <a:pt x="81" y="348"/>
                  </a:lnTo>
                  <a:cubicBezTo>
                    <a:pt x="71" y="328"/>
                    <a:pt x="50" y="317"/>
                    <a:pt x="30" y="317"/>
                  </a:cubicBezTo>
                  <a:cubicBezTo>
                    <a:pt x="10" y="328"/>
                    <a:pt x="0" y="348"/>
                    <a:pt x="10" y="368"/>
                  </a:cubicBezTo>
                  <a:lnTo>
                    <a:pt x="1406" y="4233"/>
                  </a:lnTo>
                  <a:cubicBezTo>
                    <a:pt x="1416" y="4242"/>
                    <a:pt x="1426" y="4253"/>
                    <a:pt x="1446" y="4253"/>
                  </a:cubicBezTo>
                  <a:cubicBezTo>
                    <a:pt x="1457" y="4253"/>
                    <a:pt x="1477" y="4242"/>
                    <a:pt x="1477" y="4233"/>
                  </a:cubicBezTo>
                  <a:lnTo>
                    <a:pt x="2943" y="54"/>
                  </a:lnTo>
                  <a:cubicBezTo>
                    <a:pt x="2954" y="34"/>
                    <a:pt x="2943" y="14"/>
                    <a:pt x="2923" y="4"/>
                  </a:cubicBezTo>
                  <a:cubicBezTo>
                    <a:pt x="2918" y="1"/>
                    <a:pt x="2912" y="0"/>
                    <a:pt x="2907" y="0"/>
                  </a:cubicBezTo>
                  <a:close/>
                </a:path>
              </a:pathLst>
            </a:custGeom>
            <a:solidFill>
              <a:srgbClr val="343B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5" name="Google Shape;205;p32"/>
            <p:cNvSpPr/>
            <p:nvPr/>
          </p:nvSpPr>
          <p:spPr>
            <a:xfrm>
              <a:off x="1950112" y="1671532"/>
              <a:ext cx="106683" cy="92281"/>
            </a:xfrm>
            <a:custGeom>
              <a:avLst/>
              <a:gdLst/>
              <a:ahLst/>
              <a:cxnLst/>
              <a:rect l="l" t="t" r="r" b="b"/>
              <a:pathLst>
                <a:path w="3400" h="2941" extrusionOk="0">
                  <a:moveTo>
                    <a:pt x="3344" y="0"/>
                  </a:moveTo>
                  <a:cubicBezTo>
                    <a:pt x="3334" y="0"/>
                    <a:pt x="3324" y="5"/>
                    <a:pt x="3318" y="17"/>
                  </a:cubicBezTo>
                  <a:lnTo>
                    <a:pt x="1832" y="2829"/>
                  </a:lnTo>
                  <a:lnTo>
                    <a:pt x="81" y="473"/>
                  </a:lnTo>
                  <a:cubicBezTo>
                    <a:pt x="69" y="461"/>
                    <a:pt x="57" y="456"/>
                    <a:pt x="45" y="456"/>
                  </a:cubicBezTo>
                  <a:cubicBezTo>
                    <a:pt x="37" y="456"/>
                    <a:pt x="29" y="458"/>
                    <a:pt x="20" y="462"/>
                  </a:cubicBezTo>
                  <a:cubicBezTo>
                    <a:pt x="11" y="473"/>
                    <a:pt x="0" y="503"/>
                    <a:pt x="20" y="513"/>
                  </a:cubicBezTo>
                  <a:lnTo>
                    <a:pt x="1811" y="2930"/>
                  </a:lnTo>
                  <a:cubicBezTo>
                    <a:pt x="1811" y="2941"/>
                    <a:pt x="1821" y="2941"/>
                    <a:pt x="1841" y="2941"/>
                  </a:cubicBezTo>
                  <a:cubicBezTo>
                    <a:pt x="1852" y="2941"/>
                    <a:pt x="1861" y="2930"/>
                    <a:pt x="1872" y="2921"/>
                  </a:cubicBezTo>
                  <a:lnTo>
                    <a:pt x="3389" y="57"/>
                  </a:lnTo>
                  <a:cubicBezTo>
                    <a:pt x="3399" y="37"/>
                    <a:pt x="3389" y="17"/>
                    <a:pt x="3369" y="7"/>
                  </a:cubicBezTo>
                  <a:cubicBezTo>
                    <a:pt x="3361" y="3"/>
                    <a:pt x="3352" y="0"/>
                    <a:pt x="3344" y="0"/>
                  </a:cubicBezTo>
                  <a:close/>
                </a:path>
              </a:pathLst>
            </a:custGeom>
            <a:solidFill>
              <a:srgbClr val="343B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6" name="Google Shape;206;p32"/>
            <p:cNvSpPr/>
            <p:nvPr/>
          </p:nvSpPr>
          <p:spPr>
            <a:xfrm>
              <a:off x="1929497" y="1741567"/>
              <a:ext cx="186665" cy="101914"/>
            </a:xfrm>
            <a:custGeom>
              <a:avLst/>
              <a:gdLst/>
              <a:ahLst/>
              <a:cxnLst/>
              <a:rect l="l" t="t" r="r" b="b"/>
              <a:pathLst>
                <a:path w="5949" h="3248" extrusionOk="0">
                  <a:moveTo>
                    <a:pt x="5614" y="1"/>
                  </a:moveTo>
                  <a:lnTo>
                    <a:pt x="0" y="759"/>
                  </a:lnTo>
                  <a:lnTo>
                    <a:pt x="61" y="3247"/>
                  </a:lnTo>
                  <a:lnTo>
                    <a:pt x="5948" y="2681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7" name="Google Shape;207;p32"/>
            <p:cNvSpPr/>
            <p:nvPr/>
          </p:nvSpPr>
          <p:spPr>
            <a:xfrm>
              <a:off x="1929497" y="1756189"/>
              <a:ext cx="70160" cy="87292"/>
            </a:xfrm>
            <a:custGeom>
              <a:avLst/>
              <a:gdLst/>
              <a:ahLst/>
              <a:cxnLst/>
              <a:rect l="l" t="t" r="r" b="b"/>
              <a:pathLst>
                <a:path w="2236" h="2782" extrusionOk="0">
                  <a:moveTo>
                    <a:pt x="2124" y="0"/>
                  </a:moveTo>
                  <a:lnTo>
                    <a:pt x="0" y="293"/>
                  </a:lnTo>
                  <a:lnTo>
                    <a:pt x="61" y="2781"/>
                  </a:lnTo>
                  <a:lnTo>
                    <a:pt x="2235" y="2569"/>
                  </a:lnTo>
                  <a:lnTo>
                    <a:pt x="212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8" name="Google Shape;208;p32"/>
            <p:cNvSpPr/>
            <p:nvPr/>
          </p:nvSpPr>
          <p:spPr>
            <a:xfrm>
              <a:off x="1994856" y="1754902"/>
              <a:ext cx="6056" cy="83182"/>
            </a:xfrm>
            <a:custGeom>
              <a:avLst/>
              <a:gdLst/>
              <a:ahLst/>
              <a:cxnLst/>
              <a:rect l="l" t="t" r="r" b="b"/>
              <a:pathLst>
                <a:path w="193" h="2651" extrusionOk="0">
                  <a:moveTo>
                    <a:pt x="31" y="1"/>
                  </a:moveTo>
                  <a:cubicBezTo>
                    <a:pt x="11" y="10"/>
                    <a:pt x="1" y="21"/>
                    <a:pt x="1" y="41"/>
                  </a:cubicBezTo>
                  <a:lnTo>
                    <a:pt x="112" y="2610"/>
                  </a:lnTo>
                  <a:cubicBezTo>
                    <a:pt x="112" y="2631"/>
                    <a:pt x="132" y="2651"/>
                    <a:pt x="152" y="2651"/>
                  </a:cubicBezTo>
                  <a:cubicBezTo>
                    <a:pt x="172" y="2651"/>
                    <a:pt x="193" y="2631"/>
                    <a:pt x="193" y="2610"/>
                  </a:cubicBezTo>
                  <a:lnTo>
                    <a:pt x="71" y="41"/>
                  </a:lnTo>
                  <a:cubicBezTo>
                    <a:pt x="71" y="21"/>
                    <a:pt x="62" y="1"/>
                    <a:pt x="3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9" name="Google Shape;209;p32"/>
            <p:cNvSpPr/>
            <p:nvPr/>
          </p:nvSpPr>
          <p:spPr>
            <a:xfrm>
              <a:off x="2024382" y="1755624"/>
              <a:ext cx="73361" cy="69062"/>
            </a:xfrm>
            <a:custGeom>
              <a:avLst/>
              <a:gdLst/>
              <a:ahLst/>
              <a:cxnLst/>
              <a:rect l="l" t="t" r="r" b="b"/>
              <a:pathLst>
                <a:path w="2338" h="2201" extrusionOk="0">
                  <a:moveTo>
                    <a:pt x="1172" y="0"/>
                  </a:moveTo>
                  <a:cubicBezTo>
                    <a:pt x="1129" y="0"/>
                    <a:pt x="1086" y="3"/>
                    <a:pt x="1043" y="8"/>
                  </a:cubicBezTo>
                  <a:cubicBezTo>
                    <a:pt x="436" y="79"/>
                    <a:pt x="0" y="625"/>
                    <a:pt x="71" y="1232"/>
                  </a:cubicBezTo>
                  <a:cubicBezTo>
                    <a:pt x="137" y="1794"/>
                    <a:pt x="610" y="2200"/>
                    <a:pt x="1162" y="2200"/>
                  </a:cubicBezTo>
                  <a:cubicBezTo>
                    <a:pt x="1206" y="2200"/>
                    <a:pt x="1250" y="2198"/>
                    <a:pt x="1295" y="2193"/>
                  </a:cubicBezTo>
                  <a:cubicBezTo>
                    <a:pt x="1902" y="2122"/>
                    <a:pt x="2337" y="1576"/>
                    <a:pt x="2266" y="979"/>
                  </a:cubicBezTo>
                  <a:cubicBezTo>
                    <a:pt x="2201" y="415"/>
                    <a:pt x="1725" y="0"/>
                    <a:pt x="1172" y="0"/>
                  </a:cubicBezTo>
                  <a:close/>
                </a:path>
              </a:pathLst>
            </a:custGeom>
            <a:solidFill>
              <a:srgbClr val="F9EA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0" name="Google Shape;210;p32"/>
            <p:cNvSpPr/>
            <p:nvPr/>
          </p:nvSpPr>
          <p:spPr>
            <a:xfrm>
              <a:off x="2039318" y="1767579"/>
              <a:ext cx="40006" cy="42265"/>
            </a:xfrm>
            <a:custGeom>
              <a:avLst/>
              <a:gdLst/>
              <a:ahLst/>
              <a:cxnLst/>
              <a:rect l="l" t="t" r="r" b="b"/>
              <a:pathLst>
                <a:path w="1275" h="1347" extrusionOk="0">
                  <a:moveTo>
                    <a:pt x="982" y="0"/>
                  </a:moveTo>
                  <a:cubicBezTo>
                    <a:pt x="936" y="0"/>
                    <a:pt x="891" y="11"/>
                    <a:pt x="850" y="31"/>
                  </a:cubicBezTo>
                  <a:cubicBezTo>
                    <a:pt x="728" y="72"/>
                    <a:pt x="688" y="183"/>
                    <a:pt x="607" y="264"/>
                  </a:cubicBezTo>
                  <a:cubicBezTo>
                    <a:pt x="544" y="156"/>
                    <a:pt x="553" y="24"/>
                    <a:pt x="414" y="24"/>
                  </a:cubicBezTo>
                  <a:cubicBezTo>
                    <a:pt x="396" y="24"/>
                    <a:pt x="376" y="27"/>
                    <a:pt x="354" y="31"/>
                  </a:cubicBezTo>
                  <a:cubicBezTo>
                    <a:pt x="263" y="42"/>
                    <a:pt x="182" y="112"/>
                    <a:pt x="131" y="193"/>
                  </a:cubicBezTo>
                  <a:cubicBezTo>
                    <a:pt x="0" y="395"/>
                    <a:pt x="50" y="669"/>
                    <a:pt x="172" y="871"/>
                  </a:cubicBezTo>
                  <a:cubicBezTo>
                    <a:pt x="304" y="1073"/>
                    <a:pt x="506" y="1215"/>
                    <a:pt x="698" y="1346"/>
                  </a:cubicBezTo>
                  <a:cubicBezTo>
                    <a:pt x="890" y="1144"/>
                    <a:pt x="1052" y="901"/>
                    <a:pt x="1174" y="649"/>
                  </a:cubicBezTo>
                  <a:cubicBezTo>
                    <a:pt x="1214" y="557"/>
                    <a:pt x="1254" y="456"/>
                    <a:pt x="1264" y="355"/>
                  </a:cubicBezTo>
                  <a:cubicBezTo>
                    <a:pt x="1275" y="254"/>
                    <a:pt x="1244" y="143"/>
                    <a:pt x="1163" y="72"/>
                  </a:cubicBezTo>
                  <a:cubicBezTo>
                    <a:pt x="1115" y="23"/>
                    <a:pt x="1049" y="0"/>
                    <a:pt x="98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211" name="Google Shape;211;p32"/>
          <p:cNvGrpSpPr/>
          <p:nvPr/>
        </p:nvGrpSpPr>
        <p:grpSpPr>
          <a:xfrm flipH="1">
            <a:off x="4519983" y="88028"/>
            <a:ext cx="1096006" cy="1117170"/>
            <a:chOff x="1856136" y="1549944"/>
            <a:chExt cx="306652" cy="312583"/>
          </a:xfrm>
        </p:grpSpPr>
        <p:sp>
          <p:nvSpPr>
            <p:cNvPr id="212" name="Google Shape;212;p32"/>
            <p:cNvSpPr/>
            <p:nvPr/>
          </p:nvSpPr>
          <p:spPr>
            <a:xfrm>
              <a:off x="1856136" y="1549944"/>
              <a:ext cx="306652" cy="312583"/>
            </a:xfrm>
            <a:custGeom>
              <a:avLst/>
              <a:gdLst/>
              <a:ahLst/>
              <a:cxnLst/>
              <a:rect l="l" t="t" r="r" b="b"/>
              <a:pathLst>
                <a:path w="9773" h="9962" extrusionOk="0">
                  <a:moveTo>
                    <a:pt x="7598" y="3649"/>
                  </a:moveTo>
                  <a:lnTo>
                    <a:pt x="6931" y="4206"/>
                  </a:lnTo>
                  <a:cubicBezTo>
                    <a:pt x="6951" y="4155"/>
                    <a:pt x="6971" y="4105"/>
                    <a:pt x="6981" y="4054"/>
                  </a:cubicBezTo>
                  <a:cubicBezTo>
                    <a:pt x="7062" y="3943"/>
                    <a:pt x="7143" y="3862"/>
                    <a:pt x="7244" y="3801"/>
                  </a:cubicBezTo>
                  <a:cubicBezTo>
                    <a:pt x="7355" y="3720"/>
                    <a:pt x="7477" y="3680"/>
                    <a:pt x="7598" y="3649"/>
                  </a:cubicBezTo>
                  <a:close/>
                  <a:moveTo>
                    <a:pt x="5039" y="4246"/>
                  </a:moveTo>
                  <a:lnTo>
                    <a:pt x="4827" y="4853"/>
                  </a:lnTo>
                  <a:lnTo>
                    <a:pt x="4614" y="4287"/>
                  </a:lnTo>
                  <a:cubicBezTo>
                    <a:pt x="4654" y="4276"/>
                    <a:pt x="4685" y="4267"/>
                    <a:pt x="4715" y="4267"/>
                  </a:cubicBezTo>
                  <a:cubicBezTo>
                    <a:pt x="4827" y="4256"/>
                    <a:pt x="4928" y="4246"/>
                    <a:pt x="5039" y="4246"/>
                  </a:cubicBezTo>
                  <a:close/>
                  <a:moveTo>
                    <a:pt x="5002" y="0"/>
                  </a:moveTo>
                  <a:cubicBezTo>
                    <a:pt x="4913" y="0"/>
                    <a:pt x="4824" y="3"/>
                    <a:pt x="4735" y="8"/>
                  </a:cubicBezTo>
                  <a:cubicBezTo>
                    <a:pt x="4179" y="38"/>
                    <a:pt x="3633" y="160"/>
                    <a:pt x="3117" y="382"/>
                  </a:cubicBezTo>
                  <a:cubicBezTo>
                    <a:pt x="2611" y="594"/>
                    <a:pt x="2145" y="878"/>
                    <a:pt x="1731" y="1242"/>
                  </a:cubicBezTo>
                  <a:cubicBezTo>
                    <a:pt x="1316" y="1616"/>
                    <a:pt x="962" y="2041"/>
                    <a:pt x="679" y="2516"/>
                  </a:cubicBezTo>
                  <a:cubicBezTo>
                    <a:pt x="426" y="2952"/>
                    <a:pt x="234" y="3427"/>
                    <a:pt x="122" y="3923"/>
                  </a:cubicBezTo>
                  <a:lnTo>
                    <a:pt x="113" y="3923"/>
                  </a:lnTo>
                  <a:cubicBezTo>
                    <a:pt x="21" y="4074"/>
                    <a:pt x="1" y="4246"/>
                    <a:pt x="41" y="4418"/>
                  </a:cubicBezTo>
                  <a:cubicBezTo>
                    <a:pt x="82" y="4590"/>
                    <a:pt x="183" y="4732"/>
                    <a:pt x="335" y="4823"/>
                  </a:cubicBezTo>
                  <a:lnTo>
                    <a:pt x="2631" y="6209"/>
                  </a:lnTo>
                  <a:lnTo>
                    <a:pt x="2257" y="6259"/>
                  </a:lnTo>
                  <a:cubicBezTo>
                    <a:pt x="1943" y="6300"/>
                    <a:pt x="1711" y="6563"/>
                    <a:pt x="1721" y="6877"/>
                  </a:cubicBezTo>
                  <a:lnTo>
                    <a:pt x="1781" y="9365"/>
                  </a:lnTo>
                  <a:cubicBezTo>
                    <a:pt x="1792" y="9537"/>
                    <a:pt x="1862" y="9698"/>
                    <a:pt x="1984" y="9810"/>
                  </a:cubicBezTo>
                  <a:cubicBezTo>
                    <a:pt x="2105" y="9911"/>
                    <a:pt x="2247" y="9961"/>
                    <a:pt x="2399" y="9961"/>
                  </a:cubicBezTo>
                  <a:lnTo>
                    <a:pt x="2449" y="9961"/>
                  </a:lnTo>
                  <a:lnTo>
                    <a:pt x="4411" y="9770"/>
                  </a:lnTo>
                  <a:cubicBezTo>
                    <a:pt x="4462" y="9790"/>
                    <a:pt x="4523" y="9790"/>
                    <a:pt x="4573" y="9790"/>
                  </a:cubicBezTo>
                  <a:lnTo>
                    <a:pt x="4624" y="9790"/>
                  </a:lnTo>
                  <a:cubicBezTo>
                    <a:pt x="4705" y="9790"/>
                    <a:pt x="4776" y="9770"/>
                    <a:pt x="4847" y="9729"/>
                  </a:cubicBezTo>
                  <a:lnTo>
                    <a:pt x="8347" y="9395"/>
                  </a:lnTo>
                  <a:cubicBezTo>
                    <a:pt x="8509" y="9385"/>
                    <a:pt x="8660" y="9304"/>
                    <a:pt x="8761" y="9172"/>
                  </a:cubicBezTo>
                  <a:cubicBezTo>
                    <a:pt x="8862" y="9041"/>
                    <a:pt x="8913" y="8879"/>
                    <a:pt x="8893" y="8718"/>
                  </a:cubicBezTo>
                  <a:lnTo>
                    <a:pt x="8559" y="6027"/>
                  </a:lnTo>
                  <a:cubicBezTo>
                    <a:pt x="8539" y="5865"/>
                    <a:pt x="8448" y="5713"/>
                    <a:pt x="8327" y="5622"/>
                  </a:cubicBezTo>
                  <a:cubicBezTo>
                    <a:pt x="8220" y="5541"/>
                    <a:pt x="8095" y="5492"/>
                    <a:pt x="7966" y="5492"/>
                  </a:cubicBezTo>
                  <a:cubicBezTo>
                    <a:pt x="7934" y="5492"/>
                    <a:pt x="7903" y="5495"/>
                    <a:pt x="7871" y="5501"/>
                  </a:cubicBezTo>
                  <a:lnTo>
                    <a:pt x="7315" y="5571"/>
                  </a:lnTo>
                  <a:lnTo>
                    <a:pt x="9460" y="3791"/>
                  </a:lnTo>
                  <a:cubicBezTo>
                    <a:pt x="9732" y="3568"/>
                    <a:pt x="9773" y="3154"/>
                    <a:pt x="9550" y="2880"/>
                  </a:cubicBezTo>
                  <a:cubicBezTo>
                    <a:pt x="9530" y="2860"/>
                    <a:pt x="9520" y="2850"/>
                    <a:pt x="9510" y="2830"/>
                  </a:cubicBezTo>
                  <a:cubicBezTo>
                    <a:pt x="9439" y="2689"/>
                    <a:pt x="9358" y="2547"/>
                    <a:pt x="9267" y="2405"/>
                  </a:cubicBezTo>
                  <a:lnTo>
                    <a:pt x="9267" y="2395"/>
                  </a:lnTo>
                  <a:cubicBezTo>
                    <a:pt x="8781" y="1637"/>
                    <a:pt x="8114" y="1009"/>
                    <a:pt x="7325" y="585"/>
                  </a:cubicBezTo>
                  <a:cubicBezTo>
                    <a:pt x="6606" y="202"/>
                    <a:pt x="5804" y="0"/>
                    <a:pt x="500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3" name="Google Shape;213;p32"/>
            <p:cNvSpPr/>
            <p:nvPr/>
          </p:nvSpPr>
          <p:spPr>
            <a:xfrm>
              <a:off x="1877096" y="1608557"/>
              <a:ext cx="262849" cy="78444"/>
            </a:xfrm>
            <a:custGeom>
              <a:avLst/>
              <a:gdLst/>
              <a:ahLst/>
              <a:cxnLst/>
              <a:rect l="l" t="t" r="r" b="b"/>
              <a:pathLst>
                <a:path w="8377" h="2500" extrusionOk="0">
                  <a:moveTo>
                    <a:pt x="6717" y="1"/>
                  </a:moveTo>
                  <a:lnTo>
                    <a:pt x="861" y="740"/>
                  </a:lnTo>
                  <a:cubicBezTo>
                    <a:pt x="578" y="1286"/>
                    <a:pt x="284" y="1842"/>
                    <a:pt x="1" y="2399"/>
                  </a:cubicBezTo>
                  <a:cubicBezTo>
                    <a:pt x="179" y="2309"/>
                    <a:pt x="586" y="2129"/>
                    <a:pt x="1111" y="2129"/>
                  </a:cubicBezTo>
                  <a:cubicBezTo>
                    <a:pt x="1240" y="2129"/>
                    <a:pt x="1376" y="2140"/>
                    <a:pt x="1518" y="2166"/>
                  </a:cubicBezTo>
                  <a:cubicBezTo>
                    <a:pt x="1902" y="2237"/>
                    <a:pt x="2196" y="2378"/>
                    <a:pt x="2378" y="2500"/>
                  </a:cubicBezTo>
                  <a:cubicBezTo>
                    <a:pt x="2590" y="2318"/>
                    <a:pt x="3136" y="1903"/>
                    <a:pt x="3966" y="1792"/>
                  </a:cubicBezTo>
                  <a:cubicBezTo>
                    <a:pt x="4110" y="1772"/>
                    <a:pt x="4249" y="1764"/>
                    <a:pt x="4380" y="1764"/>
                  </a:cubicBezTo>
                  <a:cubicBezTo>
                    <a:pt x="5002" y="1764"/>
                    <a:pt x="5467" y="1953"/>
                    <a:pt x="5676" y="2044"/>
                  </a:cubicBezTo>
                  <a:cubicBezTo>
                    <a:pt x="5787" y="1852"/>
                    <a:pt x="5959" y="1610"/>
                    <a:pt x="6242" y="1417"/>
                  </a:cubicBezTo>
                  <a:cubicBezTo>
                    <a:pt x="6552" y="1210"/>
                    <a:pt x="6891" y="1141"/>
                    <a:pt x="7205" y="1141"/>
                  </a:cubicBezTo>
                  <a:cubicBezTo>
                    <a:pt x="7813" y="1141"/>
                    <a:pt x="8330" y="1401"/>
                    <a:pt x="8376" y="1428"/>
                  </a:cubicBezTo>
                  <a:lnTo>
                    <a:pt x="8083" y="861"/>
                  </a:lnTo>
                  <a:lnTo>
                    <a:pt x="6717" y="1"/>
                  </a:lnTo>
                  <a:close/>
                </a:path>
              </a:pathLst>
            </a:custGeom>
            <a:solidFill>
              <a:srgbClr val="C64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4" name="Google Shape;214;p32"/>
            <p:cNvSpPr/>
            <p:nvPr/>
          </p:nvSpPr>
          <p:spPr>
            <a:xfrm>
              <a:off x="1877096" y="1569053"/>
              <a:ext cx="262849" cy="114779"/>
            </a:xfrm>
            <a:custGeom>
              <a:avLst/>
              <a:gdLst/>
              <a:ahLst/>
              <a:cxnLst/>
              <a:rect l="l" t="t" r="r" b="b"/>
              <a:pathLst>
                <a:path w="8377" h="3658" extrusionOk="0">
                  <a:moveTo>
                    <a:pt x="4313" y="0"/>
                  </a:moveTo>
                  <a:cubicBezTo>
                    <a:pt x="4241" y="0"/>
                    <a:pt x="4170" y="2"/>
                    <a:pt x="4098" y="6"/>
                  </a:cubicBezTo>
                  <a:cubicBezTo>
                    <a:pt x="2105" y="117"/>
                    <a:pt x="396" y="1614"/>
                    <a:pt x="1" y="3658"/>
                  </a:cubicBezTo>
                  <a:cubicBezTo>
                    <a:pt x="92" y="3465"/>
                    <a:pt x="476" y="2767"/>
                    <a:pt x="1326" y="2433"/>
                  </a:cubicBezTo>
                  <a:cubicBezTo>
                    <a:pt x="1667" y="2298"/>
                    <a:pt x="1987" y="2259"/>
                    <a:pt x="2247" y="2259"/>
                  </a:cubicBezTo>
                  <a:cubicBezTo>
                    <a:pt x="2474" y="2259"/>
                    <a:pt x="2654" y="2289"/>
                    <a:pt x="2763" y="2312"/>
                  </a:cubicBezTo>
                  <a:cubicBezTo>
                    <a:pt x="2853" y="2201"/>
                    <a:pt x="3339" y="1655"/>
                    <a:pt x="4168" y="1574"/>
                  </a:cubicBezTo>
                  <a:cubicBezTo>
                    <a:pt x="4233" y="1568"/>
                    <a:pt x="4296" y="1565"/>
                    <a:pt x="4357" y="1565"/>
                  </a:cubicBezTo>
                  <a:cubicBezTo>
                    <a:pt x="5044" y="1565"/>
                    <a:pt x="5514" y="1906"/>
                    <a:pt x="5635" y="1999"/>
                  </a:cubicBezTo>
                  <a:cubicBezTo>
                    <a:pt x="5805" y="1914"/>
                    <a:pt x="6144" y="1780"/>
                    <a:pt x="6588" y="1780"/>
                  </a:cubicBezTo>
                  <a:cubicBezTo>
                    <a:pt x="6674" y="1780"/>
                    <a:pt x="6765" y="1785"/>
                    <a:pt x="6859" y="1796"/>
                  </a:cubicBezTo>
                  <a:cubicBezTo>
                    <a:pt x="7760" y="1907"/>
                    <a:pt x="8275" y="2545"/>
                    <a:pt x="8376" y="2687"/>
                  </a:cubicBezTo>
                  <a:cubicBezTo>
                    <a:pt x="7648" y="1044"/>
                    <a:pt x="6042" y="0"/>
                    <a:pt x="4313" y="0"/>
                  </a:cubicBezTo>
                  <a:close/>
                </a:path>
              </a:pathLst>
            </a:custGeom>
            <a:solidFill>
              <a:srgbClr val="E65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5" name="Google Shape;215;p32"/>
            <p:cNvSpPr/>
            <p:nvPr/>
          </p:nvSpPr>
          <p:spPr>
            <a:xfrm>
              <a:off x="1875841" y="1652141"/>
              <a:ext cx="265705" cy="111673"/>
            </a:xfrm>
            <a:custGeom>
              <a:avLst/>
              <a:gdLst/>
              <a:ahLst/>
              <a:cxnLst/>
              <a:rect l="l" t="t" r="r" b="b"/>
              <a:pathLst>
                <a:path w="8468" h="3559" extrusionOk="0">
                  <a:moveTo>
                    <a:pt x="8422" y="1"/>
                  </a:moveTo>
                  <a:cubicBezTo>
                    <a:pt x="8412" y="1"/>
                    <a:pt x="8401" y="3"/>
                    <a:pt x="8396" y="8"/>
                  </a:cubicBezTo>
                  <a:lnTo>
                    <a:pt x="4199" y="3478"/>
                  </a:lnTo>
                  <a:lnTo>
                    <a:pt x="61" y="969"/>
                  </a:lnTo>
                  <a:cubicBezTo>
                    <a:pt x="55" y="966"/>
                    <a:pt x="50" y="965"/>
                    <a:pt x="45" y="965"/>
                  </a:cubicBezTo>
                  <a:cubicBezTo>
                    <a:pt x="30" y="965"/>
                    <a:pt x="18" y="975"/>
                    <a:pt x="11" y="989"/>
                  </a:cubicBezTo>
                  <a:cubicBezTo>
                    <a:pt x="0" y="999"/>
                    <a:pt x="0" y="1030"/>
                    <a:pt x="20" y="1040"/>
                  </a:cubicBezTo>
                  <a:lnTo>
                    <a:pt x="4188" y="3559"/>
                  </a:lnTo>
                  <a:lnTo>
                    <a:pt x="4208" y="3559"/>
                  </a:lnTo>
                  <a:cubicBezTo>
                    <a:pt x="4208" y="3559"/>
                    <a:pt x="4219" y="3559"/>
                    <a:pt x="4228" y="3548"/>
                  </a:cubicBezTo>
                  <a:lnTo>
                    <a:pt x="8447" y="69"/>
                  </a:lnTo>
                  <a:cubicBezTo>
                    <a:pt x="8457" y="48"/>
                    <a:pt x="8467" y="28"/>
                    <a:pt x="8447" y="8"/>
                  </a:cubicBezTo>
                  <a:cubicBezTo>
                    <a:pt x="8442" y="3"/>
                    <a:pt x="8432" y="1"/>
                    <a:pt x="8422" y="1"/>
                  </a:cubicBezTo>
                  <a:close/>
                </a:path>
              </a:pathLst>
            </a:custGeom>
            <a:solidFill>
              <a:srgbClr val="343B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6" name="Google Shape;216;p32"/>
            <p:cNvSpPr/>
            <p:nvPr/>
          </p:nvSpPr>
          <p:spPr>
            <a:xfrm>
              <a:off x="1962506" y="1630365"/>
              <a:ext cx="92689" cy="133449"/>
            </a:xfrm>
            <a:custGeom>
              <a:avLst/>
              <a:gdLst/>
              <a:ahLst/>
              <a:cxnLst/>
              <a:rect l="l" t="t" r="r" b="b"/>
              <a:pathLst>
                <a:path w="2954" h="4253" extrusionOk="0">
                  <a:moveTo>
                    <a:pt x="2907" y="0"/>
                  </a:moveTo>
                  <a:cubicBezTo>
                    <a:pt x="2893" y="0"/>
                    <a:pt x="2880" y="10"/>
                    <a:pt x="2873" y="24"/>
                  </a:cubicBezTo>
                  <a:lnTo>
                    <a:pt x="1446" y="4101"/>
                  </a:lnTo>
                  <a:lnTo>
                    <a:pt x="81" y="348"/>
                  </a:lnTo>
                  <a:cubicBezTo>
                    <a:pt x="71" y="328"/>
                    <a:pt x="50" y="317"/>
                    <a:pt x="30" y="317"/>
                  </a:cubicBezTo>
                  <a:cubicBezTo>
                    <a:pt x="10" y="328"/>
                    <a:pt x="0" y="348"/>
                    <a:pt x="10" y="368"/>
                  </a:cubicBezTo>
                  <a:lnTo>
                    <a:pt x="1406" y="4233"/>
                  </a:lnTo>
                  <a:cubicBezTo>
                    <a:pt x="1416" y="4242"/>
                    <a:pt x="1426" y="4253"/>
                    <a:pt x="1446" y="4253"/>
                  </a:cubicBezTo>
                  <a:cubicBezTo>
                    <a:pt x="1457" y="4253"/>
                    <a:pt x="1477" y="4242"/>
                    <a:pt x="1477" y="4233"/>
                  </a:cubicBezTo>
                  <a:lnTo>
                    <a:pt x="2943" y="54"/>
                  </a:lnTo>
                  <a:cubicBezTo>
                    <a:pt x="2954" y="34"/>
                    <a:pt x="2943" y="14"/>
                    <a:pt x="2923" y="4"/>
                  </a:cubicBezTo>
                  <a:cubicBezTo>
                    <a:pt x="2918" y="1"/>
                    <a:pt x="2912" y="0"/>
                    <a:pt x="2907" y="0"/>
                  </a:cubicBezTo>
                  <a:close/>
                </a:path>
              </a:pathLst>
            </a:custGeom>
            <a:solidFill>
              <a:srgbClr val="343B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7" name="Google Shape;217;p32"/>
            <p:cNvSpPr/>
            <p:nvPr/>
          </p:nvSpPr>
          <p:spPr>
            <a:xfrm>
              <a:off x="1950112" y="1671532"/>
              <a:ext cx="106683" cy="92281"/>
            </a:xfrm>
            <a:custGeom>
              <a:avLst/>
              <a:gdLst/>
              <a:ahLst/>
              <a:cxnLst/>
              <a:rect l="l" t="t" r="r" b="b"/>
              <a:pathLst>
                <a:path w="3400" h="2941" extrusionOk="0">
                  <a:moveTo>
                    <a:pt x="3344" y="0"/>
                  </a:moveTo>
                  <a:cubicBezTo>
                    <a:pt x="3334" y="0"/>
                    <a:pt x="3324" y="5"/>
                    <a:pt x="3318" y="17"/>
                  </a:cubicBezTo>
                  <a:lnTo>
                    <a:pt x="1832" y="2829"/>
                  </a:lnTo>
                  <a:lnTo>
                    <a:pt x="81" y="473"/>
                  </a:lnTo>
                  <a:cubicBezTo>
                    <a:pt x="69" y="461"/>
                    <a:pt x="57" y="456"/>
                    <a:pt x="45" y="456"/>
                  </a:cubicBezTo>
                  <a:cubicBezTo>
                    <a:pt x="37" y="456"/>
                    <a:pt x="29" y="458"/>
                    <a:pt x="20" y="462"/>
                  </a:cubicBezTo>
                  <a:cubicBezTo>
                    <a:pt x="11" y="473"/>
                    <a:pt x="0" y="503"/>
                    <a:pt x="20" y="513"/>
                  </a:cubicBezTo>
                  <a:lnTo>
                    <a:pt x="1811" y="2930"/>
                  </a:lnTo>
                  <a:cubicBezTo>
                    <a:pt x="1811" y="2941"/>
                    <a:pt x="1821" y="2941"/>
                    <a:pt x="1841" y="2941"/>
                  </a:cubicBezTo>
                  <a:cubicBezTo>
                    <a:pt x="1852" y="2941"/>
                    <a:pt x="1861" y="2930"/>
                    <a:pt x="1872" y="2921"/>
                  </a:cubicBezTo>
                  <a:lnTo>
                    <a:pt x="3389" y="57"/>
                  </a:lnTo>
                  <a:cubicBezTo>
                    <a:pt x="3399" y="37"/>
                    <a:pt x="3389" y="17"/>
                    <a:pt x="3369" y="7"/>
                  </a:cubicBezTo>
                  <a:cubicBezTo>
                    <a:pt x="3361" y="3"/>
                    <a:pt x="3352" y="0"/>
                    <a:pt x="3344" y="0"/>
                  </a:cubicBezTo>
                  <a:close/>
                </a:path>
              </a:pathLst>
            </a:custGeom>
            <a:solidFill>
              <a:srgbClr val="343B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8" name="Google Shape;218;p32"/>
            <p:cNvSpPr/>
            <p:nvPr/>
          </p:nvSpPr>
          <p:spPr>
            <a:xfrm>
              <a:off x="1929497" y="1741567"/>
              <a:ext cx="186665" cy="101914"/>
            </a:xfrm>
            <a:custGeom>
              <a:avLst/>
              <a:gdLst/>
              <a:ahLst/>
              <a:cxnLst/>
              <a:rect l="l" t="t" r="r" b="b"/>
              <a:pathLst>
                <a:path w="5949" h="3248" extrusionOk="0">
                  <a:moveTo>
                    <a:pt x="5614" y="1"/>
                  </a:moveTo>
                  <a:lnTo>
                    <a:pt x="0" y="759"/>
                  </a:lnTo>
                  <a:lnTo>
                    <a:pt x="61" y="3247"/>
                  </a:lnTo>
                  <a:lnTo>
                    <a:pt x="5948" y="2681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rgbClr val="8940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9" name="Google Shape;219;p32"/>
            <p:cNvSpPr/>
            <p:nvPr/>
          </p:nvSpPr>
          <p:spPr>
            <a:xfrm>
              <a:off x="1929497" y="1756189"/>
              <a:ext cx="70160" cy="87292"/>
            </a:xfrm>
            <a:custGeom>
              <a:avLst/>
              <a:gdLst/>
              <a:ahLst/>
              <a:cxnLst/>
              <a:rect l="l" t="t" r="r" b="b"/>
              <a:pathLst>
                <a:path w="2236" h="2782" extrusionOk="0">
                  <a:moveTo>
                    <a:pt x="2124" y="0"/>
                  </a:moveTo>
                  <a:lnTo>
                    <a:pt x="0" y="293"/>
                  </a:lnTo>
                  <a:lnTo>
                    <a:pt x="61" y="2781"/>
                  </a:lnTo>
                  <a:lnTo>
                    <a:pt x="2235" y="2569"/>
                  </a:lnTo>
                  <a:lnTo>
                    <a:pt x="2124" y="0"/>
                  </a:lnTo>
                  <a:close/>
                </a:path>
              </a:pathLst>
            </a:custGeom>
            <a:solidFill>
              <a:srgbClr val="8940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0" name="Google Shape;220;p32"/>
            <p:cNvSpPr/>
            <p:nvPr/>
          </p:nvSpPr>
          <p:spPr>
            <a:xfrm>
              <a:off x="1994856" y="1754902"/>
              <a:ext cx="6056" cy="83182"/>
            </a:xfrm>
            <a:custGeom>
              <a:avLst/>
              <a:gdLst/>
              <a:ahLst/>
              <a:cxnLst/>
              <a:rect l="l" t="t" r="r" b="b"/>
              <a:pathLst>
                <a:path w="193" h="2651" extrusionOk="0">
                  <a:moveTo>
                    <a:pt x="31" y="1"/>
                  </a:moveTo>
                  <a:cubicBezTo>
                    <a:pt x="11" y="10"/>
                    <a:pt x="1" y="21"/>
                    <a:pt x="1" y="41"/>
                  </a:cubicBezTo>
                  <a:lnTo>
                    <a:pt x="112" y="2610"/>
                  </a:lnTo>
                  <a:cubicBezTo>
                    <a:pt x="112" y="2631"/>
                    <a:pt x="132" y="2651"/>
                    <a:pt x="152" y="2651"/>
                  </a:cubicBezTo>
                  <a:cubicBezTo>
                    <a:pt x="172" y="2651"/>
                    <a:pt x="193" y="2631"/>
                    <a:pt x="193" y="2610"/>
                  </a:cubicBezTo>
                  <a:lnTo>
                    <a:pt x="71" y="41"/>
                  </a:lnTo>
                  <a:cubicBezTo>
                    <a:pt x="71" y="21"/>
                    <a:pt x="62" y="1"/>
                    <a:pt x="31" y="1"/>
                  </a:cubicBezTo>
                  <a:close/>
                </a:path>
              </a:pathLst>
            </a:custGeom>
            <a:solidFill>
              <a:srgbClr val="7032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1" name="Google Shape;221;p32"/>
            <p:cNvSpPr/>
            <p:nvPr/>
          </p:nvSpPr>
          <p:spPr>
            <a:xfrm>
              <a:off x="2024382" y="1755624"/>
              <a:ext cx="73361" cy="69062"/>
            </a:xfrm>
            <a:custGeom>
              <a:avLst/>
              <a:gdLst/>
              <a:ahLst/>
              <a:cxnLst/>
              <a:rect l="l" t="t" r="r" b="b"/>
              <a:pathLst>
                <a:path w="2338" h="2201" extrusionOk="0">
                  <a:moveTo>
                    <a:pt x="1172" y="0"/>
                  </a:moveTo>
                  <a:cubicBezTo>
                    <a:pt x="1129" y="0"/>
                    <a:pt x="1086" y="3"/>
                    <a:pt x="1043" y="8"/>
                  </a:cubicBezTo>
                  <a:cubicBezTo>
                    <a:pt x="436" y="79"/>
                    <a:pt x="0" y="625"/>
                    <a:pt x="71" y="1232"/>
                  </a:cubicBezTo>
                  <a:cubicBezTo>
                    <a:pt x="137" y="1794"/>
                    <a:pt x="610" y="2200"/>
                    <a:pt x="1162" y="2200"/>
                  </a:cubicBezTo>
                  <a:cubicBezTo>
                    <a:pt x="1206" y="2200"/>
                    <a:pt x="1250" y="2198"/>
                    <a:pt x="1295" y="2193"/>
                  </a:cubicBezTo>
                  <a:cubicBezTo>
                    <a:pt x="1902" y="2122"/>
                    <a:pt x="2337" y="1576"/>
                    <a:pt x="2266" y="979"/>
                  </a:cubicBezTo>
                  <a:cubicBezTo>
                    <a:pt x="2201" y="415"/>
                    <a:pt x="1725" y="0"/>
                    <a:pt x="1172" y="0"/>
                  </a:cubicBezTo>
                  <a:close/>
                </a:path>
              </a:pathLst>
            </a:custGeom>
            <a:solidFill>
              <a:srgbClr val="F9EA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2" name="Google Shape;222;p32"/>
            <p:cNvSpPr/>
            <p:nvPr/>
          </p:nvSpPr>
          <p:spPr>
            <a:xfrm>
              <a:off x="2039318" y="1767579"/>
              <a:ext cx="40006" cy="42265"/>
            </a:xfrm>
            <a:custGeom>
              <a:avLst/>
              <a:gdLst/>
              <a:ahLst/>
              <a:cxnLst/>
              <a:rect l="l" t="t" r="r" b="b"/>
              <a:pathLst>
                <a:path w="1275" h="1347" extrusionOk="0">
                  <a:moveTo>
                    <a:pt x="982" y="0"/>
                  </a:moveTo>
                  <a:cubicBezTo>
                    <a:pt x="936" y="0"/>
                    <a:pt x="891" y="11"/>
                    <a:pt x="850" y="31"/>
                  </a:cubicBezTo>
                  <a:cubicBezTo>
                    <a:pt x="728" y="72"/>
                    <a:pt x="688" y="183"/>
                    <a:pt x="607" y="264"/>
                  </a:cubicBezTo>
                  <a:cubicBezTo>
                    <a:pt x="544" y="156"/>
                    <a:pt x="553" y="24"/>
                    <a:pt x="414" y="24"/>
                  </a:cubicBezTo>
                  <a:cubicBezTo>
                    <a:pt x="396" y="24"/>
                    <a:pt x="376" y="27"/>
                    <a:pt x="354" y="31"/>
                  </a:cubicBezTo>
                  <a:cubicBezTo>
                    <a:pt x="263" y="42"/>
                    <a:pt x="182" y="112"/>
                    <a:pt x="131" y="193"/>
                  </a:cubicBezTo>
                  <a:cubicBezTo>
                    <a:pt x="0" y="395"/>
                    <a:pt x="50" y="669"/>
                    <a:pt x="172" y="871"/>
                  </a:cubicBezTo>
                  <a:cubicBezTo>
                    <a:pt x="304" y="1073"/>
                    <a:pt x="506" y="1215"/>
                    <a:pt x="698" y="1346"/>
                  </a:cubicBezTo>
                  <a:cubicBezTo>
                    <a:pt x="890" y="1144"/>
                    <a:pt x="1052" y="901"/>
                    <a:pt x="1174" y="649"/>
                  </a:cubicBezTo>
                  <a:cubicBezTo>
                    <a:pt x="1214" y="557"/>
                    <a:pt x="1254" y="456"/>
                    <a:pt x="1264" y="355"/>
                  </a:cubicBezTo>
                  <a:cubicBezTo>
                    <a:pt x="1275" y="254"/>
                    <a:pt x="1244" y="143"/>
                    <a:pt x="1163" y="72"/>
                  </a:cubicBezTo>
                  <a:cubicBezTo>
                    <a:pt x="1115" y="23"/>
                    <a:pt x="1049" y="0"/>
                    <a:pt x="98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223" name="Google Shape;223;p32"/>
          <p:cNvGrpSpPr/>
          <p:nvPr/>
        </p:nvGrpSpPr>
        <p:grpSpPr>
          <a:xfrm>
            <a:off x="5353826" y="1125532"/>
            <a:ext cx="3695689" cy="3956300"/>
            <a:chOff x="5391800" y="3024375"/>
            <a:chExt cx="585750" cy="632575"/>
          </a:xfrm>
        </p:grpSpPr>
        <p:sp>
          <p:nvSpPr>
            <p:cNvPr id="224" name="Google Shape;224;p32"/>
            <p:cNvSpPr/>
            <p:nvPr/>
          </p:nvSpPr>
          <p:spPr>
            <a:xfrm>
              <a:off x="5391800" y="3024375"/>
              <a:ext cx="585750" cy="632575"/>
            </a:xfrm>
            <a:custGeom>
              <a:avLst/>
              <a:gdLst/>
              <a:ahLst/>
              <a:cxnLst/>
              <a:rect l="l" t="t" r="r" b="b"/>
              <a:pathLst>
                <a:path w="23430" h="25303" extrusionOk="0">
                  <a:moveTo>
                    <a:pt x="9295" y="14324"/>
                  </a:moveTo>
                  <a:cubicBezTo>
                    <a:pt x="9328" y="14324"/>
                    <a:pt x="9370" y="14335"/>
                    <a:pt x="9401" y="14335"/>
                  </a:cubicBezTo>
                  <a:cubicBezTo>
                    <a:pt x="9433" y="14345"/>
                    <a:pt x="9476" y="14356"/>
                    <a:pt x="9507" y="14356"/>
                  </a:cubicBezTo>
                  <a:lnTo>
                    <a:pt x="9507" y="14970"/>
                  </a:lnTo>
                  <a:lnTo>
                    <a:pt x="8639" y="14970"/>
                  </a:lnTo>
                  <a:cubicBezTo>
                    <a:pt x="8681" y="14758"/>
                    <a:pt x="8777" y="14568"/>
                    <a:pt x="8925" y="14408"/>
                  </a:cubicBezTo>
                  <a:cubicBezTo>
                    <a:pt x="9052" y="14398"/>
                    <a:pt x="9179" y="14377"/>
                    <a:pt x="9295" y="14324"/>
                  </a:cubicBezTo>
                  <a:close/>
                  <a:moveTo>
                    <a:pt x="9740" y="16494"/>
                  </a:moveTo>
                  <a:cubicBezTo>
                    <a:pt x="9867" y="16843"/>
                    <a:pt x="10058" y="17172"/>
                    <a:pt x="10291" y="17457"/>
                  </a:cubicBezTo>
                  <a:lnTo>
                    <a:pt x="9931" y="19554"/>
                  </a:lnTo>
                  <a:lnTo>
                    <a:pt x="8099" y="19554"/>
                  </a:lnTo>
                  <a:lnTo>
                    <a:pt x="8448" y="16494"/>
                  </a:lnTo>
                  <a:close/>
                  <a:moveTo>
                    <a:pt x="9666" y="21089"/>
                  </a:moveTo>
                  <a:lnTo>
                    <a:pt x="9666" y="21099"/>
                  </a:lnTo>
                  <a:cubicBezTo>
                    <a:pt x="9645" y="21226"/>
                    <a:pt x="9666" y="21343"/>
                    <a:pt x="9709" y="21449"/>
                  </a:cubicBezTo>
                  <a:cubicBezTo>
                    <a:pt x="9571" y="21396"/>
                    <a:pt x="9433" y="21353"/>
                    <a:pt x="9274" y="21332"/>
                  </a:cubicBezTo>
                  <a:cubicBezTo>
                    <a:pt x="9179" y="21311"/>
                    <a:pt x="9084" y="21301"/>
                    <a:pt x="8999" y="21290"/>
                  </a:cubicBezTo>
                  <a:cubicBezTo>
                    <a:pt x="8978" y="21248"/>
                    <a:pt x="8957" y="21195"/>
                    <a:pt x="8935" y="21142"/>
                  </a:cubicBezTo>
                  <a:cubicBezTo>
                    <a:pt x="8925" y="21121"/>
                    <a:pt x="8914" y="21110"/>
                    <a:pt x="8904" y="21089"/>
                  </a:cubicBezTo>
                  <a:close/>
                  <a:moveTo>
                    <a:pt x="13224" y="21502"/>
                  </a:moveTo>
                  <a:lnTo>
                    <a:pt x="13160" y="22476"/>
                  </a:lnTo>
                  <a:cubicBezTo>
                    <a:pt x="13149" y="22656"/>
                    <a:pt x="13213" y="22826"/>
                    <a:pt x="13340" y="22953"/>
                  </a:cubicBezTo>
                  <a:cubicBezTo>
                    <a:pt x="13340" y="22963"/>
                    <a:pt x="13340" y="22963"/>
                    <a:pt x="13351" y="22974"/>
                  </a:cubicBezTo>
                  <a:cubicBezTo>
                    <a:pt x="13351" y="22974"/>
                    <a:pt x="13340" y="22974"/>
                    <a:pt x="13340" y="22984"/>
                  </a:cubicBezTo>
                  <a:lnTo>
                    <a:pt x="13329" y="22984"/>
                  </a:lnTo>
                  <a:cubicBezTo>
                    <a:pt x="13318" y="22995"/>
                    <a:pt x="13297" y="23016"/>
                    <a:pt x="13276" y="23026"/>
                  </a:cubicBezTo>
                  <a:cubicBezTo>
                    <a:pt x="13191" y="22920"/>
                    <a:pt x="13086" y="22836"/>
                    <a:pt x="12970" y="22751"/>
                  </a:cubicBezTo>
                  <a:lnTo>
                    <a:pt x="12991" y="22349"/>
                  </a:lnTo>
                  <a:cubicBezTo>
                    <a:pt x="13001" y="22243"/>
                    <a:pt x="12980" y="22137"/>
                    <a:pt x="12937" y="22042"/>
                  </a:cubicBezTo>
                  <a:lnTo>
                    <a:pt x="12980" y="21767"/>
                  </a:lnTo>
                  <a:cubicBezTo>
                    <a:pt x="13086" y="21703"/>
                    <a:pt x="13170" y="21608"/>
                    <a:pt x="13224" y="21502"/>
                  </a:cubicBezTo>
                  <a:close/>
                  <a:moveTo>
                    <a:pt x="10544" y="0"/>
                  </a:moveTo>
                  <a:cubicBezTo>
                    <a:pt x="10359" y="0"/>
                    <a:pt x="10176" y="45"/>
                    <a:pt x="10015" y="137"/>
                  </a:cubicBezTo>
                  <a:cubicBezTo>
                    <a:pt x="9914" y="73"/>
                    <a:pt x="9796" y="40"/>
                    <a:pt x="9677" y="40"/>
                  </a:cubicBezTo>
                  <a:cubicBezTo>
                    <a:pt x="9659" y="40"/>
                    <a:pt x="9642" y="41"/>
                    <a:pt x="9624" y="42"/>
                  </a:cubicBezTo>
                  <a:cubicBezTo>
                    <a:pt x="8914" y="106"/>
                    <a:pt x="8364" y="445"/>
                    <a:pt x="8110" y="963"/>
                  </a:cubicBezTo>
                  <a:cubicBezTo>
                    <a:pt x="7983" y="1228"/>
                    <a:pt x="7940" y="1503"/>
                    <a:pt x="7983" y="1800"/>
                  </a:cubicBezTo>
                  <a:cubicBezTo>
                    <a:pt x="7898" y="1895"/>
                    <a:pt x="7824" y="2011"/>
                    <a:pt x="7782" y="2138"/>
                  </a:cubicBezTo>
                  <a:cubicBezTo>
                    <a:pt x="7655" y="2445"/>
                    <a:pt x="7655" y="2784"/>
                    <a:pt x="7771" y="3080"/>
                  </a:cubicBezTo>
                  <a:lnTo>
                    <a:pt x="7940" y="3515"/>
                  </a:lnTo>
                  <a:cubicBezTo>
                    <a:pt x="7898" y="3578"/>
                    <a:pt x="7877" y="3642"/>
                    <a:pt x="7856" y="3716"/>
                  </a:cubicBezTo>
                  <a:cubicBezTo>
                    <a:pt x="7771" y="3959"/>
                    <a:pt x="7792" y="4214"/>
                    <a:pt x="7813" y="4383"/>
                  </a:cubicBezTo>
                  <a:cubicBezTo>
                    <a:pt x="7867" y="4701"/>
                    <a:pt x="8046" y="4965"/>
                    <a:pt x="8321" y="5124"/>
                  </a:cubicBezTo>
                  <a:cubicBezTo>
                    <a:pt x="8491" y="5230"/>
                    <a:pt x="8692" y="5272"/>
                    <a:pt x="8904" y="5272"/>
                  </a:cubicBezTo>
                  <a:cubicBezTo>
                    <a:pt x="8914" y="5282"/>
                    <a:pt x="8935" y="5293"/>
                    <a:pt x="8946" y="5304"/>
                  </a:cubicBezTo>
                  <a:cubicBezTo>
                    <a:pt x="8946" y="5315"/>
                    <a:pt x="8957" y="5315"/>
                    <a:pt x="8957" y="5325"/>
                  </a:cubicBezTo>
                  <a:cubicBezTo>
                    <a:pt x="8946" y="5346"/>
                    <a:pt x="8935" y="5378"/>
                    <a:pt x="8935" y="5409"/>
                  </a:cubicBezTo>
                  <a:cubicBezTo>
                    <a:pt x="8925" y="5484"/>
                    <a:pt x="8925" y="5569"/>
                    <a:pt x="8935" y="5632"/>
                  </a:cubicBezTo>
                  <a:cubicBezTo>
                    <a:pt x="8629" y="5833"/>
                    <a:pt x="8385" y="6129"/>
                    <a:pt x="8248" y="6468"/>
                  </a:cubicBezTo>
                  <a:cubicBezTo>
                    <a:pt x="8067" y="6765"/>
                    <a:pt x="7983" y="7114"/>
                    <a:pt x="8004" y="7474"/>
                  </a:cubicBezTo>
                  <a:lnTo>
                    <a:pt x="8269" y="10788"/>
                  </a:lnTo>
                  <a:cubicBezTo>
                    <a:pt x="8227" y="10926"/>
                    <a:pt x="8216" y="11063"/>
                    <a:pt x="8216" y="11201"/>
                  </a:cubicBezTo>
                  <a:cubicBezTo>
                    <a:pt x="8216" y="11635"/>
                    <a:pt x="8427" y="12016"/>
                    <a:pt x="8735" y="12270"/>
                  </a:cubicBezTo>
                  <a:lnTo>
                    <a:pt x="8554" y="12514"/>
                  </a:lnTo>
                  <a:cubicBezTo>
                    <a:pt x="8533" y="12535"/>
                    <a:pt x="8523" y="12566"/>
                    <a:pt x="8502" y="12598"/>
                  </a:cubicBezTo>
                  <a:cubicBezTo>
                    <a:pt x="8481" y="12598"/>
                    <a:pt x="8470" y="12609"/>
                    <a:pt x="8448" y="12620"/>
                  </a:cubicBezTo>
                  <a:cubicBezTo>
                    <a:pt x="8227" y="12747"/>
                    <a:pt x="8078" y="12937"/>
                    <a:pt x="8004" y="13170"/>
                  </a:cubicBezTo>
                  <a:cubicBezTo>
                    <a:pt x="7496" y="13625"/>
                    <a:pt x="7168" y="14250"/>
                    <a:pt x="7093" y="14938"/>
                  </a:cubicBezTo>
                  <a:lnTo>
                    <a:pt x="6469" y="20348"/>
                  </a:lnTo>
                  <a:cubicBezTo>
                    <a:pt x="6225" y="20475"/>
                    <a:pt x="6046" y="20655"/>
                    <a:pt x="5919" y="20814"/>
                  </a:cubicBezTo>
                  <a:cubicBezTo>
                    <a:pt x="5410" y="20888"/>
                    <a:pt x="5072" y="21132"/>
                    <a:pt x="4881" y="21343"/>
                  </a:cubicBezTo>
                  <a:cubicBezTo>
                    <a:pt x="4627" y="21597"/>
                    <a:pt x="4489" y="21904"/>
                    <a:pt x="4425" y="22169"/>
                  </a:cubicBezTo>
                  <a:cubicBezTo>
                    <a:pt x="3907" y="22243"/>
                    <a:pt x="3473" y="22433"/>
                    <a:pt x="3134" y="22730"/>
                  </a:cubicBezTo>
                  <a:cubicBezTo>
                    <a:pt x="2933" y="22899"/>
                    <a:pt x="2795" y="23090"/>
                    <a:pt x="2689" y="23249"/>
                  </a:cubicBezTo>
                  <a:cubicBezTo>
                    <a:pt x="2075" y="23291"/>
                    <a:pt x="1578" y="23334"/>
                    <a:pt x="1218" y="23376"/>
                  </a:cubicBezTo>
                  <a:cubicBezTo>
                    <a:pt x="974" y="23407"/>
                    <a:pt x="794" y="23440"/>
                    <a:pt x="656" y="23471"/>
                  </a:cubicBezTo>
                  <a:cubicBezTo>
                    <a:pt x="551" y="23492"/>
                    <a:pt x="466" y="23524"/>
                    <a:pt x="392" y="23567"/>
                  </a:cubicBezTo>
                  <a:cubicBezTo>
                    <a:pt x="148" y="23683"/>
                    <a:pt x="0" y="23916"/>
                    <a:pt x="0" y="24181"/>
                  </a:cubicBezTo>
                  <a:cubicBezTo>
                    <a:pt x="0" y="24287"/>
                    <a:pt x="32" y="24635"/>
                    <a:pt x="445" y="24816"/>
                  </a:cubicBezTo>
                  <a:cubicBezTo>
                    <a:pt x="519" y="24847"/>
                    <a:pt x="614" y="24879"/>
                    <a:pt x="731" y="24901"/>
                  </a:cubicBezTo>
                  <a:cubicBezTo>
                    <a:pt x="900" y="24943"/>
                    <a:pt x="1133" y="24974"/>
                    <a:pt x="1440" y="25006"/>
                  </a:cubicBezTo>
                  <a:cubicBezTo>
                    <a:pt x="2012" y="25059"/>
                    <a:pt x="2827" y="25112"/>
                    <a:pt x="3854" y="25165"/>
                  </a:cubicBezTo>
                  <a:cubicBezTo>
                    <a:pt x="5950" y="25250"/>
                    <a:pt x="8745" y="25303"/>
                    <a:pt x="11709" y="25303"/>
                  </a:cubicBezTo>
                  <a:cubicBezTo>
                    <a:pt x="14674" y="25303"/>
                    <a:pt x="17469" y="25250"/>
                    <a:pt x="19565" y="25165"/>
                  </a:cubicBezTo>
                  <a:cubicBezTo>
                    <a:pt x="20602" y="25112"/>
                    <a:pt x="21407" y="25059"/>
                    <a:pt x="21979" y="25006"/>
                  </a:cubicBezTo>
                  <a:cubicBezTo>
                    <a:pt x="22286" y="24974"/>
                    <a:pt x="22519" y="24943"/>
                    <a:pt x="22699" y="24901"/>
                  </a:cubicBezTo>
                  <a:cubicBezTo>
                    <a:pt x="22815" y="24879"/>
                    <a:pt x="22900" y="24847"/>
                    <a:pt x="22985" y="24816"/>
                  </a:cubicBezTo>
                  <a:cubicBezTo>
                    <a:pt x="23397" y="24635"/>
                    <a:pt x="23429" y="24287"/>
                    <a:pt x="23429" y="24181"/>
                  </a:cubicBezTo>
                  <a:cubicBezTo>
                    <a:pt x="23429" y="23916"/>
                    <a:pt x="23270" y="23683"/>
                    <a:pt x="23027" y="23567"/>
                  </a:cubicBezTo>
                  <a:cubicBezTo>
                    <a:pt x="22953" y="23524"/>
                    <a:pt x="22868" y="23492"/>
                    <a:pt x="22762" y="23471"/>
                  </a:cubicBezTo>
                  <a:cubicBezTo>
                    <a:pt x="22625" y="23440"/>
                    <a:pt x="22444" y="23407"/>
                    <a:pt x="22190" y="23376"/>
                  </a:cubicBezTo>
                  <a:cubicBezTo>
                    <a:pt x="21830" y="23334"/>
                    <a:pt x="21343" y="23291"/>
                    <a:pt x="20740" y="23259"/>
                  </a:cubicBezTo>
                  <a:lnTo>
                    <a:pt x="20560" y="22762"/>
                  </a:lnTo>
                  <a:lnTo>
                    <a:pt x="20560" y="22741"/>
                  </a:lnTo>
                  <a:lnTo>
                    <a:pt x="20529" y="22603"/>
                  </a:lnTo>
                  <a:cubicBezTo>
                    <a:pt x="20581" y="22476"/>
                    <a:pt x="20602" y="22339"/>
                    <a:pt x="20581" y="22211"/>
                  </a:cubicBezTo>
                  <a:lnTo>
                    <a:pt x="19692" y="17013"/>
                  </a:lnTo>
                  <a:lnTo>
                    <a:pt x="19671" y="13434"/>
                  </a:lnTo>
                  <a:cubicBezTo>
                    <a:pt x="19734" y="13350"/>
                    <a:pt x="19788" y="13244"/>
                    <a:pt x="19798" y="13138"/>
                  </a:cubicBezTo>
                  <a:cubicBezTo>
                    <a:pt x="19999" y="11667"/>
                    <a:pt x="20020" y="10491"/>
                    <a:pt x="19872" y="9549"/>
                  </a:cubicBezTo>
                  <a:cubicBezTo>
                    <a:pt x="19671" y="8321"/>
                    <a:pt x="19184" y="7432"/>
                    <a:pt x="18411" y="6892"/>
                  </a:cubicBezTo>
                  <a:cubicBezTo>
                    <a:pt x="18379" y="6638"/>
                    <a:pt x="18273" y="6437"/>
                    <a:pt x="18178" y="6310"/>
                  </a:cubicBezTo>
                  <a:cubicBezTo>
                    <a:pt x="18040" y="6119"/>
                    <a:pt x="17840" y="5971"/>
                    <a:pt x="17596" y="5865"/>
                  </a:cubicBezTo>
                  <a:lnTo>
                    <a:pt x="17564" y="5282"/>
                  </a:lnTo>
                  <a:cubicBezTo>
                    <a:pt x="17532" y="4668"/>
                    <a:pt x="17236" y="4108"/>
                    <a:pt x="16727" y="3705"/>
                  </a:cubicBezTo>
                  <a:cubicBezTo>
                    <a:pt x="16285" y="3353"/>
                    <a:pt x="15719" y="3163"/>
                    <a:pt x="15127" y="3163"/>
                  </a:cubicBezTo>
                  <a:cubicBezTo>
                    <a:pt x="15096" y="3163"/>
                    <a:pt x="15065" y="3164"/>
                    <a:pt x="15034" y="3165"/>
                  </a:cubicBezTo>
                  <a:cubicBezTo>
                    <a:pt x="14992" y="3163"/>
                    <a:pt x="14950" y="3162"/>
                    <a:pt x="14909" y="3162"/>
                  </a:cubicBezTo>
                  <a:cubicBezTo>
                    <a:pt x="14311" y="3162"/>
                    <a:pt x="13756" y="3374"/>
                    <a:pt x="13351" y="3790"/>
                  </a:cubicBezTo>
                  <a:cubicBezTo>
                    <a:pt x="13118" y="4012"/>
                    <a:pt x="12937" y="4298"/>
                    <a:pt x="12821" y="4605"/>
                  </a:cubicBezTo>
                  <a:cubicBezTo>
                    <a:pt x="12779" y="4711"/>
                    <a:pt x="12747" y="4817"/>
                    <a:pt x="12726" y="4912"/>
                  </a:cubicBezTo>
                  <a:lnTo>
                    <a:pt x="12398" y="4849"/>
                  </a:lnTo>
                  <a:cubicBezTo>
                    <a:pt x="12366" y="4774"/>
                    <a:pt x="12323" y="4711"/>
                    <a:pt x="12260" y="4647"/>
                  </a:cubicBezTo>
                  <a:cubicBezTo>
                    <a:pt x="12271" y="4647"/>
                    <a:pt x="12271" y="4647"/>
                    <a:pt x="12271" y="4637"/>
                  </a:cubicBezTo>
                  <a:cubicBezTo>
                    <a:pt x="12504" y="4562"/>
                    <a:pt x="12715" y="4425"/>
                    <a:pt x="12853" y="4245"/>
                  </a:cubicBezTo>
                  <a:cubicBezTo>
                    <a:pt x="13054" y="3991"/>
                    <a:pt x="13118" y="3684"/>
                    <a:pt x="13043" y="3367"/>
                  </a:cubicBezTo>
                  <a:cubicBezTo>
                    <a:pt x="13012" y="3186"/>
                    <a:pt x="12927" y="2932"/>
                    <a:pt x="12737" y="2720"/>
                  </a:cubicBezTo>
                  <a:cubicBezTo>
                    <a:pt x="12673" y="2647"/>
                    <a:pt x="12599" y="2583"/>
                    <a:pt x="12514" y="2541"/>
                  </a:cubicBezTo>
                  <a:lnTo>
                    <a:pt x="12514" y="2170"/>
                  </a:lnTo>
                  <a:cubicBezTo>
                    <a:pt x="12504" y="1842"/>
                    <a:pt x="12377" y="1524"/>
                    <a:pt x="12154" y="1292"/>
                  </a:cubicBezTo>
                  <a:cubicBezTo>
                    <a:pt x="12017" y="1153"/>
                    <a:pt x="11857" y="1048"/>
                    <a:pt x="11688" y="974"/>
                  </a:cubicBezTo>
                  <a:lnTo>
                    <a:pt x="11678" y="932"/>
                  </a:lnTo>
                  <a:cubicBezTo>
                    <a:pt x="11603" y="550"/>
                    <a:pt x="11349" y="243"/>
                    <a:pt x="11000" y="95"/>
                  </a:cubicBezTo>
                  <a:cubicBezTo>
                    <a:pt x="10855" y="32"/>
                    <a:pt x="10699" y="0"/>
                    <a:pt x="1054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5" name="Google Shape;225;p32"/>
            <p:cNvSpPr/>
            <p:nvPr/>
          </p:nvSpPr>
          <p:spPr>
            <a:xfrm>
              <a:off x="5407675" y="3616700"/>
              <a:ext cx="553725" cy="24375"/>
            </a:xfrm>
            <a:custGeom>
              <a:avLst/>
              <a:gdLst/>
              <a:ahLst/>
              <a:cxnLst/>
              <a:rect l="l" t="t" r="r" b="b"/>
              <a:pathLst>
                <a:path w="22149" h="975" extrusionOk="0">
                  <a:moveTo>
                    <a:pt x="11074" y="1"/>
                  </a:moveTo>
                  <a:cubicBezTo>
                    <a:pt x="4966" y="1"/>
                    <a:pt x="0" y="212"/>
                    <a:pt x="0" y="488"/>
                  </a:cubicBezTo>
                  <a:cubicBezTo>
                    <a:pt x="0" y="752"/>
                    <a:pt x="4966" y="975"/>
                    <a:pt x="11074" y="975"/>
                  </a:cubicBezTo>
                  <a:cubicBezTo>
                    <a:pt x="17194" y="975"/>
                    <a:pt x="22148" y="752"/>
                    <a:pt x="22148" y="488"/>
                  </a:cubicBezTo>
                  <a:cubicBezTo>
                    <a:pt x="22148" y="212"/>
                    <a:pt x="17194" y="1"/>
                    <a:pt x="11074" y="1"/>
                  </a:cubicBezTo>
                  <a:close/>
                </a:path>
              </a:pathLst>
            </a:custGeom>
            <a:solidFill>
              <a:srgbClr val="CC9D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6" name="Google Shape;226;p32"/>
            <p:cNvSpPr/>
            <p:nvPr/>
          </p:nvSpPr>
          <p:spPr>
            <a:xfrm>
              <a:off x="5469075" y="3543825"/>
              <a:ext cx="249625" cy="79500"/>
            </a:xfrm>
            <a:custGeom>
              <a:avLst/>
              <a:gdLst/>
              <a:ahLst/>
              <a:cxnLst/>
              <a:rect l="l" t="t" r="r" b="b"/>
              <a:pathLst>
                <a:path w="9985" h="3180" extrusionOk="0">
                  <a:moveTo>
                    <a:pt x="4233" y="1"/>
                  </a:moveTo>
                  <a:cubicBezTo>
                    <a:pt x="3460" y="1"/>
                    <a:pt x="3198" y="650"/>
                    <a:pt x="3198" y="650"/>
                  </a:cubicBezTo>
                  <a:cubicBezTo>
                    <a:pt x="1832" y="650"/>
                    <a:pt x="1896" y="2005"/>
                    <a:pt x="1896" y="2005"/>
                  </a:cubicBezTo>
                  <a:cubicBezTo>
                    <a:pt x="1874" y="2005"/>
                    <a:pt x="1852" y="2005"/>
                    <a:pt x="1830" y="2005"/>
                  </a:cubicBezTo>
                  <a:cubicBezTo>
                    <a:pt x="197" y="2005"/>
                    <a:pt x="0" y="3180"/>
                    <a:pt x="0" y="3180"/>
                  </a:cubicBezTo>
                  <a:lnTo>
                    <a:pt x="9984" y="3159"/>
                  </a:lnTo>
                  <a:cubicBezTo>
                    <a:pt x="9741" y="2456"/>
                    <a:pt x="9217" y="2289"/>
                    <a:pt x="8772" y="2289"/>
                  </a:cubicBezTo>
                  <a:cubicBezTo>
                    <a:pt x="8366" y="2289"/>
                    <a:pt x="8025" y="2429"/>
                    <a:pt x="8025" y="2429"/>
                  </a:cubicBezTo>
                  <a:cubicBezTo>
                    <a:pt x="7947" y="2097"/>
                    <a:pt x="7701" y="2014"/>
                    <a:pt x="7474" y="2014"/>
                  </a:cubicBezTo>
                  <a:cubicBezTo>
                    <a:pt x="7243" y="2014"/>
                    <a:pt x="7030" y="2100"/>
                    <a:pt x="7030" y="2100"/>
                  </a:cubicBezTo>
                  <a:cubicBezTo>
                    <a:pt x="6875" y="1270"/>
                    <a:pt x="6143" y="1145"/>
                    <a:pt x="5719" y="1145"/>
                  </a:cubicBezTo>
                  <a:cubicBezTo>
                    <a:pt x="5537" y="1145"/>
                    <a:pt x="5411" y="1168"/>
                    <a:pt x="5411" y="1168"/>
                  </a:cubicBezTo>
                  <a:cubicBezTo>
                    <a:pt x="5411" y="1168"/>
                    <a:pt x="5357" y="142"/>
                    <a:pt x="4437" y="15"/>
                  </a:cubicBezTo>
                  <a:cubicBezTo>
                    <a:pt x="4365" y="5"/>
                    <a:pt x="4297" y="1"/>
                    <a:pt x="4233" y="1"/>
                  </a:cubicBezTo>
                  <a:close/>
                </a:path>
              </a:pathLst>
            </a:custGeom>
            <a:solidFill>
              <a:srgbClr val="CC9D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7" name="Google Shape;227;p32"/>
            <p:cNvSpPr/>
            <p:nvPr/>
          </p:nvSpPr>
          <p:spPr>
            <a:xfrm>
              <a:off x="5655400" y="3542075"/>
              <a:ext cx="48725" cy="52950"/>
            </a:xfrm>
            <a:custGeom>
              <a:avLst/>
              <a:gdLst/>
              <a:ahLst/>
              <a:cxnLst/>
              <a:rect l="l" t="t" r="r" b="b"/>
              <a:pathLst>
                <a:path w="1949" h="2118" extrusionOk="0">
                  <a:moveTo>
                    <a:pt x="329" y="0"/>
                  </a:moveTo>
                  <a:lnTo>
                    <a:pt x="1" y="2118"/>
                  </a:lnTo>
                  <a:lnTo>
                    <a:pt x="1621" y="2118"/>
                  </a:lnTo>
                  <a:lnTo>
                    <a:pt x="1949" y="0"/>
                  </a:lnTo>
                  <a:close/>
                </a:path>
              </a:pathLst>
            </a:custGeom>
            <a:solidFill>
              <a:srgbClr val="EB9A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8" name="Google Shape;228;p32"/>
            <p:cNvSpPr/>
            <p:nvPr/>
          </p:nvSpPr>
          <p:spPr>
            <a:xfrm>
              <a:off x="5606175" y="3582025"/>
              <a:ext cx="94525" cy="46075"/>
            </a:xfrm>
            <a:custGeom>
              <a:avLst/>
              <a:gdLst/>
              <a:ahLst/>
              <a:cxnLst/>
              <a:rect l="l" t="t" r="r" b="b"/>
              <a:pathLst>
                <a:path w="3781" h="1843" extrusionOk="0">
                  <a:moveTo>
                    <a:pt x="1716" y="0"/>
                  </a:moveTo>
                  <a:cubicBezTo>
                    <a:pt x="1642" y="181"/>
                    <a:pt x="1525" y="339"/>
                    <a:pt x="1388" y="466"/>
                  </a:cubicBezTo>
                  <a:cubicBezTo>
                    <a:pt x="1324" y="530"/>
                    <a:pt x="1261" y="583"/>
                    <a:pt x="1186" y="636"/>
                  </a:cubicBezTo>
                  <a:cubicBezTo>
                    <a:pt x="1102" y="689"/>
                    <a:pt x="1007" y="731"/>
                    <a:pt x="901" y="763"/>
                  </a:cubicBezTo>
                  <a:lnTo>
                    <a:pt x="805" y="805"/>
                  </a:lnTo>
                  <a:cubicBezTo>
                    <a:pt x="583" y="879"/>
                    <a:pt x="393" y="1028"/>
                    <a:pt x="255" y="1218"/>
                  </a:cubicBezTo>
                  <a:cubicBezTo>
                    <a:pt x="191" y="1313"/>
                    <a:pt x="139" y="1409"/>
                    <a:pt x="106" y="1515"/>
                  </a:cubicBezTo>
                  <a:lnTo>
                    <a:pt x="0" y="1842"/>
                  </a:lnTo>
                  <a:lnTo>
                    <a:pt x="3675" y="1842"/>
                  </a:lnTo>
                  <a:lnTo>
                    <a:pt x="3706" y="1218"/>
                  </a:lnTo>
                  <a:lnTo>
                    <a:pt x="3780" y="0"/>
                  </a:lnTo>
                  <a:close/>
                </a:path>
              </a:pathLst>
            </a:custGeom>
            <a:solidFill>
              <a:srgbClr val="F9EA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9" name="Google Shape;229;p32"/>
            <p:cNvSpPr/>
            <p:nvPr/>
          </p:nvSpPr>
          <p:spPr>
            <a:xfrm>
              <a:off x="5764450" y="3512150"/>
              <a:ext cx="64350" cy="69900"/>
            </a:xfrm>
            <a:custGeom>
              <a:avLst/>
              <a:gdLst/>
              <a:ahLst/>
              <a:cxnLst/>
              <a:rect l="l" t="t" r="r" b="b"/>
              <a:pathLst>
                <a:path w="2574" h="2796" extrusionOk="0">
                  <a:moveTo>
                    <a:pt x="1049" y="0"/>
                  </a:moveTo>
                  <a:lnTo>
                    <a:pt x="1" y="1239"/>
                  </a:lnTo>
                  <a:lnTo>
                    <a:pt x="1525" y="2795"/>
                  </a:lnTo>
                  <a:lnTo>
                    <a:pt x="2574" y="1567"/>
                  </a:lnTo>
                  <a:lnTo>
                    <a:pt x="1049" y="0"/>
                  </a:lnTo>
                  <a:close/>
                </a:path>
              </a:pathLst>
            </a:custGeom>
            <a:solidFill>
              <a:srgbClr val="EB9A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0" name="Google Shape;230;p32"/>
            <p:cNvSpPr/>
            <p:nvPr/>
          </p:nvSpPr>
          <p:spPr>
            <a:xfrm>
              <a:off x="5786950" y="3539425"/>
              <a:ext cx="68325" cy="83900"/>
            </a:xfrm>
            <a:custGeom>
              <a:avLst/>
              <a:gdLst/>
              <a:ahLst/>
              <a:cxnLst/>
              <a:rect l="l" t="t" r="r" b="b"/>
              <a:pathLst>
                <a:path w="2733" h="3356" extrusionOk="0">
                  <a:moveTo>
                    <a:pt x="1398" y="0"/>
                  </a:moveTo>
                  <a:lnTo>
                    <a:pt x="53" y="1567"/>
                  </a:lnTo>
                  <a:cubicBezTo>
                    <a:pt x="149" y="1737"/>
                    <a:pt x="191" y="1927"/>
                    <a:pt x="202" y="2118"/>
                  </a:cubicBezTo>
                  <a:cubicBezTo>
                    <a:pt x="213" y="2202"/>
                    <a:pt x="202" y="2287"/>
                    <a:pt x="191" y="2372"/>
                  </a:cubicBezTo>
                  <a:cubicBezTo>
                    <a:pt x="180" y="2478"/>
                    <a:pt x="149" y="2572"/>
                    <a:pt x="117" y="2678"/>
                  </a:cubicBezTo>
                  <a:lnTo>
                    <a:pt x="75" y="2774"/>
                  </a:lnTo>
                  <a:cubicBezTo>
                    <a:pt x="22" y="2911"/>
                    <a:pt x="1" y="3049"/>
                    <a:pt x="1" y="3186"/>
                  </a:cubicBezTo>
                  <a:lnTo>
                    <a:pt x="1" y="3240"/>
                  </a:lnTo>
                  <a:lnTo>
                    <a:pt x="1" y="3261"/>
                  </a:lnTo>
                  <a:lnTo>
                    <a:pt x="1" y="3314"/>
                  </a:lnTo>
                  <a:cubicBezTo>
                    <a:pt x="11" y="3325"/>
                    <a:pt x="11" y="3346"/>
                    <a:pt x="11" y="3356"/>
                  </a:cubicBezTo>
                  <a:lnTo>
                    <a:pt x="943" y="3356"/>
                  </a:lnTo>
                  <a:lnTo>
                    <a:pt x="1684" y="2499"/>
                  </a:lnTo>
                  <a:lnTo>
                    <a:pt x="2732" y="1271"/>
                  </a:lnTo>
                  <a:lnTo>
                    <a:pt x="2277" y="847"/>
                  </a:lnTo>
                  <a:lnTo>
                    <a:pt x="1398" y="0"/>
                  </a:lnTo>
                  <a:close/>
                </a:path>
              </a:pathLst>
            </a:custGeom>
            <a:solidFill>
              <a:srgbClr val="F9EA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1" name="Google Shape;231;p32"/>
            <p:cNvSpPr/>
            <p:nvPr/>
          </p:nvSpPr>
          <p:spPr>
            <a:xfrm>
              <a:off x="5772125" y="3595000"/>
              <a:ext cx="33925" cy="28325"/>
            </a:xfrm>
            <a:custGeom>
              <a:avLst/>
              <a:gdLst/>
              <a:ahLst/>
              <a:cxnLst/>
              <a:rect l="l" t="t" r="r" b="b"/>
              <a:pathLst>
                <a:path w="1357" h="1133" extrusionOk="0">
                  <a:moveTo>
                    <a:pt x="1133" y="1"/>
                  </a:moveTo>
                  <a:cubicBezTo>
                    <a:pt x="509" y="1"/>
                    <a:pt x="1" y="509"/>
                    <a:pt x="1" y="1133"/>
                  </a:cubicBezTo>
                  <a:lnTo>
                    <a:pt x="1356" y="1133"/>
                  </a:lnTo>
                  <a:lnTo>
                    <a:pt x="1356" y="1"/>
                  </a:lnTo>
                  <a:close/>
                </a:path>
              </a:pathLst>
            </a:custGeom>
            <a:solidFill>
              <a:srgbClr val="F9EA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2" name="Google Shape;232;p32"/>
            <p:cNvSpPr/>
            <p:nvPr/>
          </p:nvSpPr>
          <p:spPr>
            <a:xfrm>
              <a:off x="5645625" y="3278450"/>
              <a:ext cx="109325" cy="62200"/>
            </a:xfrm>
            <a:custGeom>
              <a:avLst/>
              <a:gdLst/>
              <a:ahLst/>
              <a:cxnLst/>
              <a:rect l="l" t="t" r="r" b="b"/>
              <a:pathLst>
                <a:path w="4373" h="2488" extrusionOk="0">
                  <a:moveTo>
                    <a:pt x="572" y="0"/>
                  </a:moveTo>
                  <a:lnTo>
                    <a:pt x="339" y="540"/>
                  </a:lnTo>
                  <a:cubicBezTo>
                    <a:pt x="191" y="921"/>
                    <a:pt x="74" y="1323"/>
                    <a:pt x="0" y="2488"/>
                  </a:cubicBezTo>
                  <a:lnTo>
                    <a:pt x="4372" y="2488"/>
                  </a:lnTo>
                  <a:cubicBezTo>
                    <a:pt x="4372" y="996"/>
                    <a:pt x="2965" y="0"/>
                    <a:pt x="2965" y="0"/>
                  </a:cubicBezTo>
                  <a:close/>
                </a:path>
              </a:pathLst>
            </a:custGeom>
            <a:solidFill>
              <a:srgbClr val="8940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3" name="Google Shape;233;p32"/>
            <p:cNvSpPr/>
            <p:nvPr/>
          </p:nvSpPr>
          <p:spPr>
            <a:xfrm>
              <a:off x="5645625" y="3324750"/>
              <a:ext cx="169150" cy="230050"/>
            </a:xfrm>
            <a:custGeom>
              <a:avLst/>
              <a:gdLst/>
              <a:ahLst/>
              <a:cxnLst/>
              <a:rect l="l" t="t" r="r" b="b"/>
              <a:pathLst>
                <a:path w="6766" h="9202" extrusionOk="0">
                  <a:moveTo>
                    <a:pt x="3092" y="1"/>
                  </a:moveTo>
                  <a:lnTo>
                    <a:pt x="0" y="636"/>
                  </a:lnTo>
                  <a:lnTo>
                    <a:pt x="0" y="3251"/>
                  </a:lnTo>
                  <a:cubicBezTo>
                    <a:pt x="0" y="4014"/>
                    <a:pt x="307" y="4755"/>
                    <a:pt x="869" y="5294"/>
                  </a:cubicBezTo>
                  <a:lnTo>
                    <a:pt x="4902" y="9201"/>
                  </a:lnTo>
                  <a:lnTo>
                    <a:pt x="6765" y="7369"/>
                  </a:lnTo>
                  <a:lnTo>
                    <a:pt x="3092" y="3516"/>
                  </a:lnTo>
                  <a:lnTo>
                    <a:pt x="3092" y="1"/>
                  </a:lnTo>
                  <a:close/>
                </a:path>
              </a:pathLst>
            </a:custGeom>
            <a:solidFill>
              <a:srgbClr val="8940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4" name="Google Shape;234;p32"/>
            <p:cNvSpPr/>
            <p:nvPr/>
          </p:nvSpPr>
          <p:spPr>
            <a:xfrm>
              <a:off x="5720800" y="3430625"/>
              <a:ext cx="94250" cy="124175"/>
            </a:xfrm>
            <a:custGeom>
              <a:avLst/>
              <a:gdLst/>
              <a:ahLst/>
              <a:cxnLst/>
              <a:rect l="l" t="t" r="r" b="b"/>
              <a:pathLst>
                <a:path w="3770" h="4967" extrusionOk="0">
                  <a:moveTo>
                    <a:pt x="773" y="1"/>
                  </a:moveTo>
                  <a:cubicBezTo>
                    <a:pt x="518" y="1091"/>
                    <a:pt x="233" y="2224"/>
                    <a:pt x="0" y="3124"/>
                  </a:cubicBezTo>
                  <a:lnTo>
                    <a:pt x="1895" y="4966"/>
                  </a:lnTo>
                  <a:lnTo>
                    <a:pt x="3769" y="3134"/>
                  </a:lnTo>
                  <a:lnTo>
                    <a:pt x="773" y="1"/>
                  </a:lnTo>
                  <a:close/>
                </a:path>
              </a:pathLst>
            </a:custGeom>
            <a:solidFill>
              <a:srgbClr val="7032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5" name="Google Shape;235;p32"/>
            <p:cNvSpPr/>
            <p:nvPr/>
          </p:nvSpPr>
          <p:spPr>
            <a:xfrm>
              <a:off x="5650925" y="3327400"/>
              <a:ext cx="104025" cy="227400"/>
            </a:xfrm>
            <a:custGeom>
              <a:avLst/>
              <a:gdLst/>
              <a:ahLst/>
              <a:cxnLst/>
              <a:rect l="l" t="t" r="r" b="b"/>
              <a:pathLst>
                <a:path w="4161" h="9096" extrusionOk="0">
                  <a:moveTo>
                    <a:pt x="1567" y="1"/>
                  </a:moveTo>
                  <a:lnTo>
                    <a:pt x="1535" y="170"/>
                  </a:lnTo>
                  <a:lnTo>
                    <a:pt x="667" y="5199"/>
                  </a:lnTo>
                  <a:lnTo>
                    <a:pt x="0" y="9095"/>
                  </a:lnTo>
                  <a:lnTo>
                    <a:pt x="2287" y="9095"/>
                  </a:lnTo>
                  <a:cubicBezTo>
                    <a:pt x="2287" y="9095"/>
                    <a:pt x="2509" y="8333"/>
                    <a:pt x="2795" y="7253"/>
                  </a:cubicBezTo>
                  <a:cubicBezTo>
                    <a:pt x="3028" y="6353"/>
                    <a:pt x="3313" y="5220"/>
                    <a:pt x="3568" y="4130"/>
                  </a:cubicBezTo>
                  <a:cubicBezTo>
                    <a:pt x="3896" y="2680"/>
                    <a:pt x="4160" y="1282"/>
                    <a:pt x="4160" y="530"/>
                  </a:cubicBezTo>
                  <a:lnTo>
                    <a:pt x="2880" y="266"/>
                  </a:lnTo>
                  <a:lnTo>
                    <a:pt x="1969" y="85"/>
                  </a:lnTo>
                  <a:lnTo>
                    <a:pt x="1567" y="1"/>
                  </a:lnTo>
                  <a:close/>
                </a:path>
              </a:pathLst>
            </a:custGeom>
            <a:solidFill>
              <a:srgbClr val="8940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6" name="Google Shape;236;p32"/>
            <p:cNvSpPr/>
            <p:nvPr/>
          </p:nvSpPr>
          <p:spPr>
            <a:xfrm>
              <a:off x="5692450" y="3279750"/>
              <a:ext cx="50325" cy="275300"/>
            </a:xfrm>
            <a:custGeom>
              <a:avLst/>
              <a:gdLst/>
              <a:ahLst/>
              <a:cxnLst/>
              <a:rect l="l" t="t" r="r" b="b"/>
              <a:pathLst>
                <a:path w="2013" h="11012" extrusionOk="0">
                  <a:moveTo>
                    <a:pt x="933" y="1"/>
                  </a:moveTo>
                  <a:lnTo>
                    <a:pt x="838" y="86"/>
                  </a:lnTo>
                  <a:cubicBezTo>
                    <a:pt x="848" y="97"/>
                    <a:pt x="1885" y="1377"/>
                    <a:pt x="1737" y="2669"/>
                  </a:cubicBezTo>
                  <a:cubicBezTo>
                    <a:pt x="1589" y="3982"/>
                    <a:pt x="22" y="10917"/>
                    <a:pt x="1" y="10990"/>
                  </a:cubicBezTo>
                  <a:lnTo>
                    <a:pt x="128" y="11011"/>
                  </a:lnTo>
                  <a:cubicBezTo>
                    <a:pt x="139" y="10948"/>
                    <a:pt x="1706" y="4003"/>
                    <a:pt x="1854" y="2680"/>
                  </a:cubicBezTo>
                  <a:cubicBezTo>
                    <a:pt x="2012" y="1346"/>
                    <a:pt x="975" y="64"/>
                    <a:pt x="933" y="1"/>
                  </a:cubicBezTo>
                  <a:close/>
                </a:path>
              </a:pathLst>
            </a:custGeom>
            <a:solidFill>
              <a:srgbClr val="7032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7" name="Google Shape;237;p32"/>
            <p:cNvSpPr/>
            <p:nvPr/>
          </p:nvSpPr>
          <p:spPr>
            <a:xfrm>
              <a:off x="5649325" y="3327150"/>
              <a:ext cx="42100" cy="227900"/>
            </a:xfrm>
            <a:custGeom>
              <a:avLst/>
              <a:gdLst/>
              <a:ahLst/>
              <a:cxnLst/>
              <a:rect l="l" t="t" r="r" b="b"/>
              <a:pathLst>
                <a:path w="1684" h="9116" extrusionOk="0">
                  <a:moveTo>
                    <a:pt x="1567" y="0"/>
                  </a:moveTo>
                  <a:lnTo>
                    <a:pt x="1" y="9094"/>
                  </a:lnTo>
                  <a:lnTo>
                    <a:pt x="117" y="9115"/>
                  </a:lnTo>
                  <a:lnTo>
                    <a:pt x="1683" y="22"/>
                  </a:lnTo>
                  <a:lnTo>
                    <a:pt x="1567" y="0"/>
                  </a:lnTo>
                  <a:close/>
                </a:path>
              </a:pathLst>
            </a:custGeom>
            <a:solidFill>
              <a:srgbClr val="7032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8" name="Google Shape;238;p32"/>
            <p:cNvSpPr/>
            <p:nvPr/>
          </p:nvSpPr>
          <p:spPr>
            <a:xfrm>
              <a:off x="5606975" y="3184950"/>
              <a:ext cx="50850" cy="135150"/>
            </a:xfrm>
            <a:custGeom>
              <a:avLst/>
              <a:gdLst/>
              <a:ahLst/>
              <a:cxnLst/>
              <a:rect l="l" t="t" r="r" b="b"/>
              <a:pathLst>
                <a:path w="2034" h="5406" extrusionOk="0">
                  <a:moveTo>
                    <a:pt x="858" y="1"/>
                  </a:moveTo>
                  <a:cubicBezTo>
                    <a:pt x="840" y="1"/>
                    <a:pt x="823" y="2"/>
                    <a:pt x="805" y="3"/>
                  </a:cubicBezTo>
                  <a:cubicBezTo>
                    <a:pt x="339" y="45"/>
                    <a:pt x="1" y="490"/>
                    <a:pt x="43" y="998"/>
                  </a:cubicBezTo>
                  <a:lnTo>
                    <a:pt x="318" y="4545"/>
                  </a:lnTo>
                  <a:cubicBezTo>
                    <a:pt x="359" y="5028"/>
                    <a:pt x="733" y="5405"/>
                    <a:pt x="1161" y="5405"/>
                  </a:cubicBezTo>
                  <a:cubicBezTo>
                    <a:pt x="1184" y="5405"/>
                    <a:pt x="1206" y="5404"/>
                    <a:pt x="1229" y="5402"/>
                  </a:cubicBezTo>
                  <a:cubicBezTo>
                    <a:pt x="1695" y="5360"/>
                    <a:pt x="2033" y="4915"/>
                    <a:pt x="1991" y="4407"/>
                  </a:cubicBezTo>
                  <a:lnTo>
                    <a:pt x="1716" y="861"/>
                  </a:lnTo>
                  <a:cubicBezTo>
                    <a:pt x="1675" y="372"/>
                    <a:pt x="1291" y="1"/>
                    <a:pt x="858" y="1"/>
                  </a:cubicBezTo>
                  <a:close/>
                </a:path>
              </a:pathLst>
            </a:custGeom>
            <a:solidFill>
              <a:srgbClr val="E65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9" name="Google Shape;239;p32"/>
            <p:cNvSpPr/>
            <p:nvPr/>
          </p:nvSpPr>
          <p:spPr>
            <a:xfrm>
              <a:off x="5687975" y="3165000"/>
              <a:ext cx="106675" cy="111725"/>
            </a:xfrm>
            <a:custGeom>
              <a:avLst/>
              <a:gdLst/>
              <a:ahLst/>
              <a:cxnLst/>
              <a:rect l="l" t="t" r="r" b="b"/>
              <a:pathLst>
                <a:path w="4267" h="4469" extrusionOk="0">
                  <a:moveTo>
                    <a:pt x="879" y="1"/>
                  </a:moveTo>
                  <a:cubicBezTo>
                    <a:pt x="691" y="1"/>
                    <a:pt x="508" y="62"/>
                    <a:pt x="360" y="187"/>
                  </a:cubicBezTo>
                  <a:cubicBezTo>
                    <a:pt x="10" y="494"/>
                    <a:pt x="0" y="1055"/>
                    <a:pt x="339" y="1436"/>
                  </a:cubicBezTo>
                  <a:lnTo>
                    <a:pt x="2668" y="4136"/>
                  </a:lnTo>
                  <a:cubicBezTo>
                    <a:pt x="2862" y="4354"/>
                    <a:pt x="3125" y="4468"/>
                    <a:pt x="3381" y="4468"/>
                  </a:cubicBezTo>
                  <a:cubicBezTo>
                    <a:pt x="3571" y="4468"/>
                    <a:pt x="3757" y="4405"/>
                    <a:pt x="3906" y="4273"/>
                  </a:cubicBezTo>
                  <a:cubicBezTo>
                    <a:pt x="4256" y="3967"/>
                    <a:pt x="4266" y="3416"/>
                    <a:pt x="3928" y="3024"/>
                  </a:cubicBezTo>
                  <a:lnTo>
                    <a:pt x="1599" y="335"/>
                  </a:lnTo>
                  <a:cubicBezTo>
                    <a:pt x="1403" y="115"/>
                    <a:pt x="1136" y="1"/>
                    <a:pt x="879" y="1"/>
                  </a:cubicBezTo>
                  <a:close/>
                </a:path>
              </a:pathLst>
            </a:custGeom>
            <a:solidFill>
              <a:srgbClr val="E65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0" name="Google Shape;240;p32"/>
            <p:cNvSpPr/>
            <p:nvPr/>
          </p:nvSpPr>
          <p:spPr>
            <a:xfrm>
              <a:off x="5607500" y="3154575"/>
              <a:ext cx="127325" cy="144275"/>
            </a:xfrm>
            <a:custGeom>
              <a:avLst/>
              <a:gdLst/>
              <a:ahLst/>
              <a:cxnLst/>
              <a:rect l="l" t="t" r="r" b="b"/>
              <a:pathLst>
                <a:path w="5093" h="5771" extrusionOk="0">
                  <a:moveTo>
                    <a:pt x="2277" y="1"/>
                  </a:moveTo>
                  <a:lnTo>
                    <a:pt x="752" y="911"/>
                  </a:lnTo>
                  <a:lnTo>
                    <a:pt x="700" y="943"/>
                  </a:lnTo>
                  <a:cubicBezTo>
                    <a:pt x="191" y="1239"/>
                    <a:pt x="1" y="1864"/>
                    <a:pt x="244" y="2393"/>
                  </a:cubicBezTo>
                  <a:lnTo>
                    <a:pt x="1631" y="5770"/>
                  </a:lnTo>
                  <a:lnTo>
                    <a:pt x="4871" y="5231"/>
                  </a:lnTo>
                  <a:lnTo>
                    <a:pt x="5040" y="1578"/>
                  </a:lnTo>
                  <a:cubicBezTo>
                    <a:pt x="5093" y="1006"/>
                    <a:pt x="4690" y="477"/>
                    <a:pt x="4119" y="371"/>
                  </a:cubicBezTo>
                  <a:lnTo>
                    <a:pt x="2277" y="1"/>
                  </a:lnTo>
                  <a:close/>
                </a:path>
              </a:pathLst>
            </a:custGeom>
            <a:solidFill>
              <a:srgbClr val="E65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1" name="Google Shape;241;p32"/>
            <p:cNvSpPr/>
            <p:nvPr/>
          </p:nvSpPr>
          <p:spPr>
            <a:xfrm>
              <a:off x="5630800" y="3144775"/>
              <a:ext cx="55850" cy="40250"/>
            </a:xfrm>
            <a:custGeom>
              <a:avLst/>
              <a:gdLst/>
              <a:ahLst/>
              <a:cxnLst/>
              <a:rect l="l" t="t" r="r" b="b"/>
              <a:pathLst>
                <a:path w="2234" h="1610" extrusionOk="0">
                  <a:moveTo>
                    <a:pt x="1027" y="1"/>
                  </a:moveTo>
                  <a:lnTo>
                    <a:pt x="1" y="710"/>
                  </a:lnTo>
                  <a:lnTo>
                    <a:pt x="657" y="1610"/>
                  </a:lnTo>
                  <a:lnTo>
                    <a:pt x="1949" y="1356"/>
                  </a:lnTo>
                  <a:lnTo>
                    <a:pt x="2234" y="276"/>
                  </a:lnTo>
                  <a:lnTo>
                    <a:pt x="1027" y="1"/>
                  </a:lnTo>
                  <a:close/>
                </a:path>
              </a:pathLst>
            </a:custGeom>
            <a:solidFill>
              <a:srgbClr val="2D32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2" name="Google Shape;242;p32"/>
            <p:cNvSpPr/>
            <p:nvPr/>
          </p:nvSpPr>
          <p:spPr>
            <a:xfrm>
              <a:off x="5663350" y="3061950"/>
              <a:ext cx="25700" cy="46075"/>
            </a:xfrm>
            <a:custGeom>
              <a:avLst/>
              <a:gdLst/>
              <a:ahLst/>
              <a:cxnLst/>
              <a:rect l="l" t="t" r="r" b="b"/>
              <a:pathLst>
                <a:path w="1028" h="1843" extrusionOk="0">
                  <a:moveTo>
                    <a:pt x="0" y="0"/>
                  </a:moveTo>
                  <a:lnTo>
                    <a:pt x="360" y="1842"/>
                  </a:lnTo>
                  <a:lnTo>
                    <a:pt x="1028" y="1758"/>
                  </a:lnTo>
                  <a:lnTo>
                    <a:pt x="1006" y="678"/>
                  </a:lnTo>
                  <a:cubicBezTo>
                    <a:pt x="1006" y="328"/>
                    <a:pt x="731" y="43"/>
                    <a:pt x="392" y="2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343B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3" name="Google Shape;243;p32"/>
            <p:cNvSpPr/>
            <p:nvPr/>
          </p:nvSpPr>
          <p:spPr>
            <a:xfrm>
              <a:off x="5597975" y="3070675"/>
              <a:ext cx="29150" cy="50300"/>
            </a:xfrm>
            <a:custGeom>
              <a:avLst/>
              <a:gdLst/>
              <a:ahLst/>
              <a:cxnLst/>
              <a:rect l="l" t="t" r="r" b="b"/>
              <a:pathLst>
                <a:path w="1166" h="2012" extrusionOk="0">
                  <a:moveTo>
                    <a:pt x="805" y="0"/>
                  </a:moveTo>
                  <a:lnTo>
                    <a:pt x="456" y="170"/>
                  </a:lnTo>
                  <a:cubicBezTo>
                    <a:pt x="149" y="318"/>
                    <a:pt x="1" y="678"/>
                    <a:pt x="128" y="1006"/>
                  </a:cubicBezTo>
                  <a:lnTo>
                    <a:pt x="509" y="2012"/>
                  </a:lnTo>
                  <a:lnTo>
                    <a:pt x="1165" y="1853"/>
                  </a:lnTo>
                  <a:lnTo>
                    <a:pt x="805" y="0"/>
                  </a:lnTo>
                  <a:close/>
                </a:path>
              </a:pathLst>
            </a:custGeom>
            <a:solidFill>
              <a:srgbClr val="343B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4" name="Google Shape;244;p32"/>
            <p:cNvSpPr/>
            <p:nvPr/>
          </p:nvSpPr>
          <p:spPr>
            <a:xfrm>
              <a:off x="5604050" y="3040300"/>
              <a:ext cx="67800" cy="41775"/>
            </a:xfrm>
            <a:custGeom>
              <a:avLst/>
              <a:gdLst/>
              <a:ahLst/>
              <a:cxnLst/>
              <a:rect l="l" t="t" r="r" b="b"/>
              <a:pathLst>
                <a:path w="2712" h="1671" extrusionOk="0">
                  <a:moveTo>
                    <a:pt x="2058" y="1"/>
                  </a:moveTo>
                  <a:cubicBezTo>
                    <a:pt x="1974" y="1"/>
                    <a:pt x="1889" y="23"/>
                    <a:pt x="1812" y="72"/>
                  </a:cubicBezTo>
                  <a:cubicBezTo>
                    <a:pt x="1674" y="168"/>
                    <a:pt x="1494" y="231"/>
                    <a:pt x="1271" y="252"/>
                  </a:cubicBezTo>
                  <a:cubicBezTo>
                    <a:pt x="361" y="326"/>
                    <a:pt x="1" y="982"/>
                    <a:pt x="445" y="1671"/>
                  </a:cubicBezTo>
                  <a:lnTo>
                    <a:pt x="2711" y="1226"/>
                  </a:lnTo>
                  <a:lnTo>
                    <a:pt x="2563" y="411"/>
                  </a:lnTo>
                  <a:cubicBezTo>
                    <a:pt x="2509" y="163"/>
                    <a:pt x="2286" y="1"/>
                    <a:pt x="2058" y="1"/>
                  </a:cubicBezTo>
                  <a:close/>
                </a:path>
              </a:pathLst>
            </a:custGeom>
            <a:solidFill>
              <a:srgbClr val="343B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5" name="Google Shape;245;p32"/>
            <p:cNvSpPr/>
            <p:nvPr/>
          </p:nvSpPr>
          <p:spPr>
            <a:xfrm>
              <a:off x="5605400" y="3041550"/>
              <a:ext cx="64850" cy="38675"/>
            </a:xfrm>
            <a:custGeom>
              <a:avLst/>
              <a:gdLst/>
              <a:ahLst/>
              <a:cxnLst/>
              <a:rect l="l" t="t" r="r" b="b"/>
              <a:pathLst>
                <a:path w="2594" h="1547" extrusionOk="0">
                  <a:moveTo>
                    <a:pt x="1133" y="1"/>
                  </a:moveTo>
                  <a:cubicBezTo>
                    <a:pt x="657" y="43"/>
                    <a:pt x="297" y="245"/>
                    <a:pt x="137" y="562"/>
                  </a:cubicBezTo>
                  <a:cubicBezTo>
                    <a:pt x="0" y="837"/>
                    <a:pt x="53" y="1176"/>
                    <a:pt x="264" y="1515"/>
                  </a:cubicBezTo>
                  <a:lnTo>
                    <a:pt x="286" y="1546"/>
                  </a:lnTo>
                  <a:lnTo>
                    <a:pt x="2594" y="1102"/>
                  </a:lnTo>
                  <a:lnTo>
                    <a:pt x="2572" y="975"/>
                  </a:lnTo>
                  <a:lnTo>
                    <a:pt x="349" y="1409"/>
                  </a:lnTo>
                  <a:cubicBezTo>
                    <a:pt x="170" y="1123"/>
                    <a:pt x="137" y="848"/>
                    <a:pt x="254" y="615"/>
                  </a:cubicBezTo>
                  <a:cubicBezTo>
                    <a:pt x="381" y="339"/>
                    <a:pt x="709" y="160"/>
                    <a:pt x="1144" y="118"/>
                  </a:cubicBezTo>
                  <a:lnTo>
                    <a:pt x="1133" y="1"/>
                  </a:lnTo>
                  <a:close/>
                </a:path>
              </a:pathLst>
            </a:custGeom>
            <a:solidFill>
              <a:srgbClr val="343B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6" name="Google Shape;246;p32"/>
            <p:cNvSpPr/>
            <p:nvPr/>
          </p:nvSpPr>
          <p:spPr>
            <a:xfrm>
              <a:off x="5606175" y="3056450"/>
              <a:ext cx="82350" cy="64525"/>
            </a:xfrm>
            <a:custGeom>
              <a:avLst/>
              <a:gdLst/>
              <a:ahLst/>
              <a:cxnLst/>
              <a:rect l="l" t="t" r="r" b="b"/>
              <a:pathLst>
                <a:path w="3294" h="2581" extrusionOk="0">
                  <a:moveTo>
                    <a:pt x="1606" y="1"/>
                  </a:moveTo>
                  <a:cubicBezTo>
                    <a:pt x="1509" y="1"/>
                    <a:pt x="1411" y="10"/>
                    <a:pt x="1313" y="30"/>
                  </a:cubicBezTo>
                  <a:cubicBezTo>
                    <a:pt x="858" y="114"/>
                    <a:pt x="487" y="400"/>
                    <a:pt x="266" y="771"/>
                  </a:cubicBezTo>
                  <a:cubicBezTo>
                    <a:pt x="75" y="1110"/>
                    <a:pt x="0" y="1512"/>
                    <a:pt x="75" y="1924"/>
                  </a:cubicBezTo>
                  <a:lnTo>
                    <a:pt x="212" y="2581"/>
                  </a:lnTo>
                  <a:lnTo>
                    <a:pt x="3293" y="1978"/>
                  </a:lnTo>
                  <a:lnTo>
                    <a:pt x="3166" y="1321"/>
                  </a:lnTo>
                  <a:cubicBezTo>
                    <a:pt x="3082" y="887"/>
                    <a:pt x="2828" y="517"/>
                    <a:pt x="2489" y="284"/>
                  </a:cubicBezTo>
                  <a:cubicBezTo>
                    <a:pt x="2236" y="105"/>
                    <a:pt x="1927" y="1"/>
                    <a:pt x="1606" y="1"/>
                  </a:cubicBezTo>
                  <a:close/>
                </a:path>
              </a:pathLst>
            </a:custGeom>
            <a:solidFill>
              <a:srgbClr val="343B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7" name="Google Shape;247;p32"/>
            <p:cNvSpPr/>
            <p:nvPr/>
          </p:nvSpPr>
          <p:spPr>
            <a:xfrm>
              <a:off x="5637925" y="3132350"/>
              <a:ext cx="43200" cy="67775"/>
            </a:xfrm>
            <a:custGeom>
              <a:avLst/>
              <a:gdLst/>
              <a:ahLst/>
              <a:cxnLst/>
              <a:rect l="l" t="t" r="r" b="b"/>
              <a:pathLst>
                <a:path w="1728" h="2711" extrusionOk="0">
                  <a:moveTo>
                    <a:pt x="1304" y="0"/>
                  </a:moveTo>
                  <a:lnTo>
                    <a:pt x="1" y="254"/>
                  </a:lnTo>
                  <a:lnTo>
                    <a:pt x="424" y="2446"/>
                  </a:lnTo>
                  <a:lnTo>
                    <a:pt x="890" y="2711"/>
                  </a:lnTo>
                  <a:lnTo>
                    <a:pt x="1727" y="2191"/>
                  </a:lnTo>
                  <a:lnTo>
                    <a:pt x="1304" y="0"/>
                  </a:lnTo>
                  <a:close/>
                </a:path>
              </a:pathLst>
            </a:custGeom>
            <a:solidFill>
              <a:srgbClr val="EB9A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8" name="Google Shape;248;p32"/>
            <p:cNvSpPr/>
            <p:nvPr/>
          </p:nvSpPr>
          <p:spPr>
            <a:xfrm>
              <a:off x="5637925" y="3132350"/>
              <a:ext cx="36300" cy="31925"/>
            </a:xfrm>
            <a:custGeom>
              <a:avLst/>
              <a:gdLst/>
              <a:ahLst/>
              <a:cxnLst/>
              <a:rect l="l" t="t" r="r" b="b"/>
              <a:pathLst>
                <a:path w="1452" h="1277" extrusionOk="0">
                  <a:moveTo>
                    <a:pt x="1304" y="0"/>
                  </a:moveTo>
                  <a:lnTo>
                    <a:pt x="1" y="254"/>
                  </a:lnTo>
                  <a:lnTo>
                    <a:pt x="203" y="1271"/>
                  </a:lnTo>
                  <a:cubicBezTo>
                    <a:pt x="252" y="1275"/>
                    <a:pt x="304" y="1277"/>
                    <a:pt x="356" y="1277"/>
                  </a:cubicBezTo>
                  <a:cubicBezTo>
                    <a:pt x="447" y="1277"/>
                    <a:pt x="542" y="1270"/>
                    <a:pt x="636" y="1250"/>
                  </a:cubicBezTo>
                  <a:cubicBezTo>
                    <a:pt x="965" y="1186"/>
                    <a:pt x="1250" y="1017"/>
                    <a:pt x="1452" y="784"/>
                  </a:cubicBezTo>
                  <a:lnTo>
                    <a:pt x="1304" y="0"/>
                  </a:lnTo>
                  <a:close/>
                </a:path>
              </a:pathLst>
            </a:custGeom>
            <a:solidFill>
              <a:srgbClr val="CB75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9" name="Google Shape;249;p32"/>
            <p:cNvSpPr/>
            <p:nvPr/>
          </p:nvSpPr>
          <p:spPr>
            <a:xfrm>
              <a:off x="5601950" y="3115825"/>
              <a:ext cx="27000" cy="24425"/>
            </a:xfrm>
            <a:custGeom>
              <a:avLst/>
              <a:gdLst/>
              <a:ahLst/>
              <a:cxnLst/>
              <a:rect l="l" t="t" r="r" b="b"/>
              <a:pathLst>
                <a:path w="1080" h="977" extrusionOk="0">
                  <a:moveTo>
                    <a:pt x="383" y="0"/>
                  </a:moveTo>
                  <a:cubicBezTo>
                    <a:pt x="361" y="0"/>
                    <a:pt x="339" y="2"/>
                    <a:pt x="318" y="5"/>
                  </a:cubicBezTo>
                  <a:cubicBezTo>
                    <a:pt x="42" y="47"/>
                    <a:pt x="0" y="344"/>
                    <a:pt x="42" y="619"/>
                  </a:cubicBezTo>
                  <a:cubicBezTo>
                    <a:pt x="79" y="858"/>
                    <a:pt x="275" y="976"/>
                    <a:pt x="499" y="976"/>
                  </a:cubicBezTo>
                  <a:cubicBezTo>
                    <a:pt x="533" y="976"/>
                    <a:pt x="569" y="974"/>
                    <a:pt x="604" y="968"/>
                  </a:cubicBezTo>
                  <a:cubicBezTo>
                    <a:pt x="879" y="926"/>
                    <a:pt x="1080" y="756"/>
                    <a:pt x="1027" y="481"/>
                  </a:cubicBezTo>
                  <a:cubicBezTo>
                    <a:pt x="988" y="227"/>
                    <a:pt x="651" y="0"/>
                    <a:pt x="383" y="0"/>
                  </a:cubicBezTo>
                  <a:close/>
                </a:path>
              </a:pathLst>
            </a:custGeom>
            <a:solidFill>
              <a:srgbClr val="CB75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0" name="Google Shape;250;p32"/>
            <p:cNvSpPr/>
            <p:nvPr/>
          </p:nvSpPr>
          <p:spPr>
            <a:xfrm>
              <a:off x="5609350" y="3059975"/>
              <a:ext cx="78650" cy="94625"/>
            </a:xfrm>
            <a:custGeom>
              <a:avLst/>
              <a:gdLst/>
              <a:ahLst/>
              <a:cxnLst/>
              <a:rect l="l" t="t" r="r" b="b"/>
              <a:pathLst>
                <a:path w="3146" h="3785" extrusionOk="0">
                  <a:moveTo>
                    <a:pt x="1479" y="1"/>
                  </a:moveTo>
                  <a:cubicBezTo>
                    <a:pt x="1390" y="1"/>
                    <a:pt x="1300" y="9"/>
                    <a:pt x="1207" y="26"/>
                  </a:cubicBezTo>
                  <a:cubicBezTo>
                    <a:pt x="636" y="143"/>
                    <a:pt x="191" y="576"/>
                    <a:pt x="64" y="1117"/>
                  </a:cubicBezTo>
                  <a:cubicBezTo>
                    <a:pt x="12" y="1318"/>
                    <a:pt x="1" y="1540"/>
                    <a:pt x="43" y="1762"/>
                  </a:cubicBezTo>
                  <a:lnTo>
                    <a:pt x="202" y="2588"/>
                  </a:lnTo>
                  <a:cubicBezTo>
                    <a:pt x="212" y="2609"/>
                    <a:pt x="212" y="2641"/>
                    <a:pt x="223" y="2662"/>
                  </a:cubicBezTo>
                  <a:cubicBezTo>
                    <a:pt x="223" y="2684"/>
                    <a:pt x="223" y="2694"/>
                    <a:pt x="233" y="2705"/>
                  </a:cubicBezTo>
                  <a:cubicBezTo>
                    <a:pt x="266" y="2853"/>
                    <a:pt x="329" y="2980"/>
                    <a:pt x="403" y="3096"/>
                  </a:cubicBezTo>
                  <a:cubicBezTo>
                    <a:pt x="445" y="3160"/>
                    <a:pt x="499" y="3223"/>
                    <a:pt x="541" y="3287"/>
                  </a:cubicBezTo>
                  <a:cubicBezTo>
                    <a:pt x="583" y="3329"/>
                    <a:pt x="626" y="3371"/>
                    <a:pt x="668" y="3404"/>
                  </a:cubicBezTo>
                  <a:cubicBezTo>
                    <a:pt x="678" y="3425"/>
                    <a:pt x="699" y="3435"/>
                    <a:pt x="710" y="3446"/>
                  </a:cubicBezTo>
                  <a:cubicBezTo>
                    <a:pt x="965" y="3660"/>
                    <a:pt x="1290" y="3784"/>
                    <a:pt x="1636" y="3784"/>
                  </a:cubicBezTo>
                  <a:cubicBezTo>
                    <a:pt x="1736" y="3784"/>
                    <a:pt x="1837" y="3774"/>
                    <a:pt x="1938" y="3753"/>
                  </a:cubicBezTo>
                  <a:cubicBezTo>
                    <a:pt x="2341" y="3679"/>
                    <a:pt x="2679" y="3446"/>
                    <a:pt x="2891" y="3117"/>
                  </a:cubicBezTo>
                  <a:cubicBezTo>
                    <a:pt x="2912" y="3086"/>
                    <a:pt x="2934" y="3044"/>
                    <a:pt x="2955" y="3011"/>
                  </a:cubicBezTo>
                  <a:cubicBezTo>
                    <a:pt x="2965" y="2990"/>
                    <a:pt x="2976" y="2969"/>
                    <a:pt x="2986" y="2959"/>
                  </a:cubicBezTo>
                  <a:lnTo>
                    <a:pt x="3050" y="2800"/>
                  </a:lnTo>
                  <a:cubicBezTo>
                    <a:pt x="3082" y="2726"/>
                    <a:pt x="3092" y="2651"/>
                    <a:pt x="3113" y="2567"/>
                  </a:cubicBezTo>
                  <a:cubicBezTo>
                    <a:pt x="3134" y="2419"/>
                    <a:pt x="3145" y="2260"/>
                    <a:pt x="3124" y="2101"/>
                  </a:cubicBezTo>
                  <a:cubicBezTo>
                    <a:pt x="3113" y="2080"/>
                    <a:pt x="3113" y="2048"/>
                    <a:pt x="3103" y="2027"/>
                  </a:cubicBezTo>
                  <a:lnTo>
                    <a:pt x="2944" y="1201"/>
                  </a:lnTo>
                  <a:cubicBezTo>
                    <a:pt x="2870" y="799"/>
                    <a:pt x="2637" y="460"/>
                    <a:pt x="2320" y="249"/>
                  </a:cubicBezTo>
                  <a:cubicBezTo>
                    <a:pt x="2139" y="122"/>
                    <a:pt x="1927" y="47"/>
                    <a:pt x="1694" y="16"/>
                  </a:cubicBezTo>
                  <a:cubicBezTo>
                    <a:pt x="1623" y="6"/>
                    <a:pt x="1551" y="1"/>
                    <a:pt x="1479" y="1"/>
                  </a:cubicBezTo>
                  <a:close/>
                </a:path>
              </a:pathLst>
            </a:custGeom>
            <a:solidFill>
              <a:srgbClr val="EB9A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1" name="Google Shape;251;p32"/>
            <p:cNvSpPr/>
            <p:nvPr/>
          </p:nvSpPr>
          <p:spPr>
            <a:xfrm>
              <a:off x="5639000" y="3063000"/>
              <a:ext cx="14300" cy="65150"/>
            </a:xfrm>
            <a:custGeom>
              <a:avLst/>
              <a:gdLst/>
              <a:ahLst/>
              <a:cxnLst/>
              <a:rect l="l" t="t" r="r" b="b"/>
              <a:pathLst>
                <a:path w="572" h="2606" extrusionOk="0">
                  <a:moveTo>
                    <a:pt x="96" y="1"/>
                  </a:moveTo>
                  <a:lnTo>
                    <a:pt x="0" y="11"/>
                  </a:lnTo>
                  <a:lnTo>
                    <a:pt x="339" y="2605"/>
                  </a:lnTo>
                  <a:lnTo>
                    <a:pt x="572" y="2563"/>
                  </a:lnTo>
                  <a:lnTo>
                    <a:pt x="551" y="2467"/>
                  </a:lnTo>
                  <a:lnTo>
                    <a:pt x="424" y="2499"/>
                  </a:lnTo>
                  <a:lnTo>
                    <a:pt x="96" y="1"/>
                  </a:lnTo>
                  <a:close/>
                </a:path>
              </a:pathLst>
            </a:custGeom>
            <a:solidFill>
              <a:srgbClr val="CE5F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2" name="Google Shape;252;p32"/>
            <p:cNvSpPr/>
            <p:nvPr/>
          </p:nvSpPr>
          <p:spPr>
            <a:xfrm>
              <a:off x="5668925" y="3064600"/>
              <a:ext cx="20125" cy="41300"/>
            </a:xfrm>
            <a:custGeom>
              <a:avLst/>
              <a:gdLst/>
              <a:ahLst/>
              <a:cxnLst/>
              <a:rect l="l" t="t" r="r" b="b"/>
              <a:pathLst>
                <a:path w="805" h="1652" extrusionOk="0">
                  <a:moveTo>
                    <a:pt x="74" y="0"/>
                  </a:moveTo>
                  <a:lnTo>
                    <a:pt x="0" y="10"/>
                  </a:lnTo>
                  <a:lnTo>
                    <a:pt x="64" y="328"/>
                  </a:lnTo>
                  <a:cubicBezTo>
                    <a:pt x="85" y="402"/>
                    <a:pt x="106" y="476"/>
                    <a:pt x="148" y="540"/>
                  </a:cubicBezTo>
                  <a:cubicBezTo>
                    <a:pt x="191" y="603"/>
                    <a:pt x="243" y="657"/>
                    <a:pt x="307" y="699"/>
                  </a:cubicBezTo>
                  <a:cubicBezTo>
                    <a:pt x="434" y="784"/>
                    <a:pt x="518" y="911"/>
                    <a:pt x="551" y="1059"/>
                  </a:cubicBezTo>
                  <a:lnTo>
                    <a:pt x="656" y="1641"/>
                  </a:lnTo>
                  <a:lnTo>
                    <a:pt x="805" y="1652"/>
                  </a:lnTo>
                  <a:lnTo>
                    <a:pt x="805" y="1652"/>
                  </a:lnTo>
                  <a:lnTo>
                    <a:pt x="678" y="995"/>
                  </a:lnTo>
                  <a:cubicBezTo>
                    <a:pt x="603" y="582"/>
                    <a:pt x="370" y="233"/>
                    <a:pt x="74" y="0"/>
                  </a:cubicBezTo>
                  <a:close/>
                </a:path>
              </a:pathLst>
            </a:custGeom>
            <a:solidFill>
              <a:srgbClr val="343B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3" name="Google Shape;253;p32"/>
            <p:cNvSpPr/>
            <p:nvPr/>
          </p:nvSpPr>
          <p:spPr>
            <a:xfrm>
              <a:off x="5605650" y="3075700"/>
              <a:ext cx="10350" cy="45275"/>
            </a:xfrm>
            <a:custGeom>
              <a:avLst/>
              <a:gdLst/>
              <a:ahLst/>
              <a:cxnLst/>
              <a:rect l="l" t="t" r="r" b="b"/>
              <a:pathLst>
                <a:path w="414" h="1811" extrusionOk="0">
                  <a:moveTo>
                    <a:pt x="339" y="1"/>
                  </a:moveTo>
                  <a:lnTo>
                    <a:pt x="265" y="11"/>
                  </a:lnTo>
                  <a:cubicBezTo>
                    <a:pt x="75" y="340"/>
                    <a:pt x="0" y="742"/>
                    <a:pt x="75" y="1154"/>
                  </a:cubicBezTo>
                  <a:lnTo>
                    <a:pt x="202" y="1811"/>
                  </a:lnTo>
                  <a:lnTo>
                    <a:pt x="308" y="1758"/>
                  </a:lnTo>
                  <a:lnTo>
                    <a:pt x="223" y="1176"/>
                  </a:lnTo>
                  <a:cubicBezTo>
                    <a:pt x="191" y="1027"/>
                    <a:pt x="223" y="869"/>
                    <a:pt x="308" y="742"/>
                  </a:cubicBezTo>
                  <a:cubicBezTo>
                    <a:pt x="350" y="678"/>
                    <a:pt x="381" y="615"/>
                    <a:pt x="392" y="540"/>
                  </a:cubicBezTo>
                  <a:cubicBezTo>
                    <a:pt x="414" y="467"/>
                    <a:pt x="414" y="392"/>
                    <a:pt x="392" y="318"/>
                  </a:cubicBezTo>
                  <a:lnTo>
                    <a:pt x="339" y="1"/>
                  </a:lnTo>
                  <a:close/>
                </a:path>
              </a:pathLst>
            </a:custGeom>
            <a:solidFill>
              <a:srgbClr val="343B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4" name="Google Shape;254;p32"/>
            <p:cNvSpPr/>
            <p:nvPr/>
          </p:nvSpPr>
          <p:spPr>
            <a:xfrm>
              <a:off x="5609350" y="3059550"/>
              <a:ext cx="74400" cy="48200"/>
            </a:xfrm>
            <a:custGeom>
              <a:avLst/>
              <a:gdLst/>
              <a:ahLst/>
              <a:cxnLst/>
              <a:rect l="l" t="t" r="r" b="b"/>
              <a:pathLst>
                <a:path w="2976" h="1928" extrusionOk="0">
                  <a:moveTo>
                    <a:pt x="2973" y="1353"/>
                  </a:moveTo>
                  <a:lnTo>
                    <a:pt x="2976" y="1367"/>
                  </a:lnTo>
                  <a:cubicBezTo>
                    <a:pt x="2975" y="1362"/>
                    <a:pt x="2974" y="1358"/>
                    <a:pt x="2973" y="1353"/>
                  </a:cubicBezTo>
                  <a:close/>
                  <a:moveTo>
                    <a:pt x="1524" y="0"/>
                  </a:moveTo>
                  <a:cubicBezTo>
                    <a:pt x="1421" y="0"/>
                    <a:pt x="1316" y="12"/>
                    <a:pt x="1207" y="33"/>
                  </a:cubicBezTo>
                  <a:cubicBezTo>
                    <a:pt x="626" y="139"/>
                    <a:pt x="191" y="583"/>
                    <a:pt x="54" y="1123"/>
                  </a:cubicBezTo>
                  <a:cubicBezTo>
                    <a:pt x="1" y="1324"/>
                    <a:pt x="1" y="1546"/>
                    <a:pt x="43" y="1758"/>
                  </a:cubicBezTo>
                  <a:lnTo>
                    <a:pt x="74" y="1924"/>
                  </a:lnTo>
                  <a:lnTo>
                    <a:pt x="74" y="1924"/>
                  </a:lnTo>
                  <a:cubicBezTo>
                    <a:pt x="33" y="1704"/>
                    <a:pt x="33" y="1493"/>
                    <a:pt x="85" y="1282"/>
                  </a:cubicBezTo>
                  <a:cubicBezTo>
                    <a:pt x="223" y="753"/>
                    <a:pt x="657" y="308"/>
                    <a:pt x="1240" y="202"/>
                  </a:cubicBezTo>
                  <a:cubicBezTo>
                    <a:pt x="1339" y="177"/>
                    <a:pt x="1434" y="167"/>
                    <a:pt x="1528" y="167"/>
                  </a:cubicBezTo>
                  <a:cubicBezTo>
                    <a:pt x="1595" y="167"/>
                    <a:pt x="1661" y="172"/>
                    <a:pt x="1727" y="181"/>
                  </a:cubicBezTo>
                  <a:cubicBezTo>
                    <a:pt x="1949" y="212"/>
                    <a:pt x="2171" y="297"/>
                    <a:pt x="2351" y="424"/>
                  </a:cubicBezTo>
                  <a:cubicBezTo>
                    <a:pt x="2665" y="633"/>
                    <a:pt x="2896" y="957"/>
                    <a:pt x="2973" y="1353"/>
                  </a:cubicBezTo>
                  <a:lnTo>
                    <a:pt x="2973" y="1353"/>
                  </a:lnTo>
                  <a:lnTo>
                    <a:pt x="2944" y="1197"/>
                  </a:lnTo>
                  <a:cubicBezTo>
                    <a:pt x="2870" y="795"/>
                    <a:pt x="2637" y="466"/>
                    <a:pt x="2320" y="255"/>
                  </a:cubicBezTo>
                  <a:cubicBezTo>
                    <a:pt x="2129" y="128"/>
                    <a:pt x="1917" y="43"/>
                    <a:pt x="1694" y="12"/>
                  </a:cubicBezTo>
                  <a:cubicBezTo>
                    <a:pt x="1638" y="4"/>
                    <a:pt x="1581" y="0"/>
                    <a:pt x="1524" y="0"/>
                  </a:cubicBezTo>
                  <a:close/>
                  <a:moveTo>
                    <a:pt x="74" y="1924"/>
                  </a:moveTo>
                  <a:lnTo>
                    <a:pt x="74" y="1924"/>
                  </a:lnTo>
                  <a:cubicBezTo>
                    <a:pt x="75" y="1925"/>
                    <a:pt x="75" y="1926"/>
                    <a:pt x="75" y="1927"/>
                  </a:cubicBezTo>
                  <a:lnTo>
                    <a:pt x="74" y="1924"/>
                  </a:lnTo>
                  <a:close/>
                </a:path>
              </a:pathLst>
            </a:custGeom>
            <a:solidFill>
              <a:srgbClr val="343B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5" name="Google Shape;255;p32"/>
            <p:cNvSpPr/>
            <p:nvPr/>
          </p:nvSpPr>
          <p:spPr>
            <a:xfrm>
              <a:off x="5676575" y="3100075"/>
              <a:ext cx="27300" cy="25800"/>
            </a:xfrm>
            <a:custGeom>
              <a:avLst/>
              <a:gdLst/>
              <a:ahLst/>
              <a:cxnLst/>
              <a:rect l="l" t="t" r="r" b="b"/>
              <a:pathLst>
                <a:path w="1092" h="1032" extrusionOk="0">
                  <a:moveTo>
                    <a:pt x="621" y="0"/>
                  </a:moveTo>
                  <a:cubicBezTo>
                    <a:pt x="596" y="0"/>
                    <a:pt x="569" y="3"/>
                    <a:pt x="541" y="10"/>
                  </a:cubicBezTo>
                  <a:cubicBezTo>
                    <a:pt x="276" y="73"/>
                    <a:pt x="1" y="455"/>
                    <a:pt x="64" y="720"/>
                  </a:cubicBezTo>
                  <a:cubicBezTo>
                    <a:pt x="107" y="941"/>
                    <a:pt x="279" y="1032"/>
                    <a:pt x="483" y="1032"/>
                  </a:cubicBezTo>
                  <a:cubicBezTo>
                    <a:pt x="532" y="1032"/>
                    <a:pt x="584" y="1026"/>
                    <a:pt x="636" y="1016"/>
                  </a:cubicBezTo>
                  <a:cubicBezTo>
                    <a:pt x="911" y="953"/>
                    <a:pt x="1092" y="751"/>
                    <a:pt x="1028" y="476"/>
                  </a:cubicBezTo>
                  <a:cubicBezTo>
                    <a:pt x="980" y="238"/>
                    <a:pt x="847" y="0"/>
                    <a:pt x="621" y="0"/>
                  </a:cubicBezTo>
                  <a:close/>
                </a:path>
              </a:pathLst>
            </a:custGeom>
            <a:solidFill>
              <a:srgbClr val="EB9A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6" name="Google Shape;256;p32"/>
            <p:cNvSpPr/>
            <p:nvPr/>
          </p:nvSpPr>
          <p:spPr>
            <a:xfrm>
              <a:off x="5687450" y="3105875"/>
              <a:ext cx="7425" cy="10625"/>
            </a:xfrm>
            <a:custGeom>
              <a:avLst/>
              <a:gdLst/>
              <a:ahLst/>
              <a:cxnLst/>
              <a:rect l="l" t="t" r="r" b="b"/>
              <a:pathLst>
                <a:path w="297" h="425" extrusionOk="0">
                  <a:moveTo>
                    <a:pt x="212" y="1"/>
                  </a:moveTo>
                  <a:lnTo>
                    <a:pt x="0" y="371"/>
                  </a:lnTo>
                  <a:lnTo>
                    <a:pt x="85" y="424"/>
                  </a:lnTo>
                  <a:lnTo>
                    <a:pt x="297" y="53"/>
                  </a:lnTo>
                  <a:lnTo>
                    <a:pt x="212" y="1"/>
                  </a:lnTo>
                  <a:close/>
                </a:path>
              </a:pathLst>
            </a:custGeom>
            <a:solidFill>
              <a:srgbClr val="CE5F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7" name="Google Shape;257;p32"/>
            <p:cNvSpPr/>
            <p:nvPr/>
          </p:nvSpPr>
          <p:spPr>
            <a:xfrm>
              <a:off x="5656625" y="3084750"/>
              <a:ext cx="15900" cy="6700"/>
            </a:xfrm>
            <a:custGeom>
              <a:avLst/>
              <a:gdLst/>
              <a:ahLst/>
              <a:cxnLst/>
              <a:rect l="l" t="t" r="r" b="b"/>
              <a:pathLst>
                <a:path w="636" h="268" extrusionOk="0">
                  <a:moveTo>
                    <a:pt x="350" y="1"/>
                  </a:moveTo>
                  <a:cubicBezTo>
                    <a:pt x="215" y="1"/>
                    <a:pt x="70" y="46"/>
                    <a:pt x="36" y="136"/>
                  </a:cubicBezTo>
                  <a:cubicBezTo>
                    <a:pt x="0" y="220"/>
                    <a:pt x="154" y="267"/>
                    <a:pt x="311" y="267"/>
                  </a:cubicBezTo>
                  <a:cubicBezTo>
                    <a:pt x="472" y="267"/>
                    <a:pt x="635" y="217"/>
                    <a:pt x="598" y="105"/>
                  </a:cubicBezTo>
                  <a:cubicBezTo>
                    <a:pt x="578" y="35"/>
                    <a:pt x="468" y="1"/>
                    <a:pt x="350" y="1"/>
                  </a:cubicBezTo>
                  <a:close/>
                </a:path>
              </a:pathLst>
            </a:custGeom>
            <a:solidFill>
              <a:srgbClr val="343B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8" name="Google Shape;258;p32"/>
            <p:cNvSpPr/>
            <p:nvPr/>
          </p:nvSpPr>
          <p:spPr>
            <a:xfrm>
              <a:off x="5618175" y="3093450"/>
              <a:ext cx="16025" cy="8050"/>
            </a:xfrm>
            <a:custGeom>
              <a:avLst/>
              <a:gdLst/>
              <a:ahLst/>
              <a:cxnLst/>
              <a:rect l="l" t="t" r="r" b="b"/>
              <a:pathLst>
                <a:path w="641" h="322" extrusionOk="0">
                  <a:moveTo>
                    <a:pt x="396" y="0"/>
                  </a:moveTo>
                  <a:cubicBezTo>
                    <a:pt x="225" y="0"/>
                    <a:pt x="0" y="117"/>
                    <a:pt x="7" y="233"/>
                  </a:cubicBezTo>
                  <a:cubicBezTo>
                    <a:pt x="13" y="296"/>
                    <a:pt x="66" y="321"/>
                    <a:pt x="137" y="321"/>
                  </a:cubicBezTo>
                  <a:cubicBezTo>
                    <a:pt x="324" y="321"/>
                    <a:pt x="640" y="145"/>
                    <a:pt x="548" y="53"/>
                  </a:cubicBezTo>
                  <a:cubicBezTo>
                    <a:pt x="514" y="16"/>
                    <a:pt x="458" y="0"/>
                    <a:pt x="396" y="0"/>
                  </a:cubicBezTo>
                  <a:close/>
                </a:path>
              </a:pathLst>
            </a:custGeom>
            <a:solidFill>
              <a:srgbClr val="343B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9" name="Google Shape;259;p32"/>
            <p:cNvSpPr/>
            <p:nvPr/>
          </p:nvSpPr>
          <p:spPr>
            <a:xfrm>
              <a:off x="5655400" y="3103100"/>
              <a:ext cx="16175" cy="10475"/>
            </a:xfrm>
            <a:custGeom>
              <a:avLst/>
              <a:gdLst/>
              <a:ahLst/>
              <a:cxnLst/>
              <a:rect l="l" t="t" r="r" b="b"/>
              <a:pathLst>
                <a:path w="647" h="419" extrusionOk="0">
                  <a:moveTo>
                    <a:pt x="297" y="1"/>
                  </a:moveTo>
                  <a:cubicBezTo>
                    <a:pt x="280" y="1"/>
                    <a:pt x="262" y="2"/>
                    <a:pt x="245" y="6"/>
                  </a:cubicBezTo>
                  <a:cubicBezTo>
                    <a:pt x="181" y="16"/>
                    <a:pt x="12" y="80"/>
                    <a:pt x="1" y="418"/>
                  </a:cubicBezTo>
                  <a:lnTo>
                    <a:pt x="128" y="418"/>
                  </a:lnTo>
                  <a:cubicBezTo>
                    <a:pt x="128" y="249"/>
                    <a:pt x="181" y="143"/>
                    <a:pt x="276" y="122"/>
                  </a:cubicBezTo>
                  <a:cubicBezTo>
                    <a:pt x="281" y="121"/>
                    <a:pt x="286" y="121"/>
                    <a:pt x="292" y="121"/>
                  </a:cubicBezTo>
                  <a:cubicBezTo>
                    <a:pt x="366" y="121"/>
                    <a:pt x="471" y="186"/>
                    <a:pt x="530" y="334"/>
                  </a:cubicBezTo>
                  <a:lnTo>
                    <a:pt x="647" y="281"/>
                  </a:lnTo>
                  <a:cubicBezTo>
                    <a:pt x="572" y="112"/>
                    <a:pt x="437" y="1"/>
                    <a:pt x="297" y="1"/>
                  </a:cubicBezTo>
                  <a:close/>
                </a:path>
              </a:pathLst>
            </a:custGeom>
            <a:solidFill>
              <a:srgbClr val="331E0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0" name="Google Shape;260;p32"/>
            <p:cNvSpPr/>
            <p:nvPr/>
          </p:nvSpPr>
          <p:spPr>
            <a:xfrm>
              <a:off x="5623125" y="3109450"/>
              <a:ext cx="16175" cy="10475"/>
            </a:xfrm>
            <a:custGeom>
              <a:avLst/>
              <a:gdLst/>
              <a:ahLst/>
              <a:cxnLst/>
              <a:rect l="l" t="t" r="r" b="b"/>
              <a:pathLst>
                <a:path w="647" h="419" extrusionOk="0">
                  <a:moveTo>
                    <a:pt x="304" y="1"/>
                  </a:moveTo>
                  <a:cubicBezTo>
                    <a:pt x="287" y="1"/>
                    <a:pt x="271" y="2"/>
                    <a:pt x="254" y="6"/>
                  </a:cubicBezTo>
                  <a:cubicBezTo>
                    <a:pt x="180" y="16"/>
                    <a:pt x="11" y="80"/>
                    <a:pt x="0" y="418"/>
                  </a:cubicBezTo>
                  <a:lnTo>
                    <a:pt x="127" y="418"/>
                  </a:lnTo>
                  <a:cubicBezTo>
                    <a:pt x="138" y="249"/>
                    <a:pt x="191" y="143"/>
                    <a:pt x="275" y="122"/>
                  </a:cubicBezTo>
                  <a:cubicBezTo>
                    <a:pt x="280" y="121"/>
                    <a:pt x="286" y="121"/>
                    <a:pt x="291" y="121"/>
                  </a:cubicBezTo>
                  <a:cubicBezTo>
                    <a:pt x="365" y="121"/>
                    <a:pt x="470" y="186"/>
                    <a:pt x="529" y="334"/>
                  </a:cubicBezTo>
                  <a:lnTo>
                    <a:pt x="646" y="281"/>
                  </a:lnTo>
                  <a:cubicBezTo>
                    <a:pt x="580" y="112"/>
                    <a:pt x="439" y="1"/>
                    <a:pt x="304" y="1"/>
                  </a:cubicBezTo>
                  <a:close/>
                </a:path>
              </a:pathLst>
            </a:custGeom>
            <a:solidFill>
              <a:srgbClr val="331E0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1" name="Google Shape;261;p32"/>
            <p:cNvSpPr/>
            <p:nvPr/>
          </p:nvSpPr>
          <p:spPr>
            <a:xfrm>
              <a:off x="5631325" y="3162775"/>
              <a:ext cx="28875" cy="37350"/>
            </a:xfrm>
            <a:custGeom>
              <a:avLst/>
              <a:gdLst/>
              <a:ahLst/>
              <a:cxnLst/>
              <a:rect l="l" t="t" r="r" b="b"/>
              <a:pathLst>
                <a:path w="1155" h="1494" extrusionOk="0">
                  <a:moveTo>
                    <a:pt x="1" y="0"/>
                  </a:moveTo>
                  <a:cubicBezTo>
                    <a:pt x="1" y="1"/>
                    <a:pt x="276" y="1292"/>
                    <a:pt x="255" y="1324"/>
                  </a:cubicBezTo>
                  <a:lnTo>
                    <a:pt x="1154" y="1494"/>
                  </a:lnTo>
                  <a:lnTo>
                    <a:pt x="721" y="520"/>
                  </a:lnTo>
                  <a:cubicBezTo>
                    <a:pt x="657" y="371"/>
                    <a:pt x="540" y="255"/>
                    <a:pt x="392" y="181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E65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2" name="Google Shape;262;p32"/>
            <p:cNvSpPr/>
            <p:nvPr/>
          </p:nvSpPr>
          <p:spPr>
            <a:xfrm>
              <a:off x="5660175" y="3151925"/>
              <a:ext cx="33375" cy="48200"/>
            </a:xfrm>
            <a:custGeom>
              <a:avLst/>
              <a:gdLst/>
              <a:ahLst/>
              <a:cxnLst/>
              <a:rect l="l" t="t" r="r" b="b"/>
              <a:pathLst>
                <a:path w="1335" h="1928" extrusionOk="0">
                  <a:moveTo>
                    <a:pt x="1070" y="1"/>
                  </a:moveTo>
                  <a:lnTo>
                    <a:pt x="360" y="424"/>
                  </a:lnTo>
                  <a:cubicBezTo>
                    <a:pt x="159" y="540"/>
                    <a:pt x="32" y="752"/>
                    <a:pt x="32" y="985"/>
                  </a:cubicBezTo>
                  <a:lnTo>
                    <a:pt x="0" y="1928"/>
                  </a:lnTo>
                  <a:lnTo>
                    <a:pt x="0" y="1928"/>
                  </a:lnTo>
                  <a:lnTo>
                    <a:pt x="1334" y="1324"/>
                  </a:lnTo>
                  <a:cubicBezTo>
                    <a:pt x="1303" y="1303"/>
                    <a:pt x="1070" y="1"/>
                    <a:pt x="1070" y="1"/>
                  </a:cubicBezTo>
                  <a:close/>
                </a:path>
              </a:pathLst>
            </a:custGeom>
            <a:solidFill>
              <a:srgbClr val="E65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3" name="Google Shape;263;p32"/>
            <p:cNvSpPr/>
            <p:nvPr/>
          </p:nvSpPr>
          <p:spPr>
            <a:xfrm>
              <a:off x="5660700" y="3212800"/>
              <a:ext cx="4000" cy="4275"/>
            </a:xfrm>
            <a:custGeom>
              <a:avLst/>
              <a:gdLst/>
              <a:ahLst/>
              <a:cxnLst/>
              <a:rect l="l" t="t" r="r" b="b"/>
              <a:pathLst>
                <a:path w="160" h="171" extrusionOk="0">
                  <a:moveTo>
                    <a:pt x="75" y="1"/>
                  </a:moveTo>
                  <a:cubicBezTo>
                    <a:pt x="33" y="1"/>
                    <a:pt x="0" y="32"/>
                    <a:pt x="0" y="86"/>
                  </a:cubicBezTo>
                  <a:cubicBezTo>
                    <a:pt x="0" y="128"/>
                    <a:pt x="33" y="170"/>
                    <a:pt x="75" y="170"/>
                  </a:cubicBezTo>
                  <a:cubicBezTo>
                    <a:pt x="127" y="170"/>
                    <a:pt x="160" y="128"/>
                    <a:pt x="160" y="86"/>
                  </a:cubicBezTo>
                  <a:cubicBezTo>
                    <a:pt x="160" y="32"/>
                    <a:pt x="127" y="1"/>
                    <a:pt x="75" y="1"/>
                  </a:cubicBezTo>
                  <a:close/>
                </a:path>
              </a:pathLst>
            </a:custGeom>
            <a:solidFill>
              <a:srgbClr val="F9EA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4" name="Google Shape;264;p32"/>
            <p:cNvSpPr/>
            <p:nvPr/>
          </p:nvSpPr>
          <p:spPr>
            <a:xfrm>
              <a:off x="5665450" y="3236350"/>
              <a:ext cx="4275" cy="4275"/>
            </a:xfrm>
            <a:custGeom>
              <a:avLst/>
              <a:gdLst/>
              <a:ahLst/>
              <a:cxnLst/>
              <a:rect l="l" t="t" r="r" b="b"/>
              <a:pathLst>
                <a:path w="171" h="171" extrusionOk="0">
                  <a:moveTo>
                    <a:pt x="86" y="1"/>
                  </a:moveTo>
                  <a:cubicBezTo>
                    <a:pt x="43" y="1"/>
                    <a:pt x="1" y="43"/>
                    <a:pt x="1" y="85"/>
                  </a:cubicBezTo>
                  <a:cubicBezTo>
                    <a:pt x="1" y="139"/>
                    <a:pt x="43" y="170"/>
                    <a:pt x="86" y="170"/>
                  </a:cubicBezTo>
                  <a:cubicBezTo>
                    <a:pt x="128" y="170"/>
                    <a:pt x="170" y="139"/>
                    <a:pt x="170" y="85"/>
                  </a:cubicBezTo>
                  <a:cubicBezTo>
                    <a:pt x="170" y="43"/>
                    <a:pt x="128" y="1"/>
                    <a:pt x="86" y="1"/>
                  </a:cubicBezTo>
                  <a:close/>
                </a:path>
              </a:pathLst>
            </a:custGeom>
            <a:solidFill>
              <a:srgbClr val="F9EA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5" name="Google Shape;265;p32"/>
            <p:cNvSpPr/>
            <p:nvPr/>
          </p:nvSpPr>
          <p:spPr>
            <a:xfrm>
              <a:off x="5670500" y="3260175"/>
              <a:ext cx="4250" cy="4250"/>
            </a:xfrm>
            <a:custGeom>
              <a:avLst/>
              <a:gdLst/>
              <a:ahLst/>
              <a:cxnLst/>
              <a:rect l="l" t="t" r="r" b="b"/>
              <a:pathLst>
                <a:path w="170" h="170" extrusionOk="0">
                  <a:moveTo>
                    <a:pt x="85" y="1"/>
                  </a:moveTo>
                  <a:cubicBezTo>
                    <a:pt x="32" y="1"/>
                    <a:pt x="1" y="43"/>
                    <a:pt x="1" y="85"/>
                  </a:cubicBezTo>
                  <a:cubicBezTo>
                    <a:pt x="1" y="139"/>
                    <a:pt x="32" y="170"/>
                    <a:pt x="85" y="170"/>
                  </a:cubicBezTo>
                  <a:cubicBezTo>
                    <a:pt x="128" y="170"/>
                    <a:pt x="170" y="139"/>
                    <a:pt x="170" y="85"/>
                  </a:cubicBezTo>
                  <a:cubicBezTo>
                    <a:pt x="170" y="43"/>
                    <a:pt x="128" y="1"/>
                    <a:pt x="85" y="1"/>
                  </a:cubicBezTo>
                  <a:close/>
                </a:path>
              </a:pathLst>
            </a:custGeom>
            <a:solidFill>
              <a:srgbClr val="F9EA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6" name="Google Shape;266;p32"/>
            <p:cNvSpPr/>
            <p:nvPr/>
          </p:nvSpPr>
          <p:spPr>
            <a:xfrm>
              <a:off x="5718675" y="3214900"/>
              <a:ext cx="69100" cy="119700"/>
            </a:xfrm>
            <a:custGeom>
              <a:avLst/>
              <a:gdLst/>
              <a:ahLst/>
              <a:cxnLst/>
              <a:rect l="l" t="t" r="r" b="b"/>
              <a:pathLst>
                <a:path w="2764" h="4788" extrusionOk="0">
                  <a:moveTo>
                    <a:pt x="1832" y="0"/>
                  </a:moveTo>
                  <a:cubicBezTo>
                    <a:pt x="1468" y="0"/>
                    <a:pt x="1132" y="237"/>
                    <a:pt x="1027" y="605"/>
                  </a:cubicBezTo>
                  <a:lnTo>
                    <a:pt x="127" y="3717"/>
                  </a:lnTo>
                  <a:cubicBezTo>
                    <a:pt x="0" y="4162"/>
                    <a:pt x="254" y="4628"/>
                    <a:pt x="699" y="4755"/>
                  </a:cubicBezTo>
                  <a:cubicBezTo>
                    <a:pt x="777" y="4777"/>
                    <a:pt x="855" y="4787"/>
                    <a:pt x="932" y="4787"/>
                  </a:cubicBezTo>
                  <a:cubicBezTo>
                    <a:pt x="1296" y="4787"/>
                    <a:pt x="1632" y="4550"/>
                    <a:pt x="1737" y="4183"/>
                  </a:cubicBezTo>
                  <a:lnTo>
                    <a:pt x="2636" y="1081"/>
                  </a:lnTo>
                  <a:cubicBezTo>
                    <a:pt x="2763" y="637"/>
                    <a:pt x="2509" y="171"/>
                    <a:pt x="2064" y="33"/>
                  </a:cubicBezTo>
                  <a:cubicBezTo>
                    <a:pt x="1987" y="11"/>
                    <a:pt x="1909" y="0"/>
                    <a:pt x="1832" y="0"/>
                  </a:cubicBezTo>
                  <a:close/>
                </a:path>
              </a:pathLst>
            </a:custGeom>
            <a:solidFill>
              <a:srgbClr val="839D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7" name="Google Shape;267;p32"/>
            <p:cNvSpPr/>
            <p:nvPr/>
          </p:nvSpPr>
          <p:spPr>
            <a:xfrm>
              <a:off x="5651700" y="3300925"/>
              <a:ext cx="103250" cy="59275"/>
            </a:xfrm>
            <a:custGeom>
              <a:avLst/>
              <a:gdLst/>
              <a:ahLst/>
              <a:cxnLst/>
              <a:rect l="l" t="t" r="r" b="b"/>
              <a:pathLst>
                <a:path w="4130" h="2371" extrusionOk="0">
                  <a:moveTo>
                    <a:pt x="3844" y="1"/>
                  </a:moveTo>
                  <a:lnTo>
                    <a:pt x="0" y="1356"/>
                  </a:lnTo>
                  <a:lnTo>
                    <a:pt x="753" y="2066"/>
                  </a:lnTo>
                  <a:cubicBezTo>
                    <a:pt x="964" y="2262"/>
                    <a:pt x="1235" y="2371"/>
                    <a:pt x="1516" y="2371"/>
                  </a:cubicBezTo>
                  <a:cubicBezTo>
                    <a:pt x="1614" y="2371"/>
                    <a:pt x="1713" y="2357"/>
                    <a:pt x="1811" y="2330"/>
                  </a:cubicBezTo>
                  <a:lnTo>
                    <a:pt x="4129" y="1716"/>
                  </a:lnTo>
                  <a:lnTo>
                    <a:pt x="3844" y="1"/>
                  </a:lnTo>
                  <a:close/>
                </a:path>
              </a:pathLst>
            </a:custGeom>
            <a:solidFill>
              <a:srgbClr val="839D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8" name="Google Shape;268;p32"/>
            <p:cNvSpPr/>
            <p:nvPr/>
          </p:nvSpPr>
          <p:spPr>
            <a:xfrm>
              <a:off x="5613050" y="3285075"/>
              <a:ext cx="95050" cy="37600"/>
            </a:xfrm>
            <a:custGeom>
              <a:avLst/>
              <a:gdLst/>
              <a:ahLst/>
              <a:cxnLst/>
              <a:rect l="l" t="t" r="r" b="b"/>
              <a:pathLst>
                <a:path w="3802" h="1504" extrusionOk="0">
                  <a:moveTo>
                    <a:pt x="757" y="1"/>
                  </a:moveTo>
                  <a:cubicBezTo>
                    <a:pt x="344" y="1"/>
                    <a:pt x="1" y="337"/>
                    <a:pt x="1" y="762"/>
                  </a:cubicBezTo>
                  <a:cubicBezTo>
                    <a:pt x="12" y="1169"/>
                    <a:pt x="340" y="1503"/>
                    <a:pt x="754" y="1503"/>
                  </a:cubicBezTo>
                  <a:cubicBezTo>
                    <a:pt x="761" y="1503"/>
                    <a:pt x="767" y="1503"/>
                    <a:pt x="774" y="1503"/>
                  </a:cubicBezTo>
                  <a:lnTo>
                    <a:pt x="2828" y="1472"/>
                  </a:lnTo>
                  <a:cubicBezTo>
                    <a:pt x="3367" y="1461"/>
                    <a:pt x="3802" y="1016"/>
                    <a:pt x="3791" y="477"/>
                  </a:cubicBezTo>
                  <a:lnTo>
                    <a:pt x="880" y="11"/>
                  </a:lnTo>
                  <a:cubicBezTo>
                    <a:pt x="839" y="4"/>
                    <a:pt x="798" y="1"/>
                    <a:pt x="757" y="1"/>
                  </a:cubicBezTo>
                  <a:close/>
                </a:path>
              </a:pathLst>
            </a:custGeom>
            <a:solidFill>
              <a:srgbClr val="C87E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9" name="Google Shape;269;p32"/>
            <p:cNvSpPr/>
            <p:nvPr/>
          </p:nvSpPr>
          <p:spPr>
            <a:xfrm>
              <a:off x="5688750" y="3279225"/>
              <a:ext cx="48725" cy="45475"/>
            </a:xfrm>
            <a:custGeom>
              <a:avLst/>
              <a:gdLst/>
              <a:ahLst/>
              <a:cxnLst/>
              <a:rect l="l" t="t" r="r" b="b"/>
              <a:pathLst>
                <a:path w="1949" h="1819" extrusionOk="0">
                  <a:moveTo>
                    <a:pt x="1864" y="1"/>
                  </a:moveTo>
                  <a:lnTo>
                    <a:pt x="96" y="721"/>
                  </a:lnTo>
                  <a:lnTo>
                    <a:pt x="1" y="1621"/>
                  </a:lnTo>
                  <a:cubicBezTo>
                    <a:pt x="1" y="1621"/>
                    <a:pt x="311" y="1819"/>
                    <a:pt x="620" y="1819"/>
                  </a:cubicBezTo>
                  <a:cubicBezTo>
                    <a:pt x="904" y="1819"/>
                    <a:pt x="1188" y="1651"/>
                    <a:pt x="1229" y="1007"/>
                  </a:cubicBezTo>
                  <a:lnTo>
                    <a:pt x="1409" y="605"/>
                  </a:lnTo>
                  <a:lnTo>
                    <a:pt x="1652" y="509"/>
                  </a:lnTo>
                  <a:cubicBezTo>
                    <a:pt x="1854" y="424"/>
                    <a:pt x="1949" y="202"/>
                    <a:pt x="1864" y="1"/>
                  </a:cubicBezTo>
                  <a:close/>
                </a:path>
              </a:pathLst>
            </a:custGeom>
            <a:solidFill>
              <a:srgbClr val="C87E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0" name="Google Shape;270;p32"/>
            <p:cNvSpPr/>
            <p:nvPr/>
          </p:nvSpPr>
          <p:spPr>
            <a:xfrm>
              <a:off x="5709150" y="3291400"/>
              <a:ext cx="46325" cy="34975"/>
            </a:xfrm>
            <a:custGeom>
              <a:avLst/>
              <a:gdLst/>
              <a:ahLst/>
              <a:cxnLst/>
              <a:rect l="l" t="t" r="r" b="b"/>
              <a:pathLst>
                <a:path w="1853" h="1399" extrusionOk="0">
                  <a:moveTo>
                    <a:pt x="360" y="1"/>
                  </a:moveTo>
                  <a:lnTo>
                    <a:pt x="0" y="1250"/>
                  </a:lnTo>
                  <a:cubicBezTo>
                    <a:pt x="709" y="1325"/>
                    <a:pt x="1207" y="1398"/>
                    <a:pt x="1207" y="1398"/>
                  </a:cubicBezTo>
                  <a:cubicBezTo>
                    <a:pt x="1493" y="1198"/>
                    <a:pt x="1652" y="890"/>
                    <a:pt x="1747" y="636"/>
                  </a:cubicBezTo>
                  <a:lnTo>
                    <a:pt x="911" y="445"/>
                  </a:lnTo>
                  <a:cubicBezTo>
                    <a:pt x="1017" y="429"/>
                    <a:pt x="1125" y="423"/>
                    <a:pt x="1228" y="423"/>
                  </a:cubicBezTo>
                  <a:cubicBezTo>
                    <a:pt x="1462" y="423"/>
                    <a:pt x="1671" y="455"/>
                    <a:pt x="1789" y="478"/>
                  </a:cubicBezTo>
                  <a:cubicBezTo>
                    <a:pt x="1842" y="318"/>
                    <a:pt x="1853" y="202"/>
                    <a:pt x="1853" y="202"/>
                  </a:cubicBezTo>
                  <a:cubicBezTo>
                    <a:pt x="1017" y="12"/>
                    <a:pt x="360" y="1"/>
                    <a:pt x="360" y="1"/>
                  </a:cubicBezTo>
                  <a:close/>
                </a:path>
              </a:pathLst>
            </a:custGeom>
            <a:solidFill>
              <a:srgbClr val="C87E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1" name="Google Shape;271;p32"/>
            <p:cNvSpPr/>
            <p:nvPr/>
          </p:nvSpPr>
          <p:spPr>
            <a:xfrm>
              <a:off x="5730850" y="3309150"/>
              <a:ext cx="20925" cy="5850"/>
            </a:xfrm>
            <a:custGeom>
              <a:avLst/>
              <a:gdLst/>
              <a:ahLst/>
              <a:cxnLst/>
              <a:rect l="l" t="t" r="r" b="b"/>
              <a:pathLst>
                <a:path w="837" h="234" extrusionOk="0">
                  <a:moveTo>
                    <a:pt x="11" y="1"/>
                  </a:moveTo>
                  <a:lnTo>
                    <a:pt x="0" y="95"/>
                  </a:lnTo>
                  <a:lnTo>
                    <a:pt x="826" y="233"/>
                  </a:lnTo>
                  <a:lnTo>
                    <a:pt x="836" y="138"/>
                  </a:lnTo>
                  <a:lnTo>
                    <a:pt x="11" y="1"/>
                  </a:lnTo>
                  <a:close/>
                </a:path>
              </a:pathLst>
            </a:custGeom>
            <a:solidFill>
              <a:srgbClr val="A554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2" name="Google Shape;272;p32"/>
            <p:cNvSpPr/>
            <p:nvPr/>
          </p:nvSpPr>
          <p:spPr>
            <a:xfrm>
              <a:off x="5728200" y="3316550"/>
              <a:ext cx="18550" cy="6125"/>
            </a:xfrm>
            <a:custGeom>
              <a:avLst/>
              <a:gdLst/>
              <a:ahLst/>
              <a:cxnLst/>
              <a:rect l="l" t="t" r="r" b="b"/>
              <a:pathLst>
                <a:path w="742" h="245" extrusionOk="0">
                  <a:moveTo>
                    <a:pt x="22" y="1"/>
                  </a:moveTo>
                  <a:lnTo>
                    <a:pt x="1" y="86"/>
                  </a:lnTo>
                  <a:lnTo>
                    <a:pt x="720" y="244"/>
                  </a:lnTo>
                  <a:lnTo>
                    <a:pt x="742" y="149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rgbClr val="A554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3" name="Google Shape;273;p32"/>
            <p:cNvSpPr/>
            <p:nvPr/>
          </p:nvSpPr>
          <p:spPr>
            <a:xfrm>
              <a:off x="5742750" y="3560600"/>
              <a:ext cx="42125" cy="50825"/>
            </a:xfrm>
            <a:custGeom>
              <a:avLst/>
              <a:gdLst/>
              <a:ahLst/>
              <a:cxnLst/>
              <a:rect l="l" t="t" r="r" b="b"/>
              <a:pathLst>
                <a:path w="1685" h="2033" extrusionOk="0">
                  <a:moveTo>
                    <a:pt x="127" y="0"/>
                  </a:moveTo>
                  <a:lnTo>
                    <a:pt x="0" y="2033"/>
                  </a:lnTo>
                  <a:lnTo>
                    <a:pt x="1557" y="2033"/>
                  </a:lnTo>
                  <a:lnTo>
                    <a:pt x="1684" y="0"/>
                  </a:lnTo>
                  <a:close/>
                </a:path>
              </a:pathLst>
            </a:custGeom>
            <a:solidFill>
              <a:srgbClr val="F9EA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4" name="Google Shape;274;p32"/>
            <p:cNvSpPr/>
            <p:nvPr/>
          </p:nvSpPr>
          <p:spPr>
            <a:xfrm>
              <a:off x="5710725" y="3598425"/>
              <a:ext cx="73075" cy="29675"/>
            </a:xfrm>
            <a:custGeom>
              <a:avLst/>
              <a:gdLst/>
              <a:ahLst/>
              <a:cxnLst/>
              <a:rect l="l" t="t" r="r" b="b"/>
              <a:pathLst>
                <a:path w="2923" h="1187" extrusionOk="0">
                  <a:moveTo>
                    <a:pt x="1314" y="1"/>
                  </a:moveTo>
                  <a:cubicBezTo>
                    <a:pt x="1260" y="181"/>
                    <a:pt x="1165" y="339"/>
                    <a:pt x="1038" y="467"/>
                  </a:cubicBezTo>
                  <a:cubicBezTo>
                    <a:pt x="985" y="520"/>
                    <a:pt x="921" y="572"/>
                    <a:pt x="858" y="615"/>
                  </a:cubicBezTo>
                  <a:cubicBezTo>
                    <a:pt x="773" y="668"/>
                    <a:pt x="689" y="721"/>
                    <a:pt x="594" y="753"/>
                  </a:cubicBezTo>
                  <a:lnTo>
                    <a:pt x="498" y="784"/>
                  </a:lnTo>
                  <a:cubicBezTo>
                    <a:pt x="286" y="859"/>
                    <a:pt x="117" y="1007"/>
                    <a:pt x="1" y="1186"/>
                  </a:cubicBezTo>
                  <a:lnTo>
                    <a:pt x="2923" y="1186"/>
                  </a:lnTo>
                  <a:lnTo>
                    <a:pt x="2880" y="1"/>
                  </a:lnTo>
                  <a:close/>
                </a:path>
              </a:pathLst>
            </a:custGeom>
            <a:solidFill>
              <a:srgbClr val="6584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5" name="Google Shape;275;p32"/>
            <p:cNvSpPr/>
            <p:nvPr/>
          </p:nvSpPr>
          <p:spPr>
            <a:xfrm>
              <a:off x="5842275" y="3560600"/>
              <a:ext cx="51625" cy="50825"/>
            </a:xfrm>
            <a:custGeom>
              <a:avLst/>
              <a:gdLst/>
              <a:ahLst/>
              <a:cxnLst/>
              <a:rect l="l" t="t" r="r" b="b"/>
              <a:pathLst>
                <a:path w="2065" h="2033" extrusionOk="0">
                  <a:moveTo>
                    <a:pt x="0" y="0"/>
                  </a:moveTo>
                  <a:lnTo>
                    <a:pt x="508" y="2033"/>
                  </a:lnTo>
                  <a:lnTo>
                    <a:pt x="2065" y="2033"/>
                  </a:lnTo>
                  <a:lnTo>
                    <a:pt x="1557" y="0"/>
                  </a:lnTo>
                  <a:close/>
                </a:path>
              </a:pathLst>
            </a:custGeom>
            <a:solidFill>
              <a:srgbClr val="F9EA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6" name="Google Shape;276;p32"/>
            <p:cNvSpPr/>
            <p:nvPr/>
          </p:nvSpPr>
          <p:spPr>
            <a:xfrm>
              <a:off x="5827975" y="3598425"/>
              <a:ext cx="73075" cy="29675"/>
            </a:xfrm>
            <a:custGeom>
              <a:avLst/>
              <a:gdLst/>
              <a:ahLst/>
              <a:cxnLst/>
              <a:rect l="l" t="t" r="r" b="b"/>
              <a:pathLst>
                <a:path w="2923" h="1187" extrusionOk="0">
                  <a:moveTo>
                    <a:pt x="943" y="1"/>
                  </a:moveTo>
                  <a:cubicBezTo>
                    <a:pt x="943" y="181"/>
                    <a:pt x="901" y="339"/>
                    <a:pt x="816" y="467"/>
                  </a:cubicBezTo>
                  <a:cubicBezTo>
                    <a:pt x="784" y="520"/>
                    <a:pt x="731" y="572"/>
                    <a:pt x="678" y="615"/>
                  </a:cubicBezTo>
                  <a:cubicBezTo>
                    <a:pt x="614" y="668"/>
                    <a:pt x="541" y="721"/>
                    <a:pt x="456" y="753"/>
                  </a:cubicBezTo>
                  <a:lnTo>
                    <a:pt x="371" y="784"/>
                  </a:lnTo>
                  <a:cubicBezTo>
                    <a:pt x="191" y="859"/>
                    <a:pt x="64" y="1007"/>
                    <a:pt x="0" y="1186"/>
                  </a:cubicBezTo>
                  <a:lnTo>
                    <a:pt x="2922" y="1186"/>
                  </a:lnTo>
                  <a:lnTo>
                    <a:pt x="2510" y="1"/>
                  </a:lnTo>
                  <a:close/>
                </a:path>
              </a:pathLst>
            </a:custGeom>
            <a:solidFill>
              <a:srgbClr val="6584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7" name="Google Shape;277;p32"/>
            <p:cNvSpPr/>
            <p:nvPr/>
          </p:nvSpPr>
          <p:spPr>
            <a:xfrm>
              <a:off x="5772125" y="3331650"/>
              <a:ext cx="57450" cy="46075"/>
            </a:xfrm>
            <a:custGeom>
              <a:avLst/>
              <a:gdLst/>
              <a:ahLst/>
              <a:cxnLst/>
              <a:rect l="l" t="t" r="r" b="b"/>
              <a:pathLst>
                <a:path w="2298" h="1843" extrusionOk="0">
                  <a:moveTo>
                    <a:pt x="1" y="0"/>
                  </a:moveTo>
                  <a:lnTo>
                    <a:pt x="1" y="1842"/>
                  </a:lnTo>
                  <a:lnTo>
                    <a:pt x="2298" y="1842"/>
                  </a:lnTo>
                  <a:lnTo>
                    <a:pt x="2298" y="0"/>
                  </a:lnTo>
                  <a:close/>
                </a:path>
              </a:pathLst>
            </a:custGeom>
            <a:solidFill>
              <a:srgbClr val="3330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8" name="Google Shape;278;p32"/>
            <p:cNvSpPr/>
            <p:nvPr/>
          </p:nvSpPr>
          <p:spPr>
            <a:xfrm>
              <a:off x="5736925" y="3328200"/>
              <a:ext cx="70700" cy="259150"/>
            </a:xfrm>
            <a:custGeom>
              <a:avLst/>
              <a:gdLst/>
              <a:ahLst/>
              <a:cxnLst/>
              <a:rect l="l" t="t" r="r" b="b"/>
              <a:pathLst>
                <a:path w="2828" h="10366" extrusionOk="0">
                  <a:moveTo>
                    <a:pt x="668" y="1"/>
                  </a:moveTo>
                  <a:lnTo>
                    <a:pt x="0" y="10365"/>
                  </a:lnTo>
                  <a:lnTo>
                    <a:pt x="2181" y="10365"/>
                  </a:lnTo>
                  <a:lnTo>
                    <a:pt x="2828" y="1"/>
                  </a:lnTo>
                  <a:close/>
                </a:path>
              </a:pathLst>
            </a:custGeom>
            <a:solidFill>
              <a:srgbClr val="3330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9" name="Google Shape;279;p32"/>
            <p:cNvSpPr/>
            <p:nvPr/>
          </p:nvSpPr>
          <p:spPr>
            <a:xfrm>
              <a:off x="5809725" y="3328200"/>
              <a:ext cx="81000" cy="257825"/>
            </a:xfrm>
            <a:custGeom>
              <a:avLst/>
              <a:gdLst/>
              <a:ahLst/>
              <a:cxnLst/>
              <a:rect l="l" t="t" r="r" b="b"/>
              <a:pathLst>
                <a:path w="3240" h="10313" extrusionOk="0">
                  <a:moveTo>
                    <a:pt x="0" y="1"/>
                  </a:moveTo>
                  <a:lnTo>
                    <a:pt x="212" y="4998"/>
                  </a:lnTo>
                  <a:lnTo>
                    <a:pt x="1302" y="10313"/>
                  </a:lnTo>
                  <a:lnTo>
                    <a:pt x="3240" y="10164"/>
                  </a:lnTo>
                  <a:lnTo>
                    <a:pt x="2340" y="4923"/>
                  </a:lnTo>
                  <a:lnTo>
                    <a:pt x="2308" y="1"/>
                  </a:lnTo>
                  <a:close/>
                </a:path>
              </a:pathLst>
            </a:custGeom>
            <a:solidFill>
              <a:srgbClr val="3330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0" name="Google Shape;280;p32"/>
            <p:cNvSpPr/>
            <p:nvPr/>
          </p:nvSpPr>
          <p:spPr>
            <a:xfrm>
              <a:off x="5737975" y="3198125"/>
              <a:ext cx="142325" cy="153400"/>
            </a:xfrm>
            <a:custGeom>
              <a:avLst/>
              <a:gdLst/>
              <a:ahLst/>
              <a:cxnLst/>
              <a:rect l="l" t="t" r="r" b="b"/>
              <a:pathLst>
                <a:path w="5693" h="6136" extrusionOk="0">
                  <a:moveTo>
                    <a:pt x="2486" y="0"/>
                  </a:moveTo>
                  <a:cubicBezTo>
                    <a:pt x="2076" y="0"/>
                    <a:pt x="1613" y="56"/>
                    <a:pt x="1092" y="175"/>
                  </a:cubicBezTo>
                  <a:cubicBezTo>
                    <a:pt x="1" y="1689"/>
                    <a:pt x="361" y="6135"/>
                    <a:pt x="361" y="6135"/>
                  </a:cubicBezTo>
                  <a:lnTo>
                    <a:pt x="5315" y="6093"/>
                  </a:lnTo>
                  <a:cubicBezTo>
                    <a:pt x="5691" y="3371"/>
                    <a:pt x="5692" y="0"/>
                    <a:pt x="2486" y="0"/>
                  </a:cubicBezTo>
                  <a:close/>
                </a:path>
              </a:pathLst>
            </a:custGeom>
            <a:solidFill>
              <a:srgbClr val="6584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1" name="Google Shape;281;p32"/>
            <p:cNvSpPr/>
            <p:nvPr/>
          </p:nvSpPr>
          <p:spPr>
            <a:xfrm>
              <a:off x="5771325" y="3158250"/>
              <a:ext cx="45825" cy="49850"/>
            </a:xfrm>
            <a:custGeom>
              <a:avLst/>
              <a:gdLst/>
              <a:ahLst/>
              <a:cxnLst/>
              <a:rect l="l" t="t" r="r" b="b"/>
              <a:pathLst>
                <a:path w="1833" h="1994" extrusionOk="0">
                  <a:moveTo>
                    <a:pt x="912" y="0"/>
                  </a:moveTo>
                  <a:cubicBezTo>
                    <a:pt x="894" y="0"/>
                    <a:pt x="877" y="1"/>
                    <a:pt x="859" y="2"/>
                  </a:cubicBezTo>
                  <a:cubicBezTo>
                    <a:pt x="372" y="23"/>
                    <a:pt x="1" y="489"/>
                    <a:pt x="33" y="1028"/>
                  </a:cubicBezTo>
                  <a:cubicBezTo>
                    <a:pt x="63" y="1561"/>
                    <a:pt x="5" y="1994"/>
                    <a:pt x="441" y="1994"/>
                  </a:cubicBezTo>
                  <a:cubicBezTo>
                    <a:pt x="456" y="1994"/>
                    <a:pt x="472" y="1993"/>
                    <a:pt x="488" y="1992"/>
                  </a:cubicBezTo>
                  <a:cubicBezTo>
                    <a:pt x="975" y="1971"/>
                    <a:pt x="1833" y="1473"/>
                    <a:pt x="1801" y="934"/>
                  </a:cubicBezTo>
                  <a:cubicBezTo>
                    <a:pt x="1770" y="403"/>
                    <a:pt x="1376" y="0"/>
                    <a:pt x="912" y="0"/>
                  </a:cubicBezTo>
                  <a:close/>
                </a:path>
              </a:pathLst>
            </a:custGeom>
            <a:solidFill>
              <a:srgbClr val="F9EA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2" name="Google Shape;282;p32"/>
            <p:cNvSpPr/>
            <p:nvPr/>
          </p:nvSpPr>
          <p:spPr>
            <a:xfrm>
              <a:off x="5723225" y="3119500"/>
              <a:ext cx="93125" cy="68175"/>
            </a:xfrm>
            <a:custGeom>
              <a:avLst/>
              <a:gdLst/>
              <a:ahLst/>
              <a:cxnLst/>
              <a:rect l="l" t="t" r="r" b="b"/>
              <a:pathLst>
                <a:path w="3725" h="2727" extrusionOk="0">
                  <a:moveTo>
                    <a:pt x="1625" y="1"/>
                  </a:moveTo>
                  <a:cubicBezTo>
                    <a:pt x="609" y="1"/>
                    <a:pt x="0" y="871"/>
                    <a:pt x="51" y="1721"/>
                  </a:cubicBezTo>
                  <a:lnTo>
                    <a:pt x="115" y="2727"/>
                  </a:lnTo>
                  <a:lnTo>
                    <a:pt x="3725" y="2526"/>
                  </a:lnTo>
                  <a:lnTo>
                    <a:pt x="3672" y="1520"/>
                  </a:lnTo>
                  <a:cubicBezTo>
                    <a:pt x="3621" y="659"/>
                    <a:pt x="2844" y="2"/>
                    <a:pt x="1897" y="2"/>
                  </a:cubicBezTo>
                  <a:cubicBezTo>
                    <a:pt x="1854" y="2"/>
                    <a:pt x="1810" y="3"/>
                    <a:pt x="1766" y="6"/>
                  </a:cubicBezTo>
                  <a:cubicBezTo>
                    <a:pt x="1718" y="3"/>
                    <a:pt x="1671" y="1"/>
                    <a:pt x="1625" y="1"/>
                  </a:cubicBezTo>
                  <a:close/>
                </a:path>
              </a:pathLst>
            </a:custGeom>
            <a:solidFill>
              <a:srgbClr val="F9EA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3" name="Google Shape;283;p32"/>
            <p:cNvSpPr/>
            <p:nvPr/>
          </p:nvSpPr>
          <p:spPr>
            <a:xfrm>
              <a:off x="5756775" y="3174700"/>
              <a:ext cx="56675" cy="51750"/>
            </a:xfrm>
            <a:custGeom>
              <a:avLst/>
              <a:gdLst/>
              <a:ahLst/>
              <a:cxnLst/>
              <a:rect l="l" t="t" r="r" b="b"/>
              <a:pathLst>
                <a:path w="2267" h="2070" extrusionOk="0">
                  <a:moveTo>
                    <a:pt x="1208" y="0"/>
                  </a:moveTo>
                  <a:lnTo>
                    <a:pt x="1" y="339"/>
                  </a:lnTo>
                  <a:lnTo>
                    <a:pt x="64" y="434"/>
                  </a:lnTo>
                  <a:lnTo>
                    <a:pt x="827" y="1483"/>
                  </a:lnTo>
                  <a:lnTo>
                    <a:pt x="1081" y="1831"/>
                  </a:lnTo>
                  <a:cubicBezTo>
                    <a:pt x="1193" y="1984"/>
                    <a:pt x="1366" y="2070"/>
                    <a:pt x="1545" y="2070"/>
                  </a:cubicBezTo>
                  <a:cubicBezTo>
                    <a:pt x="1602" y="2070"/>
                    <a:pt x="1660" y="2061"/>
                    <a:pt x="1716" y="2043"/>
                  </a:cubicBezTo>
                  <a:cubicBezTo>
                    <a:pt x="2107" y="1937"/>
                    <a:pt x="2267" y="1461"/>
                    <a:pt x="2034" y="1133"/>
                  </a:cubicBezTo>
                  <a:lnTo>
                    <a:pt x="1949" y="1017"/>
                  </a:lnTo>
                  <a:lnTo>
                    <a:pt x="1229" y="32"/>
                  </a:lnTo>
                  <a:lnTo>
                    <a:pt x="1208" y="0"/>
                  </a:lnTo>
                  <a:close/>
                </a:path>
              </a:pathLst>
            </a:custGeom>
            <a:solidFill>
              <a:srgbClr val="C87E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4" name="Google Shape;284;p32"/>
            <p:cNvSpPr/>
            <p:nvPr/>
          </p:nvSpPr>
          <p:spPr>
            <a:xfrm>
              <a:off x="5757850" y="3175475"/>
              <a:ext cx="47650" cy="36300"/>
            </a:xfrm>
            <a:custGeom>
              <a:avLst/>
              <a:gdLst/>
              <a:ahLst/>
              <a:cxnLst/>
              <a:rect l="l" t="t" r="r" b="b"/>
              <a:pathLst>
                <a:path w="1906" h="1452" extrusionOk="0">
                  <a:moveTo>
                    <a:pt x="1186" y="1"/>
                  </a:moveTo>
                  <a:lnTo>
                    <a:pt x="0" y="339"/>
                  </a:lnTo>
                  <a:lnTo>
                    <a:pt x="21" y="403"/>
                  </a:lnTo>
                  <a:lnTo>
                    <a:pt x="784" y="1452"/>
                  </a:lnTo>
                  <a:cubicBezTo>
                    <a:pt x="1217" y="1303"/>
                    <a:pt x="1408" y="1229"/>
                    <a:pt x="1906" y="986"/>
                  </a:cubicBezTo>
                  <a:lnTo>
                    <a:pt x="1186" y="1"/>
                  </a:lnTo>
                  <a:close/>
                </a:path>
              </a:pathLst>
            </a:custGeom>
            <a:solidFill>
              <a:srgbClr val="CB75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5" name="Google Shape;285;p32"/>
            <p:cNvSpPr/>
            <p:nvPr/>
          </p:nvSpPr>
          <p:spPr>
            <a:xfrm>
              <a:off x="5755975" y="3174175"/>
              <a:ext cx="41325" cy="110900"/>
            </a:xfrm>
            <a:custGeom>
              <a:avLst/>
              <a:gdLst/>
              <a:ahLst/>
              <a:cxnLst/>
              <a:rect l="l" t="t" r="r" b="b"/>
              <a:pathLst>
                <a:path w="1653" h="4436" extrusionOk="0">
                  <a:moveTo>
                    <a:pt x="1546" y="0"/>
                  </a:moveTo>
                  <a:cubicBezTo>
                    <a:pt x="1" y="1186"/>
                    <a:pt x="75" y="4426"/>
                    <a:pt x="75" y="4426"/>
                  </a:cubicBezTo>
                  <a:lnTo>
                    <a:pt x="1652" y="4436"/>
                  </a:lnTo>
                  <a:lnTo>
                    <a:pt x="1546" y="0"/>
                  </a:lnTo>
                  <a:close/>
                </a:path>
              </a:pathLst>
            </a:custGeom>
            <a:solidFill>
              <a:srgbClr val="8940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6" name="Google Shape;286;p32"/>
            <p:cNvSpPr/>
            <p:nvPr/>
          </p:nvSpPr>
          <p:spPr>
            <a:xfrm>
              <a:off x="5793850" y="3278700"/>
              <a:ext cx="6900" cy="19350"/>
            </a:xfrm>
            <a:custGeom>
              <a:avLst/>
              <a:gdLst/>
              <a:ahLst/>
              <a:cxnLst/>
              <a:rect l="l" t="t" r="r" b="b"/>
              <a:pathLst>
                <a:path w="276" h="774" extrusionOk="0">
                  <a:moveTo>
                    <a:pt x="127" y="1"/>
                  </a:moveTo>
                  <a:lnTo>
                    <a:pt x="0" y="22"/>
                  </a:lnTo>
                  <a:lnTo>
                    <a:pt x="148" y="774"/>
                  </a:lnTo>
                  <a:lnTo>
                    <a:pt x="275" y="753"/>
                  </a:lnTo>
                  <a:lnTo>
                    <a:pt x="127" y="1"/>
                  </a:lnTo>
                  <a:close/>
                </a:path>
              </a:pathLst>
            </a:custGeom>
            <a:solidFill>
              <a:srgbClr val="8940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7" name="Google Shape;287;p32"/>
            <p:cNvSpPr/>
            <p:nvPr/>
          </p:nvSpPr>
          <p:spPr>
            <a:xfrm>
              <a:off x="5756250" y="3276575"/>
              <a:ext cx="5050" cy="21475"/>
            </a:xfrm>
            <a:custGeom>
              <a:avLst/>
              <a:gdLst/>
              <a:ahLst/>
              <a:cxnLst/>
              <a:rect l="l" t="t" r="r" b="b"/>
              <a:pathLst>
                <a:path w="202" h="859" extrusionOk="0">
                  <a:moveTo>
                    <a:pt x="74" y="1"/>
                  </a:moveTo>
                  <a:lnTo>
                    <a:pt x="1" y="838"/>
                  </a:lnTo>
                  <a:lnTo>
                    <a:pt x="128" y="859"/>
                  </a:lnTo>
                  <a:lnTo>
                    <a:pt x="201" y="22"/>
                  </a:lnTo>
                  <a:lnTo>
                    <a:pt x="74" y="1"/>
                  </a:lnTo>
                  <a:close/>
                </a:path>
              </a:pathLst>
            </a:custGeom>
            <a:solidFill>
              <a:srgbClr val="8940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8" name="Google Shape;288;p32"/>
            <p:cNvSpPr/>
            <p:nvPr/>
          </p:nvSpPr>
          <p:spPr>
            <a:xfrm>
              <a:off x="5785625" y="3278450"/>
              <a:ext cx="4800" cy="20150"/>
            </a:xfrm>
            <a:custGeom>
              <a:avLst/>
              <a:gdLst/>
              <a:ahLst/>
              <a:cxnLst/>
              <a:rect l="l" t="t" r="r" b="b"/>
              <a:pathLst>
                <a:path w="192" h="806" extrusionOk="0">
                  <a:moveTo>
                    <a:pt x="117" y="0"/>
                  </a:moveTo>
                  <a:lnTo>
                    <a:pt x="0" y="11"/>
                  </a:lnTo>
                  <a:lnTo>
                    <a:pt x="64" y="805"/>
                  </a:lnTo>
                  <a:lnTo>
                    <a:pt x="191" y="794"/>
                  </a:lnTo>
                  <a:lnTo>
                    <a:pt x="117" y="0"/>
                  </a:lnTo>
                  <a:close/>
                </a:path>
              </a:pathLst>
            </a:custGeom>
            <a:solidFill>
              <a:srgbClr val="8940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9" name="Google Shape;289;p32"/>
            <p:cNvSpPr/>
            <p:nvPr/>
          </p:nvSpPr>
          <p:spPr>
            <a:xfrm>
              <a:off x="5776100" y="3277400"/>
              <a:ext cx="2950" cy="20375"/>
            </a:xfrm>
            <a:custGeom>
              <a:avLst/>
              <a:gdLst/>
              <a:ahLst/>
              <a:cxnLst/>
              <a:rect l="l" t="t" r="r" b="b"/>
              <a:pathLst>
                <a:path w="118" h="815" extrusionOk="0">
                  <a:moveTo>
                    <a:pt x="0" y="0"/>
                  </a:moveTo>
                  <a:lnTo>
                    <a:pt x="0" y="815"/>
                  </a:lnTo>
                  <a:lnTo>
                    <a:pt x="117" y="815"/>
                  </a:lnTo>
                  <a:lnTo>
                    <a:pt x="117" y="0"/>
                  </a:lnTo>
                  <a:close/>
                </a:path>
              </a:pathLst>
            </a:custGeom>
            <a:solidFill>
              <a:srgbClr val="8940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0" name="Google Shape;290;p32"/>
            <p:cNvSpPr/>
            <p:nvPr/>
          </p:nvSpPr>
          <p:spPr>
            <a:xfrm>
              <a:off x="5766050" y="3277650"/>
              <a:ext cx="3725" cy="20400"/>
            </a:xfrm>
            <a:custGeom>
              <a:avLst/>
              <a:gdLst/>
              <a:ahLst/>
              <a:cxnLst/>
              <a:rect l="l" t="t" r="r" b="b"/>
              <a:pathLst>
                <a:path w="149" h="816" extrusionOk="0">
                  <a:moveTo>
                    <a:pt x="21" y="0"/>
                  </a:moveTo>
                  <a:lnTo>
                    <a:pt x="0" y="816"/>
                  </a:lnTo>
                  <a:lnTo>
                    <a:pt x="127" y="816"/>
                  </a:lnTo>
                  <a:lnTo>
                    <a:pt x="148" y="11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8940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1" name="Google Shape;291;p32"/>
            <p:cNvSpPr/>
            <p:nvPr/>
          </p:nvSpPr>
          <p:spPr>
            <a:xfrm>
              <a:off x="5749025" y="3182875"/>
              <a:ext cx="95075" cy="53450"/>
            </a:xfrm>
            <a:custGeom>
              <a:avLst/>
              <a:gdLst/>
              <a:ahLst/>
              <a:cxnLst/>
              <a:rect l="l" t="t" r="r" b="b"/>
              <a:pathLst>
                <a:path w="3803" h="2138" extrusionOk="0">
                  <a:moveTo>
                    <a:pt x="2474" y="1"/>
                  </a:moveTo>
                  <a:cubicBezTo>
                    <a:pt x="2458" y="1"/>
                    <a:pt x="2449" y="1"/>
                    <a:pt x="2449" y="1"/>
                  </a:cubicBezTo>
                  <a:lnTo>
                    <a:pt x="194" y="933"/>
                  </a:lnTo>
                  <a:cubicBezTo>
                    <a:pt x="0" y="1794"/>
                    <a:pt x="648" y="2138"/>
                    <a:pt x="1415" y="2138"/>
                  </a:cubicBezTo>
                  <a:cubicBezTo>
                    <a:pt x="2242" y="2138"/>
                    <a:pt x="3209" y="1738"/>
                    <a:pt x="3412" y="1156"/>
                  </a:cubicBezTo>
                  <a:cubicBezTo>
                    <a:pt x="3802" y="45"/>
                    <a:pt x="2660" y="1"/>
                    <a:pt x="2474" y="1"/>
                  </a:cubicBezTo>
                  <a:close/>
                </a:path>
              </a:pathLst>
            </a:custGeom>
            <a:solidFill>
              <a:srgbClr val="8940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2" name="Google Shape;292;p32"/>
            <p:cNvSpPr/>
            <p:nvPr/>
          </p:nvSpPr>
          <p:spPr>
            <a:xfrm>
              <a:off x="5792500" y="3169625"/>
              <a:ext cx="24375" cy="23950"/>
            </a:xfrm>
            <a:custGeom>
              <a:avLst/>
              <a:gdLst/>
              <a:ahLst/>
              <a:cxnLst/>
              <a:rect l="l" t="t" r="r" b="b"/>
              <a:pathLst>
                <a:path w="975" h="958" extrusionOk="0">
                  <a:moveTo>
                    <a:pt x="590" y="1"/>
                  </a:moveTo>
                  <a:cubicBezTo>
                    <a:pt x="581" y="1"/>
                    <a:pt x="572" y="1"/>
                    <a:pt x="562" y="2"/>
                  </a:cubicBezTo>
                  <a:cubicBezTo>
                    <a:pt x="297" y="23"/>
                    <a:pt x="1" y="341"/>
                    <a:pt x="22" y="606"/>
                  </a:cubicBezTo>
                  <a:cubicBezTo>
                    <a:pt x="41" y="848"/>
                    <a:pt x="230" y="957"/>
                    <a:pt x="458" y="957"/>
                  </a:cubicBezTo>
                  <a:cubicBezTo>
                    <a:pt x="478" y="957"/>
                    <a:pt x="499" y="956"/>
                    <a:pt x="520" y="955"/>
                  </a:cubicBezTo>
                  <a:cubicBezTo>
                    <a:pt x="784" y="933"/>
                    <a:pt x="975" y="764"/>
                    <a:pt x="954" y="500"/>
                  </a:cubicBezTo>
                  <a:cubicBezTo>
                    <a:pt x="933" y="255"/>
                    <a:pt x="825" y="1"/>
                    <a:pt x="590" y="1"/>
                  </a:cubicBezTo>
                  <a:close/>
                </a:path>
              </a:pathLst>
            </a:custGeom>
            <a:solidFill>
              <a:srgbClr val="C87E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3" name="Google Shape;293;p32"/>
            <p:cNvSpPr/>
            <p:nvPr/>
          </p:nvSpPr>
          <p:spPr>
            <a:xfrm>
              <a:off x="5802025" y="3175225"/>
              <a:ext cx="7975" cy="9550"/>
            </a:xfrm>
            <a:custGeom>
              <a:avLst/>
              <a:gdLst/>
              <a:ahLst/>
              <a:cxnLst/>
              <a:rect l="l" t="t" r="r" b="b"/>
              <a:pathLst>
                <a:path w="319" h="382" extrusionOk="0">
                  <a:moveTo>
                    <a:pt x="245" y="1"/>
                  </a:moveTo>
                  <a:lnTo>
                    <a:pt x="1" y="318"/>
                  </a:lnTo>
                  <a:lnTo>
                    <a:pt x="75" y="382"/>
                  </a:lnTo>
                  <a:lnTo>
                    <a:pt x="318" y="53"/>
                  </a:lnTo>
                  <a:lnTo>
                    <a:pt x="245" y="1"/>
                  </a:lnTo>
                  <a:close/>
                </a:path>
              </a:pathLst>
            </a:custGeom>
            <a:solidFill>
              <a:srgbClr val="A554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4" name="Google Shape;294;p32"/>
            <p:cNvSpPr/>
            <p:nvPr/>
          </p:nvSpPr>
          <p:spPr>
            <a:xfrm>
              <a:off x="5724500" y="3173875"/>
              <a:ext cx="24100" cy="23600"/>
            </a:xfrm>
            <a:custGeom>
              <a:avLst/>
              <a:gdLst/>
              <a:ahLst/>
              <a:cxnLst/>
              <a:rect l="l" t="t" r="r" b="b"/>
              <a:pathLst>
                <a:path w="964" h="944" extrusionOk="0">
                  <a:moveTo>
                    <a:pt x="363" y="1"/>
                  </a:moveTo>
                  <a:cubicBezTo>
                    <a:pt x="358" y="1"/>
                    <a:pt x="354" y="1"/>
                    <a:pt x="349" y="1"/>
                  </a:cubicBezTo>
                  <a:cubicBezTo>
                    <a:pt x="85" y="12"/>
                    <a:pt x="0" y="276"/>
                    <a:pt x="10" y="542"/>
                  </a:cubicBezTo>
                  <a:cubicBezTo>
                    <a:pt x="21" y="806"/>
                    <a:pt x="233" y="944"/>
                    <a:pt x="497" y="944"/>
                  </a:cubicBezTo>
                  <a:cubicBezTo>
                    <a:pt x="752" y="933"/>
                    <a:pt x="963" y="796"/>
                    <a:pt x="953" y="542"/>
                  </a:cubicBezTo>
                  <a:cubicBezTo>
                    <a:pt x="942" y="281"/>
                    <a:pt x="626" y="1"/>
                    <a:pt x="363" y="1"/>
                  </a:cubicBezTo>
                  <a:close/>
                </a:path>
              </a:pathLst>
            </a:custGeom>
            <a:solidFill>
              <a:srgbClr val="CB75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5" name="Google Shape;295;p32"/>
            <p:cNvSpPr/>
            <p:nvPr/>
          </p:nvSpPr>
          <p:spPr>
            <a:xfrm>
              <a:off x="5730850" y="3125950"/>
              <a:ext cx="71475" cy="89850"/>
            </a:xfrm>
            <a:custGeom>
              <a:avLst/>
              <a:gdLst/>
              <a:ahLst/>
              <a:cxnLst/>
              <a:rect l="l" t="t" r="r" b="b"/>
              <a:pathLst>
                <a:path w="2859" h="3594" extrusionOk="0">
                  <a:moveTo>
                    <a:pt x="1415" y="0"/>
                  </a:moveTo>
                  <a:cubicBezTo>
                    <a:pt x="1388" y="0"/>
                    <a:pt x="1361" y="1"/>
                    <a:pt x="1334" y="2"/>
                  </a:cubicBezTo>
                  <a:cubicBezTo>
                    <a:pt x="1175" y="12"/>
                    <a:pt x="1027" y="45"/>
                    <a:pt x="890" y="108"/>
                  </a:cubicBezTo>
                  <a:cubicBezTo>
                    <a:pt x="688" y="182"/>
                    <a:pt x="509" y="309"/>
                    <a:pt x="371" y="468"/>
                  </a:cubicBezTo>
                  <a:cubicBezTo>
                    <a:pt x="138" y="732"/>
                    <a:pt x="0" y="1092"/>
                    <a:pt x="22" y="1484"/>
                  </a:cubicBezTo>
                  <a:lnTo>
                    <a:pt x="64" y="2278"/>
                  </a:lnTo>
                  <a:cubicBezTo>
                    <a:pt x="64" y="2299"/>
                    <a:pt x="64" y="2320"/>
                    <a:pt x="74" y="2353"/>
                  </a:cubicBezTo>
                  <a:cubicBezTo>
                    <a:pt x="74" y="2384"/>
                    <a:pt x="74" y="2405"/>
                    <a:pt x="85" y="2426"/>
                  </a:cubicBezTo>
                  <a:cubicBezTo>
                    <a:pt x="106" y="2553"/>
                    <a:pt x="138" y="2670"/>
                    <a:pt x="191" y="2776"/>
                  </a:cubicBezTo>
                  <a:cubicBezTo>
                    <a:pt x="222" y="2840"/>
                    <a:pt x="254" y="2913"/>
                    <a:pt x="297" y="2967"/>
                  </a:cubicBezTo>
                  <a:cubicBezTo>
                    <a:pt x="328" y="3019"/>
                    <a:pt x="360" y="3062"/>
                    <a:pt x="392" y="3104"/>
                  </a:cubicBezTo>
                  <a:cubicBezTo>
                    <a:pt x="403" y="3115"/>
                    <a:pt x="424" y="3125"/>
                    <a:pt x="434" y="3146"/>
                  </a:cubicBezTo>
                  <a:cubicBezTo>
                    <a:pt x="487" y="3200"/>
                    <a:pt x="540" y="3252"/>
                    <a:pt x="603" y="3294"/>
                  </a:cubicBezTo>
                  <a:cubicBezTo>
                    <a:pt x="838" y="3480"/>
                    <a:pt x="1135" y="3593"/>
                    <a:pt x="1453" y="3593"/>
                  </a:cubicBezTo>
                  <a:cubicBezTo>
                    <a:pt x="1481" y="3593"/>
                    <a:pt x="1508" y="3593"/>
                    <a:pt x="1535" y="3591"/>
                  </a:cubicBezTo>
                  <a:cubicBezTo>
                    <a:pt x="1948" y="3570"/>
                    <a:pt x="2308" y="3369"/>
                    <a:pt x="2551" y="3073"/>
                  </a:cubicBezTo>
                  <a:cubicBezTo>
                    <a:pt x="2562" y="3051"/>
                    <a:pt x="2573" y="3040"/>
                    <a:pt x="2584" y="3019"/>
                  </a:cubicBezTo>
                  <a:lnTo>
                    <a:pt x="2626" y="2977"/>
                  </a:lnTo>
                  <a:cubicBezTo>
                    <a:pt x="2657" y="2924"/>
                    <a:pt x="2678" y="2882"/>
                    <a:pt x="2700" y="2829"/>
                  </a:cubicBezTo>
                  <a:cubicBezTo>
                    <a:pt x="2742" y="2765"/>
                    <a:pt x="2763" y="2702"/>
                    <a:pt x="2784" y="2628"/>
                  </a:cubicBezTo>
                  <a:cubicBezTo>
                    <a:pt x="2838" y="2490"/>
                    <a:pt x="2859" y="2342"/>
                    <a:pt x="2859" y="2193"/>
                  </a:cubicBezTo>
                  <a:lnTo>
                    <a:pt x="2859" y="2120"/>
                  </a:lnTo>
                  <a:lnTo>
                    <a:pt x="2806" y="1315"/>
                  </a:lnTo>
                  <a:cubicBezTo>
                    <a:pt x="2795" y="1103"/>
                    <a:pt x="2742" y="913"/>
                    <a:pt x="2647" y="732"/>
                  </a:cubicBezTo>
                  <a:cubicBezTo>
                    <a:pt x="2405" y="299"/>
                    <a:pt x="1942" y="0"/>
                    <a:pt x="1415" y="0"/>
                  </a:cubicBezTo>
                  <a:close/>
                </a:path>
              </a:pathLst>
            </a:custGeom>
            <a:solidFill>
              <a:srgbClr val="C87E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6" name="Google Shape;296;p32"/>
            <p:cNvSpPr/>
            <p:nvPr/>
          </p:nvSpPr>
          <p:spPr>
            <a:xfrm>
              <a:off x="5761025" y="3126000"/>
              <a:ext cx="12450" cy="64600"/>
            </a:xfrm>
            <a:custGeom>
              <a:avLst/>
              <a:gdLst/>
              <a:ahLst/>
              <a:cxnLst/>
              <a:rect l="l" t="t" r="r" b="b"/>
              <a:pathLst>
                <a:path w="498" h="2584" extrusionOk="0">
                  <a:moveTo>
                    <a:pt x="85" y="0"/>
                  </a:moveTo>
                  <a:lnTo>
                    <a:pt x="0" y="2584"/>
                  </a:lnTo>
                  <a:lnTo>
                    <a:pt x="0" y="2584"/>
                  </a:lnTo>
                  <a:lnTo>
                    <a:pt x="497" y="2551"/>
                  </a:lnTo>
                  <a:lnTo>
                    <a:pt x="487" y="2457"/>
                  </a:lnTo>
                  <a:lnTo>
                    <a:pt x="95" y="2478"/>
                  </a:lnTo>
                  <a:lnTo>
                    <a:pt x="95" y="2478"/>
                  </a:lnTo>
                  <a:lnTo>
                    <a:pt x="170" y="0"/>
                  </a:lnTo>
                  <a:close/>
                </a:path>
              </a:pathLst>
            </a:custGeom>
            <a:solidFill>
              <a:srgbClr val="A554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7" name="Google Shape;297;p32"/>
            <p:cNvSpPr/>
            <p:nvPr/>
          </p:nvSpPr>
          <p:spPr>
            <a:xfrm>
              <a:off x="5774500" y="3171775"/>
              <a:ext cx="6925" cy="8000"/>
            </a:xfrm>
            <a:custGeom>
              <a:avLst/>
              <a:gdLst/>
              <a:ahLst/>
              <a:cxnLst/>
              <a:rect l="l" t="t" r="r" b="b"/>
              <a:pathLst>
                <a:path w="277" h="320" extrusionOk="0">
                  <a:moveTo>
                    <a:pt x="128" y="0"/>
                  </a:moveTo>
                  <a:cubicBezTo>
                    <a:pt x="54" y="0"/>
                    <a:pt x="1" y="85"/>
                    <a:pt x="12" y="170"/>
                  </a:cubicBezTo>
                  <a:cubicBezTo>
                    <a:pt x="12" y="249"/>
                    <a:pt x="67" y="319"/>
                    <a:pt x="135" y="319"/>
                  </a:cubicBezTo>
                  <a:cubicBezTo>
                    <a:pt x="139" y="319"/>
                    <a:pt x="144" y="319"/>
                    <a:pt x="149" y="318"/>
                  </a:cubicBezTo>
                  <a:cubicBezTo>
                    <a:pt x="224" y="318"/>
                    <a:pt x="276" y="244"/>
                    <a:pt x="276" y="149"/>
                  </a:cubicBezTo>
                  <a:cubicBezTo>
                    <a:pt x="266" y="64"/>
                    <a:pt x="202" y="0"/>
                    <a:pt x="128" y="0"/>
                  </a:cubicBezTo>
                  <a:close/>
                </a:path>
              </a:pathLst>
            </a:custGeom>
            <a:solidFill>
              <a:srgbClr val="343B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8" name="Google Shape;298;p32"/>
            <p:cNvSpPr/>
            <p:nvPr/>
          </p:nvSpPr>
          <p:spPr>
            <a:xfrm>
              <a:off x="5744075" y="3173600"/>
              <a:ext cx="6900" cy="8000"/>
            </a:xfrm>
            <a:custGeom>
              <a:avLst/>
              <a:gdLst/>
              <a:ahLst/>
              <a:cxnLst/>
              <a:rect l="l" t="t" r="r" b="b"/>
              <a:pathLst>
                <a:path w="276" h="320" extrusionOk="0">
                  <a:moveTo>
                    <a:pt x="142" y="1"/>
                  </a:moveTo>
                  <a:cubicBezTo>
                    <a:pt x="138" y="1"/>
                    <a:pt x="133" y="1"/>
                    <a:pt x="128" y="2"/>
                  </a:cubicBezTo>
                  <a:cubicBezTo>
                    <a:pt x="53" y="2"/>
                    <a:pt x="1" y="76"/>
                    <a:pt x="1" y="171"/>
                  </a:cubicBezTo>
                  <a:cubicBezTo>
                    <a:pt x="11" y="256"/>
                    <a:pt x="74" y="320"/>
                    <a:pt x="138" y="320"/>
                  </a:cubicBezTo>
                  <a:cubicBezTo>
                    <a:pt x="212" y="309"/>
                    <a:pt x="276" y="235"/>
                    <a:pt x="265" y="150"/>
                  </a:cubicBezTo>
                  <a:cubicBezTo>
                    <a:pt x="265" y="71"/>
                    <a:pt x="210" y="1"/>
                    <a:pt x="142" y="1"/>
                  </a:cubicBezTo>
                  <a:close/>
                </a:path>
              </a:pathLst>
            </a:custGeom>
            <a:solidFill>
              <a:srgbClr val="343B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9" name="Google Shape;299;p32"/>
            <p:cNvSpPr/>
            <p:nvPr/>
          </p:nvSpPr>
          <p:spPr>
            <a:xfrm>
              <a:off x="5736850" y="3157600"/>
              <a:ext cx="15100" cy="6850"/>
            </a:xfrm>
            <a:custGeom>
              <a:avLst/>
              <a:gdLst/>
              <a:ahLst/>
              <a:cxnLst/>
              <a:rect l="l" t="t" r="r" b="b"/>
              <a:pathLst>
                <a:path w="604" h="274" extrusionOk="0">
                  <a:moveTo>
                    <a:pt x="339" y="1"/>
                  </a:moveTo>
                  <a:cubicBezTo>
                    <a:pt x="187" y="1"/>
                    <a:pt x="11" y="73"/>
                    <a:pt x="3" y="176"/>
                  </a:cubicBezTo>
                  <a:cubicBezTo>
                    <a:pt x="0" y="246"/>
                    <a:pt x="68" y="273"/>
                    <a:pt x="158" y="273"/>
                  </a:cubicBezTo>
                  <a:cubicBezTo>
                    <a:pt x="338" y="273"/>
                    <a:pt x="604" y="162"/>
                    <a:pt x="533" y="70"/>
                  </a:cubicBezTo>
                  <a:cubicBezTo>
                    <a:pt x="496" y="22"/>
                    <a:pt x="421" y="1"/>
                    <a:pt x="339" y="1"/>
                  </a:cubicBezTo>
                  <a:close/>
                </a:path>
              </a:pathLst>
            </a:custGeom>
            <a:solidFill>
              <a:srgbClr val="F9EA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0" name="Google Shape;300;p32"/>
            <p:cNvSpPr/>
            <p:nvPr/>
          </p:nvSpPr>
          <p:spPr>
            <a:xfrm>
              <a:off x="5776275" y="3155450"/>
              <a:ext cx="15100" cy="6375"/>
            </a:xfrm>
            <a:custGeom>
              <a:avLst/>
              <a:gdLst/>
              <a:ahLst/>
              <a:cxnLst/>
              <a:rect l="l" t="t" r="r" b="b"/>
              <a:pathLst>
                <a:path w="604" h="255" extrusionOk="0">
                  <a:moveTo>
                    <a:pt x="295" y="1"/>
                  </a:moveTo>
                  <a:cubicBezTo>
                    <a:pt x="192" y="1"/>
                    <a:pt x="93" y="29"/>
                    <a:pt x="57" y="93"/>
                  </a:cubicBezTo>
                  <a:cubicBezTo>
                    <a:pt x="0" y="181"/>
                    <a:pt x="214" y="254"/>
                    <a:pt x="387" y="254"/>
                  </a:cubicBezTo>
                  <a:cubicBezTo>
                    <a:pt x="505" y="254"/>
                    <a:pt x="603" y="221"/>
                    <a:pt x="586" y="135"/>
                  </a:cubicBezTo>
                  <a:cubicBezTo>
                    <a:pt x="574" y="51"/>
                    <a:pt x="431" y="1"/>
                    <a:pt x="295" y="1"/>
                  </a:cubicBezTo>
                  <a:close/>
                </a:path>
              </a:pathLst>
            </a:custGeom>
            <a:solidFill>
              <a:srgbClr val="F9EA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1" name="Google Shape;301;p32"/>
            <p:cNvSpPr/>
            <p:nvPr/>
          </p:nvSpPr>
          <p:spPr>
            <a:xfrm>
              <a:off x="5728725" y="3127050"/>
              <a:ext cx="20675" cy="29675"/>
            </a:xfrm>
            <a:custGeom>
              <a:avLst/>
              <a:gdLst/>
              <a:ahLst/>
              <a:cxnLst/>
              <a:rect l="l" t="t" r="r" b="b"/>
              <a:pathLst>
                <a:path w="827" h="1187" extrusionOk="0">
                  <a:moveTo>
                    <a:pt x="794" y="1"/>
                  </a:moveTo>
                  <a:lnTo>
                    <a:pt x="794" y="1"/>
                  </a:lnTo>
                  <a:cubicBezTo>
                    <a:pt x="794" y="1"/>
                    <a:pt x="43" y="213"/>
                    <a:pt x="1" y="1186"/>
                  </a:cubicBezTo>
                  <a:cubicBezTo>
                    <a:pt x="657" y="1144"/>
                    <a:pt x="826" y="530"/>
                    <a:pt x="794" y="1"/>
                  </a:cubicBezTo>
                  <a:close/>
                </a:path>
              </a:pathLst>
            </a:custGeom>
            <a:solidFill>
              <a:srgbClr val="F9EA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2" name="Google Shape;302;p32"/>
            <p:cNvSpPr/>
            <p:nvPr/>
          </p:nvSpPr>
          <p:spPr>
            <a:xfrm>
              <a:off x="5748575" y="3121300"/>
              <a:ext cx="57200" cy="31725"/>
            </a:xfrm>
            <a:custGeom>
              <a:avLst/>
              <a:gdLst/>
              <a:ahLst/>
              <a:cxnLst/>
              <a:rect l="l" t="t" r="r" b="b"/>
              <a:pathLst>
                <a:path w="2288" h="1269" extrusionOk="0">
                  <a:moveTo>
                    <a:pt x="965" y="0"/>
                  </a:moveTo>
                  <a:cubicBezTo>
                    <a:pt x="692" y="0"/>
                    <a:pt x="372" y="106"/>
                    <a:pt x="0" y="379"/>
                  </a:cubicBezTo>
                  <a:cubicBezTo>
                    <a:pt x="219" y="578"/>
                    <a:pt x="412" y="625"/>
                    <a:pt x="588" y="625"/>
                  </a:cubicBezTo>
                  <a:cubicBezTo>
                    <a:pt x="743" y="625"/>
                    <a:pt x="883" y="589"/>
                    <a:pt x="1015" y="589"/>
                  </a:cubicBezTo>
                  <a:cubicBezTo>
                    <a:pt x="1147" y="589"/>
                    <a:pt x="1269" y="625"/>
                    <a:pt x="1388" y="770"/>
                  </a:cubicBezTo>
                  <a:cubicBezTo>
                    <a:pt x="1540" y="959"/>
                    <a:pt x="1791" y="1269"/>
                    <a:pt x="2109" y="1269"/>
                  </a:cubicBezTo>
                  <a:cubicBezTo>
                    <a:pt x="2166" y="1269"/>
                    <a:pt x="2226" y="1259"/>
                    <a:pt x="2287" y="1236"/>
                  </a:cubicBezTo>
                  <a:cubicBezTo>
                    <a:pt x="2287" y="1236"/>
                    <a:pt x="1901" y="0"/>
                    <a:pt x="965" y="0"/>
                  </a:cubicBezTo>
                  <a:close/>
                </a:path>
              </a:pathLst>
            </a:custGeom>
            <a:solidFill>
              <a:srgbClr val="F9EA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3" name="Google Shape;303;p32"/>
            <p:cNvSpPr/>
            <p:nvPr/>
          </p:nvSpPr>
          <p:spPr>
            <a:xfrm>
              <a:off x="5768425" y="3165125"/>
              <a:ext cx="23325" cy="20700"/>
            </a:xfrm>
            <a:custGeom>
              <a:avLst/>
              <a:gdLst/>
              <a:ahLst/>
              <a:cxnLst/>
              <a:rect l="l" t="t" r="r" b="b"/>
              <a:pathLst>
                <a:path w="933" h="828" extrusionOk="0">
                  <a:moveTo>
                    <a:pt x="477" y="66"/>
                  </a:moveTo>
                  <a:cubicBezTo>
                    <a:pt x="678" y="66"/>
                    <a:pt x="848" y="203"/>
                    <a:pt x="858" y="383"/>
                  </a:cubicBezTo>
                  <a:cubicBezTo>
                    <a:pt x="869" y="584"/>
                    <a:pt x="710" y="753"/>
                    <a:pt x="498" y="764"/>
                  </a:cubicBezTo>
                  <a:cubicBezTo>
                    <a:pt x="484" y="766"/>
                    <a:pt x="470" y="766"/>
                    <a:pt x="456" y="766"/>
                  </a:cubicBezTo>
                  <a:cubicBezTo>
                    <a:pt x="254" y="766"/>
                    <a:pt x="95" y="625"/>
                    <a:pt x="85" y="447"/>
                  </a:cubicBezTo>
                  <a:cubicBezTo>
                    <a:pt x="64" y="245"/>
                    <a:pt x="234" y="76"/>
                    <a:pt x="445" y="66"/>
                  </a:cubicBezTo>
                  <a:close/>
                  <a:moveTo>
                    <a:pt x="486" y="0"/>
                  </a:moveTo>
                  <a:cubicBezTo>
                    <a:pt x="473" y="0"/>
                    <a:pt x="459" y="1"/>
                    <a:pt x="445" y="2"/>
                  </a:cubicBezTo>
                  <a:cubicBezTo>
                    <a:pt x="191" y="23"/>
                    <a:pt x="1" y="214"/>
                    <a:pt x="22" y="447"/>
                  </a:cubicBezTo>
                  <a:cubicBezTo>
                    <a:pt x="32" y="659"/>
                    <a:pt x="234" y="828"/>
                    <a:pt x="467" y="828"/>
                  </a:cubicBezTo>
                  <a:lnTo>
                    <a:pt x="498" y="828"/>
                  </a:lnTo>
                  <a:cubicBezTo>
                    <a:pt x="752" y="807"/>
                    <a:pt x="932" y="605"/>
                    <a:pt x="921" y="383"/>
                  </a:cubicBezTo>
                  <a:cubicBezTo>
                    <a:pt x="901" y="164"/>
                    <a:pt x="712" y="0"/>
                    <a:pt x="486" y="0"/>
                  </a:cubicBezTo>
                  <a:close/>
                </a:path>
              </a:pathLst>
            </a:custGeom>
            <a:solidFill>
              <a:srgbClr val="F9EA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4" name="Google Shape;304;p32"/>
            <p:cNvSpPr/>
            <p:nvPr/>
          </p:nvSpPr>
          <p:spPr>
            <a:xfrm>
              <a:off x="5738250" y="3167250"/>
              <a:ext cx="23325" cy="20700"/>
            </a:xfrm>
            <a:custGeom>
              <a:avLst/>
              <a:gdLst/>
              <a:ahLst/>
              <a:cxnLst/>
              <a:rect l="l" t="t" r="r" b="b"/>
              <a:pathLst>
                <a:path w="933" h="828" extrusionOk="0">
                  <a:moveTo>
                    <a:pt x="467" y="65"/>
                  </a:moveTo>
                  <a:cubicBezTo>
                    <a:pt x="562" y="65"/>
                    <a:pt x="646" y="97"/>
                    <a:pt x="721" y="150"/>
                  </a:cubicBezTo>
                  <a:cubicBezTo>
                    <a:pt x="794" y="214"/>
                    <a:pt x="848" y="298"/>
                    <a:pt x="848" y="383"/>
                  </a:cubicBezTo>
                  <a:cubicBezTo>
                    <a:pt x="869" y="584"/>
                    <a:pt x="700" y="753"/>
                    <a:pt x="488" y="764"/>
                  </a:cubicBezTo>
                  <a:cubicBezTo>
                    <a:pt x="475" y="765"/>
                    <a:pt x="462" y="766"/>
                    <a:pt x="449" y="766"/>
                  </a:cubicBezTo>
                  <a:cubicBezTo>
                    <a:pt x="358" y="766"/>
                    <a:pt x="276" y="735"/>
                    <a:pt x="202" y="679"/>
                  </a:cubicBezTo>
                  <a:cubicBezTo>
                    <a:pt x="128" y="616"/>
                    <a:pt x="86" y="531"/>
                    <a:pt x="75" y="447"/>
                  </a:cubicBezTo>
                  <a:cubicBezTo>
                    <a:pt x="64" y="245"/>
                    <a:pt x="223" y="76"/>
                    <a:pt x="434" y="65"/>
                  </a:cubicBezTo>
                  <a:close/>
                  <a:moveTo>
                    <a:pt x="472" y="0"/>
                  </a:moveTo>
                  <a:cubicBezTo>
                    <a:pt x="459" y="0"/>
                    <a:pt x="447" y="1"/>
                    <a:pt x="434" y="2"/>
                  </a:cubicBezTo>
                  <a:cubicBezTo>
                    <a:pt x="180" y="23"/>
                    <a:pt x="1" y="224"/>
                    <a:pt x="11" y="447"/>
                  </a:cubicBezTo>
                  <a:cubicBezTo>
                    <a:pt x="22" y="552"/>
                    <a:pt x="75" y="658"/>
                    <a:pt x="170" y="732"/>
                  </a:cubicBezTo>
                  <a:cubicBezTo>
                    <a:pt x="244" y="795"/>
                    <a:pt x="350" y="828"/>
                    <a:pt x="456" y="828"/>
                  </a:cubicBezTo>
                  <a:lnTo>
                    <a:pt x="488" y="828"/>
                  </a:lnTo>
                  <a:cubicBezTo>
                    <a:pt x="742" y="807"/>
                    <a:pt x="932" y="616"/>
                    <a:pt x="911" y="383"/>
                  </a:cubicBezTo>
                  <a:cubicBezTo>
                    <a:pt x="900" y="277"/>
                    <a:pt x="848" y="171"/>
                    <a:pt x="763" y="97"/>
                  </a:cubicBezTo>
                  <a:cubicBezTo>
                    <a:pt x="678" y="40"/>
                    <a:pt x="576" y="0"/>
                    <a:pt x="472" y="0"/>
                  </a:cubicBezTo>
                  <a:close/>
                </a:path>
              </a:pathLst>
            </a:custGeom>
            <a:solidFill>
              <a:srgbClr val="F9EA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5" name="Google Shape;305;p32"/>
            <p:cNvSpPr/>
            <p:nvPr/>
          </p:nvSpPr>
          <p:spPr>
            <a:xfrm>
              <a:off x="5760225" y="3175475"/>
              <a:ext cx="9550" cy="2150"/>
            </a:xfrm>
            <a:custGeom>
              <a:avLst/>
              <a:gdLst/>
              <a:ahLst/>
              <a:cxnLst/>
              <a:rect l="l" t="t" r="r" b="b"/>
              <a:pathLst>
                <a:path w="382" h="86" extrusionOk="0">
                  <a:moveTo>
                    <a:pt x="381" y="1"/>
                  </a:moveTo>
                  <a:lnTo>
                    <a:pt x="0" y="22"/>
                  </a:lnTo>
                  <a:lnTo>
                    <a:pt x="0" y="85"/>
                  </a:lnTo>
                  <a:lnTo>
                    <a:pt x="381" y="64"/>
                  </a:lnTo>
                  <a:lnTo>
                    <a:pt x="381" y="1"/>
                  </a:lnTo>
                  <a:close/>
                </a:path>
              </a:pathLst>
            </a:custGeom>
            <a:solidFill>
              <a:srgbClr val="F9EA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6" name="Google Shape;306;p32"/>
            <p:cNvSpPr/>
            <p:nvPr/>
          </p:nvSpPr>
          <p:spPr>
            <a:xfrm>
              <a:off x="5646925" y="3351500"/>
              <a:ext cx="134775" cy="279250"/>
            </a:xfrm>
            <a:custGeom>
              <a:avLst/>
              <a:gdLst/>
              <a:ahLst/>
              <a:cxnLst/>
              <a:rect l="l" t="t" r="r" b="b"/>
              <a:pathLst>
                <a:path w="5391" h="11170" extrusionOk="0">
                  <a:moveTo>
                    <a:pt x="3209" y="0"/>
                  </a:moveTo>
                  <a:cubicBezTo>
                    <a:pt x="2108" y="0"/>
                    <a:pt x="1176" y="826"/>
                    <a:pt x="1060" y="1916"/>
                  </a:cubicBezTo>
                  <a:lnTo>
                    <a:pt x="1" y="11138"/>
                  </a:lnTo>
                  <a:lnTo>
                    <a:pt x="245" y="11169"/>
                  </a:lnTo>
                  <a:lnTo>
                    <a:pt x="1304" y="1948"/>
                  </a:lnTo>
                  <a:cubicBezTo>
                    <a:pt x="1409" y="974"/>
                    <a:pt x="2235" y="244"/>
                    <a:pt x="3209" y="244"/>
                  </a:cubicBezTo>
                  <a:cubicBezTo>
                    <a:pt x="4278" y="244"/>
                    <a:pt x="5136" y="1112"/>
                    <a:pt x="5136" y="2170"/>
                  </a:cubicBezTo>
                  <a:lnTo>
                    <a:pt x="5136" y="11148"/>
                  </a:lnTo>
                  <a:lnTo>
                    <a:pt x="5390" y="11148"/>
                  </a:lnTo>
                  <a:lnTo>
                    <a:pt x="5390" y="2170"/>
                  </a:lnTo>
                  <a:cubicBezTo>
                    <a:pt x="5390" y="974"/>
                    <a:pt x="4416" y="0"/>
                    <a:pt x="3209" y="0"/>
                  </a:cubicBezTo>
                  <a:close/>
                </a:path>
              </a:pathLst>
            </a:custGeom>
            <a:solidFill>
              <a:srgbClr val="55A0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7" name="Google Shape;307;p32"/>
            <p:cNvSpPr/>
            <p:nvPr/>
          </p:nvSpPr>
          <p:spPr>
            <a:xfrm>
              <a:off x="5558525" y="3351500"/>
              <a:ext cx="134775" cy="279250"/>
            </a:xfrm>
            <a:custGeom>
              <a:avLst/>
              <a:gdLst/>
              <a:ahLst/>
              <a:cxnLst/>
              <a:rect l="l" t="t" r="r" b="b"/>
              <a:pathLst>
                <a:path w="5391" h="11170" extrusionOk="0">
                  <a:moveTo>
                    <a:pt x="3219" y="0"/>
                  </a:moveTo>
                  <a:cubicBezTo>
                    <a:pt x="2118" y="0"/>
                    <a:pt x="1187" y="826"/>
                    <a:pt x="1060" y="1916"/>
                  </a:cubicBezTo>
                  <a:lnTo>
                    <a:pt x="1" y="11138"/>
                  </a:lnTo>
                  <a:lnTo>
                    <a:pt x="245" y="11169"/>
                  </a:lnTo>
                  <a:lnTo>
                    <a:pt x="1303" y="1948"/>
                  </a:lnTo>
                  <a:cubicBezTo>
                    <a:pt x="1419" y="974"/>
                    <a:pt x="2235" y="244"/>
                    <a:pt x="3219" y="244"/>
                  </a:cubicBezTo>
                  <a:cubicBezTo>
                    <a:pt x="4278" y="244"/>
                    <a:pt x="5146" y="1112"/>
                    <a:pt x="5146" y="2170"/>
                  </a:cubicBezTo>
                  <a:lnTo>
                    <a:pt x="5146" y="11148"/>
                  </a:lnTo>
                  <a:lnTo>
                    <a:pt x="5390" y="11148"/>
                  </a:lnTo>
                  <a:lnTo>
                    <a:pt x="5390" y="2170"/>
                  </a:lnTo>
                  <a:cubicBezTo>
                    <a:pt x="5390" y="974"/>
                    <a:pt x="4416" y="0"/>
                    <a:pt x="3219" y="0"/>
                  </a:cubicBezTo>
                  <a:close/>
                </a:path>
              </a:pathLst>
            </a:custGeom>
            <a:solidFill>
              <a:srgbClr val="55A0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8" name="Google Shape;308;p32"/>
            <p:cNvSpPr/>
            <p:nvPr/>
          </p:nvSpPr>
          <p:spPr>
            <a:xfrm>
              <a:off x="5586050" y="3414500"/>
              <a:ext cx="192475" cy="6375"/>
            </a:xfrm>
            <a:custGeom>
              <a:avLst/>
              <a:gdLst/>
              <a:ahLst/>
              <a:cxnLst/>
              <a:rect l="l" t="t" r="r" b="b"/>
              <a:pathLst>
                <a:path w="7699" h="255" extrusionOk="0">
                  <a:moveTo>
                    <a:pt x="1" y="0"/>
                  </a:moveTo>
                  <a:lnTo>
                    <a:pt x="1" y="254"/>
                  </a:lnTo>
                  <a:lnTo>
                    <a:pt x="7698" y="254"/>
                  </a:lnTo>
                  <a:lnTo>
                    <a:pt x="7698" y="0"/>
                  </a:lnTo>
                  <a:close/>
                </a:path>
              </a:pathLst>
            </a:custGeom>
            <a:solidFill>
              <a:srgbClr val="55A0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9" name="Google Shape;309;p32"/>
            <p:cNvSpPr/>
            <p:nvPr/>
          </p:nvSpPr>
          <p:spPr>
            <a:xfrm>
              <a:off x="5572825" y="3529350"/>
              <a:ext cx="205700" cy="6100"/>
            </a:xfrm>
            <a:custGeom>
              <a:avLst/>
              <a:gdLst/>
              <a:ahLst/>
              <a:cxnLst/>
              <a:rect l="l" t="t" r="r" b="b"/>
              <a:pathLst>
                <a:path w="8228" h="244" extrusionOk="0">
                  <a:moveTo>
                    <a:pt x="1" y="1"/>
                  </a:moveTo>
                  <a:lnTo>
                    <a:pt x="1" y="244"/>
                  </a:lnTo>
                  <a:lnTo>
                    <a:pt x="8227" y="244"/>
                  </a:lnTo>
                  <a:lnTo>
                    <a:pt x="8227" y="1"/>
                  </a:lnTo>
                  <a:close/>
                </a:path>
              </a:pathLst>
            </a:custGeom>
            <a:solidFill>
              <a:srgbClr val="55A0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0" name="Google Shape;310;p32"/>
            <p:cNvSpPr/>
            <p:nvPr/>
          </p:nvSpPr>
          <p:spPr>
            <a:xfrm>
              <a:off x="5682400" y="3621725"/>
              <a:ext cx="15900" cy="9550"/>
            </a:xfrm>
            <a:custGeom>
              <a:avLst/>
              <a:gdLst/>
              <a:ahLst/>
              <a:cxnLst/>
              <a:rect l="l" t="t" r="r" b="b"/>
              <a:pathLst>
                <a:path w="636" h="382" extrusionOk="0">
                  <a:moveTo>
                    <a:pt x="12" y="0"/>
                  </a:moveTo>
                  <a:cubicBezTo>
                    <a:pt x="1" y="0"/>
                    <a:pt x="1" y="11"/>
                    <a:pt x="1" y="22"/>
                  </a:cubicBezTo>
                  <a:lnTo>
                    <a:pt x="1" y="360"/>
                  </a:lnTo>
                  <a:cubicBezTo>
                    <a:pt x="1" y="371"/>
                    <a:pt x="1" y="382"/>
                    <a:pt x="12" y="382"/>
                  </a:cubicBezTo>
                  <a:lnTo>
                    <a:pt x="615" y="382"/>
                  </a:lnTo>
                  <a:cubicBezTo>
                    <a:pt x="626" y="382"/>
                    <a:pt x="636" y="371"/>
                    <a:pt x="636" y="360"/>
                  </a:cubicBezTo>
                  <a:lnTo>
                    <a:pt x="636" y="22"/>
                  </a:lnTo>
                  <a:cubicBezTo>
                    <a:pt x="636" y="11"/>
                    <a:pt x="626" y="0"/>
                    <a:pt x="615" y="0"/>
                  </a:cubicBezTo>
                  <a:close/>
                </a:path>
              </a:pathLst>
            </a:custGeom>
            <a:solidFill>
              <a:srgbClr val="F9EA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1" name="Google Shape;311;p32"/>
            <p:cNvSpPr/>
            <p:nvPr/>
          </p:nvSpPr>
          <p:spPr>
            <a:xfrm>
              <a:off x="5770550" y="3621725"/>
              <a:ext cx="15900" cy="9550"/>
            </a:xfrm>
            <a:custGeom>
              <a:avLst/>
              <a:gdLst/>
              <a:ahLst/>
              <a:cxnLst/>
              <a:rect l="l" t="t" r="r" b="b"/>
              <a:pathLst>
                <a:path w="636" h="382" extrusionOk="0">
                  <a:moveTo>
                    <a:pt x="11" y="0"/>
                  </a:moveTo>
                  <a:cubicBezTo>
                    <a:pt x="11" y="0"/>
                    <a:pt x="0" y="11"/>
                    <a:pt x="0" y="22"/>
                  </a:cubicBezTo>
                  <a:lnTo>
                    <a:pt x="0" y="360"/>
                  </a:lnTo>
                  <a:cubicBezTo>
                    <a:pt x="0" y="371"/>
                    <a:pt x="11" y="382"/>
                    <a:pt x="11" y="382"/>
                  </a:cubicBezTo>
                  <a:lnTo>
                    <a:pt x="625" y="382"/>
                  </a:lnTo>
                  <a:cubicBezTo>
                    <a:pt x="636" y="382"/>
                    <a:pt x="636" y="371"/>
                    <a:pt x="636" y="360"/>
                  </a:cubicBezTo>
                  <a:lnTo>
                    <a:pt x="636" y="22"/>
                  </a:lnTo>
                  <a:cubicBezTo>
                    <a:pt x="636" y="11"/>
                    <a:pt x="636" y="0"/>
                    <a:pt x="625" y="0"/>
                  </a:cubicBezTo>
                  <a:close/>
                </a:path>
              </a:pathLst>
            </a:custGeom>
            <a:solidFill>
              <a:srgbClr val="F9EA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2" name="Google Shape;312;p32"/>
            <p:cNvSpPr/>
            <p:nvPr/>
          </p:nvSpPr>
          <p:spPr>
            <a:xfrm>
              <a:off x="5554050" y="3620400"/>
              <a:ext cx="16675" cy="10875"/>
            </a:xfrm>
            <a:custGeom>
              <a:avLst/>
              <a:gdLst/>
              <a:ahLst/>
              <a:cxnLst/>
              <a:rect l="l" t="t" r="r" b="b"/>
              <a:pathLst>
                <a:path w="667" h="435" extrusionOk="0">
                  <a:moveTo>
                    <a:pt x="53" y="1"/>
                  </a:moveTo>
                  <a:cubicBezTo>
                    <a:pt x="43" y="1"/>
                    <a:pt x="32" y="1"/>
                    <a:pt x="32" y="11"/>
                  </a:cubicBezTo>
                  <a:lnTo>
                    <a:pt x="0" y="350"/>
                  </a:lnTo>
                  <a:cubicBezTo>
                    <a:pt x="0" y="361"/>
                    <a:pt x="0" y="371"/>
                    <a:pt x="10" y="371"/>
                  </a:cubicBezTo>
                  <a:lnTo>
                    <a:pt x="614" y="435"/>
                  </a:lnTo>
                  <a:cubicBezTo>
                    <a:pt x="624" y="435"/>
                    <a:pt x="635" y="424"/>
                    <a:pt x="635" y="413"/>
                  </a:cubicBezTo>
                  <a:lnTo>
                    <a:pt x="667" y="86"/>
                  </a:lnTo>
                  <a:cubicBezTo>
                    <a:pt x="667" y="75"/>
                    <a:pt x="667" y="64"/>
                    <a:pt x="657" y="64"/>
                  </a:cubicBezTo>
                  <a:lnTo>
                    <a:pt x="53" y="1"/>
                  </a:lnTo>
                  <a:close/>
                </a:path>
              </a:pathLst>
            </a:custGeom>
            <a:solidFill>
              <a:srgbClr val="F9EA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3" name="Google Shape;313;p32"/>
            <p:cNvSpPr/>
            <p:nvPr/>
          </p:nvSpPr>
          <p:spPr>
            <a:xfrm>
              <a:off x="5641925" y="3620400"/>
              <a:ext cx="16950" cy="11150"/>
            </a:xfrm>
            <a:custGeom>
              <a:avLst/>
              <a:gdLst/>
              <a:ahLst/>
              <a:cxnLst/>
              <a:rect l="l" t="t" r="r" b="b"/>
              <a:pathLst>
                <a:path w="678" h="446" extrusionOk="0">
                  <a:moveTo>
                    <a:pt x="64" y="1"/>
                  </a:moveTo>
                  <a:cubicBezTo>
                    <a:pt x="53" y="1"/>
                    <a:pt x="43" y="1"/>
                    <a:pt x="43" y="11"/>
                  </a:cubicBezTo>
                  <a:lnTo>
                    <a:pt x="0" y="350"/>
                  </a:lnTo>
                  <a:cubicBezTo>
                    <a:pt x="0" y="361"/>
                    <a:pt x="10" y="371"/>
                    <a:pt x="21" y="371"/>
                  </a:cubicBezTo>
                  <a:lnTo>
                    <a:pt x="614" y="446"/>
                  </a:lnTo>
                  <a:cubicBezTo>
                    <a:pt x="624" y="446"/>
                    <a:pt x="635" y="435"/>
                    <a:pt x="635" y="424"/>
                  </a:cubicBezTo>
                  <a:lnTo>
                    <a:pt x="678" y="96"/>
                  </a:lnTo>
                  <a:cubicBezTo>
                    <a:pt x="678" y="86"/>
                    <a:pt x="667" y="75"/>
                    <a:pt x="657" y="75"/>
                  </a:cubicBezTo>
                  <a:lnTo>
                    <a:pt x="64" y="1"/>
                  </a:lnTo>
                  <a:close/>
                </a:path>
              </a:pathLst>
            </a:custGeom>
            <a:solidFill>
              <a:srgbClr val="F9EA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4" name="Google Shape;314;p32"/>
            <p:cNvSpPr/>
            <p:nvPr/>
          </p:nvSpPr>
          <p:spPr>
            <a:xfrm>
              <a:off x="5605650" y="3346725"/>
              <a:ext cx="71750" cy="24925"/>
            </a:xfrm>
            <a:custGeom>
              <a:avLst/>
              <a:gdLst/>
              <a:ahLst/>
              <a:cxnLst/>
              <a:rect l="l" t="t" r="r" b="b"/>
              <a:pathLst>
                <a:path w="2870" h="997" extrusionOk="0">
                  <a:moveTo>
                    <a:pt x="1334" y="1"/>
                  </a:moveTo>
                  <a:cubicBezTo>
                    <a:pt x="943" y="1"/>
                    <a:pt x="551" y="107"/>
                    <a:pt x="202" y="286"/>
                  </a:cubicBezTo>
                  <a:cubicBezTo>
                    <a:pt x="54" y="371"/>
                    <a:pt x="0" y="562"/>
                    <a:pt x="75" y="710"/>
                  </a:cubicBezTo>
                  <a:cubicBezTo>
                    <a:pt x="134" y="813"/>
                    <a:pt x="244" y="870"/>
                    <a:pt x="356" y="870"/>
                  </a:cubicBezTo>
                  <a:cubicBezTo>
                    <a:pt x="405" y="870"/>
                    <a:pt x="453" y="859"/>
                    <a:pt x="498" y="837"/>
                  </a:cubicBezTo>
                  <a:cubicBezTo>
                    <a:pt x="752" y="689"/>
                    <a:pt x="1038" y="625"/>
                    <a:pt x="1334" y="625"/>
                  </a:cubicBezTo>
                  <a:cubicBezTo>
                    <a:pt x="1694" y="625"/>
                    <a:pt x="2044" y="731"/>
                    <a:pt x="2340" y="943"/>
                  </a:cubicBezTo>
                  <a:cubicBezTo>
                    <a:pt x="2393" y="975"/>
                    <a:pt x="2456" y="996"/>
                    <a:pt x="2520" y="996"/>
                  </a:cubicBezTo>
                  <a:cubicBezTo>
                    <a:pt x="2616" y="996"/>
                    <a:pt x="2711" y="954"/>
                    <a:pt x="2774" y="869"/>
                  </a:cubicBezTo>
                  <a:cubicBezTo>
                    <a:pt x="2870" y="731"/>
                    <a:pt x="2838" y="530"/>
                    <a:pt x="2700" y="435"/>
                  </a:cubicBezTo>
                  <a:cubicBezTo>
                    <a:pt x="2298" y="149"/>
                    <a:pt x="1821" y="1"/>
                    <a:pt x="1334" y="1"/>
                  </a:cubicBezTo>
                  <a:close/>
                </a:path>
              </a:pathLst>
            </a:custGeom>
            <a:solidFill>
              <a:srgbClr val="F9EA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5" name="Google Shape;315;p32"/>
            <p:cNvSpPr/>
            <p:nvPr/>
          </p:nvSpPr>
          <p:spPr>
            <a:xfrm>
              <a:off x="5694575" y="3346725"/>
              <a:ext cx="67525" cy="22525"/>
            </a:xfrm>
            <a:custGeom>
              <a:avLst/>
              <a:gdLst/>
              <a:ahLst/>
              <a:cxnLst/>
              <a:rect l="l" t="t" r="r" b="b"/>
              <a:pathLst>
                <a:path w="2701" h="901" extrusionOk="0">
                  <a:moveTo>
                    <a:pt x="1303" y="1"/>
                  </a:moveTo>
                  <a:cubicBezTo>
                    <a:pt x="922" y="1"/>
                    <a:pt x="541" y="96"/>
                    <a:pt x="202" y="276"/>
                  </a:cubicBezTo>
                  <a:cubicBezTo>
                    <a:pt x="54" y="350"/>
                    <a:pt x="1" y="540"/>
                    <a:pt x="75" y="689"/>
                  </a:cubicBezTo>
                  <a:cubicBezTo>
                    <a:pt x="134" y="800"/>
                    <a:pt x="240" y="859"/>
                    <a:pt x="353" y="859"/>
                  </a:cubicBezTo>
                  <a:cubicBezTo>
                    <a:pt x="402" y="859"/>
                    <a:pt x="451" y="849"/>
                    <a:pt x="499" y="827"/>
                  </a:cubicBezTo>
                  <a:cubicBezTo>
                    <a:pt x="746" y="690"/>
                    <a:pt x="1025" y="623"/>
                    <a:pt x="1304" y="623"/>
                  </a:cubicBezTo>
                  <a:cubicBezTo>
                    <a:pt x="1610" y="623"/>
                    <a:pt x="1916" y="703"/>
                    <a:pt x="2181" y="858"/>
                  </a:cubicBezTo>
                  <a:cubicBezTo>
                    <a:pt x="2235" y="890"/>
                    <a:pt x="2287" y="900"/>
                    <a:pt x="2341" y="900"/>
                  </a:cubicBezTo>
                  <a:cubicBezTo>
                    <a:pt x="2447" y="900"/>
                    <a:pt x="2552" y="848"/>
                    <a:pt x="2605" y="752"/>
                  </a:cubicBezTo>
                  <a:cubicBezTo>
                    <a:pt x="2701" y="604"/>
                    <a:pt x="2647" y="413"/>
                    <a:pt x="2499" y="329"/>
                  </a:cubicBezTo>
                  <a:cubicBezTo>
                    <a:pt x="2139" y="117"/>
                    <a:pt x="1727" y="1"/>
                    <a:pt x="1303" y="1"/>
                  </a:cubicBezTo>
                  <a:close/>
                </a:path>
              </a:pathLst>
            </a:custGeom>
            <a:solidFill>
              <a:srgbClr val="F9EA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6" name="Google Shape;316;p32"/>
            <p:cNvSpPr/>
            <p:nvPr/>
          </p:nvSpPr>
          <p:spPr>
            <a:xfrm>
              <a:off x="5818975" y="3224425"/>
              <a:ext cx="46875" cy="122875"/>
            </a:xfrm>
            <a:custGeom>
              <a:avLst/>
              <a:gdLst/>
              <a:ahLst/>
              <a:cxnLst/>
              <a:rect l="l" t="t" r="r" b="b"/>
              <a:pathLst>
                <a:path w="1875" h="4915" extrusionOk="0">
                  <a:moveTo>
                    <a:pt x="864" y="1"/>
                  </a:moveTo>
                  <a:cubicBezTo>
                    <a:pt x="852" y="1"/>
                    <a:pt x="839" y="1"/>
                    <a:pt x="826" y="2"/>
                  </a:cubicBezTo>
                  <a:cubicBezTo>
                    <a:pt x="360" y="23"/>
                    <a:pt x="0" y="414"/>
                    <a:pt x="22" y="880"/>
                  </a:cubicBezTo>
                  <a:lnTo>
                    <a:pt x="181" y="4109"/>
                  </a:lnTo>
                  <a:cubicBezTo>
                    <a:pt x="202" y="4569"/>
                    <a:pt x="582" y="4914"/>
                    <a:pt x="1039" y="4914"/>
                  </a:cubicBezTo>
                  <a:cubicBezTo>
                    <a:pt x="1046" y="4914"/>
                    <a:pt x="1053" y="4914"/>
                    <a:pt x="1059" y="4914"/>
                  </a:cubicBezTo>
                  <a:cubicBezTo>
                    <a:pt x="1525" y="4893"/>
                    <a:pt x="1875" y="4501"/>
                    <a:pt x="1864" y="4035"/>
                  </a:cubicBezTo>
                  <a:lnTo>
                    <a:pt x="1694" y="806"/>
                  </a:lnTo>
                  <a:cubicBezTo>
                    <a:pt x="1674" y="354"/>
                    <a:pt x="1304" y="1"/>
                    <a:pt x="864" y="1"/>
                  </a:cubicBezTo>
                  <a:close/>
                </a:path>
              </a:pathLst>
            </a:custGeom>
            <a:solidFill>
              <a:srgbClr val="839D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7" name="Google Shape;317;p32"/>
            <p:cNvSpPr/>
            <p:nvPr/>
          </p:nvSpPr>
          <p:spPr>
            <a:xfrm>
              <a:off x="5713900" y="3321325"/>
              <a:ext cx="55350" cy="47925"/>
            </a:xfrm>
            <a:custGeom>
              <a:avLst/>
              <a:gdLst/>
              <a:ahLst/>
              <a:cxnLst/>
              <a:rect l="l" t="t" r="r" b="b"/>
              <a:pathLst>
                <a:path w="2214" h="1917" extrusionOk="0">
                  <a:moveTo>
                    <a:pt x="1250" y="1"/>
                  </a:moveTo>
                  <a:cubicBezTo>
                    <a:pt x="784" y="466"/>
                    <a:pt x="1" y="1059"/>
                    <a:pt x="1" y="1059"/>
                  </a:cubicBezTo>
                  <a:lnTo>
                    <a:pt x="954" y="1916"/>
                  </a:lnTo>
                  <a:cubicBezTo>
                    <a:pt x="1928" y="1250"/>
                    <a:pt x="2213" y="657"/>
                    <a:pt x="2150" y="138"/>
                  </a:cubicBezTo>
                  <a:lnTo>
                    <a:pt x="1250" y="1"/>
                  </a:lnTo>
                  <a:close/>
                </a:path>
              </a:pathLst>
            </a:custGeom>
            <a:solidFill>
              <a:srgbClr val="C87E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8" name="Google Shape;318;p32"/>
            <p:cNvSpPr/>
            <p:nvPr/>
          </p:nvSpPr>
          <p:spPr>
            <a:xfrm>
              <a:off x="5708875" y="3347800"/>
              <a:ext cx="36825" cy="26750"/>
            </a:xfrm>
            <a:custGeom>
              <a:avLst/>
              <a:gdLst/>
              <a:ahLst/>
              <a:cxnLst/>
              <a:rect l="l" t="t" r="r" b="b"/>
              <a:pathLst>
                <a:path w="1473" h="1070" extrusionOk="0">
                  <a:moveTo>
                    <a:pt x="202" y="0"/>
                  </a:moveTo>
                  <a:cubicBezTo>
                    <a:pt x="202" y="0"/>
                    <a:pt x="11" y="381"/>
                    <a:pt x="0" y="805"/>
                  </a:cubicBezTo>
                  <a:lnTo>
                    <a:pt x="784" y="1059"/>
                  </a:lnTo>
                  <a:cubicBezTo>
                    <a:pt x="816" y="900"/>
                    <a:pt x="879" y="741"/>
                    <a:pt x="974" y="624"/>
                  </a:cubicBezTo>
                  <a:lnTo>
                    <a:pt x="974" y="624"/>
                  </a:lnTo>
                  <a:cubicBezTo>
                    <a:pt x="974" y="625"/>
                    <a:pt x="932" y="836"/>
                    <a:pt x="932" y="1069"/>
                  </a:cubicBezTo>
                  <a:lnTo>
                    <a:pt x="1261" y="1006"/>
                  </a:lnTo>
                  <a:cubicBezTo>
                    <a:pt x="1292" y="815"/>
                    <a:pt x="1355" y="593"/>
                    <a:pt x="1472" y="381"/>
                  </a:cubicBezTo>
                  <a:lnTo>
                    <a:pt x="202" y="0"/>
                  </a:lnTo>
                  <a:close/>
                </a:path>
              </a:pathLst>
            </a:custGeom>
            <a:solidFill>
              <a:srgbClr val="C87E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9" name="Google Shape;319;p32"/>
            <p:cNvSpPr/>
            <p:nvPr/>
          </p:nvSpPr>
          <p:spPr>
            <a:xfrm>
              <a:off x="5713625" y="3353875"/>
              <a:ext cx="5600" cy="16175"/>
            </a:xfrm>
            <a:custGeom>
              <a:avLst/>
              <a:gdLst/>
              <a:ahLst/>
              <a:cxnLst/>
              <a:rect l="l" t="t" r="r" b="b"/>
              <a:pathLst>
                <a:path w="224" h="647" extrusionOk="0">
                  <a:moveTo>
                    <a:pt x="139" y="0"/>
                  </a:moveTo>
                  <a:cubicBezTo>
                    <a:pt x="1" y="392"/>
                    <a:pt x="22" y="636"/>
                    <a:pt x="22" y="647"/>
                  </a:cubicBezTo>
                  <a:lnTo>
                    <a:pt x="118" y="636"/>
                  </a:lnTo>
                  <a:cubicBezTo>
                    <a:pt x="118" y="636"/>
                    <a:pt x="97" y="392"/>
                    <a:pt x="224" y="32"/>
                  </a:cubicBezTo>
                  <a:lnTo>
                    <a:pt x="139" y="0"/>
                  </a:lnTo>
                  <a:close/>
                </a:path>
              </a:pathLst>
            </a:custGeom>
            <a:solidFill>
              <a:srgbClr val="A554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0" name="Google Shape;320;p32"/>
            <p:cNvSpPr/>
            <p:nvPr/>
          </p:nvSpPr>
          <p:spPr>
            <a:xfrm>
              <a:off x="5719450" y="3357050"/>
              <a:ext cx="7175" cy="15125"/>
            </a:xfrm>
            <a:custGeom>
              <a:avLst/>
              <a:gdLst/>
              <a:ahLst/>
              <a:cxnLst/>
              <a:rect l="l" t="t" r="r" b="b"/>
              <a:pathLst>
                <a:path w="287" h="605" extrusionOk="0">
                  <a:moveTo>
                    <a:pt x="212" y="0"/>
                  </a:moveTo>
                  <a:cubicBezTo>
                    <a:pt x="1" y="445"/>
                    <a:pt x="33" y="583"/>
                    <a:pt x="33" y="604"/>
                  </a:cubicBezTo>
                  <a:lnTo>
                    <a:pt x="128" y="583"/>
                  </a:lnTo>
                  <a:cubicBezTo>
                    <a:pt x="128" y="583"/>
                    <a:pt x="96" y="445"/>
                    <a:pt x="287" y="43"/>
                  </a:cubicBezTo>
                  <a:lnTo>
                    <a:pt x="212" y="0"/>
                  </a:lnTo>
                  <a:close/>
                </a:path>
              </a:pathLst>
            </a:custGeom>
            <a:solidFill>
              <a:srgbClr val="A554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1" name="Google Shape;321;p32"/>
            <p:cNvSpPr/>
            <p:nvPr/>
          </p:nvSpPr>
          <p:spPr>
            <a:xfrm>
              <a:off x="5745150" y="3309150"/>
              <a:ext cx="93700" cy="35225"/>
            </a:xfrm>
            <a:custGeom>
              <a:avLst/>
              <a:gdLst/>
              <a:ahLst/>
              <a:cxnLst/>
              <a:rect l="l" t="t" r="r" b="b"/>
              <a:pathLst>
                <a:path w="3748" h="1409" extrusionOk="0">
                  <a:moveTo>
                    <a:pt x="3716" y="1"/>
                  </a:moveTo>
                  <a:lnTo>
                    <a:pt x="0" y="488"/>
                  </a:lnTo>
                  <a:lnTo>
                    <a:pt x="720" y="1408"/>
                  </a:lnTo>
                  <a:lnTo>
                    <a:pt x="3748" y="1408"/>
                  </a:lnTo>
                  <a:lnTo>
                    <a:pt x="3716" y="1"/>
                  </a:lnTo>
                  <a:close/>
                </a:path>
              </a:pathLst>
            </a:custGeom>
            <a:solidFill>
              <a:srgbClr val="C87E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2" name="Google Shape;322;p32"/>
            <p:cNvSpPr/>
            <p:nvPr/>
          </p:nvSpPr>
          <p:spPr>
            <a:xfrm>
              <a:off x="5745150" y="3303575"/>
              <a:ext cx="100325" cy="49425"/>
            </a:xfrm>
            <a:custGeom>
              <a:avLst/>
              <a:gdLst/>
              <a:ahLst/>
              <a:cxnLst/>
              <a:rect l="l" t="t" r="r" b="b"/>
              <a:pathLst>
                <a:path w="4013" h="1977" extrusionOk="0">
                  <a:moveTo>
                    <a:pt x="4012" y="1"/>
                  </a:moveTo>
                  <a:lnTo>
                    <a:pt x="0" y="711"/>
                  </a:lnTo>
                  <a:lnTo>
                    <a:pt x="635" y="1536"/>
                  </a:lnTo>
                  <a:cubicBezTo>
                    <a:pt x="844" y="1812"/>
                    <a:pt x="1164" y="1976"/>
                    <a:pt x="1504" y="1976"/>
                  </a:cubicBezTo>
                  <a:cubicBezTo>
                    <a:pt x="1542" y="1976"/>
                    <a:pt x="1581" y="1974"/>
                    <a:pt x="1619" y="1970"/>
                  </a:cubicBezTo>
                  <a:lnTo>
                    <a:pt x="4012" y="1748"/>
                  </a:lnTo>
                  <a:lnTo>
                    <a:pt x="4012" y="1"/>
                  </a:lnTo>
                  <a:close/>
                </a:path>
              </a:pathLst>
            </a:custGeom>
            <a:solidFill>
              <a:srgbClr val="839D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3" name="Google Shape;323;p32"/>
            <p:cNvSpPr/>
            <p:nvPr/>
          </p:nvSpPr>
          <p:spPr>
            <a:xfrm>
              <a:off x="5624450" y="3346200"/>
              <a:ext cx="29125" cy="20825"/>
            </a:xfrm>
            <a:custGeom>
              <a:avLst/>
              <a:gdLst/>
              <a:ahLst/>
              <a:cxnLst/>
              <a:rect l="l" t="t" r="r" b="b"/>
              <a:pathLst>
                <a:path w="1165" h="833" extrusionOk="0">
                  <a:moveTo>
                    <a:pt x="243" y="1"/>
                  </a:moveTo>
                  <a:lnTo>
                    <a:pt x="0" y="805"/>
                  </a:lnTo>
                  <a:cubicBezTo>
                    <a:pt x="100" y="821"/>
                    <a:pt x="211" y="833"/>
                    <a:pt x="326" y="833"/>
                  </a:cubicBezTo>
                  <a:cubicBezTo>
                    <a:pt x="516" y="833"/>
                    <a:pt x="720" y="802"/>
                    <a:pt x="911" y="710"/>
                  </a:cubicBezTo>
                  <a:lnTo>
                    <a:pt x="1165" y="96"/>
                  </a:lnTo>
                  <a:lnTo>
                    <a:pt x="243" y="1"/>
                  </a:lnTo>
                  <a:close/>
                </a:path>
              </a:pathLst>
            </a:custGeom>
            <a:solidFill>
              <a:srgbClr val="C87E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4" name="Google Shape;324;p32"/>
            <p:cNvSpPr/>
            <p:nvPr/>
          </p:nvSpPr>
          <p:spPr>
            <a:xfrm>
              <a:off x="5629200" y="3344875"/>
              <a:ext cx="10875" cy="22525"/>
            </a:xfrm>
            <a:custGeom>
              <a:avLst/>
              <a:gdLst/>
              <a:ahLst/>
              <a:cxnLst/>
              <a:rect l="l" t="t" r="r" b="b"/>
              <a:pathLst>
                <a:path w="435" h="901" extrusionOk="0">
                  <a:moveTo>
                    <a:pt x="350" y="0"/>
                  </a:moveTo>
                  <a:cubicBezTo>
                    <a:pt x="350" y="0"/>
                    <a:pt x="244" y="287"/>
                    <a:pt x="1" y="868"/>
                  </a:cubicBezTo>
                  <a:lnTo>
                    <a:pt x="96" y="901"/>
                  </a:lnTo>
                  <a:cubicBezTo>
                    <a:pt x="329" y="318"/>
                    <a:pt x="435" y="33"/>
                    <a:pt x="435" y="33"/>
                  </a:cubicBezTo>
                  <a:lnTo>
                    <a:pt x="350" y="0"/>
                  </a:lnTo>
                  <a:close/>
                </a:path>
              </a:pathLst>
            </a:custGeom>
            <a:solidFill>
              <a:srgbClr val="A554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5" name="Google Shape;325;p32"/>
            <p:cNvSpPr/>
            <p:nvPr/>
          </p:nvSpPr>
          <p:spPr>
            <a:xfrm>
              <a:off x="5637675" y="3346200"/>
              <a:ext cx="9550" cy="20400"/>
            </a:xfrm>
            <a:custGeom>
              <a:avLst/>
              <a:gdLst/>
              <a:ahLst/>
              <a:cxnLst/>
              <a:rect l="l" t="t" r="r" b="b"/>
              <a:pathLst>
                <a:path w="382" h="816" extrusionOk="0">
                  <a:moveTo>
                    <a:pt x="297" y="1"/>
                  </a:moveTo>
                  <a:lnTo>
                    <a:pt x="1" y="784"/>
                  </a:lnTo>
                  <a:lnTo>
                    <a:pt x="85" y="815"/>
                  </a:lnTo>
                  <a:lnTo>
                    <a:pt x="382" y="32"/>
                  </a:lnTo>
                  <a:lnTo>
                    <a:pt x="297" y="1"/>
                  </a:lnTo>
                  <a:close/>
                </a:path>
              </a:pathLst>
            </a:custGeom>
            <a:solidFill>
              <a:srgbClr val="A554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6" name="Google Shape;326;p32"/>
            <p:cNvSpPr/>
            <p:nvPr/>
          </p:nvSpPr>
          <p:spPr>
            <a:xfrm>
              <a:off x="5618350" y="3332975"/>
              <a:ext cx="51900" cy="24750"/>
            </a:xfrm>
            <a:custGeom>
              <a:avLst/>
              <a:gdLst/>
              <a:ahLst/>
              <a:cxnLst/>
              <a:rect l="l" t="t" r="r" b="b"/>
              <a:pathLst>
                <a:path w="2076" h="990" extrusionOk="0">
                  <a:moveTo>
                    <a:pt x="1621" y="0"/>
                  </a:moveTo>
                  <a:lnTo>
                    <a:pt x="393" y="43"/>
                  </a:lnTo>
                  <a:lnTo>
                    <a:pt x="0" y="561"/>
                  </a:lnTo>
                  <a:cubicBezTo>
                    <a:pt x="67" y="611"/>
                    <a:pt x="146" y="635"/>
                    <a:pt x="224" y="635"/>
                  </a:cubicBezTo>
                  <a:cubicBezTo>
                    <a:pt x="344" y="635"/>
                    <a:pt x="464" y="579"/>
                    <a:pt x="541" y="476"/>
                  </a:cubicBezTo>
                  <a:lnTo>
                    <a:pt x="647" y="455"/>
                  </a:lnTo>
                  <a:cubicBezTo>
                    <a:pt x="789" y="870"/>
                    <a:pt x="1065" y="990"/>
                    <a:pt x="1337" y="990"/>
                  </a:cubicBezTo>
                  <a:cubicBezTo>
                    <a:pt x="1710" y="990"/>
                    <a:pt x="2076" y="763"/>
                    <a:pt x="2076" y="763"/>
                  </a:cubicBezTo>
                  <a:lnTo>
                    <a:pt x="1621" y="0"/>
                  </a:lnTo>
                  <a:close/>
                </a:path>
              </a:pathLst>
            </a:custGeom>
            <a:solidFill>
              <a:srgbClr val="C87E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7" name="Google Shape;327;p32"/>
            <p:cNvSpPr/>
            <p:nvPr/>
          </p:nvSpPr>
          <p:spPr>
            <a:xfrm>
              <a:off x="5627350" y="3342750"/>
              <a:ext cx="30200" cy="16175"/>
            </a:xfrm>
            <a:custGeom>
              <a:avLst/>
              <a:gdLst/>
              <a:ahLst/>
              <a:cxnLst/>
              <a:rect l="l" t="t" r="r" b="b"/>
              <a:pathLst>
                <a:path w="1208" h="647" extrusionOk="0">
                  <a:moveTo>
                    <a:pt x="276" y="1"/>
                  </a:moveTo>
                  <a:lnTo>
                    <a:pt x="0" y="170"/>
                  </a:lnTo>
                  <a:lnTo>
                    <a:pt x="43" y="255"/>
                  </a:lnTo>
                  <a:lnTo>
                    <a:pt x="233" y="139"/>
                  </a:lnTo>
                  <a:cubicBezTo>
                    <a:pt x="266" y="202"/>
                    <a:pt x="329" y="329"/>
                    <a:pt x="435" y="435"/>
                  </a:cubicBezTo>
                  <a:cubicBezTo>
                    <a:pt x="541" y="541"/>
                    <a:pt x="699" y="647"/>
                    <a:pt x="922" y="647"/>
                  </a:cubicBezTo>
                  <a:cubicBezTo>
                    <a:pt x="1007" y="647"/>
                    <a:pt x="1101" y="626"/>
                    <a:pt x="1207" y="594"/>
                  </a:cubicBezTo>
                  <a:lnTo>
                    <a:pt x="1176" y="499"/>
                  </a:lnTo>
                  <a:cubicBezTo>
                    <a:pt x="1081" y="534"/>
                    <a:pt x="995" y="549"/>
                    <a:pt x="917" y="549"/>
                  </a:cubicBezTo>
                  <a:cubicBezTo>
                    <a:pt x="482" y="549"/>
                    <a:pt x="306" y="81"/>
                    <a:pt x="297" y="54"/>
                  </a:cubicBezTo>
                  <a:lnTo>
                    <a:pt x="276" y="1"/>
                  </a:lnTo>
                  <a:close/>
                </a:path>
              </a:pathLst>
            </a:custGeom>
            <a:solidFill>
              <a:srgbClr val="A554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8" name="Google Shape;328;p32"/>
            <p:cNvSpPr/>
            <p:nvPr/>
          </p:nvSpPr>
          <p:spPr>
            <a:xfrm>
              <a:off x="5644575" y="3130225"/>
              <a:ext cx="19325" cy="11150"/>
            </a:xfrm>
            <a:custGeom>
              <a:avLst/>
              <a:gdLst/>
              <a:ahLst/>
              <a:cxnLst/>
              <a:rect l="l" t="t" r="r" b="b"/>
              <a:pathLst>
                <a:path w="773" h="446" extrusionOk="0">
                  <a:moveTo>
                    <a:pt x="688" y="1"/>
                  </a:moveTo>
                  <a:lnTo>
                    <a:pt x="0" y="255"/>
                  </a:lnTo>
                  <a:cubicBezTo>
                    <a:pt x="0" y="255"/>
                    <a:pt x="92" y="446"/>
                    <a:pt x="299" y="446"/>
                  </a:cubicBezTo>
                  <a:cubicBezTo>
                    <a:pt x="345" y="446"/>
                    <a:pt x="397" y="436"/>
                    <a:pt x="455" y="413"/>
                  </a:cubicBezTo>
                  <a:cubicBezTo>
                    <a:pt x="772" y="286"/>
                    <a:pt x="688" y="1"/>
                    <a:pt x="688" y="1"/>
                  </a:cubicBezTo>
                  <a:close/>
                </a:path>
              </a:pathLst>
            </a:custGeom>
            <a:solidFill>
              <a:srgbClr val="F9EA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9" name="Google Shape;329;p32"/>
            <p:cNvSpPr/>
            <p:nvPr/>
          </p:nvSpPr>
          <p:spPr>
            <a:xfrm>
              <a:off x="5758100" y="3196125"/>
              <a:ext cx="18300" cy="7975"/>
            </a:xfrm>
            <a:custGeom>
              <a:avLst/>
              <a:gdLst/>
              <a:ahLst/>
              <a:cxnLst/>
              <a:rect l="l" t="t" r="r" b="b"/>
              <a:pathLst>
                <a:path w="732" h="319" extrusionOk="0">
                  <a:moveTo>
                    <a:pt x="0" y="0"/>
                  </a:moveTo>
                  <a:cubicBezTo>
                    <a:pt x="0" y="0"/>
                    <a:pt x="11" y="318"/>
                    <a:pt x="350" y="318"/>
                  </a:cubicBezTo>
                  <a:cubicBezTo>
                    <a:pt x="699" y="318"/>
                    <a:pt x="731" y="22"/>
                    <a:pt x="731" y="2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9EA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1" name="Google Shape;711;p38"/>
          <p:cNvSpPr/>
          <p:nvPr/>
        </p:nvSpPr>
        <p:spPr>
          <a:xfrm>
            <a:off x="5995625" y="2105732"/>
            <a:ext cx="405555" cy="404909"/>
          </a:xfrm>
          <a:custGeom>
            <a:avLst/>
            <a:gdLst/>
            <a:ahLst/>
            <a:cxnLst/>
            <a:rect l="l" t="t" r="r" b="b"/>
            <a:pathLst>
              <a:path w="6911" h="6900" extrusionOk="0">
                <a:moveTo>
                  <a:pt x="5454" y="406"/>
                </a:moveTo>
                <a:lnTo>
                  <a:pt x="5069" y="780"/>
                </a:lnTo>
                <a:lnTo>
                  <a:pt x="4694" y="406"/>
                </a:lnTo>
                <a:close/>
                <a:moveTo>
                  <a:pt x="4209" y="486"/>
                </a:moveTo>
                <a:lnTo>
                  <a:pt x="4786" y="1073"/>
                </a:lnTo>
                <a:lnTo>
                  <a:pt x="4422" y="1437"/>
                </a:lnTo>
                <a:lnTo>
                  <a:pt x="3986" y="1003"/>
                </a:lnTo>
                <a:cubicBezTo>
                  <a:pt x="3905" y="922"/>
                  <a:pt x="3905" y="800"/>
                  <a:pt x="3986" y="720"/>
                </a:cubicBezTo>
                <a:lnTo>
                  <a:pt x="4209" y="486"/>
                </a:lnTo>
                <a:close/>
                <a:moveTo>
                  <a:pt x="3693" y="1275"/>
                </a:moveTo>
                <a:cubicBezTo>
                  <a:pt x="3714" y="1296"/>
                  <a:pt x="3633" y="1215"/>
                  <a:pt x="4139" y="1731"/>
                </a:cubicBezTo>
                <a:lnTo>
                  <a:pt x="3977" y="1903"/>
                </a:lnTo>
                <a:lnTo>
                  <a:pt x="3845" y="1852"/>
                </a:lnTo>
                <a:cubicBezTo>
                  <a:pt x="3825" y="1847"/>
                  <a:pt x="3804" y="1845"/>
                  <a:pt x="3783" y="1845"/>
                </a:cubicBezTo>
                <a:cubicBezTo>
                  <a:pt x="3761" y="1845"/>
                  <a:pt x="3739" y="1847"/>
                  <a:pt x="3714" y="1852"/>
                </a:cubicBezTo>
                <a:lnTo>
                  <a:pt x="3460" y="1943"/>
                </a:lnTo>
                <a:lnTo>
                  <a:pt x="3197" y="1852"/>
                </a:lnTo>
                <a:cubicBezTo>
                  <a:pt x="3177" y="1847"/>
                  <a:pt x="3157" y="1844"/>
                  <a:pt x="3138" y="1844"/>
                </a:cubicBezTo>
                <a:cubicBezTo>
                  <a:pt x="3092" y="1844"/>
                  <a:pt x="3051" y="1858"/>
                  <a:pt x="3015" y="1873"/>
                </a:cubicBezTo>
                <a:lnTo>
                  <a:pt x="3015" y="1275"/>
                </a:lnTo>
                <a:close/>
                <a:moveTo>
                  <a:pt x="5939" y="486"/>
                </a:moveTo>
                <a:lnTo>
                  <a:pt x="6162" y="720"/>
                </a:lnTo>
                <a:cubicBezTo>
                  <a:pt x="6232" y="800"/>
                  <a:pt x="6232" y="922"/>
                  <a:pt x="6162" y="1003"/>
                </a:cubicBezTo>
                <a:lnTo>
                  <a:pt x="4543" y="2621"/>
                </a:lnTo>
                <a:lnTo>
                  <a:pt x="4179" y="2267"/>
                </a:lnTo>
                <a:lnTo>
                  <a:pt x="5939" y="486"/>
                </a:lnTo>
                <a:close/>
                <a:moveTo>
                  <a:pt x="5726" y="2014"/>
                </a:moveTo>
                <a:lnTo>
                  <a:pt x="5969" y="2267"/>
                </a:lnTo>
                <a:lnTo>
                  <a:pt x="5615" y="2621"/>
                </a:lnTo>
                <a:lnTo>
                  <a:pt x="5362" y="2378"/>
                </a:lnTo>
                <a:lnTo>
                  <a:pt x="5726" y="2014"/>
                </a:lnTo>
                <a:close/>
                <a:moveTo>
                  <a:pt x="2611" y="1275"/>
                </a:moveTo>
                <a:lnTo>
                  <a:pt x="2611" y="2156"/>
                </a:lnTo>
                <a:cubicBezTo>
                  <a:pt x="2611" y="2267"/>
                  <a:pt x="2702" y="2358"/>
                  <a:pt x="2813" y="2358"/>
                </a:cubicBezTo>
                <a:cubicBezTo>
                  <a:pt x="2853" y="2358"/>
                  <a:pt x="2853" y="2358"/>
                  <a:pt x="3137" y="2257"/>
                </a:cubicBezTo>
                <a:lnTo>
                  <a:pt x="3390" y="2348"/>
                </a:lnTo>
                <a:cubicBezTo>
                  <a:pt x="3415" y="2353"/>
                  <a:pt x="3438" y="2356"/>
                  <a:pt x="3459" y="2356"/>
                </a:cubicBezTo>
                <a:cubicBezTo>
                  <a:pt x="3481" y="2356"/>
                  <a:pt x="3501" y="2353"/>
                  <a:pt x="3521" y="2348"/>
                </a:cubicBezTo>
                <a:lnTo>
                  <a:pt x="3693" y="2287"/>
                </a:lnTo>
                <a:cubicBezTo>
                  <a:pt x="3703" y="2327"/>
                  <a:pt x="3723" y="2378"/>
                  <a:pt x="3754" y="2408"/>
                </a:cubicBezTo>
                <a:lnTo>
                  <a:pt x="4402" y="3056"/>
                </a:lnTo>
                <a:cubicBezTo>
                  <a:pt x="4442" y="3096"/>
                  <a:pt x="4495" y="3117"/>
                  <a:pt x="4547" y="3117"/>
                </a:cubicBezTo>
                <a:cubicBezTo>
                  <a:pt x="4599" y="3117"/>
                  <a:pt x="4649" y="3096"/>
                  <a:pt x="4685" y="3056"/>
                </a:cubicBezTo>
                <a:lnTo>
                  <a:pt x="4877" y="2864"/>
                </a:lnTo>
                <a:lnTo>
                  <a:pt x="4877" y="3683"/>
                </a:lnTo>
                <a:lnTo>
                  <a:pt x="2044" y="3683"/>
                </a:lnTo>
                <a:lnTo>
                  <a:pt x="2044" y="1275"/>
                </a:lnTo>
                <a:close/>
                <a:moveTo>
                  <a:pt x="2287" y="4088"/>
                </a:moveTo>
                <a:lnTo>
                  <a:pt x="2287" y="4685"/>
                </a:lnTo>
                <a:cubicBezTo>
                  <a:pt x="2238" y="4671"/>
                  <a:pt x="2203" y="4652"/>
                  <a:pt x="2160" y="4652"/>
                </a:cubicBezTo>
                <a:cubicBezTo>
                  <a:pt x="2141" y="4652"/>
                  <a:pt x="2120" y="4655"/>
                  <a:pt x="2095" y="4665"/>
                </a:cubicBezTo>
                <a:lnTo>
                  <a:pt x="1842" y="4746"/>
                </a:lnTo>
                <a:lnTo>
                  <a:pt x="1579" y="4665"/>
                </a:lnTo>
                <a:cubicBezTo>
                  <a:pt x="1557" y="4655"/>
                  <a:pt x="1537" y="4652"/>
                  <a:pt x="1517" y="4652"/>
                </a:cubicBezTo>
                <a:cubicBezTo>
                  <a:pt x="1472" y="4652"/>
                  <a:pt x="1432" y="4671"/>
                  <a:pt x="1397" y="4685"/>
                </a:cubicBezTo>
                <a:lnTo>
                  <a:pt x="1397" y="4088"/>
                </a:lnTo>
                <a:close/>
                <a:moveTo>
                  <a:pt x="5524" y="4088"/>
                </a:moveTo>
                <a:lnTo>
                  <a:pt x="5524" y="4685"/>
                </a:lnTo>
                <a:cubicBezTo>
                  <a:pt x="5475" y="4671"/>
                  <a:pt x="5440" y="4652"/>
                  <a:pt x="5397" y="4652"/>
                </a:cubicBezTo>
                <a:cubicBezTo>
                  <a:pt x="5378" y="4652"/>
                  <a:pt x="5357" y="4655"/>
                  <a:pt x="5332" y="4665"/>
                </a:cubicBezTo>
                <a:lnTo>
                  <a:pt x="5079" y="4746"/>
                </a:lnTo>
                <a:cubicBezTo>
                  <a:pt x="4796" y="4654"/>
                  <a:pt x="4796" y="4654"/>
                  <a:pt x="4755" y="4654"/>
                </a:cubicBezTo>
                <a:cubicBezTo>
                  <a:pt x="4715" y="4654"/>
                  <a:pt x="4685" y="4665"/>
                  <a:pt x="4634" y="4685"/>
                </a:cubicBezTo>
                <a:lnTo>
                  <a:pt x="4634" y="4088"/>
                </a:lnTo>
                <a:close/>
                <a:moveTo>
                  <a:pt x="3258" y="4088"/>
                </a:moveTo>
                <a:lnTo>
                  <a:pt x="3258" y="6495"/>
                </a:lnTo>
                <a:lnTo>
                  <a:pt x="405" y="6495"/>
                </a:lnTo>
                <a:lnTo>
                  <a:pt x="405" y="4088"/>
                </a:lnTo>
                <a:lnTo>
                  <a:pt x="992" y="4088"/>
                </a:lnTo>
                <a:lnTo>
                  <a:pt x="992" y="4958"/>
                </a:lnTo>
                <a:cubicBezTo>
                  <a:pt x="992" y="5074"/>
                  <a:pt x="1081" y="5163"/>
                  <a:pt x="1186" y="5163"/>
                </a:cubicBezTo>
                <a:cubicBezTo>
                  <a:pt x="1209" y="5163"/>
                  <a:pt x="1232" y="5159"/>
                  <a:pt x="1255" y="5150"/>
                </a:cubicBezTo>
                <a:lnTo>
                  <a:pt x="1518" y="5069"/>
                </a:lnTo>
                <a:lnTo>
                  <a:pt x="1771" y="5150"/>
                </a:lnTo>
                <a:cubicBezTo>
                  <a:pt x="1797" y="5160"/>
                  <a:pt x="1819" y="5165"/>
                  <a:pt x="1841" y="5165"/>
                </a:cubicBezTo>
                <a:cubicBezTo>
                  <a:pt x="1862" y="5165"/>
                  <a:pt x="1882" y="5160"/>
                  <a:pt x="1903" y="5150"/>
                </a:cubicBezTo>
                <a:lnTo>
                  <a:pt x="2166" y="5069"/>
                </a:lnTo>
                <a:cubicBezTo>
                  <a:pt x="2449" y="5160"/>
                  <a:pt x="2439" y="5160"/>
                  <a:pt x="2489" y="5160"/>
                </a:cubicBezTo>
                <a:cubicBezTo>
                  <a:pt x="2601" y="5160"/>
                  <a:pt x="2692" y="5069"/>
                  <a:pt x="2692" y="4958"/>
                </a:cubicBezTo>
                <a:lnTo>
                  <a:pt x="2692" y="4088"/>
                </a:lnTo>
                <a:close/>
                <a:moveTo>
                  <a:pt x="6506" y="4088"/>
                </a:moveTo>
                <a:lnTo>
                  <a:pt x="6506" y="6495"/>
                </a:lnTo>
                <a:lnTo>
                  <a:pt x="3663" y="6495"/>
                </a:lnTo>
                <a:lnTo>
                  <a:pt x="3663" y="4088"/>
                </a:lnTo>
                <a:lnTo>
                  <a:pt x="4229" y="4088"/>
                </a:lnTo>
                <a:lnTo>
                  <a:pt x="4229" y="4958"/>
                </a:lnTo>
                <a:cubicBezTo>
                  <a:pt x="4229" y="5074"/>
                  <a:pt x="4318" y="5163"/>
                  <a:pt x="4423" y="5163"/>
                </a:cubicBezTo>
                <a:cubicBezTo>
                  <a:pt x="4446" y="5163"/>
                  <a:pt x="4469" y="5159"/>
                  <a:pt x="4492" y="5150"/>
                </a:cubicBezTo>
                <a:lnTo>
                  <a:pt x="4755" y="5069"/>
                </a:lnTo>
                <a:lnTo>
                  <a:pt x="5008" y="5150"/>
                </a:lnTo>
                <a:cubicBezTo>
                  <a:pt x="5034" y="5160"/>
                  <a:pt x="5056" y="5165"/>
                  <a:pt x="5078" y="5165"/>
                </a:cubicBezTo>
                <a:cubicBezTo>
                  <a:pt x="5099" y="5165"/>
                  <a:pt x="5119" y="5160"/>
                  <a:pt x="5140" y="5150"/>
                </a:cubicBezTo>
                <a:lnTo>
                  <a:pt x="5403" y="5069"/>
                </a:lnTo>
                <a:cubicBezTo>
                  <a:pt x="5686" y="5160"/>
                  <a:pt x="5676" y="5160"/>
                  <a:pt x="5726" y="5160"/>
                </a:cubicBezTo>
                <a:cubicBezTo>
                  <a:pt x="5838" y="5160"/>
                  <a:pt x="5929" y="5069"/>
                  <a:pt x="5929" y="4958"/>
                </a:cubicBezTo>
                <a:lnTo>
                  <a:pt x="5929" y="4088"/>
                </a:lnTo>
                <a:close/>
                <a:moveTo>
                  <a:pt x="4209" y="1"/>
                </a:moveTo>
                <a:cubicBezTo>
                  <a:pt x="4159" y="1"/>
                  <a:pt x="4118" y="11"/>
                  <a:pt x="4078" y="41"/>
                </a:cubicBezTo>
                <a:cubicBezTo>
                  <a:pt x="4067" y="52"/>
                  <a:pt x="4078" y="52"/>
                  <a:pt x="3693" y="436"/>
                </a:cubicBezTo>
                <a:cubicBezTo>
                  <a:pt x="3582" y="558"/>
                  <a:pt x="3521" y="720"/>
                  <a:pt x="3521" y="871"/>
                </a:cubicBezTo>
                <a:lnTo>
                  <a:pt x="1842" y="871"/>
                </a:lnTo>
                <a:cubicBezTo>
                  <a:pt x="1731" y="871"/>
                  <a:pt x="1640" y="962"/>
                  <a:pt x="1640" y="1073"/>
                </a:cubicBezTo>
                <a:lnTo>
                  <a:pt x="1640" y="3683"/>
                </a:lnTo>
                <a:lnTo>
                  <a:pt x="203" y="3683"/>
                </a:lnTo>
                <a:cubicBezTo>
                  <a:pt x="92" y="3683"/>
                  <a:pt x="1" y="3774"/>
                  <a:pt x="1" y="3885"/>
                </a:cubicBezTo>
                <a:lnTo>
                  <a:pt x="1" y="6697"/>
                </a:lnTo>
                <a:cubicBezTo>
                  <a:pt x="1" y="6809"/>
                  <a:pt x="92" y="6900"/>
                  <a:pt x="203" y="6900"/>
                </a:cubicBezTo>
                <a:lnTo>
                  <a:pt x="6708" y="6900"/>
                </a:lnTo>
                <a:cubicBezTo>
                  <a:pt x="6819" y="6900"/>
                  <a:pt x="6910" y="6809"/>
                  <a:pt x="6910" y="6697"/>
                </a:cubicBezTo>
                <a:lnTo>
                  <a:pt x="6910" y="3885"/>
                </a:lnTo>
                <a:cubicBezTo>
                  <a:pt x="6910" y="3774"/>
                  <a:pt x="6819" y="3683"/>
                  <a:pt x="6708" y="3683"/>
                </a:cubicBezTo>
                <a:lnTo>
                  <a:pt x="5281" y="3683"/>
                </a:lnTo>
                <a:lnTo>
                  <a:pt x="5281" y="2864"/>
                </a:lnTo>
                <a:lnTo>
                  <a:pt x="5463" y="3056"/>
                </a:lnTo>
                <a:cubicBezTo>
                  <a:pt x="5504" y="3096"/>
                  <a:pt x="5557" y="3117"/>
                  <a:pt x="5610" y="3117"/>
                </a:cubicBezTo>
                <a:cubicBezTo>
                  <a:pt x="5663" y="3117"/>
                  <a:pt x="5717" y="3096"/>
                  <a:pt x="5757" y="3056"/>
                </a:cubicBezTo>
                <a:lnTo>
                  <a:pt x="6404" y="2408"/>
                </a:lnTo>
                <a:cubicBezTo>
                  <a:pt x="6485" y="2327"/>
                  <a:pt x="6485" y="2196"/>
                  <a:pt x="6404" y="2125"/>
                </a:cubicBezTo>
                <a:lnTo>
                  <a:pt x="6010" y="1721"/>
                </a:lnTo>
                <a:lnTo>
                  <a:pt x="6445" y="1286"/>
                </a:lnTo>
                <a:cubicBezTo>
                  <a:pt x="6677" y="1053"/>
                  <a:pt x="6677" y="669"/>
                  <a:pt x="6445" y="436"/>
                </a:cubicBezTo>
                <a:lnTo>
                  <a:pt x="6081" y="62"/>
                </a:lnTo>
                <a:cubicBezTo>
                  <a:pt x="6040" y="21"/>
                  <a:pt x="5989" y="1"/>
                  <a:pt x="593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247" tIns="91247" rIns="91247" bIns="91247" anchor="ctr" anchorCtr="0">
            <a:noAutofit/>
          </a:bodyPr>
          <a:lstStyle/>
          <a:p>
            <a:endParaRPr/>
          </a:p>
        </p:txBody>
      </p:sp>
      <p:grpSp>
        <p:nvGrpSpPr>
          <p:cNvPr id="712" name="Google Shape;712;p38"/>
          <p:cNvGrpSpPr/>
          <p:nvPr/>
        </p:nvGrpSpPr>
        <p:grpSpPr>
          <a:xfrm>
            <a:off x="2743732" y="2105732"/>
            <a:ext cx="403736" cy="404909"/>
            <a:chOff x="1530873" y="1217168"/>
            <a:chExt cx="403736" cy="404909"/>
          </a:xfrm>
        </p:grpSpPr>
        <p:sp>
          <p:nvSpPr>
            <p:cNvPr id="713" name="Google Shape;713;p38"/>
            <p:cNvSpPr/>
            <p:nvPr/>
          </p:nvSpPr>
          <p:spPr>
            <a:xfrm>
              <a:off x="1575413" y="1547257"/>
              <a:ext cx="36266" cy="23766"/>
            </a:xfrm>
            <a:custGeom>
              <a:avLst/>
              <a:gdLst/>
              <a:ahLst/>
              <a:cxnLst/>
              <a:rect l="l" t="t" r="r" b="b"/>
              <a:pathLst>
                <a:path w="618" h="405" extrusionOk="0">
                  <a:moveTo>
                    <a:pt x="203" y="0"/>
                  </a:moveTo>
                  <a:cubicBezTo>
                    <a:pt x="82" y="0"/>
                    <a:pt x="1" y="92"/>
                    <a:pt x="1" y="203"/>
                  </a:cubicBezTo>
                  <a:cubicBezTo>
                    <a:pt x="1" y="314"/>
                    <a:pt x="82" y="405"/>
                    <a:pt x="203" y="405"/>
                  </a:cubicBezTo>
                  <a:lnTo>
                    <a:pt x="415" y="405"/>
                  </a:lnTo>
                  <a:cubicBezTo>
                    <a:pt x="527" y="405"/>
                    <a:pt x="618" y="314"/>
                    <a:pt x="618" y="203"/>
                  </a:cubicBezTo>
                  <a:cubicBezTo>
                    <a:pt x="618" y="92"/>
                    <a:pt x="527" y="0"/>
                    <a:pt x="41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14" name="Google Shape;714;p38"/>
            <p:cNvSpPr/>
            <p:nvPr/>
          </p:nvSpPr>
          <p:spPr>
            <a:xfrm>
              <a:off x="1575413" y="1496203"/>
              <a:ext cx="36266" cy="23766"/>
            </a:xfrm>
            <a:custGeom>
              <a:avLst/>
              <a:gdLst/>
              <a:ahLst/>
              <a:cxnLst/>
              <a:rect l="l" t="t" r="r" b="b"/>
              <a:pathLst>
                <a:path w="618" h="405" extrusionOk="0">
                  <a:moveTo>
                    <a:pt x="203" y="0"/>
                  </a:moveTo>
                  <a:cubicBezTo>
                    <a:pt x="82" y="0"/>
                    <a:pt x="1" y="92"/>
                    <a:pt x="1" y="203"/>
                  </a:cubicBezTo>
                  <a:cubicBezTo>
                    <a:pt x="1" y="314"/>
                    <a:pt x="82" y="405"/>
                    <a:pt x="203" y="405"/>
                  </a:cubicBezTo>
                  <a:lnTo>
                    <a:pt x="415" y="405"/>
                  </a:lnTo>
                  <a:cubicBezTo>
                    <a:pt x="527" y="405"/>
                    <a:pt x="618" y="314"/>
                    <a:pt x="618" y="203"/>
                  </a:cubicBezTo>
                  <a:cubicBezTo>
                    <a:pt x="618" y="92"/>
                    <a:pt x="527" y="0"/>
                    <a:pt x="41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15" name="Google Shape;715;p38"/>
            <p:cNvSpPr/>
            <p:nvPr/>
          </p:nvSpPr>
          <p:spPr>
            <a:xfrm>
              <a:off x="1575413" y="1445736"/>
              <a:ext cx="36266" cy="23825"/>
            </a:xfrm>
            <a:custGeom>
              <a:avLst/>
              <a:gdLst/>
              <a:ahLst/>
              <a:cxnLst/>
              <a:rect l="l" t="t" r="r" b="b"/>
              <a:pathLst>
                <a:path w="618" h="406" extrusionOk="0">
                  <a:moveTo>
                    <a:pt x="203" y="1"/>
                  </a:moveTo>
                  <a:cubicBezTo>
                    <a:pt x="82" y="1"/>
                    <a:pt x="1" y="91"/>
                    <a:pt x="1" y="203"/>
                  </a:cubicBezTo>
                  <a:cubicBezTo>
                    <a:pt x="1" y="314"/>
                    <a:pt x="82" y="405"/>
                    <a:pt x="203" y="405"/>
                  </a:cubicBezTo>
                  <a:lnTo>
                    <a:pt x="415" y="405"/>
                  </a:lnTo>
                  <a:cubicBezTo>
                    <a:pt x="527" y="405"/>
                    <a:pt x="618" y="314"/>
                    <a:pt x="618" y="203"/>
                  </a:cubicBezTo>
                  <a:cubicBezTo>
                    <a:pt x="618" y="91"/>
                    <a:pt x="527" y="1"/>
                    <a:pt x="4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16" name="Google Shape;716;p38"/>
            <p:cNvSpPr/>
            <p:nvPr/>
          </p:nvSpPr>
          <p:spPr>
            <a:xfrm>
              <a:off x="1676347" y="1445736"/>
              <a:ext cx="36853" cy="23825"/>
            </a:xfrm>
            <a:custGeom>
              <a:avLst/>
              <a:gdLst/>
              <a:ahLst/>
              <a:cxnLst/>
              <a:rect l="l" t="t" r="r" b="b"/>
              <a:pathLst>
                <a:path w="628" h="406" extrusionOk="0">
                  <a:moveTo>
                    <a:pt x="203" y="1"/>
                  </a:moveTo>
                  <a:cubicBezTo>
                    <a:pt x="91" y="1"/>
                    <a:pt x="1" y="91"/>
                    <a:pt x="1" y="203"/>
                  </a:cubicBezTo>
                  <a:cubicBezTo>
                    <a:pt x="1" y="314"/>
                    <a:pt x="91" y="405"/>
                    <a:pt x="203" y="405"/>
                  </a:cubicBezTo>
                  <a:lnTo>
                    <a:pt x="425" y="405"/>
                  </a:lnTo>
                  <a:cubicBezTo>
                    <a:pt x="536" y="405"/>
                    <a:pt x="628" y="314"/>
                    <a:pt x="628" y="203"/>
                  </a:cubicBezTo>
                  <a:cubicBezTo>
                    <a:pt x="628" y="91"/>
                    <a:pt x="536" y="1"/>
                    <a:pt x="42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17" name="Google Shape;717;p38"/>
            <p:cNvSpPr/>
            <p:nvPr/>
          </p:nvSpPr>
          <p:spPr>
            <a:xfrm>
              <a:off x="1752341" y="1445736"/>
              <a:ext cx="36853" cy="23825"/>
            </a:xfrm>
            <a:custGeom>
              <a:avLst/>
              <a:gdLst/>
              <a:ahLst/>
              <a:cxnLst/>
              <a:rect l="l" t="t" r="r" b="b"/>
              <a:pathLst>
                <a:path w="628" h="406" extrusionOk="0">
                  <a:moveTo>
                    <a:pt x="203" y="1"/>
                  </a:moveTo>
                  <a:cubicBezTo>
                    <a:pt x="91" y="1"/>
                    <a:pt x="0" y="91"/>
                    <a:pt x="0" y="203"/>
                  </a:cubicBezTo>
                  <a:cubicBezTo>
                    <a:pt x="0" y="314"/>
                    <a:pt x="91" y="405"/>
                    <a:pt x="203" y="405"/>
                  </a:cubicBezTo>
                  <a:lnTo>
                    <a:pt x="425" y="405"/>
                  </a:lnTo>
                  <a:cubicBezTo>
                    <a:pt x="536" y="405"/>
                    <a:pt x="628" y="314"/>
                    <a:pt x="628" y="203"/>
                  </a:cubicBezTo>
                  <a:cubicBezTo>
                    <a:pt x="628" y="91"/>
                    <a:pt x="536" y="1"/>
                    <a:pt x="42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18" name="Google Shape;718;p38"/>
            <p:cNvSpPr/>
            <p:nvPr/>
          </p:nvSpPr>
          <p:spPr>
            <a:xfrm>
              <a:off x="1530873" y="1217168"/>
              <a:ext cx="403736" cy="404909"/>
            </a:xfrm>
            <a:custGeom>
              <a:avLst/>
              <a:gdLst/>
              <a:ahLst/>
              <a:cxnLst/>
              <a:rect l="l" t="t" r="r" b="b"/>
              <a:pathLst>
                <a:path w="6880" h="6900" extrusionOk="0">
                  <a:moveTo>
                    <a:pt x="5180" y="406"/>
                  </a:moveTo>
                  <a:lnTo>
                    <a:pt x="5180" y="871"/>
                  </a:lnTo>
                  <a:lnTo>
                    <a:pt x="1700" y="871"/>
                  </a:lnTo>
                  <a:lnTo>
                    <a:pt x="1700" y="406"/>
                  </a:lnTo>
                  <a:close/>
                  <a:moveTo>
                    <a:pt x="1731" y="3440"/>
                  </a:moveTo>
                  <a:lnTo>
                    <a:pt x="1731" y="6495"/>
                  </a:lnTo>
                  <a:lnTo>
                    <a:pt x="405" y="6495"/>
                  </a:lnTo>
                  <a:lnTo>
                    <a:pt x="405" y="3440"/>
                  </a:lnTo>
                  <a:close/>
                  <a:moveTo>
                    <a:pt x="3997" y="5160"/>
                  </a:moveTo>
                  <a:lnTo>
                    <a:pt x="3997" y="6495"/>
                  </a:lnTo>
                  <a:lnTo>
                    <a:pt x="2884" y="6495"/>
                  </a:lnTo>
                  <a:lnTo>
                    <a:pt x="2884" y="6030"/>
                  </a:lnTo>
                  <a:lnTo>
                    <a:pt x="3006" y="6030"/>
                  </a:lnTo>
                  <a:cubicBezTo>
                    <a:pt x="3116" y="6030"/>
                    <a:pt x="3208" y="5939"/>
                    <a:pt x="3208" y="5828"/>
                  </a:cubicBezTo>
                  <a:cubicBezTo>
                    <a:pt x="3208" y="5717"/>
                    <a:pt x="3116" y="5625"/>
                    <a:pt x="3006" y="5625"/>
                  </a:cubicBezTo>
                  <a:lnTo>
                    <a:pt x="2884" y="5625"/>
                  </a:lnTo>
                  <a:lnTo>
                    <a:pt x="2884" y="5160"/>
                  </a:lnTo>
                  <a:close/>
                  <a:moveTo>
                    <a:pt x="4745" y="1275"/>
                  </a:moveTo>
                  <a:lnTo>
                    <a:pt x="4745" y="6495"/>
                  </a:lnTo>
                  <a:lnTo>
                    <a:pt x="4402" y="6495"/>
                  </a:lnTo>
                  <a:lnTo>
                    <a:pt x="4402" y="4958"/>
                  </a:lnTo>
                  <a:cubicBezTo>
                    <a:pt x="4402" y="4847"/>
                    <a:pt x="4310" y="4755"/>
                    <a:pt x="4199" y="4755"/>
                  </a:cubicBezTo>
                  <a:lnTo>
                    <a:pt x="2682" y="4755"/>
                  </a:lnTo>
                  <a:cubicBezTo>
                    <a:pt x="2570" y="4755"/>
                    <a:pt x="2480" y="4847"/>
                    <a:pt x="2480" y="4958"/>
                  </a:cubicBezTo>
                  <a:lnTo>
                    <a:pt x="2480" y="6495"/>
                  </a:lnTo>
                  <a:lnTo>
                    <a:pt x="2136" y="6495"/>
                  </a:lnTo>
                  <a:lnTo>
                    <a:pt x="2136" y="1275"/>
                  </a:lnTo>
                  <a:close/>
                  <a:moveTo>
                    <a:pt x="6475" y="3440"/>
                  </a:moveTo>
                  <a:lnTo>
                    <a:pt x="6475" y="6495"/>
                  </a:lnTo>
                  <a:lnTo>
                    <a:pt x="5150" y="6495"/>
                  </a:lnTo>
                  <a:lnTo>
                    <a:pt x="5150" y="3440"/>
                  </a:lnTo>
                  <a:close/>
                  <a:moveTo>
                    <a:pt x="1498" y="1"/>
                  </a:moveTo>
                  <a:cubicBezTo>
                    <a:pt x="1387" y="1"/>
                    <a:pt x="1296" y="92"/>
                    <a:pt x="1296" y="203"/>
                  </a:cubicBezTo>
                  <a:lnTo>
                    <a:pt x="1296" y="1073"/>
                  </a:lnTo>
                  <a:cubicBezTo>
                    <a:pt x="1296" y="1185"/>
                    <a:pt x="1387" y="1275"/>
                    <a:pt x="1498" y="1275"/>
                  </a:cubicBezTo>
                  <a:lnTo>
                    <a:pt x="1731" y="1275"/>
                  </a:lnTo>
                  <a:lnTo>
                    <a:pt x="1731" y="3036"/>
                  </a:lnTo>
                  <a:lnTo>
                    <a:pt x="203" y="3036"/>
                  </a:lnTo>
                  <a:cubicBezTo>
                    <a:pt x="92" y="3036"/>
                    <a:pt x="1" y="3127"/>
                    <a:pt x="1" y="3238"/>
                  </a:cubicBezTo>
                  <a:lnTo>
                    <a:pt x="1" y="6697"/>
                  </a:lnTo>
                  <a:cubicBezTo>
                    <a:pt x="1" y="6809"/>
                    <a:pt x="92" y="6900"/>
                    <a:pt x="203" y="6900"/>
                  </a:cubicBezTo>
                  <a:lnTo>
                    <a:pt x="6677" y="6900"/>
                  </a:lnTo>
                  <a:cubicBezTo>
                    <a:pt x="6789" y="6900"/>
                    <a:pt x="6879" y="6809"/>
                    <a:pt x="6879" y="6697"/>
                  </a:cubicBezTo>
                  <a:lnTo>
                    <a:pt x="6879" y="3238"/>
                  </a:lnTo>
                  <a:cubicBezTo>
                    <a:pt x="6879" y="3127"/>
                    <a:pt x="6789" y="3036"/>
                    <a:pt x="6677" y="3036"/>
                  </a:cubicBezTo>
                  <a:lnTo>
                    <a:pt x="5150" y="3036"/>
                  </a:lnTo>
                  <a:lnTo>
                    <a:pt x="5150" y="1275"/>
                  </a:lnTo>
                  <a:lnTo>
                    <a:pt x="5382" y="1275"/>
                  </a:lnTo>
                  <a:cubicBezTo>
                    <a:pt x="5494" y="1275"/>
                    <a:pt x="5585" y="1185"/>
                    <a:pt x="5585" y="1073"/>
                  </a:cubicBezTo>
                  <a:lnTo>
                    <a:pt x="5585" y="203"/>
                  </a:lnTo>
                  <a:cubicBezTo>
                    <a:pt x="5585" y="92"/>
                    <a:pt x="5494" y="1"/>
                    <a:pt x="538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19" name="Google Shape;719;p38"/>
            <p:cNvSpPr/>
            <p:nvPr/>
          </p:nvSpPr>
          <p:spPr>
            <a:xfrm>
              <a:off x="1853802" y="1547257"/>
              <a:ext cx="36324" cy="23766"/>
            </a:xfrm>
            <a:custGeom>
              <a:avLst/>
              <a:gdLst/>
              <a:ahLst/>
              <a:cxnLst/>
              <a:rect l="l" t="t" r="r" b="b"/>
              <a:pathLst>
                <a:path w="619" h="405" extrusionOk="0">
                  <a:moveTo>
                    <a:pt x="203" y="0"/>
                  </a:moveTo>
                  <a:cubicBezTo>
                    <a:pt x="92" y="0"/>
                    <a:pt x="1" y="92"/>
                    <a:pt x="1" y="203"/>
                  </a:cubicBezTo>
                  <a:cubicBezTo>
                    <a:pt x="1" y="314"/>
                    <a:pt x="92" y="405"/>
                    <a:pt x="203" y="405"/>
                  </a:cubicBezTo>
                  <a:lnTo>
                    <a:pt x="416" y="405"/>
                  </a:lnTo>
                  <a:cubicBezTo>
                    <a:pt x="527" y="405"/>
                    <a:pt x="618" y="314"/>
                    <a:pt x="618" y="203"/>
                  </a:cubicBezTo>
                  <a:cubicBezTo>
                    <a:pt x="618" y="92"/>
                    <a:pt x="527" y="0"/>
                    <a:pt x="4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20" name="Google Shape;720;p38"/>
            <p:cNvSpPr/>
            <p:nvPr/>
          </p:nvSpPr>
          <p:spPr>
            <a:xfrm>
              <a:off x="1853802" y="1496203"/>
              <a:ext cx="36324" cy="23766"/>
            </a:xfrm>
            <a:custGeom>
              <a:avLst/>
              <a:gdLst/>
              <a:ahLst/>
              <a:cxnLst/>
              <a:rect l="l" t="t" r="r" b="b"/>
              <a:pathLst>
                <a:path w="619" h="405" extrusionOk="0">
                  <a:moveTo>
                    <a:pt x="203" y="0"/>
                  </a:moveTo>
                  <a:cubicBezTo>
                    <a:pt x="92" y="0"/>
                    <a:pt x="1" y="92"/>
                    <a:pt x="1" y="203"/>
                  </a:cubicBezTo>
                  <a:cubicBezTo>
                    <a:pt x="1" y="314"/>
                    <a:pt x="92" y="405"/>
                    <a:pt x="203" y="405"/>
                  </a:cubicBezTo>
                  <a:lnTo>
                    <a:pt x="416" y="405"/>
                  </a:lnTo>
                  <a:cubicBezTo>
                    <a:pt x="527" y="405"/>
                    <a:pt x="618" y="314"/>
                    <a:pt x="618" y="203"/>
                  </a:cubicBezTo>
                  <a:cubicBezTo>
                    <a:pt x="618" y="92"/>
                    <a:pt x="527" y="0"/>
                    <a:pt x="4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21" name="Google Shape;721;p38"/>
            <p:cNvSpPr/>
            <p:nvPr/>
          </p:nvSpPr>
          <p:spPr>
            <a:xfrm>
              <a:off x="1853802" y="1445736"/>
              <a:ext cx="36324" cy="23825"/>
            </a:xfrm>
            <a:custGeom>
              <a:avLst/>
              <a:gdLst/>
              <a:ahLst/>
              <a:cxnLst/>
              <a:rect l="l" t="t" r="r" b="b"/>
              <a:pathLst>
                <a:path w="619" h="406" extrusionOk="0">
                  <a:moveTo>
                    <a:pt x="203" y="1"/>
                  </a:moveTo>
                  <a:cubicBezTo>
                    <a:pt x="92" y="1"/>
                    <a:pt x="1" y="91"/>
                    <a:pt x="1" y="203"/>
                  </a:cubicBezTo>
                  <a:cubicBezTo>
                    <a:pt x="1" y="314"/>
                    <a:pt x="92" y="405"/>
                    <a:pt x="203" y="405"/>
                  </a:cubicBezTo>
                  <a:lnTo>
                    <a:pt x="416" y="405"/>
                  </a:lnTo>
                  <a:cubicBezTo>
                    <a:pt x="527" y="405"/>
                    <a:pt x="618" y="314"/>
                    <a:pt x="618" y="203"/>
                  </a:cubicBezTo>
                  <a:cubicBezTo>
                    <a:pt x="618" y="91"/>
                    <a:pt x="527" y="1"/>
                    <a:pt x="41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22" name="Google Shape;722;p38"/>
            <p:cNvSpPr/>
            <p:nvPr/>
          </p:nvSpPr>
          <p:spPr>
            <a:xfrm>
              <a:off x="1676347" y="1312762"/>
              <a:ext cx="112846" cy="112260"/>
            </a:xfrm>
            <a:custGeom>
              <a:avLst/>
              <a:gdLst/>
              <a:ahLst/>
              <a:cxnLst/>
              <a:rect l="l" t="t" r="r" b="b"/>
              <a:pathLst>
                <a:path w="1923" h="1913" extrusionOk="0">
                  <a:moveTo>
                    <a:pt x="1083" y="406"/>
                  </a:moveTo>
                  <a:lnTo>
                    <a:pt x="1083" y="638"/>
                  </a:lnTo>
                  <a:cubicBezTo>
                    <a:pt x="1083" y="749"/>
                    <a:pt x="1174" y="840"/>
                    <a:pt x="1285" y="840"/>
                  </a:cubicBezTo>
                  <a:lnTo>
                    <a:pt x="1518" y="840"/>
                  </a:lnTo>
                  <a:lnTo>
                    <a:pt x="1518" y="1083"/>
                  </a:lnTo>
                  <a:lnTo>
                    <a:pt x="1285" y="1083"/>
                  </a:lnTo>
                  <a:cubicBezTo>
                    <a:pt x="1174" y="1083"/>
                    <a:pt x="1083" y="1174"/>
                    <a:pt x="1083" y="1285"/>
                  </a:cubicBezTo>
                  <a:lnTo>
                    <a:pt x="1083" y="1508"/>
                  </a:lnTo>
                  <a:lnTo>
                    <a:pt x="840" y="1508"/>
                  </a:lnTo>
                  <a:lnTo>
                    <a:pt x="840" y="1285"/>
                  </a:lnTo>
                  <a:cubicBezTo>
                    <a:pt x="840" y="1174"/>
                    <a:pt x="749" y="1083"/>
                    <a:pt x="637" y="1083"/>
                  </a:cubicBezTo>
                  <a:lnTo>
                    <a:pt x="405" y="1083"/>
                  </a:lnTo>
                  <a:lnTo>
                    <a:pt x="405" y="840"/>
                  </a:lnTo>
                  <a:lnTo>
                    <a:pt x="637" y="840"/>
                  </a:lnTo>
                  <a:cubicBezTo>
                    <a:pt x="749" y="840"/>
                    <a:pt x="840" y="749"/>
                    <a:pt x="840" y="638"/>
                  </a:cubicBezTo>
                  <a:lnTo>
                    <a:pt x="840" y="406"/>
                  </a:lnTo>
                  <a:close/>
                  <a:moveTo>
                    <a:pt x="637" y="1"/>
                  </a:moveTo>
                  <a:cubicBezTo>
                    <a:pt x="527" y="1"/>
                    <a:pt x="435" y="92"/>
                    <a:pt x="435" y="203"/>
                  </a:cubicBezTo>
                  <a:lnTo>
                    <a:pt x="435" y="435"/>
                  </a:lnTo>
                  <a:lnTo>
                    <a:pt x="203" y="435"/>
                  </a:lnTo>
                  <a:cubicBezTo>
                    <a:pt x="91" y="435"/>
                    <a:pt x="1" y="527"/>
                    <a:pt x="1" y="638"/>
                  </a:cubicBezTo>
                  <a:lnTo>
                    <a:pt x="1" y="1285"/>
                  </a:lnTo>
                  <a:cubicBezTo>
                    <a:pt x="1" y="1397"/>
                    <a:pt x="91" y="1488"/>
                    <a:pt x="203" y="1488"/>
                  </a:cubicBezTo>
                  <a:lnTo>
                    <a:pt x="435" y="1488"/>
                  </a:lnTo>
                  <a:lnTo>
                    <a:pt x="435" y="1710"/>
                  </a:lnTo>
                  <a:cubicBezTo>
                    <a:pt x="435" y="1822"/>
                    <a:pt x="527" y="1912"/>
                    <a:pt x="637" y="1912"/>
                  </a:cubicBezTo>
                  <a:lnTo>
                    <a:pt x="1285" y="1912"/>
                  </a:lnTo>
                  <a:cubicBezTo>
                    <a:pt x="1397" y="1912"/>
                    <a:pt x="1487" y="1822"/>
                    <a:pt x="1487" y="1710"/>
                  </a:cubicBezTo>
                  <a:lnTo>
                    <a:pt x="1487" y="1488"/>
                  </a:lnTo>
                  <a:lnTo>
                    <a:pt x="1720" y="1488"/>
                  </a:lnTo>
                  <a:cubicBezTo>
                    <a:pt x="1831" y="1488"/>
                    <a:pt x="1923" y="1397"/>
                    <a:pt x="1923" y="1285"/>
                  </a:cubicBezTo>
                  <a:lnTo>
                    <a:pt x="1923" y="638"/>
                  </a:lnTo>
                  <a:cubicBezTo>
                    <a:pt x="1923" y="527"/>
                    <a:pt x="1831" y="435"/>
                    <a:pt x="1720" y="435"/>
                  </a:cubicBezTo>
                  <a:lnTo>
                    <a:pt x="1487" y="435"/>
                  </a:lnTo>
                  <a:lnTo>
                    <a:pt x="1487" y="203"/>
                  </a:lnTo>
                  <a:cubicBezTo>
                    <a:pt x="1487" y="92"/>
                    <a:pt x="1397" y="1"/>
                    <a:pt x="128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4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https://sun9-60.userapi.com/s/v1/ig2/3Ue91FKHtSh3WogWhE8mkDDxYL-ie-D2qURI9dB2nQfRAj3zWuaAyBghXy-Vm9M-_mMCDWhJIVFdCoSjJZwsY1P4.jpg?size=1600x1200&amp;quality=95&amp;type=albu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-10082"/>
            <a:ext cx="6871444" cy="5153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5982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1" name="Google Shape;711;p38"/>
          <p:cNvSpPr/>
          <p:nvPr/>
        </p:nvSpPr>
        <p:spPr>
          <a:xfrm>
            <a:off x="5995625" y="2105732"/>
            <a:ext cx="405555" cy="404909"/>
          </a:xfrm>
          <a:custGeom>
            <a:avLst/>
            <a:gdLst/>
            <a:ahLst/>
            <a:cxnLst/>
            <a:rect l="l" t="t" r="r" b="b"/>
            <a:pathLst>
              <a:path w="6911" h="6900" extrusionOk="0">
                <a:moveTo>
                  <a:pt x="5454" y="406"/>
                </a:moveTo>
                <a:lnTo>
                  <a:pt x="5069" y="780"/>
                </a:lnTo>
                <a:lnTo>
                  <a:pt x="4694" y="406"/>
                </a:lnTo>
                <a:close/>
                <a:moveTo>
                  <a:pt x="4209" y="486"/>
                </a:moveTo>
                <a:lnTo>
                  <a:pt x="4786" y="1073"/>
                </a:lnTo>
                <a:lnTo>
                  <a:pt x="4422" y="1437"/>
                </a:lnTo>
                <a:lnTo>
                  <a:pt x="3986" y="1003"/>
                </a:lnTo>
                <a:cubicBezTo>
                  <a:pt x="3905" y="922"/>
                  <a:pt x="3905" y="800"/>
                  <a:pt x="3986" y="720"/>
                </a:cubicBezTo>
                <a:lnTo>
                  <a:pt x="4209" y="486"/>
                </a:lnTo>
                <a:close/>
                <a:moveTo>
                  <a:pt x="3693" y="1275"/>
                </a:moveTo>
                <a:cubicBezTo>
                  <a:pt x="3714" y="1296"/>
                  <a:pt x="3633" y="1215"/>
                  <a:pt x="4139" y="1731"/>
                </a:cubicBezTo>
                <a:lnTo>
                  <a:pt x="3977" y="1903"/>
                </a:lnTo>
                <a:lnTo>
                  <a:pt x="3845" y="1852"/>
                </a:lnTo>
                <a:cubicBezTo>
                  <a:pt x="3825" y="1847"/>
                  <a:pt x="3804" y="1845"/>
                  <a:pt x="3783" y="1845"/>
                </a:cubicBezTo>
                <a:cubicBezTo>
                  <a:pt x="3761" y="1845"/>
                  <a:pt x="3739" y="1847"/>
                  <a:pt x="3714" y="1852"/>
                </a:cubicBezTo>
                <a:lnTo>
                  <a:pt x="3460" y="1943"/>
                </a:lnTo>
                <a:lnTo>
                  <a:pt x="3197" y="1852"/>
                </a:lnTo>
                <a:cubicBezTo>
                  <a:pt x="3177" y="1847"/>
                  <a:pt x="3157" y="1844"/>
                  <a:pt x="3138" y="1844"/>
                </a:cubicBezTo>
                <a:cubicBezTo>
                  <a:pt x="3092" y="1844"/>
                  <a:pt x="3051" y="1858"/>
                  <a:pt x="3015" y="1873"/>
                </a:cubicBezTo>
                <a:lnTo>
                  <a:pt x="3015" y="1275"/>
                </a:lnTo>
                <a:close/>
                <a:moveTo>
                  <a:pt x="5939" y="486"/>
                </a:moveTo>
                <a:lnTo>
                  <a:pt x="6162" y="720"/>
                </a:lnTo>
                <a:cubicBezTo>
                  <a:pt x="6232" y="800"/>
                  <a:pt x="6232" y="922"/>
                  <a:pt x="6162" y="1003"/>
                </a:cubicBezTo>
                <a:lnTo>
                  <a:pt x="4543" y="2621"/>
                </a:lnTo>
                <a:lnTo>
                  <a:pt x="4179" y="2267"/>
                </a:lnTo>
                <a:lnTo>
                  <a:pt x="5939" y="486"/>
                </a:lnTo>
                <a:close/>
                <a:moveTo>
                  <a:pt x="5726" y="2014"/>
                </a:moveTo>
                <a:lnTo>
                  <a:pt x="5969" y="2267"/>
                </a:lnTo>
                <a:lnTo>
                  <a:pt x="5615" y="2621"/>
                </a:lnTo>
                <a:lnTo>
                  <a:pt x="5362" y="2378"/>
                </a:lnTo>
                <a:lnTo>
                  <a:pt x="5726" y="2014"/>
                </a:lnTo>
                <a:close/>
                <a:moveTo>
                  <a:pt x="2611" y="1275"/>
                </a:moveTo>
                <a:lnTo>
                  <a:pt x="2611" y="2156"/>
                </a:lnTo>
                <a:cubicBezTo>
                  <a:pt x="2611" y="2267"/>
                  <a:pt x="2702" y="2358"/>
                  <a:pt x="2813" y="2358"/>
                </a:cubicBezTo>
                <a:cubicBezTo>
                  <a:pt x="2853" y="2358"/>
                  <a:pt x="2853" y="2358"/>
                  <a:pt x="3137" y="2257"/>
                </a:cubicBezTo>
                <a:lnTo>
                  <a:pt x="3390" y="2348"/>
                </a:lnTo>
                <a:cubicBezTo>
                  <a:pt x="3415" y="2353"/>
                  <a:pt x="3438" y="2356"/>
                  <a:pt x="3459" y="2356"/>
                </a:cubicBezTo>
                <a:cubicBezTo>
                  <a:pt x="3481" y="2356"/>
                  <a:pt x="3501" y="2353"/>
                  <a:pt x="3521" y="2348"/>
                </a:cubicBezTo>
                <a:lnTo>
                  <a:pt x="3693" y="2287"/>
                </a:lnTo>
                <a:cubicBezTo>
                  <a:pt x="3703" y="2327"/>
                  <a:pt x="3723" y="2378"/>
                  <a:pt x="3754" y="2408"/>
                </a:cubicBezTo>
                <a:lnTo>
                  <a:pt x="4402" y="3056"/>
                </a:lnTo>
                <a:cubicBezTo>
                  <a:pt x="4442" y="3096"/>
                  <a:pt x="4495" y="3117"/>
                  <a:pt x="4547" y="3117"/>
                </a:cubicBezTo>
                <a:cubicBezTo>
                  <a:pt x="4599" y="3117"/>
                  <a:pt x="4649" y="3096"/>
                  <a:pt x="4685" y="3056"/>
                </a:cubicBezTo>
                <a:lnTo>
                  <a:pt x="4877" y="2864"/>
                </a:lnTo>
                <a:lnTo>
                  <a:pt x="4877" y="3683"/>
                </a:lnTo>
                <a:lnTo>
                  <a:pt x="2044" y="3683"/>
                </a:lnTo>
                <a:lnTo>
                  <a:pt x="2044" y="1275"/>
                </a:lnTo>
                <a:close/>
                <a:moveTo>
                  <a:pt x="2287" y="4088"/>
                </a:moveTo>
                <a:lnTo>
                  <a:pt x="2287" y="4685"/>
                </a:lnTo>
                <a:cubicBezTo>
                  <a:pt x="2238" y="4671"/>
                  <a:pt x="2203" y="4652"/>
                  <a:pt x="2160" y="4652"/>
                </a:cubicBezTo>
                <a:cubicBezTo>
                  <a:pt x="2141" y="4652"/>
                  <a:pt x="2120" y="4655"/>
                  <a:pt x="2095" y="4665"/>
                </a:cubicBezTo>
                <a:lnTo>
                  <a:pt x="1842" y="4746"/>
                </a:lnTo>
                <a:lnTo>
                  <a:pt x="1579" y="4665"/>
                </a:lnTo>
                <a:cubicBezTo>
                  <a:pt x="1557" y="4655"/>
                  <a:pt x="1537" y="4652"/>
                  <a:pt x="1517" y="4652"/>
                </a:cubicBezTo>
                <a:cubicBezTo>
                  <a:pt x="1472" y="4652"/>
                  <a:pt x="1432" y="4671"/>
                  <a:pt x="1397" y="4685"/>
                </a:cubicBezTo>
                <a:lnTo>
                  <a:pt x="1397" y="4088"/>
                </a:lnTo>
                <a:close/>
                <a:moveTo>
                  <a:pt x="5524" y="4088"/>
                </a:moveTo>
                <a:lnTo>
                  <a:pt x="5524" y="4685"/>
                </a:lnTo>
                <a:cubicBezTo>
                  <a:pt x="5475" y="4671"/>
                  <a:pt x="5440" y="4652"/>
                  <a:pt x="5397" y="4652"/>
                </a:cubicBezTo>
                <a:cubicBezTo>
                  <a:pt x="5378" y="4652"/>
                  <a:pt x="5357" y="4655"/>
                  <a:pt x="5332" y="4665"/>
                </a:cubicBezTo>
                <a:lnTo>
                  <a:pt x="5079" y="4746"/>
                </a:lnTo>
                <a:cubicBezTo>
                  <a:pt x="4796" y="4654"/>
                  <a:pt x="4796" y="4654"/>
                  <a:pt x="4755" y="4654"/>
                </a:cubicBezTo>
                <a:cubicBezTo>
                  <a:pt x="4715" y="4654"/>
                  <a:pt x="4685" y="4665"/>
                  <a:pt x="4634" y="4685"/>
                </a:cubicBezTo>
                <a:lnTo>
                  <a:pt x="4634" y="4088"/>
                </a:lnTo>
                <a:close/>
                <a:moveTo>
                  <a:pt x="3258" y="4088"/>
                </a:moveTo>
                <a:lnTo>
                  <a:pt x="3258" y="6495"/>
                </a:lnTo>
                <a:lnTo>
                  <a:pt x="405" y="6495"/>
                </a:lnTo>
                <a:lnTo>
                  <a:pt x="405" y="4088"/>
                </a:lnTo>
                <a:lnTo>
                  <a:pt x="992" y="4088"/>
                </a:lnTo>
                <a:lnTo>
                  <a:pt x="992" y="4958"/>
                </a:lnTo>
                <a:cubicBezTo>
                  <a:pt x="992" y="5074"/>
                  <a:pt x="1081" y="5163"/>
                  <a:pt x="1186" y="5163"/>
                </a:cubicBezTo>
                <a:cubicBezTo>
                  <a:pt x="1209" y="5163"/>
                  <a:pt x="1232" y="5159"/>
                  <a:pt x="1255" y="5150"/>
                </a:cubicBezTo>
                <a:lnTo>
                  <a:pt x="1518" y="5069"/>
                </a:lnTo>
                <a:lnTo>
                  <a:pt x="1771" y="5150"/>
                </a:lnTo>
                <a:cubicBezTo>
                  <a:pt x="1797" y="5160"/>
                  <a:pt x="1819" y="5165"/>
                  <a:pt x="1841" y="5165"/>
                </a:cubicBezTo>
                <a:cubicBezTo>
                  <a:pt x="1862" y="5165"/>
                  <a:pt x="1882" y="5160"/>
                  <a:pt x="1903" y="5150"/>
                </a:cubicBezTo>
                <a:lnTo>
                  <a:pt x="2166" y="5069"/>
                </a:lnTo>
                <a:cubicBezTo>
                  <a:pt x="2449" y="5160"/>
                  <a:pt x="2439" y="5160"/>
                  <a:pt x="2489" y="5160"/>
                </a:cubicBezTo>
                <a:cubicBezTo>
                  <a:pt x="2601" y="5160"/>
                  <a:pt x="2692" y="5069"/>
                  <a:pt x="2692" y="4958"/>
                </a:cubicBezTo>
                <a:lnTo>
                  <a:pt x="2692" y="4088"/>
                </a:lnTo>
                <a:close/>
                <a:moveTo>
                  <a:pt x="6506" y="4088"/>
                </a:moveTo>
                <a:lnTo>
                  <a:pt x="6506" y="6495"/>
                </a:lnTo>
                <a:lnTo>
                  <a:pt x="3663" y="6495"/>
                </a:lnTo>
                <a:lnTo>
                  <a:pt x="3663" y="4088"/>
                </a:lnTo>
                <a:lnTo>
                  <a:pt x="4229" y="4088"/>
                </a:lnTo>
                <a:lnTo>
                  <a:pt x="4229" y="4958"/>
                </a:lnTo>
                <a:cubicBezTo>
                  <a:pt x="4229" y="5074"/>
                  <a:pt x="4318" y="5163"/>
                  <a:pt x="4423" y="5163"/>
                </a:cubicBezTo>
                <a:cubicBezTo>
                  <a:pt x="4446" y="5163"/>
                  <a:pt x="4469" y="5159"/>
                  <a:pt x="4492" y="5150"/>
                </a:cubicBezTo>
                <a:lnTo>
                  <a:pt x="4755" y="5069"/>
                </a:lnTo>
                <a:lnTo>
                  <a:pt x="5008" y="5150"/>
                </a:lnTo>
                <a:cubicBezTo>
                  <a:pt x="5034" y="5160"/>
                  <a:pt x="5056" y="5165"/>
                  <a:pt x="5078" y="5165"/>
                </a:cubicBezTo>
                <a:cubicBezTo>
                  <a:pt x="5099" y="5165"/>
                  <a:pt x="5119" y="5160"/>
                  <a:pt x="5140" y="5150"/>
                </a:cubicBezTo>
                <a:lnTo>
                  <a:pt x="5403" y="5069"/>
                </a:lnTo>
                <a:cubicBezTo>
                  <a:pt x="5686" y="5160"/>
                  <a:pt x="5676" y="5160"/>
                  <a:pt x="5726" y="5160"/>
                </a:cubicBezTo>
                <a:cubicBezTo>
                  <a:pt x="5838" y="5160"/>
                  <a:pt x="5929" y="5069"/>
                  <a:pt x="5929" y="4958"/>
                </a:cubicBezTo>
                <a:lnTo>
                  <a:pt x="5929" y="4088"/>
                </a:lnTo>
                <a:close/>
                <a:moveTo>
                  <a:pt x="4209" y="1"/>
                </a:moveTo>
                <a:cubicBezTo>
                  <a:pt x="4159" y="1"/>
                  <a:pt x="4118" y="11"/>
                  <a:pt x="4078" y="41"/>
                </a:cubicBezTo>
                <a:cubicBezTo>
                  <a:pt x="4067" y="52"/>
                  <a:pt x="4078" y="52"/>
                  <a:pt x="3693" y="436"/>
                </a:cubicBezTo>
                <a:cubicBezTo>
                  <a:pt x="3582" y="558"/>
                  <a:pt x="3521" y="720"/>
                  <a:pt x="3521" y="871"/>
                </a:cubicBezTo>
                <a:lnTo>
                  <a:pt x="1842" y="871"/>
                </a:lnTo>
                <a:cubicBezTo>
                  <a:pt x="1731" y="871"/>
                  <a:pt x="1640" y="962"/>
                  <a:pt x="1640" y="1073"/>
                </a:cubicBezTo>
                <a:lnTo>
                  <a:pt x="1640" y="3683"/>
                </a:lnTo>
                <a:lnTo>
                  <a:pt x="203" y="3683"/>
                </a:lnTo>
                <a:cubicBezTo>
                  <a:pt x="92" y="3683"/>
                  <a:pt x="1" y="3774"/>
                  <a:pt x="1" y="3885"/>
                </a:cubicBezTo>
                <a:lnTo>
                  <a:pt x="1" y="6697"/>
                </a:lnTo>
                <a:cubicBezTo>
                  <a:pt x="1" y="6809"/>
                  <a:pt x="92" y="6900"/>
                  <a:pt x="203" y="6900"/>
                </a:cubicBezTo>
                <a:lnTo>
                  <a:pt x="6708" y="6900"/>
                </a:lnTo>
                <a:cubicBezTo>
                  <a:pt x="6819" y="6900"/>
                  <a:pt x="6910" y="6809"/>
                  <a:pt x="6910" y="6697"/>
                </a:cubicBezTo>
                <a:lnTo>
                  <a:pt x="6910" y="3885"/>
                </a:lnTo>
                <a:cubicBezTo>
                  <a:pt x="6910" y="3774"/>
                  <a:pt x="6819" y="3683"/>
                  <a:pt x="6708" y="3683"/>
                </a:cubicBezTo>
                <a:lnTo>
                  <a:pt x="5281" y="3683"/>
                </a:lnTo>
                <a:lnTo>
                  <a:pt x="5281" y="2864"/>
                </a:lnTo>
                <a:lnTo>
                  <a:pt x="5463" y="3056"/>
                </a:lnTo>
                <a:cubicBezTo>
                  <a:pt x="5504" y="3096"/>
                  <a:pt x="5557" y="3117"/>
                  <a:pt x="5610" y="3117"/>
                </a:cubicBezTo>
                <a:cubicBezTo>
                  <a:pt x="5663" y="3117"/>
                  <a:pt x="5717" y="3096"/>
                  <a:pt x="5757" y="3056"/>
                </a:cubicBezTo>
                <a:lnTo>
                  <a:pt x="6404" y="2408"/>
                </a:lnTo>
                <a:cubicBezTo>
                  <a:pt x="6485" y="2327"/>
                  <a:pt x="6485" y="2196"/>
                  <a:pt x="6404" y="2125"/>
                </a:cubicBezTo>
                <a:lnTo>
                  <a:pt x="6010" y="1721"/>
                </a:lnTo>
                <a:lnTo>
                  <a:pt x="6445" y="1286"/>
                </a:lnTo>
                <a:cubicBezTo>
                  <a:pt x="6677" y="1053"/>
                  <a:pt x="6677" y="669"/>
                  <a:pt x="6445" y="436"/>
                </a:cubicBezTo>
                <a:lnTo>
                  <a:pt x="6081" y="62"/>
                </a:lnTo>
                <a:cubicBezTo>
                  <a:pt x="6040" y="21"/>
                  <a:pt x="5989" y="1"/>
                  <a:pt x="593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247" tIns="91247" rIns="91247" bIns="91247" anchor="ctr" anchorCtr="0">
            <a:noAutofit/>
          </a:bodyPr>
          <a:lstStyle/>
          <a:p>
            <a:endParaRPr/>
          </a:p>
        </p:txBody>
      </p:sp>
      <p:grpSp>
        <p:nvGrpSpPr>
          <p:cNvPr id="712" name="Google Shape;712;p38"/>
          <p:cNvGrpSpPr/>
          <p:nvPr/>
        </p:nvGrpSpPr>
        <p:grpSpPr>
          <a:xfrm>
            <a:off x="2743732" y="2105732"/>
            <a:ext cx="403736" cy="404909"/>
            <a:chOff x="1530873" y="1217168"/>
            <a:chExt cx="403736" cy="404909"/>
          </a:xfrm>
        </p:grpSpPr>
        <p:sp>
          <p:nvSpPr>
            <p:cNvPr id="713" name="Google Shape;713;p38"/>
            <p:cNvSpPr/>
            <p:nvPr/>
          </p:nvSpPr>
          <p:spPr>
            <a:xfrm>
              <a:off x="1575413" y="1547257"/>
              <a:ext cx="36266" cy="23766"/>
            </a:xfrm>
            <a:custGeom>
              <a:avLst/>
              <a:gdLst/>
              <a:ahLst/>
              <a:cxnLst/>
              <a:rect l="l" t="t" r="r" b="b"/>
              <a:pathLst>
                <a:path w="618" h="405" extrusionOk="0">
                  <a:moveTo>
                    <a:pt x="203" y="0"/>
                  </a:moveTo>
                  <a:cubicBezTo>
                    <a:pt x="82" y="0"/>
                    <a:pt x="1" y="92"/>
                    <a:pt x="1" y="203"/>
                  </a:cubicBezTo>
                  <a:cubicBezTo>
                    <a:pt x="1" y="314"/>
                    <a:pt x="82" y="405"/>
                    <a:pt x="203" y="405"/>
                  </a:cubicBezTo>
                  <a:lnTo>
                    <a:pt x="415" y="405"/>
                  </a:lnTo>
                  <a:cubicBezTo>
                    <a:pt x="527" y="405"/>
                    <a:pt x="618" y="314"/>
                    <a:pt x="618" y="203"/>
                  </a:cubicBezTo>
                  <a:cubicBezTo>
                    <a:pt x="618" y="92"/>
                    <a:pt x="527" y="0"/>
                    <a:pt x="41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14" name="Google Shape;714;p38"/>
            <p:cNvSpPr/>
            <p:nvPr/>
          </p:nvSpPr>
          <p:spPr>
            <a:xfrm>
              <a:off x="1575413" y="1496203"/>
              <a:ext cx="36266" cy="23766"/>
            </a:xfrm>
            <a:custGeom>
              <a:avLst/>
              <a:gdLst/>
              <a:ahLst/>
              <a:cxnLst/>
              <a:rect l="l" t="t" r="r" b="b"/>
              <a:pathLst>
                <a:path w="618" h="405" extrusionOk="0">
                  <a:moveTo>
                    <a:pt x="203" y="0"/>
                  </a:moveTo>
                  <a:cubicBezTo>
                    <a:pt x="82" y="0"/>
                    <a:pt x="1" y="92"/>
                    <a:pt x="1" y="203"/>
                  </a:cubicBezTo>
                  <a:cubicBezTo>
                    <a:pt x="1" y="314"/>
                    <a:pt x="82" y="405"/>
                    <a:pt x="203" y="405"/>
                  </a:cubicBezTo>
                  <a:lnTo>
                    <a:pt x="415" y="405"/>
                  </a:lnTo>
                  <a:cubicBezTo>
                    <a:pt x="527" y="405"/>
                    <a:pt x="618" y="314"/>
                    <a:pt x="618" y="203"/>
                  </a:cubicBezTo>
                  <a:cubicBezTo>
                    <a:pt x="618" y="92"/>
                    <a:pt x="527" y="0"/>
                    <a:pt x="41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15" name="Google Shape;715;p38"/>
            <p:cNvSpPr/>
            <p:nvPr/>
          </p:nvSpPr>
          <p:spPr>
            <a:xfrm>
              <a:off x="1575413" y="1445736"/>
              <a:ext cx="36266" cy="23825"/>
            </a:xfrm>
            <a:custGeom>
              <a:avLst/>
              <a:gdLst/>
              <a:ahLst/>
              <a:cxnLst/>
              <a:rect l="l" t="t" r="r" b="b"/>
              <a:pathLst>
                <a:path w="618" h="406" extrusionOk="0">
                  <a:moveTo>
                    <a:pt x="203" y="1"/>
                  </a:moveTo>
                  <a:cubicBezTo>
                    <a:pt x="82" y="1"/>
                    <a:pt x="1" y="91"/>
                    <a:pt x="1" y="203"/>
                  </a:cubicBezTo>
                  <a:cubicBezTo>
                    <a:pt x="1" y="314"/>
                    <a:pt x="82" y="405"/>
                    <a:pt x="203" y="405"/>
                  </a:cubicBezTo>
                  <a:lnTo>
                    <a:pt x="415" y="405"/>
                  </a:lnTo>
                  <a:cubicBezTo>
                    <a:pt x="527" y="405"/>
                    <a:pt x="618" y="314"/>
                    <a:pt x="618" y="203"/>
                  </a:cubicBezTo>
                  <a:cubicBezTo>
                    <a:pt x="618" y="91"/>
                    <a:pt x="527" y="1"/>
                    <a:pt x="4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16" name="Google Shape;716;p38"/>
            <p:cNvSpPr/>
            <p:nvPr/>
          </p:nvSpPr>
          <p:spPr>
            <a:xfrm>
              <a:off x="1676347" y="1445736"/>
              <a:ext cx="36853" cy="23825"/>
            </a:xfrm>
            <a:custGeom>
              <a:avLst/>
              <a:gdLst/>
              <a:ahLst/>
              <a:cxnLst/>
              <a:rect l="l" t="t" r="r" b="b"/>
              <a:pathLst>
                <a:path w="628" h="406" extrusionOk="0">
                  <a:moveTo>
                    <a:pt x="203" y="1"/>
                  </a:moveTo>
                  <a:cubicBezTo>
                    <a:pt x="91" y="1"/>
                    <a:pt x="1" y="91"/>
                    <a:pt x="1" y="203"/>
                  </a:cubicBezTo>
                  <a:cubicBezTo>
                    <a:pt x="1" y="314"/>
                    <a:pt x="91" y="405"/>
                    <a:pt x="203" y="405"/>
                  </a:cubicBezTo>
                  <a:lnTo>
                    <a:pt x="425" y="405"/>
                  </a:lnTo>
                  <a:cubicBezTo>
                    <a:pt x="536" y="405"/>
                    <a:pt x="628" y="314"/>
                    <a:pt x="628" y="203"/>
                  </a:cubicBezTo>
                  <a:cubicBezTo>
                    <a:pt x="628" y="91"/>
                    <a:pt x="536" y="1"/>
                    <a:pt x="42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17" name="Google Shape;717;p38"/>
            <p:cNvSpPr/>
            <p:nvPr/>
          </p:nvSpPr>
          <p:spPr>
            <a:xfrm>
              <a:off x="1752341" y="1445736"/>
              <a:ext cx="36853" cy="23825"/>
            </a:xfrm>
            <a:custGeom>
              <a:avLst/>
              <a:gdLst/>
              <a:ahLst/>
              <a:cxnLst/>
              <a:rect l="l" t="t" r="r" b="b"/>
              <a:pathLst>
                <a:path w="628" h="406" extrusionOk="0">
                  <a:moveTo>
                    <a:pt x="203" y="1"/>
                  </a:moveTo>
                  <a:cubicBezTo>
                    <a:pt x="91" y="1"/>
                    <a:pt x="0" y="91"/>
                    <a:pt x="0" y="203"/>
                  </a:cubicBezTo>
                  <a:cubicBezTo>
                    <a:pt x="0" y="314"/>
                    <a:pt x="91" y="405"/>
                    <a:pt x="203" y="405"/>
                  </a:cubicBezTo>
                  <a:lnTo>
                    <a:pt x="425" y="405"/>
                  </a:lnTo>
                  <a:cubicBezTo>
                    <a:pt x="536" y="405"/>
                    <a:pt x="628" y="314"/>
                    <a:pt x="628" y="203"/>
                  </a:cubicBezTo>
                  <a:cubicBezTo>
                    <a:pt x="628" y="91"/>
                    <a:pt x="536" y="1"/>
                    <a:pt x="42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18" name="Google Shape;718;p38"/>
            <p:cNvSpPr/>
            <p:nvPr/>
          </p:nvSpPr>
          <p:spPr>
            <a:xfrm>
              <a:off x="1530873" y="1217168"/>
              <a:ext cx="403736" cy="404909"/>
            </a:xfrm>
            <a:custGeom>
              <a:avLst/>
              <a:gdLst/>
              <a:ahLst/>
              <a:cxnLst/>
              <a:rect l="l" t="t" r="r" b="b"/>
              <a:pathLst>
                <a:path w="6880" h="6900" extrusionOk="0">
                  <a:moveTo>
                    <a:pt x="5180" y="406"/>
                  </a:moveTo>
                  <a:lnTo>
                    <a:pt x="5180" y="871"/>
                  </a:lnTo>
                  <a:lnTo>
                    <a:pt x="1700" y="871"/>
                  </a:lnTo>
                  <a:lnTo>
                    <a:pt x="1700" y="406"/>
                  </a:lnTo>
                  <a:close/>
                  <a:moveTo>
                    <a:pt x="1731" y="3440"/>
                  </a:moveTo>
                  <a:lnTo>
                    <a:pt x="1731" y="6495"/>
                  </a:lnTo>
                  <a:lnTo>
                    <a:pt x="405" y="6495"/>
                  </a:lnTo>
                  <a:lnTo>
                    <a:pt x="405" y="3440"/>
                  </a:lnTo>
                  <a:close/>
                  <a:moveTo>
                    <a:pt x="3997" y="5160"/>
                  </a:moveTo>
                  <a:lnTo>
                    <a:pt x="3997" y="6495"/>
                  </a:lnTo>
                  <a:lnTo>
                    <a:pt x="2884" y="6495"/>
                  </a:lnTo>
                  <a:lnTo>
                    <a:pt x="2884" y="6030"/>
                  </a:lnTo>
                  <a:lnTo>
                    <a:pt x="3006" y="6030"/>
                  </a:lnTo>
                  <a:cubicBezTo>
                    <a:pt x="3116" y="6030"/>
                    <a:pt x="3208" y="5939"/>
                    <a:pt x="3208" y="5828"/>
                  </a:cubicBezTo>
                  <a:cubicBezTo>
                    <a:pt x="3208" y="5717"/>
                    <a:pt x="3116" y="5625"/>
                    <a:pt x="3006" y="5625"/>
                  </a:cubicBezTo>
                  <a:lnTo>
                    <a:pt x="2884" y="5625"/>
                  </a:lnTo>
                  <a:lnTo>
                    <a:pt x="2884" y="5160"/>
                  </a:lnTo>
                  <a:close/>
                  <a:moveTo>
                    <a:pt x="4745" y="1275"/>
                  </a:moveTo>
                  <a:lnTo>
                    <a:pt x="4745" y="6495"/>
                  </a:lnTo>
                  <a:lnTo>
                    <a:pt x="4402" y="6495"/>
                  </a:lnTo>
                  <a:lnTo>
                    <a:pt x="4402" y="4958"/>
                  </a:lnTo>
                  <a:cubicBezTo>
                    <a:pt x="4402" y="4847"/>
                    <a:pt x="4310" y="4755"/>
                    <a:pt x="4199" y="4755"/>
                  </a:cubicBezTo>
                  <a:lnTo>
                    <a:pt x="2682" y="4755"/>
                  </a:lnTo>
                  <a:cubicBezTo>
                    <a:pt x="2570" y="4755"/>
                    <a:pt x="2480" y="4847"/>
                    <a:pt x="2480" y="4958"/>
                  </a:cubicBezTo>
                  <a:lnTo>
                    <a:pt x="2480" y="6495"/>
                  </a:lnTo>
                  <a:lnTo>
                    <a:pt x="2136" y="6495"/>
                  </a:lnTo>
                  <a:lnTo>
                    <a:pt x="2136" y="1275"/>
                  </a:lnTo>
                  <a:close/>
                  <a:moveTo>
                    <a:pt x="6475" y="3440"/>
                  </a:moveTo>
                  <a:lnTo>
                    <a:pt x="6475" y="6495"/>
                  </a:lnTo>
                  <a:lnTo>
                    <a:pt x="5150" y="6495"/>
                  </a:lnTo>
                  <a:lnTo>
                    <a:pt x="5150" y="3440"/>
                  </a:lnTo>
                  <a:close/>
                  <a:moveTo>
                    <a:pt x="1498" y="1"/>
                  </a:moveTo>
                  <a:cubicBezTo>
                    <a:pt x="1387" y="1"/>
                    <a:pt x="1296" y="92"/>
                    <a:pt x="1296" y="203"/>
                  </a:cubicBezTo>
                  <a:lnTo>
                    <a:pt x="1296" y="1073"/>
                  </a:lnTo>
                  <a:cubicBezTo>
                    <a:pt x="1296" y="1185"/>
                    <a:pt x="1387" y="1275"/>
                    <a:pt x="1498" y="1275"/>
                  </a:cubicBezTo>
                  <a:lnTo>
                    <a:pt x="1731" y="1275"/>
                  </a:lnTo>
                  <a:lnTo>
                    <a:pt x="1731" y="3036"/>
                  </a:lnTo>
                  <a:lnTo>
                    <a:pt x="203" y="3036"/>
                  </a:lnTo>
                  <a:cubicBezTo>
                    <a:pt x="92" y="3036"/>
                    <a:pt x="1" y="3127"/>
                    <a:pt x="1" y="3238"/>
                  </a:cubicBezTo>
                  <a:lnTo>
                    <a:pt x="1" y="6697"/>
                  </a:lnTo>
                  <a:cubicBezTo>
                    <a:pt x="1" y="6809"/>
                    <a:pt x="92" y="6900"/>
                    <a:pt x="203" y="6900"/>
                  </a:cubicBezTo>
                  <a:lnTo>
                    <a:pt x="6677" y="6900"/>
                  </a:lnTo>
                  <a:cubicBezTo>
                    <a:pt x="6789" y="6900"/>
                    <a:pt x="6879" y="6809"/>
                    <a:pt x="6879" y="6697"/>
                  </a:cubicBezTo>
                  <a:lnTo>
                    <a:pt x="6879" y="3238"/>
                  </a:lnTo>
                  <a:cubicBezTo>
                    <a:pt x="6879" y="3127"/>
                    <a:pt x="6789" y="3036"/>
                    <a:pt x="6677" y="3036"/>
                  </a:cubicBezTo>
                  <a:lnTo>
                    <a:pt x="5150" y="3036"/>
                  </a:lnTo>
                  <a:lnTo>
                    <a:pt x="5150" y="1275"/>
                  </a:lnTo>
                  <a:lnTo>
                    <a:pt x="5382" y="1275"/>
                  </a:lnTo>
                  <a:cubicBezTo>
                    <a:pt x="5494" y="1275"/>
                    <a:pt x="5585" y="1185"/>
                    <a:pt x="5585" y="1073"/>
                  </a:cubicBezTo>
                  <a:lnTo>
                    <a:pt x="5585" y="203"/>
                  </a:lnTo>
                  <a:cubicBezTo>
                    <a:pt x="5585" y="92"/>
                    <a:pt x="5494" y="1"/>
                    <a:pt x="538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19" name="Google Shape;719;p38"/>
            <p:cNvSpPr/>
            <p:nvPr/>
          </p:nvSpPr>
          <p:spPr>
            <a:xfrm>
              <a:off x="1853802" y="1547257"/>
              <a:ext cx="36324" cy="23766"/>
            </a:xfrm>
            <a:custGeom>
              <a:avLst/>
              <a:gdLst/>
              <a:ahLst/>
              <a:cxnLst/>
              <a:rect l="l" t="t" r="r" b="b"/>
              <a:pathLst>
                <a:path w="619" h="405" extrusionOk="0">
                  <a:moveTo>
                    <a:pt x="203" y="0"/>
                  </a:moveTo>
                  <a:cubicBezTo>
                    <a:pt x="92" y="0"/>
                    <a:pt x="1" y="92"/>
                    <a:pt x="1" y="203"/>
                  </a:cubicBezTo>
                  <a:cubicBezTo>
                    <a:pt x="1" y="314"/>
                    <a:pt x="92" y="405"/>
                    <a:pt x="203" y="405"/>
                  </a:cubicBezTo>
                  <a:lnTo>
                    <a:pt x="416" y="405"/>
                  </a:lnTo>
                  <a:cubicBezTo>
                    <a:pt x="527" y="405"/>
                    <a:pt x="618" y="314"/>
                    <a:pt x="618" y="203"/>
                  </a:cubicBezTo>
                  <a:cubicBezTo>
                    <a:pt x="618" y="92"/>
                    <a:pt x="527" y="0"/>
                    <a:pt x="4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20" name="Google Shape;720;p38"/>
            <p:cNvSpPr/>
            <p:nvPr/>
          </p:nvSpPr>
          <p:spPr>
            <a:xfrm>
              <a:off x="1853802" y="1496203"/>
              <a:ext cx="36324" cy="23766"/>
            </a:xfrm>
            <a:custGeom>
              <a:avLst/>
              <a:gdLst/>
              <a:ahLst/>
              <a:cxnLst/>
              <a:rect l="l" t="t" r="r" b="b"/>
              <a:pathLst>
                <a:path w="619" h="405" extrusionOk="0">
                  <a:moveTo>
                    <a:pt x="203" y="0"/>
                  </a:moveTo>
                  <a:cubicBezTo>
                    <a:pt x="92" y="0"/>
                    <a:pt x="1" y="92"/>
                    <a:pt x="1" y="203"/>
                  </a:cubicBezTo>
                  <a:cubicBezTo>
                    <a:pt x="1" y="314"/>
                    <a:pt x="92" y="405"/>
                    <a:pt x="203" y="405"/>
                  </a:cubicBezTo>
                  <a:lnTo>
                    <a:pt x="416" y="405"/>
                  </a:lnTo>
                  <a:cubicBezTo>
                    <a:pt x="527" y="405"/>
                    <a:pt x="618" y="314"/>
                    <a:pt x="618" y="203"/>
                  </a:cubicBezTo>
                  <a:cubicBezTo>
                    <a:pt x="618" y="92"/>
                    <a:pt x="527" y="0"/>
                    <a:pt x="4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21" name="Google Shape;721;p38"/>
            <p:cNvSpPr/>
            <p:nvPr/>
          </p:nvSpPr>
          <p:spPr>
            <a:xfrm>
              <a:off x="1853802" y="1445736"/>
              <a:ext cx="36324" cy="23825"/>
            </a:xfrm>
            <a:custGeom>
              <a:avLst/>
              <a:gdLst/>
              <a:ahLst/>
              <a:cxnLst/>
              <a:rect l="l" t="t" r="r" b="b"/>
              <a:pathLst>
                <a:path w="619" h="406" extrusionOk="0">
                  <a:moveTo>
                    <a:pt x="203" y="1"/>
                  </a:moveTo>
                  <a:cubicBezTo>
                    <a:pt x="92" y="1"/>
                    <a:pt x="1" y="91"/>
                    <a:pt x="1" y="203"/>
                  </a:cubicBezTo>
                  <a:cubicBezTo>
                    <a:pt x="1" y="314"/>
                    <a:pt x="92" y="405"/>
                    <a:pt x="203" y="405"/>
                  </a:cubicBezTo>
                  <a:lnTo>
                    <a:pt x="416" y="405"/>
                  </a:lnTo>
                  <a:cubicBezTo>
                    <a:pt x="527" y="405"/>
                    <a:pt x="618" y="314"/>
                    <a:pt x="618" y="203"/>
                  </a:cubicBezTo>
                  <a:cubicBezTo>
                    <a:pt x="618" y="91"/>
                    <a:pt x="527" y="1"/>
                    <a:pt x="41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22" name="Google Shape;722;p38"/>
            <p:cNvSpPr/>
            <p:nvPr/>
          </p:nvSpPr>
          <p:spPr>
            <a:xfrm>
              <a:off x="1676347" y="1312762"/>
              <a:ext cx="112846" cy="112260"/>
            </a:xfrm>
            <a:custGeom>
              <a:avLst/>
              <a:gdLst/>
              <a:ahLst/>
              <a:cxnLst/>
              <a:rect l="l" t="t" r="r" b="b"/>
              <a:pathLst>
                <a:path w="1923" h="1913" extrusionOk="0">
                  <a:moveTo>
                    <a:pt x="1083" y="406"/>
                  </a:moveTo>
                  <a:lnTo>
                    <a:pt x="1083" y="638"/>
                  </a:lnTo>
                  <a:cubicBezTo>
                    <a:pt x="1083" y="749"/>
                    <a:pt x="1174" y="840"/>
                    <a:pt x="1285" y="840"/>
                  </a:cubicBezTo>
                  <a:lnTo>
                    <a:pt x="1518" y="840"/>
                  </a:lnTo>
                  <a:lnTo>
                    <a:pt x="1518" y="1083"/>
                  </a:lnTo>
                  <a:lnTo>
                    <a:pt x="1285" y="1083"/>
                  </a:lnTo>
                  <a:cubicBezTo>
                    <a:pt x="1174" y="1083"/>
                    <a:pt x="1083" y="1174"/>
                    <a:pt x="1083" y="1285"/>
                  </a:cubicBezTo>
                  <a:lnTo>
                    <a:pt x="1083" y="1508"/>
                  </a:lnTo>
                  <a:lnTo>
                    <a:pt x="840" y="1508"/>
                  </a:lnTo>
                  <a:lnTo>
                    <a:pt x="840" y="1285"/>
                  </a:lnTo>
                  <a:cubicBezTo>
                    <a:pt x="840" y="1174"/>
                    <a:pt x="749" y="1083"/>
                    <a:pt x="637" y="1083"/>
                  </a:cubicBezTo>
                  <a:lnTo>
                    <a:pt x="405" y="1083"/>
                  </a:lnTo>
                  <a:lnTo>
                    <a:pt x="405" y="840"/>
                  </a:lnTo>
                  <a:lnTo>
                    <a:pt x="637" y="840"/>
                  </a:lnTo>
                  <a:cubicBezTo>
                    <a:pt x="749" y="840"/>
                    <a:pt x="840" y="749"/>
                    <a:pt x="840" y="638"/>
                  </a:cubicBezTo>
                  <a:lnTo>
                    <a:pt x="840" y="406"/>
                  </a:lnTo>
                  <a:close/>
                  <a:moveTo>
                    <a:pt x="637" y="1"/>
                  </a:moveTo>
                  <a:cubicBezTo>
                    <a:pt x="527" y="1"/>
                    <a:pt x="435" y="92"/>
                    <a:pt x="435" y="203"/>
                  </a:cubicBezTo>
                  <a:lnTo>
                    <a:pt x="435" y="435"/>
                  </a:lnTo>
                  <a:lnTo>
                    <a:pt x="203" y="435"/>
                  </a:lnTo>
                  <a:cubicBezTo>
                    <a:pt x="91" y="435"/>
                    <a:pt x="1" y="527"/>
                    <a:pt x="1" y="638"/>
                  </a:cubicBezTo>
                  <a:lnTo>
                    <a:pt x="1" y="1285"/>
                  </a:lnTo>
                  <a:cubicBezTo>
                    <a:pt x="1" y="1397"/>
                    <a:pt x="91" y="1488"/>
                    <a:pt x="203" y="1488"/>
                  </a:cubicBezTo>
                  <a:lnTo>
                    <a:pt x="435" y="1488"/>
                  </a:lnTo>
                  <a:lnTo>
                    <a:pt x="435" y="1710"/>
                  </a:lnTo>
                  <a:cubicBezTo>
                    <a:pt x="435" y="1822"/>
                    <a:pt x="527" y="1912"/>
                    <a:pt x="637" y="1912"/>
                  </a:cubicBezTo>
                  <a:lnTo>
                    <a:pt x="1285" y="1912"/>
                  </a:lnTo>
                  <a:cubicBezTo>
                    <a:pt x="1397" y="1912"/>
                    <a:pt x="1487" y="1822"/>
                    <a:pt x="1487" y="1710"/>
                  </a:cubicBezTo>
                  <a:lnTo>
                    <a:pt x="1487" y="1488"/>
                  </a:lnTo>
                  <a:lnTo>
                    <a:pt x="1720" y="1488"/>
                  </a:lnTo>
                  <a:cubicBezTo>
                    <a:pt x="1831" y="1488"/>
                    <a:pt x="1923" y="1397"/>
                    <a:pt x="1923" y="1285"/>
                  </a:cubicBezTo>
                  <a:lnTo>
                    <a:pt x="1923" y="638"/>
                  </a:lnTo>
                  <a:cubicBezTo>
                    <a:pt x="1923" y="527"/>
                    <a:pt x="1831" y="435"/>
                    <a:pt x="1720" y="435"/>
                  </a:cubicBezTo>
                  <a:lnTo>
                    <a:pt x="1487" y="435"/>
                  </a:lnTo>
                  <a:lnTo>
                    <a:pt x="1487" y="203"/>
                  </a:lnTo>
                  <a:cubicBezTo>
                    <a:pt x="1487" y="92"/>
                    <a:pt x="1397" y="1"/>
                    <a:pt x="128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9458" name="Picture 2" descr="https://sun9-11.userapi.com/s/v1/ig2/-naoVoAKONiO0NIrhid05VgchtdMu8u_XmOz2fZ2pKyOqkENX8psfke6iIDKQOWAnHi9PGP2IfhO-mqAbx-SvEYf.jpg?size=2560x1707&amp;quality=96&amp;type=albu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-34229"/>
            <a:ext cx="7776864" cy="5185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3616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7" name="Google Shape;947;p43"/>
          <p:cNvSpPr/>
          <p:nvPr/>
        </p:nvSpPr>
        <p:spPr>
          <a:xfrm>
            <a:off x="372885" y="1352883"/>
            <a:ext cx="8591051" cy="1347300"/>
          </a:xfrm>
          <a:prstGeom prst="roundRect">
            <a:avLst>
              <a:gd name="adj" fmla="val 50000"/>
            </a:avLst>
          </a:prstGeom>
          <a:solidFill>
            <a:schemeClr val="accent6"/>
          </a:solidFill>
          <a:ln w="762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91247" tIns="91247" rIns="91247" bIns="91247" anchor="ctr" anchorCtr="0">
            <a:noAutofit/>
          </a:bodyPr>
          <a:lstStyle/>
          <a:p>
            <a:pPr algn="ctr"/>
            <a:endParaRPr/>
          </a:p>
        </p:txBody>
      </p:sp>
      <p:sp>
        <p:nvSpPr>
          <p:cNvPr id="948" name="Google Shape;948;p43"/>
          <p:cNvSpPr txBox="1">
            <a:spLocks noGrp="1"/>
          </p:cNvSpPr>
          <p:nvPr>
            <p:ph type="title"/>
          </p:nvPr>
        </p:nvSpPr>
        <p:spPr>
          <a:xfrm>
            <a:off x="407722" y="1784795"/>
            <a:ext cx="8400054" cy="1731237"/>
          </a:xfrm>
          <a:prstGeom prst="rect">
            <a:avLst/>
          </a:prstGeom>
        </p:spPr>
        <p:txBody>
          <a:bodyPr spcFirstLastPara="1" wrap="square" lIns="91247" tIns="91247" rIns="91247" bIns="91247" anchor="ctr" anchorCtr="0">
            <a:noAutofit/>
          </a:bodyPr>
          <a:lstStyle/>
          <a:p>
            <a:pPr lvl="0"/>
            <a:r>
              <a:rPr lang="ru-RU" sz="5400" dirty="0"/>
              <a:t>Событийное волонтёрство</a:t>
            </a:r>
            <a:br>
              <a:rPr lang="ru-RU" sz="5400" dirty="0"/>
            </a:br>
            <a:r>
              <a:rPr lang="ru-RU" sz="5400" dirty="0"/>
              <a:t/>
            </a:r>
            <a:br>
              <a:rPr lang="ru-RU" sz="5400" dirty="0"/>
            </a:br>
            <a:endParaRPr lang="ru-RU" sz="5400" dirty="0"/>
          </a:p>
        </p:txBody>
      </p:sp>
      <p:sp>
        <p:nvSpPr>
          <p:cNvPr id="949" name="Google Shape;949;p43"/>
          <p:cNvSpPr/>
          <p:nvPr/>
        </p:nvSpPr>
        <p:spPr>
          <a:xfrm flipH="1">
            <a:off x="-144277" y="158991"/>
            <a:ext cx="6871377" cy="1176400"/>
          </a:xfrm>
          <a:custGeom>
            <a:avLst/>
            <a:gdLst/>
            <a:ahLst/>
            <a:cxnLst/>
            <a:rect l="l" t="t" r="r" b="b"/>
            <a:pathLst>
              <a:path w="175054" h="47056" extrusionOk="0">
                <a:moveTo>
                  <a:pt x="175054" y="15483"/>
                </a:moveTo>
                <a:cubicBezTo>
                  <a:pt x="163769" y="-5214"/>
                  <a:pt x="127070" y="-1633"/>
                  <a:pt x="104916" y="6423"/>
                </a:cubicBezTo>
                <a:cubicBezTo>
                  <a:pt x="91837" y="11179"/>
                  <a:pt x="78211" y="16067"/>
                  <a:pt x="64294" y="16067"/>
                </a:cubicBezTo>
                <a:cubicBezTo>
                  <a:pt x="58433" y="16067"/>
                  <a:pt x="51006" y="15967"/>
                  <a:pt x="47344" y="11391"/>
                </a:cubicBezTo>
                <a:cubicBezTo>
                  <a:pt x="45332" y="8876"/>
                  <a:pt x="44482" y="4024"/>
                  <a:pt x="46759" y="1747"/>
                </a:cubicBezTo>
                <a:cubicBezTo>
                  <a:pt x="49940" y="-1434"/>
                  <a:pt x="56459" y="421"/>
                  <a:pt x="60202" y="2916"/>
                </a:cubicBezTo>
                <a:cubicBezTo>
                  <a:pt x="68984" y="8770"/>
                  <a:pt x="71305" y="25598"/>
                  <a:pt x="65170" y="34186"/>
                </a:cubicBezTo>
                <a:cubicBezTo>
                  <a:pt x="52469" y="51964"/>
                  <a:pt x="20723" y="48123"/>
                  <a:pt x="0" y="41200"/>
                </a:cubicBezTo>
              </a:path>
            </a:pathLst>
          </a:custGeom>
          <a:noFill/>
          <a:ln w="19050" cap="flat" cmpd="sng">
            <a:solidFill>
              <a:schemeClr val="accent5"/>
            </a:solidFill>
            <a:prstDash val="dot"/>
            <a:round/>
            <a:headEnd type="none" w="med" len="med"/>
            <a:tailEnd type="none" w="med" len="med"/>
          </a:ln>
        </p:spPr>
      </p:sp>
      <p:grpSp>
        <p:nvGrpSpPr>
          <p:cNvPr id="950" name="Google Shape;950;p43"/>
          <p:cNvGrpSpPr/>
          <p:nvPr/>
        </p:nvGrpSpPr>
        <p:grpSpPr>
          <a:xfrm flipH="1">
            <a:off x="218463" y="305455"/>
            <a:ext cx="1008370" cy="1049504"/>
            <a:chOff x="8072874" y="1531725"/>
            <a:chExt cx="794994" cy="827423"/>
          </a:xfrm>
        </p:grpSpPr>
        <p:sp>
          <p:nvSpPr>
            <p:cNvPr id="951" name="Google Shape;951;p43"/>
            <p:cNvSpPr/>
            <p:nvPr/>
          </p:nvSpPr>
          <p:spPr>
            <a:xfrm>
              <a:off x="8072874" y="1531725"/>
              <a:ext cx="794994" cy="827423"/>
            </a:xfrm>
            <a:custGeom>
              <a:avLst/>
              <a:gdLst/>
              <a:ahLst/>
              <a:cxnLst/>
              <a:rect l="l" t="t" r="r" b="b"/>
              <a:pathLst>
                <a:path w="9904" h="10308" extrusionOk="0">
                  <a:moveTo>
                    <a:pt x="7678" y="4015"/>
                  </a:moveTo>
                  <a:lnTo>
                    <a:pt x="6939" y="4470"/>
                  </a:lnTo>
                  <a:cubicBezTo>
                    <a:pt x="6980" y="4429"/>
                    <a:pt x="7000" y="4379"/>
                    <a:pt x="7020" y="4328"/>
                  </a:cubicBezTo>
                  <a:cubicBezTo>
                    <a:pt x="7112" y="4238"/>
                    <a:pt x="7202" y="4166"/>
                    <a:pt x="7314" y="4116"/>
                  </a:cubicBezTo>
                  <a:cubicBezTo>
                    <a:pt x="7435" y="4056"/>
                    <a:pt x="7557" y="4025"/>
                    <a:pt x="7678" y="4015"/>
                  </a:cubicBezTo>
                  <a:close/>
                  <a:moveTo>
                    <a:pt x="4745" y="4238"/>
                  </a:moveTo>
                  <a:cubicBezTo>
                    <a:pt x="4856" y="4238"/>
                    <a:pt x="4957" y="4238"/>
                    <a:pt x="5058" y="4258"/>
                  </a:cubicBezTo>
                  <a:lnTo>
                    <a:pt x="4765" y="4824"/>
                  </a:lnTo>
                  <a:lnTo>
                    <a:pt x="4644" y="4238"/>
                  </a:lnTo>
                  <a:close/>
                  <a:moveTo>
                    <a:pt x="4919" y="0"/>
                  </a:moveTo>
                  <a:cubicBezTo>
                    <a:pt x="4504" y="0"/>
                    <a:pt x="4090" y="55"/>
                    <a:pt x="3682" y="161"/>
                  </a:cubicBezTo>
                  <a:cubicBezTo>
                    <a:pt x="3156" y="302"/>
                    <a:pt x="2650" y="535"/>
                    <a:pt x="2196" y="839"/>
                  </a:cubicBezTo>
                  <a:cubicBezTo>
                    <a:pt x="1730" y="1142"/>
                    <a:pt x="1326" y="1516"/>
                    <a:pt x="982" y="1951"/>
                  </a:cubicBezTo>
                  <a:cubicBezTo>
                    <a:pt x="668" y="2356"/>
                    <a:pt x="425" y="2791"/>
                    <a:pt x="233" y="3267"/>
                  </a:cubicBezTo>
                  <a:lnTo>
                    <a:pt x="233" y="3276"/>
                  </a:lnTo>
                  <a:cubicBezTo>
                    <a:pt x="0" y="3550"/>
                    <a:pt x="51" y="3964"/>
                    <a:pt x="324" y="4187"/>
                  </a:cubicBezTo>
                  <a:lnTo>
                    <a:pt x="1690" y="5290"/>
                  </a:lnTo>
                  <a:cubicBezTo>
                    <a:pt x="1649" y="5299"/>
                    <a:pt x="1619" y="5310"/>
                    <a:pt x="1589" y="5330"/>
                  </a:cubicBezTo>
                  <a:cubicBezTo>
                    <a:pt x="1447" y="5421"/>
                    <a:pt x="1346" y="5553"/>
                    <a:pt x="1315" y="5715"/>
                  </a:cubicBezTo>
                  <a:lnTo>
                    <a:pt x="678" y="8345"/>
                  </a:lnTo>
                  <a:cubicBezTo>
                    <a:pt x="647" y="8506"/>
                    <a:pt x="668" y="8678"/>
                    <a:pt x="759" y="8820"/>
                  </a:cubicBezTo>
                  <a:cubicBezTo>
                    <a:pt x="850" y="8961"/>
                    <a:pt x="991" y="9053"/>
                    <a:pt x="1153" y="9093"/>
                  </a:cubicBezTo>
                  <a:lnTo>
                    <a:pt x="4583" y="9801"/>
                  </a:lnTo>
                  <a:cubicBezTo>
                    <a:pt x="4653" y="9851"/>
                    <a:pt x="4734" y="9882"/>
                    <a:pt x="4826" y="9892"/>
                  </a:cubicBezTo>
                  <a:cubicBezTo>
                    <a:pt x="4856" y="9897"/>
                    <a:pt x="4889" y="9900"/>
                    <a:pt x="4922" y="9900"/>
                  </a:cubicBezTo>
                  <a:cubicBezTo>
                    <a:pt x="4954" y="9900"/>
                    <a:pt x="4987" y="9897"/>
                    <a:pt x="5017" y="9892"/>
                  </a:cubicBezTo>
                  <a:lnTo>
                    <a:pt x="6939" y="10297"/>
                  </a:lnTo>
                  <a:cubicBezTo>
                    <a:pt x="6990" y="10307"/>
                    <a:pt x="7031" y="10307"/>
                    <a:pt x="7071" y="10307"/>
                  </a:cubicBezTo>
                  <a:cubicBezTo>
                    <a:pt x="7193" y="10307"/>
                    <a:pt x="7314" y="10267"/>
                    <a:pt x="7425" y="10195"/>
                  </a:cubicBezTo>
                  <a:cubicBezTo>
                    <a:pt x="7557" y="10105"/>
                    <a:pt x="7647" y="9953"/>
                    <a:pt x="7678" y="9781"/>
                  </a:cubicBezTo>
                  <a:lnTo>
                    <a:pt x="8012" y="7313"/>
                  </a:lnTo>
                  <a:cubicBezTo>
                    <a:pt x="8052" y="6999"/>
                    <a:pt x="7850" y="6706"/>
                    <a:pt x="7546" y="6635"/>
                  </a:cubicBezTo>
                  <a:lnTo>
                    <a:pt x="6383" y="6342"/>
                  </a:lnTo>
                  <a:lnTo>
                    <a:pt x="9509" y="4409"/>
                  </a:lnTo>
                  <a:cubicBezTo>
                    <a:pt x="9812" y="4217"/>
                    <a:pt x="9904" y="3822"/>
                    <a:pt x="9722" y="3519"/>
                  </a:cubicBezTo>
                  <a:cubicBezTo>
                    <a:pt x="9711" y="3499"/>
                    <a:pt x="9701" y="3479"/>
                    <a:pt x="9681" y="3469"/>
                  </a:cubicBezTo>
                  <a:cubicBezTo>
                    <a:pt x="9630" y="3317"/>
                    <a:pt x="9569" y="3155"/>
                    <a:pt x="9509" y="3013"/>
                  </a:cubicBezTo>
                  <a:cubicBezTo>
                    <a:pt x="9509" y="3004"/>
                    <a:pt x="9499" y="3004"/>
                    <a:pt x="9499" y="3004"/>
                  </a:cubicBezTo>
                  <a:cubicBezTo>
                    <a:pt x="9135" y="2174"/>
                    <a:pt x="8548" y="1466"/>
                    <a:pt x="7830" y="940"/>
                  </a:cubicBezTo>
                  <a:cubicBezTo>
                    <a:pt x="7092" y="414"/>
                    <a:pt x="6231" y="90"/>
                    <a:pt x="5341" y="19"/>
                  </a:cubicBezTo>
                  <a:cubicBezTo>
                    <a:pt x="5201" y="6"/>
                    <a:pt x="5060" y="0"/>
                    <a:pt x="49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52" name="Google Shape;952;p43"/>
            <p:cNvSpPr/>
            <p:nvPr/>
          </p:nvSpPr>
          <p:spPr>
            <a:xfrm>
              <a:off x="8132114" y="1704548"/>
              <a:ext cx="676435" cy="156767"/>
            </a:xfrm>
            <a:custGeom>
              <a:avLst/>
              <a:gdLst/>
              <a:ahLst/>
              <a:cxnLst/>
              <a:rect l="l" t="t" r="r" b="b"/>
              <a:pathLst>
                <a:path w="8427" h="1953" extrusionOk="0">
                  <a:moveTo>
                    <a:pt x="1073" y="1"/>
                  </a:moveTo>
                  <a:cubicBezTo>
                    <a:pt x="709" y="507"/>
                    <a:pt x="355" y="1022"/>
                    <a:pt x="1" y="1528"/>
                  </a:cubicBezTo>
                  <a:cubicBezTo>
                    <a:pt x="141" y="1477"/>
                    <a:pt x="431" y="1391"/>
                    <a:pt x="804" y="1391"/>
                  </a:cubicBezTo>
                  <a:cubicBezTo>
                    <a:pt x="1025" y="1391"/>
                    <a:pt x="1275" y="1421"/>
                    <a:pt x="1538" y="1508"/>
                  </a:cubicBezTo>
                  <a:cubicBezTo>
                    <a:pt x="1903" y="1629"/>
                    <a:pt x="2166" y="1811"/>
                    <a:pt x="2337" y="1953"/>
                  </a:cubicBezTo>
                  <a:cubicBezTo>
                    <a:pt x="2570" y="1801"/>
                    <a:pt x="3167" y="1467"/>
                    <a:pt x="4007" y="1467"/>
                  </a:cubicBezTo>
                  <a:cubicBezTo>
                    <a:pt x="4836" y="1467"/>
                    <a:pt x="5433" y="1801"/>
                    <a:pt x="5675" y="1953"/>
                  </a:cubicBezTo>
                  <a:cubicBezTo>
                    <a:pt x="5797" y="1771"/>
                    <a:pt x="6010" y="1559"/>
                    <a:pt x="6313" y="1406"/>
                  </a:cubicBezTo>
                  <a:cubicBezTo>
                    <a:pt x="6552" y="1291"/>
                    <a:pt x="6797" y="1246"/>
                    <a:pt x="7031" y="1246"/>
                  </a:cubicBezTo>
                  <a:cubicBezTo>
                    <a:pt x="7757" y="1246"/>
                    <a:pt x="8381" y="1672"/>
                    <a:pt x="8427" y="1710"/>
                  </a:cubicBezTo>
                  <a:lnTo>
                    <a:pt x="8204" y="1103"/>
                  </a:lnTo>
                  <a:lnTo>
                    <a:pt x="6970" y="61"/>
                  </a:lnTo>
                  <a:lnTo>
                    <a:pt x="1073" y="1"/>
                  </a:lnTo>
                  <a:close/>
                </a:path>
              </a:pathLst>
            </a:custGeom>
            <a:solidFill>
              <a:srgbClr val="C64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53" name="Google Shape;953;p43"/>
            <p:cNvSpPr/>
            <p:nvPr/>
          </p:nvSpPr>
          <p:spPr>
            <a:xfrm>
              <a:off x="8132114" y="1580770"/>
              <a:ext cx="676435" cy="261038"/>
            </a:xfrm>
            <a:custGeom>
              <a:avLst/>
              <a:gdLst/>
              <a:ahLst/>
              <a:cxnLst/>
              <a:rect l="l" t="t" r="r" b="b"/>
              <a:pathLst>
                <a:path w="8427" h="3252" extrusionOk="0">
                  <a:moveTo>
                    <a:pt x="4207" y="1"/>
                  </a:moveTo>
                  <a:cubicBezTo>
                    <a:pt x="2345" y="1"/>
                    <a:pt x="630" y="1221"/>
                    <a:pt x="1" y="3070"/>
                  </a:cubicBezTo>
                  <a:cubicBezTo>
                    <a:pt x="112" y="2898"/>
                    <a:pt x="588" y="2251"/>
                    <a:pt x="1478" y="2038"/>
                  </a:cubicBezTo>
                  <a:cubicBezTo>
                    <a:pt x="1686" y="1987"/>
                    <a:pt x="1883" y="1969"/>
                    <a:pt x="2062" y="1969"/>
                  </a:cubicBezTo>
                  <a:cubicBezTo>
                    <a:pt x="2455" y="1969"/>
                    <a:pt x="2761" y="2060"/>
                    <a:pt x="2914" y="2109"/>
                  </a:cubicBezTo>
                  <a:cubicBezTo>
                    <a:pt x="3022" y="2021"/>
                    <a:pt x="3548" y="1571"/>
                    <a:pt x="4336" y="1571"/>
                  </a:cubicBezTo>
                  <a:cubicBezTo>
                    <a:pt x="4361" y="1571"/>
                    <a:pt x="4386" y="1572"/>
                    <a:pt x="4411" y="1573"/>
                  </a:cubicBezTo>
                  <a:cubicBezTo>
                    <a:pt x="5200" y="1613"/>
                    <a:pt x="5686" y="2079"/>
                    <a:pt x="5797" y="2190"/>
                  </a:cubicBezTo>
                  <a:cubicBezTo>
                    <a:pt x="5932" y="2145"/>
                    <a:pt x="6172" y="2084"/>
                    <a:pt x="6473" y="2084"/>
                  </a:cubicBezTo>
                  <a:cubicBezTo>
                    <a:pt x="6645" y="2084"/>
                    <a:pt x="6838" y="2104"/>
                    <a:pt x="7041" y="2159"/>
                  </a:cubicBezTo>
                  <a:cubicBezTo>
                    <a:pt x="7921" y="2393"/>
                    <a:pt x="8346" y="3101"/>
                    <a:pt x="8427" y="3252"/>
                  </a:cubicBezTo>
                  <a:cubicBezTo>
                    <a:pt x="7911" y="1451"/>
                    <a:pt x="6354" y="167"/>
                    <a:pt x="4553" y="15"/>
                  </a:cubicBezTo>
                  <a:cubicBezTo>
                    <a:pt x="4437" y="6"/>
                    <a:pt x="4322" y="1"/>
                    <a:pt x="4207" y="1"/>
                  </a:cubicBezTo>
                  <a:close/>
                </a:path>
              </a:pathLst>
            </a:custGeom>
            <a:solidFill>
              <a:srgbClr val="E65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54" name="Google Shape;954;p43"/>
            <p:cNvSpPr/>
            <p:nvPr/>
          </p:nvSpPr>
          <p:spPr>
            <a:xfrm>
              <a:off x="8128020" y="1824151"/>
              <a:ext cx="683820" cy="251566"/>
            </a:xfrm>
            <a:custGeom>
              <a:avLst/>
              <a:gdLst/>
              <a:ahLst/>
              <a:cxnLst/>
              <a:rect l="l" t="t" r="r" b="b"/>
              <a:pathLst>
                <a:path w="8519" h="3134" extrusionOk="0">
                  <a:moveTo>
                    <a:pt x="47" y="1"/>
                  </a:moveTo>
                  <a:cubicBezTo>
                    <a:pt x="37" y="1"/>
                    <a:pt x="27" y="6"/>
                    <a:pt x="21" y="18"/>
                  </a:cubicBezTo>
                  <a:cubicBezTo>
                    <a:pt x="1" y="28"/>
                    <a:pt x="11" y="58"/>
                    <a:pt x="21" y="69"/>
                  </a:cubicBezTo>
                  <a:lnTo>
                    <a:pt x="3804" y="3124"/>
                  </a:lnTo>
                  <a:cubicBezTo>
                    <a:pt x="3815" y="3133"/>
                    <a:pt x="3825" y="3133"/>
                    <a:pt x="3825" y="3133"/>
                  </a:cubicBezTo>
                  <a:lnTo>
                    <a:pt x="3845" y="3133"/>
                  </a:lnTo>
                  <a:lnTo>
                    <a:pt x="8498" y="251"/>
                  </a:lnTo>
                  <a:cubicBezTo>
                    <a:pt x="8518" y="240"/>
                    <a:pt x="8518" y="210"/>
                    <a:pt x="8509" y="200"/>
                  </a:cubicBezTo>
                  <a:cubicBezTo>
                    <a:pt x="8501" y="185"/>
                    <a:pt x="8488" y="176"/>
                    <a:pt x="8474" y="176"/>
                  </a:cubicBezTo>
                  <a:cubicBezTo>
                    <a:pt x="8468" y="176"/>
                    <a:pt x="8463" y="177"/>
                    <a:pt x="8458" y="179"/>
                  </a:cubicBezTo>
                  <a:lnTo>
                    <a:pt x="3835" y="3052"/>
                  </a:lnTo>
                  <a:lnTo>
                    <a:pt x="72" y="8"/>
                  </a:lnTo>
                  <a:cubicBezTo>
                    <a:pt x="64" y="4"/>
                    <a:pt x="55" y="1"/>
                    <a:pt x="47" y="1"/>
                  </a:cubicBezTo>
                  <a:close/>
                </a:path>
              </a:pathLst>
            </a:custGeom>
            <a:solidFill>
              <a:srgbClr val="343B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55" name="Google Shape;955;p43"/>
            <p:cNvSpPr/>
            <p:nvPr/>
          </p:nvSpPr>
          <p:spPr>
            <a:xfrm>
              <a:off x="8362733" y="1747412"/>
              <a:ext cx="238803" cy="328304"/>
            </a:xfrm>
            <a:custGeom>
              <a:avLst/>
              <a:gdLst/>
              <a:ahLst/>
              <a:cxnLst/>
              <a:rect l="l" t="t" r="r" b="b"/>
              <a:pathLst>
                <a:path w="2975" h="4090" extrusionOk="0">
                  <a:moveTo>
                    <a:pt x="41" y="0"/>
                  </a:moveTo>
                  <a:cubicBezTo>
                    <a:pt x="38" y="0"/>
                    <a:pt x="34" y="1"/>
                    <a:pt x="31" y="3"/>
                  </a:cubicBezTo>
                  <a:cubicBezTo>
                    <a:pt x="10" y="3"/>
                    <a:pt x="1" y="23"/>
                    <a:pt x="1" y="43"/>
                  </a:cubicBezTo>
                  <a:lnTo>
                    <a:pt x="871" y="4059"/>
                  </a:lnTo>
                  <a:cubicBezTo>
                    <a:pt x="871" y="4080"/>
                    <a:pt x="880" y="4089"/>
                    <a:pt x="901" y="4089"/>
                  </a:cubicBezTo>
                  <a:cubicBezTo>
                    <a:pt x="921" y="4089"/>
                    <a:pt x="931" y="4080"/>
                    <a:pt x="941" y="4069"/>
                  </a:cubicBezTo>
                  <a:lnTo>
                    <a:pt x="2964" y="134"/>
                  </a:lnTo>
                  <a:cubicBezTo>
                    <a:pt x="2975" y="114"/>
                    <a:pt x="2964" y="94"/>
                    <a:pt x="2944" y="83"/>
                  </a:cubicBezTo>
                  <a:cubicBezTo>
                    <a:pt x="2936" y="79"/>
                    <a:pt x="2927" y="77"/>
                    <a:pt x="2920" y="77"/>
                  </a:cubicBezTo>
                  <a:cubicBezTo>
                    <a:pt x="2909" y="77"/>
                    <a:pt x="2900" y="82"/>
                    <a:pt x="2894" y="94"/>
                  </a:cubicBezTo>
                  <a:lnTo>
                    <a:pt x="921" y="3938"/>
                  </a:lnTo>
                  <a:lnTo>
                    <a:pt x="82" y="33"/>
                  </a:lnTo>
                  <a:cubicBezTo>
                    <a:pt x="73" y="17"/>
                    <a:pt x="58" y="0"/>
                    <a:pt x="41" y="0"/>
                  </a:cubicBezTo>
                  <a:close/>
                </a:path>
              </a:pathLst>
            </a:custGeom>
            <a:solidFill>
              <a:srgbClr val="343B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56" name="Google Shape;956;p43"/>
            <p:cNvSpPr/>
            <p:nvPr/>
          </p:nvSpPr>
          <p:spPr>
            <a:xfrm>
              <a:off x="8315694" y="1857945"/>
              <a:ext cx="275246" cy="217773"/>
            </a:xfrm>
            <a:custGeom>
              <a:avLst/>
              <a:gdLst/>
              <a:ahLst/>
              <a:cxnLst/>
              <a:rect l="l" t="t" r="r" b="b"/>
              <a:pathLst>
                <a:path w="3429" h="2713" extrusionOk="0">
                  <a:moveTo>
                    <a:pt x="3385" y="1"/>
                  </a:moveTo>
                  <a:cubicBezTo>
                    <a:pt x="3373" y="1"/>
                    <a:pt x="3360" y="9"/>
                    <a:pt x="3348" y="21"/>
                  </a:cubicBezTo>
                  <a:lnTo>
                    <a:pt x="1497" y="2601"/>
                  </a:lnTo>
                  <a:lnTo>
                    <a:pt x="81" y="21"/>
                  </a:lnTo>
                  <a:cubicBezTo>
                    <a:pt x="75" y="10"/>
                    <a:pt x="65" y="5"/>
                    <a:pt x="55" y="5"/>
                  </a:cubicBezTo>
                  <a:cubicBezTo>
                    <a:pt x="47" y="5"/>
                    <a:pt x="38" y="7"/>
                    <a:pt x="30" y="12"/>
                  </a:cubicBezTo>
                  <a:cubicBezTo>
                    <a:pt x="10" y="21"/>
                    <a:pt x="0" y="42"/>
                    <a:pt x="10" y="62"/>
                  </a:cubicBezTo>
                  <a:lnTo>
                    <a:pt x="1457" y="2692"/>
                  </a:lnTo>
                  <a:cubicBezTo>
                    <a:pt x="1466" y="2703"/>
                    <a:pt x="1477" y="2712"/>
                    <a:pt x="1487" y="2712"/>
                  </a:cubicBezTo>
                  <a:cubicBezTo>
                    <a:pt x="1507" y="2712"/>
                    <a:pt x="1517" y="2712"/>
                    <a:pt x="1527" y="2703"/>
                  </a:cubicBezTo>
                  <a:lnTo>
                    <a:pt x="3419" y="62"/>
                  </a:lnTo>
                  <a:cubicBezTo>
                    <a:pt x="3429" y="42"/>
                    <a:pt x="3419" y="21"/>
                    <a:pt x="3409" y="12"/>
                  </a:cubicBezTo>
                  <a:cubicBezTo>
                    <a:pt x="3401" y="4"/>
                    <a:pt x="3393" y="1"/>
                    <a:pt x="3385" y="1"/>
                  </a:cubicBezTo>
                  <a:close/>
                </a:path>
              </a:pathLst>
            </a:custGeom>
            <a:solidFill>
              <a:srgbClr val="343B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57" name="Google Shape;957;p43"/>
            <p:cNvSpPr/>
            <p:nvPr/>
          </p:nvSpPr>
          <p:spPr>
            <a:xfrm>
              <a:off x="8175139" y="2001790"/>
              <a:ext cx="492135" cy="308638"/>
            </a:xfrm>
            <a:custGeom>
              <a:avLst/>
              <a:gdLst/>
              <a:ahLst/>
              <a:cxnLst/>
              <a:rect l="l" t="t" r="r" b="b"/>
              <a:pathLst>
                <a:path w="6131" h="3845" extrusionOk="0">
                  <a:moveTo>
                    <a:pt x="628" y="0"/>
                  </a:moveTo>
                  <a:lnTo>
                    <a:pt x="1" y="2630"/>
                  </a:lnTo>
                  <a:lnTo>
                    <a:pt x="5797" y="3844"/>
                  </a:lnTo>
                  <a:lnTo>
                    <a:pt x="6131" y="1376"/>
                  </a:lnTo>
                  <a:lnTo>
                    <a:pt x="62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58" name="Google Shape;958;p43"/>
            <p:cNvSpPr/>
            <p:nvPr/>
          </p:nvSpPr>
          <p:spPr>
            <a:xfrm>
              <a:off x="8468289" y="2069940"/>
              <a:ext cx="198989" cy="240489"/>
            </a:xfrm>
            <a:custGeom>
              <a:avLst/>
              <a:gdLst/>
              <a:ahLst/>
              <a:cxnLst/>
              <a:rect l="l" t="t" r="r" b="b"/>
              <a:pathLst>
                <a:path w="2479" h="2996" extrusionOk="0">
                  <a:moveTo>
                    <a:pt x="395" y="1"/>
                  </a:moveTo>
                  <a:lnTo>
                    <a:pt x="1" y="2550"/>
                  </a:lnTo>
                  <a:lnTo>
                    <a:pt x="2145" y="2995"/>
                  </a:lnTo>
                  <a:lnTo>
                    <a:pt x="2479" y="527"/>
                  </a:lnTo>
                  <a:lnTo>
                    <a:pt x="39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59" name="Google Shape;959;p43"/>
            <p:cNvSpPr/>
            <p:nvPr/>
          </p:nvSpPr>
          <p:spPr>
            <a:xfrm>
              <a:off x="8465078" y="2067291"/>
              <a:ext cx="38209" cy="209746"/>
            </a:xfrm>
            <a:custGeom>
              <a:avLst/>
              <a:gdLst/>
              <a:ahLst/>
              <a:cxnLst/>
              <a:rect l="l" t="t" r="r" b="b"/>
              <a:pathLst>
                <a:path w="476" h="2613" extrusionOk="0">
                  <a:moveTo>
                    <a:pt x="435" y="1"/>
                  </a:moveTo>
                  <a:cubicBezTo>
                    <a:pt x="419" y="1"/>
                    <a:pt x="405" y="17"/>
                    <a:pt x="405" y="34"/>
                  </a:cubicBezTo>
                  <a:lnTo>
                    <a:pt x="0" y="2572"/>
                  </a:lnTo>
                  <a:cubicBezTo>
                    <a:pt x="0" y="2593"/>
                    <a:pt x="10" y="2613"/>
                    <a:pt x="30" y="2613"/>
                  </a:cubicBezTo>
                  <a:lnTo>
                    <a:pt x="41" y="2613"/>
                  </a:lnTo>
                  <a:cubicBezTo>
                    <a:pt x="61" y="2613"/>
                    <a:pt x="71" y="2603"/>
                    <a:pt x="81" y="2583"/>
                  </a:cubicBezTo>
                  <a:lnTo>
                    <a:pt x="475" y="44"/>
                  </a:lnTo>
                  <a:cubicBezTo>
                    <a:pt x="475" y="23"/>
                    <a:pt x="466" y="3"/>
                    <a:pt x="445" y="3"/>
                  </a:cubicBezTo>
                  <a:cubicBezTo>
                    <a:pt x="442" y="1"/>
                    <a:pt x="438" y="1"/>
                    <a:pt x="4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60" name="Google Shape;960;p43"/>
            <p:cNvSpPr/>
            <p:nvPr/>
          </p:nvSpPr>
          <p:spPr>
            <a:xfrm>
              <a:off x="8244172" y="2052923"/>
              <a:ext cx="194976" cy="177076"/>
            </a:xfrm>
            <a:custGeom>
              <a:avLst/>
              <a:gdLst/>
              <a:ahLst/>
              <a:cxnLst/>
              <a:rect l="l" t="t" r="r" b="b"/>
              <a:pathLst>
                <a:path w="2429" h="2206" extrusionOk="0">
                  <a:moveTo>
                    <a:pt x="1212" y="0"/>
                  </a:moveTo>
                  <a:cubicBezTo>
                    <a:pt x="716" y="0"/>
                    <a:pt x="263" y="340"/>
                    <a:pt x="142" y="850"/>
                  </a:cubicBezTo>
                  <a:cubicBezTo>
                    <a:pt x="1" y="1436"/>
                    <a:pt x="365" y="2034"/>
                    <a:pt x="952" y="2175"/>
                  </a:cubicBezTo>
                  <a:cubicBezTo>
                    <a:pt x="1039" y="2196"/>
                    <a:pt x="1126" y="2206"/>
                    <a:pt x="1212" y="2206"/>
                  </a:cubicBezTo>
                  <a:cubicBezTo>
                    <a:pt x="1713" y="2206"/>
                    <a:pt x="2166" y="1867"/>
                    <a:pt x="2287" y="1366"/>
                  </a:cubicBezTo>
                  <a:cubicBezTo>
                    <a:pt x="2429" y="769"/>
                    <a:pt x="2064" y="172"/>
                    <a:pt x="1467" y="31"/>
                  </a:cubicBezTo>
                  <a:cubicBezTo>
                    <a:pt x="1382" y="10"/>
                    <a:pt x="1296" y="0"/>
                    <a:pt x="1212" y="0"/>
                  </a:cubicBezTo>
                  <a:close/>
                </a:path>
              </a:pathLst>
            </a:custGeom>
            <a:solidFill>
              <a:srgbClr val="F9EA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61" name="Google Shape;961;p43"/>
            <p:cNvSpPr/>
            <p:nvPr/>
          </p:nvSpPr>
          <p:spPr>
            <a:xfrm>
              <a:off x="8294583" y="2087038"/>
              <a:ext cx="108846" cy="102344"/>
            </a:xfrm>
            <a:custGeom>
              <a:avLst/>
              <a:gdLst/>
              <a:ahLst/>
              <a:cxnLst/>
              <a:rect l="l" t="t" r="r" b="b"/>
              <a:pathLst>
                <a:path w="1356" h="1275" extrusionOk="0">
                  <a:moveTo>
                    <a:pt x="324" y="0"/>
                  </a:moveTo>
                  <a:cubicBezTo>
                    <a:pt x="244" y="0"/>
                    <a:pt x="164" y="38"/>
                    <a:pt x="101" y="101"/>
                  </a:cubicBezTo>
                  <a:cubicBezTo>
                    <a:pt x="20" y="182"/>
                    <a:pt x="0" y="324"/>
                    <a:pt x="10" y="445"/>
                  </a:cubicBezTo>
                  <a:cubicBezTo>
                    <a:pt x="30" y="748"/>
                    <a:pt x="202" y="1022"/>
                    <a:pt x="374" y="1274"/>
                  </a:cubicBezTo>
                  <a:cubicBezTo>
                    <a:pt x="627" y="1092"/>
                    <a:pt x="870" y="910"/>
                    <a:pt x="1122" y="718"/>
                  </a:cubicBezTo>
                  <a:cubicBezTo>
                    <a:pt x="1214" y="658"/>
                    <a:pt x="1305" y="577"/>
                    <a:pt x="1335" y="476"/>
                  </a:cubicBezTo>
                  <a:cubicBezTo>
                    <a:pt x="1356" y="364"/>
                    <a:pt x="1295" y="253"/>
                    <a:pt x="1203" y="192"/>
                  </a:cubicBezTo>
                  <a:cubicBezTo>
                    <a:pt x="1153" y="161"/>
                    <a:pt x="1086" y="145"/>
                    <a:pt x="1019" y="145"/>
                  </a:cubicBezTo>
                  <a:cubicBezTo>
                    <a:pt x="979" y="145"/>
                    <a:pt x="938" y="151"/>
                    <a:pt x="900" y="162"/>
                  </a:cubicBezTo>
                  <a:cubicBezTo>
                    <a:pt x="819" y="182"/>
                    <a:pt x="738" y="233"/>
                    <a:pt x="677" y="283"/>
                  </a:cubicBezTo>
                  <a:cubicBezTo>
                    <a:pt x="646" y="309"/>
                    <a:pt x="630" y="334"/>
                    <a:pt x="620" y="334"/>
                  </a:cubicBezTo>
                  <a:cubicBezTo>
                    <a:pt x="614" y="334"/>
                    <a:pt x="611" y="326"/>
                    <a:pt x="607" y="303"/>
                  </a:cubicBezTo>
                  <a:cubicBezTo>
                    <a:pt x="587" y="243"/>
                    <a:pt x="607" y="192"/>
                    <a:pt x="576" y="141"/>
                  </a:cubicBezTo>
                  <a:cubicBezTo>
                    <a:pt x="536" y="81"/>
                    <a:pt x="465" y="31"/>
                    <a:pt x="394" y="10"/>
                  </a:cubicBezTo>
                  <a:cubicBezTo>
                    <a:pt x="371" y="3"/>
                    <a:pt x="348" y="0"/>
                    <a:pt x="324" y="0"/>
                  </a:cubicBezTo>
                  <a:close/>
                </a:path>
              </a:pathLst>
            </a:custGeom>
            <a:solidFill>
              <a:srgbClr val="839D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962" name="Google Shape;962;p43"/>
          <p:cNvGrpSpPr/>
          <p:nvPr/>
        </p:nvGrpSpPr>
        <p:grpSpPr>
          <a:xfrm flipH="1">
            <a:off x="6300194" y="200711"/>
            <a:ext cx="1235103" cy="1258989"/>
            <a:chOff x="1856136" y="1549944"/>
            <a:chExt cx="306652" cy="312583"/>
          </a:xfrm>
        </p:grpSpPr>
        <p:sp>
          <p:nvSpPr>
            <p:cNvPr id="963" name="Google Shape;963;p43"/>
            <p:cNvSpPr/>
            <p:nvPr/>
          </p:nvSpPr>
          <p:spPr>
            <a:xfrm>
              <a:off x="1856136" y="1549944"/>
              <a:ext cx="306652" cy="312583"/>
            </a:xfrm>
            <a:custGeom>
              <a:avLst/>
              <a:gdLst/>
              <a:ahLst/>
              <a:cxnLst/>
              <a:rect l="l" t="t" r="r" b="b"/>
              <a:pathLst>
                <a:path w="9773" h="9962" extrusionOk="0">
                  <a:moveTo>
                    <a:pt x="7598" y="3649"/>
                  </a:moveTo>
                  <a:lnTo>
                    <a:pt x="6931" y="4206"/>
                  </a:lnTo>
                  <a:cubicBezTo>
                    <a:pt x="6951" y="4155"/>
                    <a:pt x="6971" y="4105"/>
                    <a:pt x="6981" y="4054"/>
                  </a:cubicBezTo>
                  <a:cubicBezTo>
                    <a:pt x="7062" y="3943"/>
                    <a:pt x="7143" y="3862"/>
                    <a:pt x="7244" y="3801"/>
                  </a:cubicBezTo>
                  <a:cubicBezTo>
                    <a:pt x="7355" y="3720"/>
                    <a:pt x="7477" y="3680"/>
                    <a:pt x="7598" y="3649"/>
                  </a:cubicBezTo>
                  <a:close/>
                  <a:moveTo>
                    <a:pt x="5039" y="4246"/>
                  </a:moveTo>
                  <a:lnTo>
                    <a:pt x="4827" y="4853"/>
                  </a:lnTo>
                  <a:lnTo>
                    <a:pt x="4614" y="4287"/>
                  </a:lnTo>
                  <a:cubicBezTo>
                    <a:pt x="4654" y="4276"/>
                    <a:pt x="4685" y="4267"/>
                    <a:pt x="4715" y="4267"/>
                  </a:cubicBezTo>
                  <a:cubicBezTo>
                    <a:pt x="4827" y="4256"/>
                    <a:pt x="4928" y="4246"/>
                    <a:pt x="5039" y="4246"/>
                  </a:cubicBezTo>
                  <a:close/>
                  <a:moveTo>
                    <a:pt x="5002" y="0"/>
                  </a:moveTo>
                  <a:cubicBezTo>
                    <a:pt x="4913" y="0"/>
                    <a:pt x="4824" y="3"/>
                    <a:pt x="4735" y="8"/>
                  </a:cubicBezTo>
                  <a:cubicBezTo>
                    <a:pt x="4179" y="38"/>
                    <a:pt x="3633" y="160"/>
                    <a:pt x="3117" y="382"/>
                  </a:cubicBezTo>
                  <a:cubicBezTo>
                    <a:pt x="2611" y="594"/>
                    <a:pt x="2145" y="878"/>
                    <a:pt x="1731" y="1242"/>
                  </a:cubicBezTo>
                  <a:cubicBezTo>
                    <a:pt x="1316" y="1616"/>
                    <a:pt x="962" y="2041"/>
                    <a:pt x="679" y="2516"/>
                  </a:cubicBezTo>
                  <a:cubicBezTo>
                    <a:pt x="426" y="2952"/>
                    <a:pt x="234" y="3427"/>
                    <a:pt x="122" y="3923"/>
                  </a:cubicBezTo>
                  <a:lnTo>
                    <a:pt x="113" y="3923"/>
                  </a:lnTo>
                  <a:cubicBezTo>
                    <a:pt x="21" y="4074"/>
                    <a:pt x="1" y="4246"/>
                    <a:pt x="41" y="4418"/>
                  </a:cubicBezTo>
                  <a:cubicBezTo>
                    <a:pt x="82" y="4590"/>
                    <a:pt x="183" y="4732"/>
                    <a:pt x="335" y="4823"/>
                  </a:cubicBezTo>
                  <a:lnTo>
                    <a:pt x="2631" y="6209"/>
                  </a:lnTo>
                  <a:lnTo>
                    <a:pt x="2257" y="6259"/>
                  </a:lnTo>
                  <a:cubicBezTo>
                    <a:pt x="1943" y="6300"/>
                    <a:pt x="1711" y="6563"/>
                    <a:pt x="1721" y="6877"/>
                  </a:cubicBezTo>
                  <a:lnTo>
                    <a:pt x="1781" y="9365"/>
                  </a:lnTo>
                  <a:cubicBezTo>
                    <a:pt x="1792" y="9537"/>
                    <a:pt x="1862" y="9698"/>
                    <a:pt x="1984" y="9810"/>
                  </a:cubicBezTo>
                  <a:cubicBezTo>
                    <a:pt x="2105" y="9911"/>
                    <a:pt x="2247" y="9961"/>
                    <a:pt x="2399" y="9961"/>
                  </a:cubicBezTo>
                  <a:lnTo>
                    <a:pt x="2449" y="9961"/>
                  </a:lnTo>
                  <a:lnTo>
                    <a:pt x="4411" y="9770"/>
                  </a:lnTo>
                  <a:cubicBezTo>
                    <a:pt x="4462" y="9790"/>
                    <a:pt x="4523" y="9790"/>
                    <a:pt x="4573" y="9790"/>
                  </a:cubicBezTo>
                  <a:lnTo>
                    <a:pt x="4624" y="9790"/>
                  </a:lnTo>
                  <a:cubicBezTo>
                    <a:pt x="4705" y="9790"/>
                    <a:pt x="4776" y="9770"/>
                    <a:pt x="4847" y="9729"/>
                  </a:cubicBezTo>
                  <a:lnTo>
                    <a:pt x="8347" y="9395"/>
                  </a:lnTo>
                  <a:cubicBezTo>
                    <a:pt x="8509" y="9385"/>
                    <a:pt x="8660" y="9304"/>
                    <a:pt x="8761" y="9172"/>
                  </a:cubicBezTo>
                  <a:cubicBezTo>
                    <a:pt x="8862" y="9041"/>
                    <a:pt x="8913" y="8879"/>
                    <a:pt x="8893" y="8718"/>
                  </a:cubicBezTo>
                  <a:lnTo>
                    <a:pt x="8559" y="6027"/>
                  </a:lnTo>
                  <a:cubicBezTo>
                    <a:pt x="8539" y="5865"/>
                    <a:pt x="8448" y="5713"/>
                    <a:pt x="8327" y="5622"/>
                  </a:cubicBezTo>
                  <a:cubicBezTo>
                    <a:pt x="8220" y="5541"/>
                    <a:pt x="8095" y="5492"/>
                    <a:pt x="7966" y="5492"/>
                  </a:cubicBezTo>
                  <a:cubicBezTo>
                    <a:pt x="7934" y="5492"/>
                    <a:pt x="7903" y="5495"/>
                    <a:pt x="7871" y="5501"/>
                  </a:cubicBezTo>
                  <a:lnTo>
                    <a:pt x="7315" y="5571"/>
                  </a:lnTo>
                  <a:lnTo>
                    <a:pt x="9460" y="3791"/>
                  </a:lnTo>
                  <a:cubicBezTo>
                    <a:pt x="9732" y="3568"/>
                    <a:pt x="9773" y="3154"/>
                    <a:pt x="9550" y="2880"/>
                  </a:cubicBezTo>
                  <a:cubicBezTo>
                    <a:pt x="9530" y="2860"/>
                    <a:pt x="9520" y="2850"/>
                    <a:pt x="9510" y="2830"/>
                  </a:cubicBezTo>
                  <a:cubicBezTo>
                    <a:pt x="9439" y="2689"/>
                    <a:pt x="9358" y="2547"/>
                    <a:pt x="9267" y="2405"/>
                  </a:cubicBezTo>
                  <a:lnTo>
                    <a:pt x="9267" y="2395"/>
                  </a:lnTo>
                  <a:cubicBezTo>
                    <a:pt x="8781" y="1637"/>
                    <a:pt x="8114" y="1009"/>
                    <a:pt x="7325" y="585"/>
                  </a:cubicBezTo>
                  <a:cubicBezTo>
                    <a:pt x="6606" y="202"/>
                    <a:pt x="5804" y="0"/>
                    <a:pt x="500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64" name="Google Shape;964;p43"/>
            <p:cNvSpPr/>
            <p:nvPr/>
          </p:nvSpPr>
          <p:spPr>
            <a:xfrm>
              <a:off x="1877096" y="1608557"/>
              <a:ext cx="262849" cy="78444"/>
            </a:xfrm>
            <a:custGeom>
              <a:avLst/>
              <a:gdLst/>
              <a:ahLst/>
              <a:cxnLst/>
              <a:rect l="l" t="t" r="r" b="b"/>
              <a:pathLst>
                <a:path w="8377" h="2500" extrusionOk="0">
                  <a:moveTo>
                    <a:pt x="6717" y="1"/>
                  </a:moveTo>
                  <a:lnTo>
                    <a:pt x="861" y="740"/>
                  </a:lnTo>
                  <a:cubicBezTo>
                    <a:pt x="578" y="1286"/>
                    <a:pt x="284" y="1842"/>
                    <a:pt x="1" y="2399"/>
                  </a:cubicBezTo>
                  <a:cubicBezTo>
                    <a:pt x="179" y="2309"/>
                    <a:pt x="586" y="2129"/>
                    <a:pt x="1111" y="2129"/>
                  </a:cubicBezTo>
                  <a:cubicBezTo>
                    <a:pt x="1240" y="2129"/>
                    <a:pt x="1376" y="2140"/>
                    <a:pt x="1518" y="2166"/>
                  </a:cubicBezTo>
                  <a:cubicBezTo>
                    <a:pt x="1902" y="2237"/>
                    <a:pt x="2196" y="2378"/>
                    <a:pt x="2378" y="2500"/>
                  </a:cubicBezTo>
                  <a:cubicBezTo>
                    <a:pt x="2590" y="2318"/>
                    <a:pt x="3136" y="1903"/>
                    <a:pt x="3966" y="1792"/>
                  </a:cubicBezTo>
                  <a:cubicBezTo>
                    <a:pt x="4110" y="1772"/>
                    <a:pt x="4249" y="1764"/>
                    <a:pt x="4380" y="1764"/>
                  </a:cubicBezTo>
                  <a:cubicBezTo>
                    <a:pt x="5002" y="1764"/>
                    <a:pt x="5467" y="1953"/>
                    <a:pt x="5676" y="2044"/>
                  </a:cubicBezTo>
                  <a:cubicBezTo>
                    <a:pt x="5787" y="1852"/>
                    <a:pt x="5959" y="1610"/>
                    <a:pt x="6242" y="1417"/>
                  </a:cubicBezTo>
                  <a:cubicBezTo>
                    <a:pt x="6552" y="1210"/>
                    <a:pt x="6891" y="1141"/>
                    <a:pt x="7205" y="1141"/>
                  </a:cubicBezTo>
                  <a:cubicBezTo>
                    <a:pt x="7813" y="1141"/>
                    <a:pt x="8330" y="1401"/>
                    <a:pt x="8376" y="1428"/>
                  </a:cubicBezTo>
                  <a:lnTo>
                    <a:pt x="8083" y="861"/>
                  </a:lnTo>
                  <a:lnTo>
                    <a:pt x="6717" y="1"/>
                  </a:lnTo>
                  <a:close/>
                </a:path>
              </a:pathLst>
            </a:custGeom>
            <a:solidFill>
              <a:srgbClr val="C64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65" name="Google Shape;965;p43"/>
            <p:cNvSpPr/>
            <p:nvPr/>
          </p:nvSpPr>
          <p:spPr>
            <a:xfrm>
              <a:off x="1877096" y="1569053"/>
              <a:ext cx="262849" cy="114779"/>
            </a:xfrm>
            <a:custGeom>
              <a:avLst/>
              <a:gdLst/>
              <a:ahLst/>
              <a:cxnLst/>
              <a:rect l="l" t="t" r="r" b="b"/>
              <a:pathLst>
                <a:path w="8377" h="3658" extrusionOk="0">
                  <a:moveTo>
                    <a:pt x="4313" y="0"/>
                  </a:moveTo>
                  <a:cubicBezTo>
                    <a:pt x="4241" y="0"/>
                    <a:pt x="4170" y="2"/>
                    <a:pt x="4098" y="6"/>
                  </a:cubicBezTo>
                  <a:cubicBezTo>
                    <a:pt x="2105" y="117"/>
                    <a:pt x="396" y="1614"/>
                    <a:pt x="1" y="3658"/>
                  </a:cubicBezTo>
                  <a:cubicBezTo>
                    <a:pt x="92" y="3465"/>
                    <a:pt x="476" y="2767"/>
                    <a:pt x="1326" y="2433"/>
                  </a:cubicBezTo>
                  <a:cubicBezTo>
                    <a:pt x="1667" y="2298"/>
                    <a:pt x="1987" y="2259"/>
                    <a:pt x="2247" y="2259"/>
                  </a:cubicBezTo>
                  <a:cubicBezTo>
                    <a:pt x="2474" y="2259"/>
                    <a:pt x="2654" y="2289"/>
                    <a:pt x="2763" y="2312"/>
                  </a:cubicBezTo>
                  <a:cubicBezTo>
                    <a:pt x="2853" y="2201"/>
                    <a:pt x="3339" y="1655"/>
                    <a:pt x="4168" y="1574"/>
                  </a:cubicBezTo>
                  <a:cubicBezTo>
                    <a:pt x="4233" y="1568"/>
                    <a:pt x="4296" y="1565"/>
                    <a:pt x="4357" y="1565"/>
                  </a:cubicBezTo>
                  <a:cubicBezTo>
                    <a:pt x="5044" y="1565"/>
                    <a:pt x="5514" y="1906"/>
                    <a:pt x="5635" y="1999"/>
                  </a:cubicBezTo>
                  <a:cubicBezTo>
                    <a:pt x="5805" y="1914"/>
                    <a:pt x="6144" y="1780"/>
                    <a:pt x="6588" y="1780"/>
                  </a:cubicBezTo>
                  <a:cubicBezTo>
                    <a:pt x="6674" y="1780"/>
                    <a:pt x="6765" y="1785"/>
                    <a:pt x="6859" y="1796"/>
                  </a:cubicBezTo>
                  <a:cubicBezTo>
                    <a:pt x="7760" y="1907"/>
                    <a:pt x="8275" y="2545"/>
                    <a:pt x="8376" y="2687"/>
                  </a:cubicBezTo>
                  <a:cubicBezTo>
                    <a:pt x="7648" y="1044"/>
                    <a:pt x="6042" y="0"/>
                    <a:pt x="4313" y="0"/>
                  </a:cubicBezTo>
                  <a:close/>
                </a:path>
              </a:pathLst>
            </a:custGeom>
            <a:solidFill>
              <a:srgbClr val="E65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66" name="Google Shape;966;p43"/>
            <p:cNvSpPr/>
            <p:nvPr/>
          </p:nvSpPr>
          <p:spPr>
            <a:xfrm>
              <a:off x="1875841" y="1652141"/>
              <a:ext cx="265705" cy="111673"/>
            </a:xfrm>
            <a:custGeom>
              <a:avLst/>
              <a:gdLst/>
              <a:ahLst/>
              <a:cxnLst/>
              <a:rect l="l" t="t" r="r" b="b"/>
              <a:pathLst>
                <a:path w="8468" h="3559" extrusionOk="0">
                  <a:moveTo>
                    <a:pt x="8422" y="1"/>
                  </a:moveTo>
                  <a:cubicBezTo>
                    <a:pt x="8412" y="1"/>
                    <a:pt x="8401" y="3"/>
                    <a:pt x="8396" y="8"/>
                  </a:cubicBezTo>
                  <a:lnTo>
                    <a:pt x="4199" y="3478"/>
                  </a:lnTo>
                  <a:lnTo>
                    <a:pt x="61" y="969"/>
                  </a:lnTo>
                  <a:cubicBezTo>
                    <a:pt x="55" y="966"/>
                    <a:pt x="50" y="965"/>
                    <a:pt x="45" y="965"/>
                  </a:cubicBezTo>
                  <a:cubicBezTo>
                    <a:pt x="30" y="965"/>
                    <a:pt x="18" y="975"/>
                    <a:pt x="11" y="989"/>
                  </a:cubicBezTo>
                  <a:cubicBezTo>
                    <a:pt x="0" y="999"/>
                    <a:pt x="0" y="1030"/>
                    <a:pt x="20" y="1040"/>
                  </a:cubicBezTo>
                  <a:lnTo>
                    <a:pt x="4188" y="3559"/>
                  </a:lnTo>
                  <a:lnTo>
                    <a:pt x="4208" y="3559"/>
                  </a:lnTo>
                  <a:cubicBezTo>
                    <a:pt x="4208" y="3559"/>
                    <a:pt x="4219" y="3559"/>
                    <a:pt x="4228" y="3548"/>
                  </a:cubicBezTo>
                  <a:lnTo>
                    <a:pt x="8447" y="69"/>
                  </a:lnTo>
                  <a:cubicBezTo>
                    <a:pt x="8457" y="48"/>
                    <a:pt x="8467" y="28"/>
                    <a:pt x="8447" y="8"/>
                  </a:cubicBezTo>
                  <a:cubicBezTo>
                    <a:pt x="8442" y="3"/>
                    <a:pt x="8432" y="1"/>
                    <a:pt x="8422" y="1"/>
                  </a:cubicBezTo>
                  <a:close/>
                </a:path>
              </a:pathLst>
            </a:custGeom>
            <a:solidFill>
              <a:srgbClr val="343B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67" name="Google Shape;967;p43"/>
            <p:cNvSpPr/>
            <p:nvPr/>
          </p:nvSpPr>
          <p:spPr>
            <a:xfrm>
              <a:off x="1962506" y="1630365"/>
              <a:ext cx="92689" cy="133449"/>
            </a:xfrm>
            <a:custGeom>
              <a:avLst/>
              <a:gdLst/>
              <a:ahLst/>
              <a:cxnLst/>
              <a:rect l="l" t="t" r="r" b="b"/>
              <a:pathLst>
                <a:path w="2954" h="4253" extrusionOk="0">
                  <a:moveTo>
                    <a:pt x="2907" y="0"/>
                  </a:moveTo>
                  <a:cubicBezTo>
                    <a:pt x="2893" y="0"/>
                    <a:pt x="2880" y="10"/>
                    <a:pt x="2873" y="24"/>
                  </a:cubicBezTo>
                  <a:lnTo>
                    <a:pt x="1446" y="4101"/>
                  </a:lnTo>
                  <a:lnTo>
                    <a:pt x="81" y="348"/>
                  </a:lnTo>
                  <a:cubicBezTo>
                    <a:pt x="71" y="328"/>
                    <a:pt x="50" y="317"/>
                    <a:pt x="30" y="317"/>
                  </a:cubicBezTo>
                  <a:cubicBezTo>
                    <a:pt x="10" y="328"/>
                    <a:pt x="0" y="348"/>
                    <a:pt x="10" y="368"/>
                  </a:cubicBezTo>
                  <a:lnTo>
                    <a:pt x="1406" y="4233"/>
                  </a:lnTo>
                  <a:cubicBezTo>
                    <a:pt x="1416" y="4242"/>
                    <a:pt x="1426" y="4253"/>
                    <a:pt x="1446" y="4253"/>
                  </a:cubicBezTo>
                  <a:cubicBezTo>
                    <a:pt x="1457" y="4253"/>
                    <a:pt x="1477" y="4242"/>
                    <a:pt x="1477" y="4233"/>
                  </a:cubicBezTo>
                  <a:lnTo>
                    <a:pt x="2943" y="54"/>
                  </a:lnTo>
                  <a:cubicBezTo>
                    <a:pt x="2954" y="34"/>
                    <a:pt x="2943" y="14"/>
                    <a:pt x="2923" y="4"/>
                  </a:cubicBezTo>
                  <a:cubicBezTo>
                    <a:pt x="2918" y="1"/>
                    <a:pt x="2912" y="0"/>
                    <a:pt x="2907" y="0"/>
                  </a:cubicBezTo>
                  <a:close/>
                </a:path>
              </a:pathLst>
            </a:custGeom>
            <a:solidFill>
              <a:srgbClr val="343B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68" name="Google Shape;968;p43"/>
            <p:cNvSpPr/>
            <p:nvPr/>
          </p:nvSpPr>
          <p:spPr>
            <a:xfrm>
              <a:off x="1950112" y="1671532"/>
              <a:ext cx="106683" cy="92281"/>
            </a:xfrm>
            <a:custGeom>
              <a:avLst/>
              <a:gdLst/>
              <a:ahLst/>
              <a:cxnLst/>
              <a:rect l="l" t="t" r="r" b="b"/>
              <a:pathLst>
                <a:path w="3400" h="2941" extrusionOk="0">
                  <a:moveTo>
                    <a:pt x="3344" y="0"/>
                  </a:moveTo>
                  <a:cubicBezTo>
                    <a:pt x="3334" y="0"/>
                    <a:pt x="3324" y="5"/>
                    <a:pt x="3318" y="17"/>
                  </a:cubicBezTo>
                  <a:lnTo>
                    <a:pt x="1832" y="2829"/>
                  </a:lnTo>
                  <a:lnTo>
                    <a:pt x="81" y="473"/>
                  </a:lnTo>
                  <a:cubicBezTo>
                    <a:pt x="69" y="461"/>
                    <a:pt x="57" y="456"/>
                    <a:pt x="45" y="456"/>
                  </a:cubicBezTo>
                  <a:cubicBezTo>
                    <a:pt x="37" y="456"/>
                    <a:pt x="29" y="458"/>
                    <a:pt x="20" y="462"/>
                  </a:cubicBezTo>
                  <a:cubicBezTo>
                    <a:pt x="11" y="473"/>
                    <a:pt x="0" y="503"/>
                    <a:pt x="20" y="513"/>
                  </a:cubicBezTo>
                  <a:lnTo>
                    <a:pt x="1811" y="2930"/>
                  </a:lnTo>
                  <a:cubicBezTo>
                    <a:pt x="1811" y="2941"/>
                    <a:pt x="1821" y="2941"/>
                    <a:pt x="1841" y="2941"/>
                  </a:cubicBezTo>
                  <a:cubicBezTo>
                    <a:pt x="1852" y="2941"/>
                    <a:pt x="1861" y="2930"/>
                    <a:pt x="1872" y="2921"/>
                  </a:cubicBezTo>
                  <a:lnTo>
                    <a:pt x="3389" y="57"/>
                  </a:lnTo>
                  <a:cubicBezTo>
                    <a:pt x="3399" y="37"/>
                    <a:pt x="3389" y="17"/>
                    <a:pt x="3369" y="7"/>
                  </a:cubicBezTo>
                  <a:cubicBezTo>
                    <a:pt x="3361" y="3"/>
                    <a:pt x="3352" y="0"/>
                    <a:pt x="3344" y="0"/>
                  </a:cubicBezTo>
                  <a:close/>
                </a:path>
              </a:pathLst>
            </a:custGeom>
            <a:solidFill>
              <a:srgbClr val="343B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69" name="Google Shape;969;p43"/>
            <p:cNvSpPr/>
            <p:nvPr/>
          </p:nvSpPr>
          <p:spPr>
            <a:xfrm>
              <a:off x="1929497" y="1741567"/>
              <a:ext cx="186665" cy="101914"/>
            </a:xfrm>
            <a:custGeom>
              <a:avLst/>
              <a:gdLst/>
              <a:ahLst/>
              <a:cxnLst/>
              <a:rect l="l" t="t" r="r" b="b"/>
              <a:pathLst>
                <a:path w="5949" h="3248" extrusionOk="0">
                  <a:moveTo>
                    <a:pt x="5614" y="1"/>
                  </a:moveTo>
                  <a:lnTo>
                    <a:pt x="0" y="759"/>
                  </a:lnTo>
                  <a:lnTo>
                    <a:pt x="61" y="3247"/>
                  </a:lnTo>
                  <a:lnTo>
                    <a:pt x="5948" y="2681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70" name="Google Shape;970;p43"/>
            <p:cNvSpPr/>
            <p:nvPr/>
          </p:nvSpPr>
          <p:spPr>
            <a:xfrm>
              <a:off x="1929497" y="1756189"/>
              <a:ext cx="70160" cy="87292"/>
            </a:xfrm>
            <a:custGeom>
              <a:avLst/>
              <a:gdLst/>
              <a:ahLst/>
              <a:cxnLst/>
              <a:rect l="l" t="t" r="r" b="b"/>
              <a:pathLst>
                <a:path w="2236" h="2782" extrusionOk="0">
                  <a:moveTo>
                    <a:pt x="2124" y="0"/>
                  </a:moveTo>
                  <a:lnTo>
                    <a:pt x="0" y="293"/>
                  </a:lnTo>
                  <a:lnTo>
                    <a:pt x="61" y="2781"/>
                  </a:lnTo>
                  <a:lnTo>
                    <a:pt x="2235" y="2569"/>
                  </a:lnTo>
                  <a:lnTo>
                    <a:pt x="212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71" name="Google Shape;971;p43"/>
            <p:cNvSpPr/>
            <p:nvPr/>
          </p:nvSpPr>
          <p:spPr>
            <a:xfrm>
              <a:off x="1994856" y="1754902"/>
              <a:ext cx="6056" cy="83182"/>
            </a:xfrm>
            <a:custGeom>
              <a:avLst/>
              <a:gdLst/>
              <a:ahLst/>
              <a:cxnLst/>
              <a:rect l="l" t="t" r="r" b="b"/>
              <a:pathLst>
                <a:path w="193" h="2651" extrusionOk="0">
                  <a:moveTo>
                    <a:pt x="31" y="1"/>
                  </a:moveTo>
                  <a:cubicBezTo>
                    <a:pt x="11" y="10"/>
                    <a:pt x="1" y="21"/>
                    <a:pt x="1" y="41"/>
                  </a:cubicBezTo>
                  <a:lnTo>
                    <a:pt x="112" y="2610"/>
                  </a:lnTo>
                  <a:cubicBezTo>
                    <a:pt x="112" y="2631"/>
                    <a:pt x="132" y="2651"/>
                    <a:pt x="152" y="2651"/>
                  </a:cubicBezTo>
                  <a:cubicBezTo>
                    <a:pt x="172" y="2651"/>
                    <a:pt x="193" y="2631"/>
                    <a:pt x="193" y="2610"/>
                  </a:cubicBezTo>
                  <a:lnTo>
                    <a:pt x="71" y="41"/>
                  </a:lnTo>
                  <a:cubicBezTo>
                    <a:pt x="71" y="21"/>
                    <a:pt x="62" y="1"/>
                    <a:pt x="3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72" name="Google Shape;972;p43"/>
            <p:cNvSpPr/>
            <p:nvPr/>
          </p:nvSpPr>
          <p:spPr>
            <a:xfrm>
              <a:off x="2024382" y="1755624"/>
              <a:ext cx="73361" cy="69062"/>
            </a:xfrm>
            <a:custGeom>
              <a:avLst/>
              <a:gdLst/>
              <a:ahLst/>
              <a:cxnLst/>
              <a:rect l="l" t="t" r="r" b="b"/>
              <a:pathLst>
                <a:path w="2338" h="2201" extrusionOk="0">
                  <a:moveTo>
                    <a:pt x="1172" y="0"/>
                  </a:moveTo>
                  <a:cubicBezTo>
                    <a:pt x="1129" y="0"/>
                    <a:pt x="1086" y="3"/>
                    <a:pt x="1043" y="8"/>
                  </a:cubicBezTo>
                  <a:cubicBezTo>
                    <a:pt x="436" y="79"/>
                    <a:pt x="0" y="625"/>
                    <a:pt x="71" y="1232"/>
                  </a:cubicBezTo>
                  <a:cubicBezTo>
                    <a:pt x="137" y="1794"/>
                    <a:pt x="610" y="2200"/>
                    <a:pt x="1162" y="2200"/>
                  </a:cubicBezTo>
                  <a:cubicBezTo>
                    <a:pt x="1206" y="2200"/>
                    <a:pt x="1250" y="2198"/>
                    <a:pt x="1295" y="2193"/>
                  </a:cubicBezTo>
                  <a:cubicBezTo>
                    <a:pt x="1902" y="2122"/>
                    <a:pt x="2337" y="1576"/>
                    <a:pt x="2266" y="979"/>
                  </a:cubicBezTo>
                  <a:cubicBezTo>
                    <a:pt x="2201" y="415"/>
                    <a:pt x="1725" y="0"/>
                    <a:pt x="1172" y="0"/>
                  </a:cubicBezTo>
                  <a:close/>
                </a:path>
              </a:pathLst>
            </a:custGeom>
            <a:solidFill>
              <a:srgbClr val="F9EA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73" name="Google Shape;973;p43"/>
            <p:cNvSpPr/>
            <p:nvPr/>
          </p:nvSpPr>
          <p:spPr>
            <a:xfrm>
              <a:off x="2039318" y="1767579"/>
              <a:ext cx="40006" cy="42265"/>
            </a:xfrm>
            <a:custGeom>
              <a:avLst/>
              <a:gdLst/>
              <a:ahLst/>
              <a:cxnLst/>
              <a:rect l="l" t="t" r="r" b="b"/>
              <a:pathLst>
                <a:path w="1275" h="1347" extrusionOk="0">
                  <a:moveTo>
                    <a:pt x="982" y="0"/>
                  </a:moveTo>
                  <a:cubicBezTo>
                    <a:pt x="936" y="0"/>
                    <a:pt x="891" y="11"/>
                    <a:pt x="850" y="31"/>
                  </a:cubicBezTo>
                  <a:cubicBezTo>
                    <a:pt x="728" y="72"/>
                    <a:pt x="688" y="183"/>
                    <a:pt x="607" y="264"/>
                  </a:cubicBezTo>
                  <a:cubicBezTo>
                    <a:pt x="544" y="156"/>
                    <a:pt x="553" y="24"/>
                    <a:pt x="414" y="24"/>
                  </a:cubicBezTo>
                  <a:cubicBezTo>
                    <a:pt x="396" y="24"/>
                    <a:pt x="376" y="27"/>
                    <a:pt x="354" y="31"/>
                  </a:cubicBezTo>
                  <a:cubicBezTo>
                    <a:pt x="263" y="42"/>
                    <a:pt x="182" y="112"/>
                    <a:pt x="131" y="193"/>
                  </a:cubicBezTo>
                  <a:cubicBezTo>
                    <a:pt x="0" y="395"/>
                    <a:pt x="50" y="669"/>
                    <a:pt x="172" y="871"/>
                  </a:cubicBezTo>
                  <a:cubicBezTo>
                    <a:pt x="304" y="1073"/>
                    <a:pt x="506" y="1215"/>
                    <a:pt x="698" y="1346"/>
                  </a:cubicBezTo>
                  <a:cubicBezTo>
                    <a:pt x="890" y="1144"/>
                    <a:pt x="1052" y="901"/>
                    <a:pt x="1174" y="649"/>
                  </a:cubicBezTo>
                  <a:cubicBezTo>
                    <a:pt x="1214" y="557"/>
                    <a:pt x="1254" y="456"/>
                    <a:pt x="1264" y="355"/>
                  </a:cubicBezTo>
                  <a:cubicBezTo>
                    <a:pt x="1275" y="254"/>
                    <a:pt x="1244" y="143"/>
                    <a:pt x="1163" y="72"/>
                  </a:cubicBezTo>
                  <a:cubicBezTo>
                    <a:pt x="1115" y="23"/>
                    <a:pt x="1049" y="0"/>
                    <a:pt x="98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974" name="Google Shape;974;p43"/>
          <p:cNvSpPr/>
          <p:nvPr/>
        </p:nvSpPr>
        <p:spPr>
          <a:xfrm>
            <a:off x="4950327" y="3386568"/>
            <a:ext cx="4376350" cy="1176400"/>
          </a:xfrm>
          <a:custGeom>
            <a:avLst/>
            <a:gdLst/>
            <a:ahLst/>
            <a:cxnLst/>
            <a:rect l="l" t="t" r="r" b="b"/>
            <a:pathLst>
              <a:path w="175054" h="47056" extrusionOk="0">
                <a:moveTo>
                  <a:pt x="175054" y="15483"/>
                </a:moveTo>
                <a:cubicBezTo>
                  <a:pt x="163769" y="-5214"/>
                  <a:pt x="127070" y="-1633"/>
                  <a:pt x="104916" y="6423"/>
                </a:cubicBezTo>
                <a:cubicBezTo>
                  <a:pt x="91837" y="11179"/>
                  <a:pt x="78211" y="16067"/>
                  <a:pt x="64294" y="16067"/>
                </a:cubicBezTo>
                <a:cubicBezTo>
                  <a:pt x="58433" y="16067"/>
                  <a:pt x="51006" y="15967"/>
                  <a:pt x="47344" y="11391"/>
                </a:cubicBezTo>
                <a:cubicBezTo>
                  <a:pt x="45332" y="8876"/>
                  <a:pt x="44482" y="4024"/>
                  <a:pt x="46759" y="1747"/>
                </a:cubicBezTo>
                <a:cubicBezTo>
                  <a:pt x="49940" y="-1434"/>
                  <a:pt x="56459" y="421"/>
                  <a:pt x="60202" y="2916"/>
                </a:cubicBezTo>
                <a:cubicBezTo>
                  <a:pt x="68984" y="8770"/>
                  <a:pt x="71305" y="25598"/>
                  <a:pt x="65170" y="34186"/>
                </a:cubicBezTo>
                <a:cubicBezTo>
                  <a:pt x="52469" y="51964"/>
                  <a:pt x="20723" y="48123"/>
                  <a:pt x="0" y="41200"/>
                </a:cubicBezTo>
              </a:path>
            </a:pathLst>
          </a:custGeom>
          <a:noFill/>
          <a:ln w="19050" cap="flat" cmpd="sng">
            <a:solidFill>
              <a:schemeClr val="accent5"/>
            </a:solidFill>
            <a:prstDash val="dot"/>
            <a:round/>
            <a:headEnd type="none" w="med" len="med"/>
            <a:tailEnd type="none" w="med" len="med"/>
          </a:ln>
        </p:spPr>
      </p:sp>
      <p:grpSp>
        <p:nvGrpSpPr>
          <p:cNvPr id="975" name="Google Shape;975;p43"/>
          <p:cNvGrpSpPr/>
          <p:nvPr/>
        </p:nvGrpSpPr>
        <p:grpSpPr>
          <a:xfrm>
            <a:off x="7955565" y="3533029"/>
            <a:ext cx="1008370" cy="1049504"/>
            <a:chOff x="8072874" y="1531725"/>
            <a:chExt cx="794994" cy="827423"/>
          </a:xfrm>
        </p:grpSpPr>
        <p:sp>
          <p:nvSpPr>
            <p:cNvPr id="976" name="Google Shape;976;p43"/>
            <p:cNvSpPr/>
            <p:nvPr/>
          </p:nvSpPr>
          <p:spPr>
            <a:xfrm>
              <a:off x="8072874" y="1531725"/>
              <a:ext cx="794994" cy="827423"/>
            </a:xfrm>
            <a:custGeom>
              <a:avLst/>
              <a:gdLst/>
              <a:ahLst/>
              <a:cxnLst/>
              <a:rect l="l" t="t" r="r" b="b"/>
              <a:pathLst>
                <a:path w="9904" h="10308" extrusionOk="0">
                  <a:moveTo>
                    <a:pt x="7678" y="4015"/>
                  </a:moveTo>
                  <a:lnTo>
                    <a:pt x="6939" y="4470"/>
                  </a:lnTo>
                  <a:cubicBezTo>
                    <a:pt x="6980" y="4429"/>
                    <a:pt x="7000" y="4379"/>
                    <a:pt x="7020" y="4328"/>
                  </a:cubicBezTo>
                  <a:cubicBezTo>
                    <a:pt x="7112" y="4238"/>
                    <a:pt x="7202" y="4166"/>
                    <a:pt x="7314" y="4116"/>
                  </a:cubicBezTo>
                  <a:cubicBezTo>
                    <a:pt x="7435" y="4056"/>
                    <a:pt x="7557" y="4025"/>
                    <a:pt x="7678" y="4015"/>
                  </a:cubicBezTo>
                  <a:close/>
                  <a:moveTo>
                    <a:pt x="4745" y="4238"/>
                  </a:moveTo>
                  <a:cubicBezTo>
                    <a:pt x="4856" y="4238"/>
                    <a:pt x="4957" y="4238"/>
                    <a:pt x="5058" y="4258"/>
                  </a:cubicBezTo>
                  <a:lnTo>
                    <a:pt x="4765" y="4824"/>
                  </a:lnTo>
                  <a:lnTo>
                    <a:pt x="4644" y="4238"/>
                  </a:lnTo>
                  <a:close/>
                  <a:moveTo>
                    <a:pt x="4919" y="0"/>
                  </a:moveTo>
                  <a:cubicBezTo>
                    <a:pt x="4504" y="0"/>
                    <a:pt x="4090" y="55"/>
                    <a:pt x="3682" y="161"/>
                  </a:cubicBezTo>
                  <a:cubicBezTo>
                    <a:pt x="3156" y="302"/>
                    <a:pt x="2650" y="535"/>
                    <a:pt x="2196" y="839"/>
                  </a:cubicBezTo>
                  <a:cubicBezTo>
                    <a:pt x="1730" y="1142"/>
                    <a:pt x="1326" y="1516"/>
                    <a:pt x="982" y="1951"/>
                  </a:cubicBezTo>
                  <a:cubicBezTo>
                    <a:pt x="668" y="2356"/>
                    <a:pt x="425" y="2791"/>
                    <a:pt x="233" y="3267"/>
                  </a:cubicBezTo>
                  <a:lnTo>
                    <a:pt x="233" y="3276"/>
                  </a:lnTo>
                  <a:cubicBezTo>
                    <a:pt x="0" y="3550"/>
                    <a:pt x="51" y="3964"/>
                    <a:pt x="324" y="4187"/>
                  </a:cubicBezTo>
                  <a:lnTo>
                    <a:pt x="1690" y="5290"/>
                  </a:lnTo>
                  <a:cubicBezTo>
                    <a:pt x="1649" y="5299"/>
                    <a:pt x="1619" y="5310"/>
                    <a:pt x="1589" y="5330"/>
                  </a:cubicBezTo>
                  <a:cubicBezTo>
                    <a:pt x="1447" y="5421"/>
                    <a:pt x="1346" y="5553"/>
                    <a:pt x="1315" y="5715"/>
                  </a:cubicBezTo>
                  <a:lnTo>
                    <a:pt x="678" y="8345"/>
                  </a:lnTo>
                  <a:cubicBezTo>
                    <a:pt x="647" y="8506"/>
                    <a:pt x="668" y="8678"/>
                    <a:pt x="759" y="8820"/>
                  </a:cubicBezTo>
                  <a:cubicBezTo>
                    <a:pt x="850" y="8961"/>
                    <a:pt x="991" y="9053"/>
                    <a:pt x="1153" y="9093"/>
                  </a:cubicBezTo>
                  <a:lnTo>
                    <a:pt x="4583" y="9801"/>
                  </a:lnTo>
                  <a:cubicBezTo>
                    <a:pt x="4653" y="9851"/>
                    <a:pt x="4734" y="9882"/>
                    <a:pt x="4826" y="9892"/>
                  </a:cubicBezTo>
                  <a:cubicBezTo>
                    <a:pt x="4856" y="9897"/>
                    <a:pt x="4889" y="9900"/>
                    <a:pt x="4922" y="9900"/>
                  </a:cubicBezTo>
                  <a:cubicBezTo>
                    <a:pt x="4954" y="9900"/>
                    <a:pt x="4987" y="9897"/>
                    <a:pt x="5017" y="9892"/>
                  </a:cubicBezTo>
                  <a:lnTo>
                    <a:pt x="6939" y="10297"/>
                  </a:lnTo>
                  <a:cubicBezTo>
                    <a:pt x="6990" y="10307"/>
                    <a:pt x="7031" y="10307"/>
                    <a:pt x="7071" y="10307"/>
                  </a:cubicBezTo>
                  <a:cubicBezTo>
                    <a:pt x="7193" y="10307"/>
                    <a:pt x="7314" y="10267"/>
                    <a:pt x="7425" y="10195"/>
                  </a:cubicBezTo>
                  <a:cubicBezTo>
                    <a:pt x="7557" y="10105"/>
                    <a:pt x="7647" y="9953"/>
                    <a:pt x="7678" y="9781"/>
                  </a:cubicBezTo>
                  <a:lnTo>
                    <a:pt x="8012" y="7313"/>
                  </a:lnTo>
                  <a:cubicBezTo>
                    <a:pt x="8052" y="6999"/>
                    <a:pt x="7850" y="6706"/>
                    <a:pt x="7546" y="6635"/>
                  </a:cubicBezTo>
                  <a:lnTo>
                    <a:pt x="6383" y="6342"/>
                  </a:lnTo>
                  <a:lnTo>
                    <a:pt x="9509" y="4409"/>
                  </a:lnTo>
                  <a:cubicBezTo>
                    <a:pt x="9812" y="4217"/>
                    <a:pt x="9904" y="3822"/>
                    <a:pt x="9722" y="3519"/>
                  </a:cubicBezTo>
                  <a:cubicBezTo>
                    <a:pt x="9711" y="3499"/>
                    <a:pt x="9701" y="3479"/>
                    <a:pt x="9681" y="3469"/>
                  </a:cubicBezTo>
                  <a:cubicBezTo>
                    <a:pt x="9630" y="3317"/>
                    <a:pt x="9569" y="3155"/>
                    <a:pt x="9509" y="3013"/>
                  </a:cubicBezTo>
                  <a:cubicBezTo>
                    <a:pt x="9509" y="3004"/>
                    <a:pt x="9499" y="3004"/>
                    <a:pt x="9499" y="3004"/>
                  </a:cubicBezTo>
                  <a:cubicBezTo>
                    <a:pt x="9135" y="2174"/>
                    <a:pt x="8548" y="1466"/>
                    <a:pt x="7830" y="940"/>
                  </a:cubicBezTo>
                  <a:cubicBezTo>
                    <a:pt x="7092" y="414"/>
                    <a:pt x="6231" y="90"/>
                    <a:pt x="5341" y="19"/>
                  </a:cubicBezTo>
                  <a:cubicBezTo>
                    <a:pt x="5201" y="6"/>
                    <a:pt x="5060" y="0"/>
                    <a:pt x="49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77" name="Google Shape;977;p43"/>
            <p:cNvSpPr/>
            <p:nvPr/>
          </p:nvSpPr>
          <p:spPr>
            <a:xfrm>
              <a:off x="8132114" y="1704548"/>
              <a:ext cx="676435" cy="156767"/>
            </a:xfrm>
            <a:custGeom>
              <a:avLst/>
              <a:gdLst/>
              <a:ahLst/>
              <a:cxnLst/>
              <a:rect l="l" t="t" r="r" b="b"/>
              <a:pathLst>
                <a:path w="8427" h="1953" extrusionOk="0">
                  <a:moveTo>
                    <a:pt x="1073" y="1"/>
                  </a:moveTo>
                  <a:cubicBezTo>
                    <a:pt x="709" y="507"/>
                    <a:pt x="355" y="1022"/>
                    <a:pt x="1" y="1528"/>
                  </a:cubicBezTo>
                  <a:cubicBezTo>
                    <a:pt x="141" y="1477"/>
                    <a:pt x="431" y="1391"/>
                    <a:pt x="804" y="1391"/>
                  </a:cubicBezTo>
                  <a:cubicBezTo>
                    <a:pt x="1025" y="1391"/>
                    <a:pt x="1275" y="1421"/>
                    <a:pt x="1538" y="1508"/>
                  </a:cubicBezTo>
                  <a:cubicBezTo>
                    <a:pt x="1903" y="1629"/>
                    <a:pt x="2166" y="1811"/>
                    <a:pt x="2337" y="1953"/>
                  </a:cubicBezTo>
                  <a:cubicBezTo>
                    <a:pt x="2570" y="1801"/>
                    <a:pt x="3167" y="1467"/>
                    <a:pt x="4007" y="1467"/>
                  </a:cubicBezTo>
                  <a:cubicBezTo>
                    <a:pt x="4836" y="1467"/>
                    <a:pt x="5433" y="1801"/>
                    <a:pt x="5675" y="1953"/>
                  </a:cubicBezTo>
                  <a:cubicBezTo>
                    <a:pt x="5797" y="1771"/>
                    <a:pt x="6010" y="1559"/>
                    <a:pt x="6313" y="1406"/>
                  </a:cubicBezTo>
                  <a:cubicBezTo>
                    <a:pt x="6552" y="1291"/>
                    <a:pt x="6797" y="1246"/>
                    <a:pt x="7031" y="1246"/>
                  </a:cubicBezTo>
                  <a:cubicBezTo>
                    <a:pt x="7757" y="1246"/>
                    <a:pt x="8381" y="1672"/>
                    <a:pt x="8427" y="1710"/>
                  </a:cubicBezTo>
                  <a:lnTo>
                    <a:pt x="8204" y="1103"/>
                  </a:lnTo>
                  <a:lnTo>
                    <a:pt x="6970" y="61"/>
                  </a:lnTo>
                  <a:lnTo>
                    <a:pt x="1073" y="1"/>
                  </a:lnTo>
                  <a:close/>
                </a:path>
              </a:pathLst>
            </a:custGeom>
            <a:solidFill>
              <a:srgbClr val="C64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78" name="Google Shape;978;p43"/>
            <p:cNvSpPr/>
            <p:nvPr/>
          </p:nvSpPr>
          <p:spPr>
            <a:xfrm>
              <a:off x="8132114" y="1580770"/>
              <a:ext cx="676435" cy="261038"/>
            </a:xfrm>
            <a:custGeom>
              <a:avLst/>
              <a:gdLst/>
              <a:ahLst/>
              <a:cxnLst/>
              <a:rect l="l" t="t" r="r" b="b"/>
              <a:pathLst>
                <a:path w="8427" h="3252" extrusionOk="0">
                  <a:moveTo>
                    <a:pt x="4207" y="1"/>
                  </a:moveTo>
                  <a:cubicBezTo>
                    <a:pt x="2345" y="1"/>
                    <a:pt x="630" y="1221"/>
                    <a:pt x="1" y="3070"/>
                  </a:cubicBezTo>
                  <a:cubicBezTo>
                    <a:pt x="112" y="2898"/>
                    <a:pt x="588" y="2251"/>
                    <a:pt x="1478" y="2038"/>
                  </a:cubicBezTo>
                  <a:cubicBezTo>
                    <a:pt x="1686" y="1987"/>
                    <a:pt x="1883" y="1969"/>
                    <a:pt x="2062" y="1969"/>
                  </a:cubicBezTo>
                  <a:cubicBezTo>
                    <a:pt x="2455" y="1969"/>
                    <a:pt x="2761" y="2060"/>
                    <a:pt x="2914" y="2109"/>
                  </a:cubicBezTo>
                  <a:cubicBezTo>
                    <a:pt x="3022" y="2021"/>
                    <a:pt x="3548" y="1571"/>
                    <a:pt x="4336" y="1571"/>
                  </a:cubicBezTo>
                  <a:cubicBezTo>
                    <a:pt x="4361" y="1571"/>
                    <a:pt x="4386" y="1572"/>
                    <a:pt x="4411" y="1573"/>
                  </a:cubicBezTo>
                  <a:cubicBezTo>
                    <a:pt x="5200" y="1613"/>
                    <a:pt x="5686" y="2079"/>
                    <a:pt x="5797" y="2190"/>
                  </a:cubicBezTo>
                  <a:cubicBezTo>
                    <a:pt x="5932" y="2145"/>
                    <a:pt x="6172" y="2084"/>
                    <a:pt x="6473" y="2084"/>
                  </a:cubicBezTo>
                  <a:cubicBezTo>
                    <a:pt x="6645" y="2084"/>
                    <a:pt x="6838" y="2104"/>
                    <a:pt x="7041" y="2159"/>
                  </a:cubicBezTo>
                  <a:cubicBezTo>
                    <a:pt x="7921" y="2393"/>
                    <a:pt x="8346" y="3101"/>
                    <a:pt x="8427" y="3252"/>
                  </a:cubicBezTo>
                  <a:cubicBezTo>
                    <a:pt x="7911" y="1451"/>
                    <a:pt x="6354" y="167"/>
                    <a:pt x="4553" y="15"/>
                  </a:cubicBezTo>
                  <a:cubicBezTo>
                    <a:pt x="4437" y="6"/>
                    <a:pt x="4322" y="1"/>
                    <a:pt x="4207" y="1"/>
                  </a:cubicBezTo>
                  <a:close/>
                </a:path>
              </a:pathLst>
            </a:custGeom>
            <a:solidFill>
              <a:srgbClr val="E65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79" name="Google Shape;979;p43"/>
            <p:cNvSpPr/>
            <p:nvPr/>
          </p:nvSpPr>
          <p:spPr>
            <a:xfrm>
              <a:off x="8128020" y="1824151"/>
              <a:ext cx="683820" cy="251566"/>
            </a:xfrm>
            <a:custGeom>
              <a:avLst/>
              <a:gdLst/>
              <a:ahLst/>
              <a:cxnLst/>
              <a:rect l="l" t="t" r="r" b="b"/>
              <a:pathLst>
                <a:path w="8519" h="3134" extrusionOk="0">
                  <a:moveTo>
                    <a:pt x="47" y="1"/>
                  </a:moveTo>
                  <a:cubicBezTo>
                    <a:pt x="37" y="1"/>
                    <a:pt x="27" y="6"/>
                    <a:pt x="21" y="18"/>
                  </a:cubicBezTo>
                  <a:cubicBezTo>
                    <a:pt x="1" y="28"/>
                    <a:pt x="11" y="58"/>
                    <a:pt x="21" y="69"/>
                  </a:cubicBezTo>
                  <a:lnTo>
                    <a:pt x="3804" y="3124"/>
                  </a:lnTo>
                  <a:cubicBezTo>
                    <a:pt x="3815" y="3133"/>
                    <a:pt x="3825" y="3133"/>
                    <a:pt x="3825" y="3133"/>
                  </a:cubicBezTo>
                  <a:lnTo>
                    <a:pt x="3845" y="3133"/>
                  </a:lnTo>
                  <a:lnTo>
                    <a:pt x="8498" y="251"/>
                  </a:lnTo>
                  <a:cubicBezTo>
                    <a:pt x="8518" y="240"/>
                    <a:pt x="8518" y="210"/>
                    <a:pt x="8509" y="200"/>
                  </a:cubicBezTo>
                  <a:cubicBezTo>
                    <a:pt x="8501" y="185"/>
                    <a:pt x="8488" y="176"/>
                    <a:pt x="8474" y="176"/>
                  </a:cubicBezTo>
                  <a:cubicBezTo>
                    <a:pt x="8468" y="176"/>
                    <a:pt x="8463" y="177"/>
                    <a:pt x="8458" y="179"/>
                  </a:cubicBezTo>
                  <a:lnTo>
                    <a:pt x="3835" y="3052"/>
                  </a:lnTo>
                  <a:lnTo>
                    <a:pt x="72" y="8"/>
                  </a:lnTo>
                  <a:cubicBezTo>
                    <a:pt x="64" y="4"/>
                    <a:pt x="55" y="1"/>
                    <a:pt x="47" y="1"/>
                  </a:cubicBezTo>
                  <a:close/>
                </a:path>
              </a:pathLst>
            </a:custGeom>
            <a:solidFill>
              <a:srgbClr val="343B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80" name="Google Shape;980;p43"/>
            <p:cNvSpPr/>
            <p:nvPr/>
          </p:nvSpPr>
          <p:spPr>
            <a:xfrm>
              <a:off x="8362733" y="1747412"/>
              <a:ext cx="238803" cy="328304"/>
            </a:xfrm>
            <a:custGeom>
              <a:avLst/>
              <a:gdLst/>
              <a:ahLst/>
              <a:cxnLst/>
              <a:rect l="l" t="t" r="r" b="b"/>
              <a:pathLst>
                <a:path w="2975" h="4090" extrusionOk="0">
                  <a:moveTo>
                    <a:pt x="41" y="0"/>
                  </a:moveTo>
                  <a:cubicBezTo>
                    <a:pt x="38" y="0"/>
                    <a:pt x="34" y="1"/>
                    <a:pt x="31" y="3"/>
                  </a:cubicBezTo>
                  <a:cubicBezTo>
                    <a:pt x="10" y="3"/>
                    <a:pt x="1" y="23"/>
                    <a:pt x="1" y="43"/>
                  </a:cubicBezTo>
                  <a:lnTo>
                    <a:pt x="871" y="4059"/>
                  </a:lnTo>
                  <a:cubicBezTo>
                    <a:pt x="871" y="4080"/>
                    <a:pt x="880" y="4089"/>
                    <a:pt x="901" y="4089"/>
                  </a:cubicBezTo>
                  <a:cubicBezTo>
                    <a:pt x="921" y="4089"/>
                    <a:pt x="931" y="4080"/>
                    <a:pt x="941" y="4069"/>
                  </a:cubicBezTo>
                  <a:lnTo>
                    <a:pt x="2964" y="134"/>
                  </a:lnTo>
                  <a:cubicBezTo>
                    <a:pt x="2975" y="114"/>
                    <a:pt x="2964" y="94"/>
                    <a:pt x="2944" y="83"/>
                  </a:cubicBezTo>
                  <a:cubicBezTo>
                    <a:pt x="2936" y="79"/>
                    <a:pt x="2927" y="77"/>
                    <a:pt x="2920" y="77"/>
                  </a:cubicBezTo>
                  <a:cubicBezTo>
                    <a:pt x="2909" y="77"/>
                    <a:pt x="2900" y="82"/>
                    <a:pt x="2894" y="94"/>
                  </a:cubicBezTo>
                  <a:lnTo>
                    <a:pt x="921" y="3938"/>
                  </a:lnTo>
                  <a:lnTo>
                    <a:pt x="82" y="33"/>
                  </a:lnTo>
                  <a:cubicBezTo>
                    <a:pt x="73" y="17"/>
                    <a:pt x="58" y="0"/>
                    <a:pt x="41" y="0"/>
                  </a:cubicBezTo>
                  <a:close/>
                </a:path>
              </a:pathLst>
            </a:custGeom>
            <a:solidFill>
              <a:srgbClr val="343B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81" name="Google Shape;981;p43"/>
            <p:cNvSpPr/>
            <p:nvPr/>
          </p:nvSpPr>
          <p:spPr>
            <a:xfrm>
              <a:off x="8315694" y="1857945"/>
              <a:ext cx="275246" cy="217773"/>
            </a:xfrm>
            <a:custGeom>
              <a:avLst/>
              <a:gdLst/>
              <a:ahLst/>
              <a:cxnLst/>
              <a:rect l="l" t="t" r="r" b="b"/>
              <a:pathLst>
                <a:path w="3429" h="2713" extrusionOk="0">
                  <a:moveTo>
                    <a:pt x="3385" y="1"/>
                  </a:moveTo>
                  <a:cubicBezTo>
                    <a:pt x="3373" y="1"/>
                    <a:pt x="3360" y="9"/>
                    <a:pt x="3348" y="21"/>
                  </a:cubicBezTo>
                  <a:lnTo>
                    <a:pt x="1497" y="2601"/>
                  </a:lnTo>
                  <a:lnTo>
                    <a:pt x="81" y="21"/>
                  </a:lnTo>
                  <a:cubicBezTo>
                    <a:pt x="75" y="10"/>
                    <a:pt x="65" y="5"/>
                    <a:pt x="55" y="5"/>
                  </a:cubicBezTo>
                  <a:cubicBezTo>
                    <a:pt x="47" y="5"/>
                    <a:pt x="38" y="7"/>
                    <a:pt x="30" y="12"/>
                  </a:cubicBezTo>
                  <a:cubicBezTo>
                    <a:pt x="10" y="21"/>
                    <a:pt x="0" y="42"/>
                    <a:pt x="10" y="62"/>
                  </a:cubicBezTo>
                  <a:lnTo>
                    <a:pt x="1457" y="2692"/>
                  </a:lnTo>
                  <a:cubicBezTo>
                    <a:pt x="1466" y="2703"/>
                    <a:pt x="1477" y="2712"/>
                    <a:pt x="1487" y="2712"/>
                  </a:cubicBezTo>
                  <a:cubicBezTo>
                    <a:pt x="1507" y="2712"/>
                    <a:pt x="1517" y="2712"/>
                    <a:pt x="1527" y="2703"/>
                  </a:cubicBezTo>
                  <a:lnTo>
                    <a:pt x="3419" y="62"/>
                  </a:lnTo>
                  <a:cubicBezTo>
                    <a:pt x="3429" y="42"/>
                    <a:pt x="3419" y="21"/>
                    <a:pt x="3409" y="12"/>
                  </a:cubicBezTo>
                  <a:cubicBezTo>
                    <a:pt x="3401" y="4"/>
                    <a:pt x="3393" y="1"/>
                    <a:pt x="3385" y="1"/>
                  </a:cubicBezTo>
                  <a:close/>
                </a:path>
              </a:pathLst>
            </a:custGeom>
            <a:solidFill>
              <a:srgbClr val="343B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82" name="Google Shape;982;p43"/>
            <p:cNvSpPr/>
            <p:nvPr/>
          </p:nvSpPr>
          <p:spPr>
            <a:xfrm>
              <a:off x="8175139" y="2001790"/>
              <a:ext cx="492135" cy="308638"/>
            </a:xfrm>
            <a:custGeom>
              <a:avLst/>
              <a:gdLst/>
              <a:ahLst/>
              <a:cxnLst/>
              <a:rect l="l" t="t" r="r" b="b"/>
              <a:pathLst>
                <a:path w="6131" h="3845" extrusionOk="0">
                  <a:moveTo>
                    <a:pt x="628" y="0"/>
                  </a:moveTo>
                  <a:lnTo>
                    <a:pt x="1" y="2630"/>
                  </a:lnTo>
                  <a:lnTo>
                    <a:pt x="5797" y="3844"/>
                  </a:lnTo>
                  <a:lnTo>
                    <a:pt x="6131" y="1376"/>
                  </a:lnTo>
                  <a:lnTo>
                    <a:pt x="62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83" name="Google Shape;983;p43"/>
            <p:cNvSpPr/>
            <p:nvPr/>
          </p:nvSpPr>
          <p:spPr>
            <a:xfrm>
              <a:off x="8468289" y="2069940"/>
              <a:ext cx="198989" cy="240489"/>
            </a:xfrm>
            <a:custGeom>
              <a:avLst/>
              <a:gdLst/>
              <a:ahLst/>
              <a:cxnLst/>
              <a:rect l="l" t="t" r="r" b="b"/>
              <a:pathLst>
                <a:path w="2479" h="2996" extrusionOk="0">
                  <a:moveTo>
                    <a:pt x="395" y="1"/>
                  </a:moveTo>
                  <a:lnTo>
                    <a:pt x="1" y="2550"/>
                  </a:lnTo>
                  <a:lnTo>
                    <a:pt x="2145" y="2995"/>
                  </a:lnTo>
                  <a:lnTo>
                    <a:pt x="2479" y="527"/>
                  </a:lnTo>
                  <a:lnTo>
                    <a:pt x="39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84" name="Google Shape;984;p43"/>
            <p:cNvSpPr/>
            <p:nvPr/>
          </p:nvSpPr>
          <p:spPr>
            <a:xfrm>
              <a:off x="8465078" y="2067291"/>
              <a:ext cx="38209" cy="209746"/>
            </a:xfrm>
            <a:custGeom>
              <a:avLst/>
              <a:gdLst/>
              <a:ahLst/>
              <a:cxnLst/>
              <a:rect l="l" t="t" r="r" b="b"/>
              <a:pathLst>
                <a:path w="476" h="2613" extrusionOk="0">
                  <a:moveTo>
                    <a:pt x="435" y="1"/>
                  </a:moveTo>
                  <a:cubicBezTo>
                    <a:pt x="419" y="1"/>
                    <a:pt x="405" y="17"/>
                    <a:pt x="405" y="34"/>
                  </a:cubicBezTo>
                  <a:lnTo>
                    <a:pt x="0" y="2572"/>
                  </a:lnTo>
                  <a:cubicBezTo>
                    <a:pt x="0" y="2593"/>
                    <a:pt x="10" y="2613"/>
                    <a:pt x="30" y="2613"/>
                  </a:cubicBezTo>
                  <a:lnTo>
                    <a:pt x="41" y="2613"/>
                  </a:lnTo>
                  <a:cubicBezTo>
                    <a:pt x="61" y="2613"/>
                    <a:pt x="71" y="2603"/>
                    <a:pt x="81" y="2583"/>
                  </a:cubicBezTo>
                  <a:lnTo>
                    <a:pt x="475" y="44"/>
                  </a:lnTo>
                  <a:cubicBezTo>
                    <a:pt x="475" y="23"/>
                    <a:pt x="466" y="3"/>
                    <a:pt x="445" y="3"/>
                  </a:cubicBezTo>
                  <a:cubicBezTo>
                    <a:pt x="442" y="1"/>
                    <a:pt x="438" y="1"/>
                    <a:pt x="43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85" name="Google Shape;985;p43"/>
            <p:cNvSpPr/>
            <p:nvPr/>
          </p:nvSpPr>
          <p:spPr>
            <a:xfrm>
              <a:off x="8244172" y="2052923"/>
              <a:ext cx="194976" cy="177076"/>
            </a:xfrm>
            <a:custGeom>
              <a:avLst/>
              <a:gdLst/>
              <a:ahLst/>
              <a:cxnLst/>
              <a:rect l="l" t="t" r="r" b="b"/>
              <a:pathLst>
                <a:path w="2429" h="2206" extrusionOk="0">
                  <a:moveTo>
                    <a:pt x="1212" y="0"/>
                  </a:moveTo>
                  <a:cubicBezTo>
                    <a:pt x="716" y="0"/>
                    <a:pt x="263" y="340"/>
                    <a:pt x="142" y="850"/>
                  </a:cubicBezTo>
                  <a:cubicBezTo>
                    <a:pt x="1" y="1436"/>
                    <a:pt x="365" y="2034"/>
                    <a:pt x="952" y="2175"/>
                  </a:cubicBezTo>
                  <a:cubicBezTo>
                    <a:pt x="1039" y="2196"/>
                    <a:pt x="1126" y="2206"/>
                    <a:pt x="1212" y="2206"/>
                  </a:cubicBezTo>
                  <a:cubicBezTo>
                    <a:pt x="1713" y="2206"/>
                    <a:pt x="2166" y="1867"/>
                    <a:pt x="2287" y="1366"/>
                  </a:cubicBezTo>
                  <a:cubicBezTo>
                    <a:pt x="2429" y="769"/>
                    <a:pt x="2064" y="172"/>
                    <a:pt x="1467" y="31"/>
                  </a:cubicBezTo>
                  <a:cubicBezTo>
                    <a:pt x="1382" y="10"/>
                    <a:pt x="1296" y="0"/>
                    <a:pt x="1212" y="0"/>
                  </a:cubicBezTo>
                  <a:close/>
                </a:path>
              </a:pathLst>
            </a:custGeom>
            <a:solidFill>
              <a:srgbClr val="F9EA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86" name="Google Shape;986;p43"/>
            <p:cNvSpPr/>
            <p:nvPr/>
          </p:nvSpPr>
          <p:spPr>
            <a:xfrm>
              <a:off x="8294583" y="2087038"/>
              <a:ext cx="108846" cy="102344"/>
            </a:xfrm>
            <a:custGeom>
              <a:avLst/>
              <a:gdLst/>
              <a:ahLst/>
              <a:cxnLst/>
              <a:rect l="l" t="t" r="r" b="b"/>
              <a:pathLst>
                <a:path w="1356" h="1275" extrusionOk="0">
                  <a:moveTo>
                    <a:pt x="324" y="0"/>
                  </a:moveTo>
                  <a:cubicBezTo>
                    <a:pt x="244" y="0"/>
                    <a:pt x="164" y="38"/>
                    <a:pt x="101" y="101"/>
                  </a:cubicBezTo>
                  <a:cubicBezTo>
                    <a:pt x="20" y="182"/>
                    <a:pt x="0" y="324"/>
                    <a:pt x="10" y="445"/>
                  </a:cubicBezTo>
                  <a:cubicBezTo>
                    <a:pt x="30" y="748"/>
                    <a:pt x="202" y="1022"/>
                    <a:pt x="374" y="1274"/>
                  </a:cubicBezTo>
                  <a:cubicBezTo>
                    <a:pt x="627" y="1092"/>
                    <a:pt x="870" y="910"/>
                    <a:pt x="1122" y="718"/>
                  </a:cubicBezTo>
                  <a:cubicBezTo>
                    <a:pt x="1214" y="658"/>
                    <a:pt x="1305" y="577"/>
                    <a:pt x="1335" y="476"/>
                  </a:cubicBezTo>
                  <a:cubicBezTo>
                    <a:pt x="1356" y="364"/>
                    <a:pt x="1295" y="253"/>
                    <a:pt x="1203" y="192"/>
                  </a:cubicBezTo>
                  <a:cubicBezTo>
                    <a:pt x="1153" y="161"/>
                    <a:pt x="1086" y="145"/>
                    <a:pt x="1019" y="145"/>
                  </a:cubicBezTo>
                  <a:cubicBezTo>
                    <a:pt x="979" y="145"/>
                    <a:pt x="938" y="151"/>
                    <a:pt x="900" y="162"/>
                  </a:cubicBezTo>
                  <a:cubicBezTo>
                    <a:pt x="819" y="182"/>
                    <a:pt x="738" y="233"/>
                    <a:pt x="677" y="283"/>
                  </a:cubicBezTo>
                  <a:cubicBezTo>
                    <a:pt x="646" y="309"/>
                    <a:pt x="630" y="334"/>
                    <a:pt x="620" y="334"/>
                  </a:cubicBezTo>
                  <a:cubicBezTo>
                    <a:pt x="614" y="334"/>
                    <a:pt x="611" y="326"/>
                    <a:pt x="607" y="303"/>
                  </a:cubicBezTo>
                  <a:cubicBezTo>
                    <a:pt x="587" y="243"/>
                    <a:pt x="607" y="192"/>
                    <a:pt x="576" y="141"/>
                  </a:cubicBezTo>
                  <a:cubicBezTo>
                    <a:pt x="536" y="81"/>
                    <a:pt x="465" y="31"/>
                    <a:pt x="394" y="10"/>
                  </a:cubicBezTo>
                  <a:cubicBezTo>
                    <a:pt x="371" y="3"/>
                    <a:pt x="348" y="0"/>
                    <a:pt x="324" y="0"/>
                  </a:cubicBezTo>
                  <a:close/>
                </a:path>
              </a:pathLst>
            </a:custGeom>
            <a:solidFill>
              <a:srgbClr val="839D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987" name="Google Shape;987;p43"/>
          <p:cNvGrpSpPr/>
          <p:nvPr/>
        </p:nvGrpSpPr>
        <p:grpSpPr>
          <a:xfrm>
            <a:off x="3990200" y="3602474"/>
            <a:ext cx="1235103" cy="1258989"/>
            <a:chOff x="1856136" y="1549944"/>
            <a:chExt cx="306652" cy="312583"/>
          </a:xfrm>
        </p:grpSpPr>
        <p:sp>
          <p:nvSpPr>
            <p:cNvPr id="988" name="Google Shape;988;p43"/>
            <p:cNvSpPr/>
            <p:nvPr/>
          </p:nvSpPr>
          <p:spPr>
            <a:xfrm>
              <a:off x="1856136" y="1549944"/>
              <a:ext cx="306652" cy="312583"/>
            </a:xfrm>
            <a:custGeom>
              <a:avLst/>
              <a:gdLst/>
              <a:ahLst/>
              <a:cxnLst/>
              <a:rect l="l" t="t" r="r" b="b"/>
              <a:pathLst>
                <a:path w="9773" h="9962" extrusionOk="0">
                  <a:moveTo>
                    <a:pt x="7598" y="3649"/>
                  </a:moveTo>
                  <a:lnTo>
                    <a:pt x="6931" y="4206"/>
                  </a:lnTo>
                  <a:cubicBezTo>
                    <a:pt x="6951" y="4155"/>
                    <a:pt x="6971" y="4105"/>
                    <a:pt x="6981" y="4054"/>
                  </a:cubicBezTo>
                  <a:cubicBezTo>
                    <a:pt x="7062" y="3943"/>
                    <a:pt x="7143" y="3862"/>
                    <a:pt x="7244" y="3801"/>
                  </a:cubicBezTo>
                  <a:cubicBezTo>
                    <a:pt x="7355" y="3720"/>
                    <a:pt x="7477" y="3680"/>
                    <a:pt x="7598" y="3649"/>
                  </a:cubicBezTo>
                  <a:close/>
                  <a:moveTo>
                    <a:pt x="5039" y="4246"/>
                  </a:moveTo>
                  <a:lnTo>
                    <a:pt x="4827" y="4853"/>
                  </a:lnTo>
                  <a:lnTo>
                    <a:pt x="4614" y="4287"/>
                  </a:lnTo>
                  <a:cubicBezTo>
                    <a:pt x="4654" y="4276"/>
                    <a:pt x="4685" y="4267"/>
                    <a:pt x="4715" y="4267"/>
                  </a:cubicBezTo>
                  <a:cubicBezTo>
                    <a:pt x="4827" y="4256"/>
                    <a:pt x="4928" y="4246"/>
                    <a:pt x="5039" y="4246"/>
                  </a:cubicBezTo>
                  <a:close/>
                  <a:moveTo>
                    <a:pt x="5002" y="0"/>
                  </a:moveTo>
                  <a:cubicBezTo>
                    <a:pt x="4913" y="0"/>
                    <a:pt x="4824" y="3"/>
                    <a:pt x="4735" y="8"/>
                  </a:cubicBezTo>
                  <a:cubicBezTo>
                    <a:pt x="4179" y="38"/>
                    <a:pt x="3633" y="160"/>
                    <a:pt x="3117" y="382"/>
                  </a:cubicBezTo>
                  <a:cubicBezTo>
                    <a:pt x="2611" y="594"/>
                    <a:pt x="2145" y="878"/>
                    <a:pt x="1731" y="1242"/>
                  </a:cubicBezTo>
                  <a:cubicBezTo>
                    <a:pt x="1316" y="1616"/>
                    <a:pt x="962" y="2041"/>
                    <a:pt x="679" y="2516"/>
                  </a:cubicBezTo>
                  <a:cubicBezTo>
                    <a:pt x="426" y="2952"/>
                    <a:pt x="234" y="3427"/>
                    <a:pt x="122" y="3923"/>
                  </a:cubicBezTo>
                  <a:lnTo>
                    <a:pt x="113" y="3923"/>
                  </a:lnTo>
                  <a:cubicBezTo>
                    <a:pt x="21" y="4074"/>
                    <a:pt x="1" y="4246"/>
                    <a:pt x="41" y="4418"/>
                  </a:cubicBezTo>
                  <a:cubicBezTo>
                    <a:pt x="82" y="4590"/>
                    <a:pt x="183" y="4732"/>
                    <a:pt x="335" y="4823"/>
                  </a:cubicBezTo>
                  <a:lnTo>
                    <a:pt x="2631" y="6209"/>
                  </a:lnTo>
                  <a:lnTo>
                    <a:pt x="2257" y="6259"/>
                  </a:lnTo>
                  <a:cubicBezTo>
                    <a:pt x="1943" y="6300"/>
                    <a:pt x="1711" y="6563"/>
                    <a:pt x="1721" y="6877"/>
                  </a:cubicBezTo>
                  <a:lnTo>
                    <a:pt x="1781" y="9365"/>
                  </a:lnTo>
                  <a:cubicBezTo>
                    <a:pt x="1792" y="9537"/>
                    <a:pt x="1862" y="9698"/>
                    <a:pt x="1984" y="9810"/>
                  </a:cubicBezTo>
                  <a:cubicBezTo>
                    <a:pt x="2105" y="9911"/>
                    <a:pt x="2247" y="9961"/>
                    <a:pt x="2399" y="9961"/>
                  </a:cubicBezTo>
                  <a:lnTo>
                    <a:pt x="2449" y="9961"/>
                  </a:lnTo>
                  <a:lnTo>
                    <a:pt x="4411" y="9770"/>
                  </a:lnTo>
                  <a:cubicBezTo>
                    <a:pt x="4462" y="9790"/>
                    <a:pt x="4523" y="9790"/>
                    <a:pt x="4573" y="9790"/>
                  </a:cubicBezTo>
                  <a:lnTo>
                    <a:pt x="4624" y="9790"/>
                  </a:lnTo>
                  <a:cubicBezTo>
                    <a:pt x="4705" y="9790"/>
                    <a:pt x="4776" y="9770"/>
                    <a:pt x="4847" y="9729"/>
                  </a:cubicBezTo>
                  <a:lnTo>
                    <a:pt x="8347" y="9395"/>
                  </a:lnTo>
                  <a:cubicBezTo>
                    <a:pt x="8509" y="9385"/>
                    <a:pt x="8660" y="9304"/>
                    <a:pt x="8761" y="9172"/>
                  </a:cubicBezTo>
                  <a:cubicBezTo>
                    <a:pt x="8862" y="9041"/>
                    <a:pt x="8913" y="8879"/>
                    <a:pt x="8893" y="8718"/>
                  </a:cubicBezTo>
                  <a:lnTo>
                    <a:pt x="8559" y="6027"/>
                  </a:lnTo>
                  <a:cubicBezTo>
                    <a:pt x="8539" y="5865"/>
                    <a:pt x="8448" y="5713"/>
                    <a:pt x="8327" y="5622"/>
                  </a:cubicBezTo>
                  <a:cubicBezTo>
                    <a:pt x="8220" y="5541"/>
                    <a:pt x="8095" y="5492"/>
                    <a:pt x="7966" y="5492"/>
                  </a:cubicBezTo>
                  <a:cubicBezTo>
                    <a:pt x="7934" y="5492"/>
                    <a:pt x="7903" y="5495"/>
                    <a:pt x="7871" y="5501"/>
                  </a:cubicBezTo>
                  <a:lnTo>
                    <a:pt x="7315" y="5571"/>
                  </a:lnTo>
                  <a:lnTo>
                    <a:pt x="9460" y="3791"/>
                  </a:lnTo>
                  <a:cubicBezTo>
                    <a:pt x="9732" y="3568"/>
                    <a:pt x="9773" y="3154"/>
                    <a:pt x="9550" y="2880"/>
                  </a:cubicBezTo>
                  <a:cubicBezTo>
                    <a:pt x="9530" y="2860"/>
                    <a:pt x="9520" y="2850"/>
                    <a:pt x="9510" y="2830"/>
                  </a:cubicBezTo>
                  <a:cubicBezTo>
                    <a:pt x="9439" y="2689"/>
                    <a:pt x="9358" y="2547"/>
                    <a:pt x="9267" y="2405"/>
                  </a:cubicBezTo>
                  <a:lnTo>
                    <a:pt x="9267" y="2395"/>
                  </a:lnTo>
                  <a:cubicBezTo>
                    <a:pt x="8781" y="1637"/>
                    <a:pt x="8114" y="1009"/>
                    <a:pt x="7325" y="585"/>
                  </a:cubicBezTo>
                  <a:cubicBezTo>
                    <a:pt x="6606" y="202"/>
                    <a:pt x="5804" y="0"/>
                    <a:pt x="500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89" name="Google Shape;989;p43"/>
            <p:cNvSpPr/>
            <p:nvPr/>
          </p:nvSpPr>
          <p:spPr>
            <a:xfrm>
              <a:off x="1877096" y="1608557"/>
              <a:ext cx="262849" cy="78444"/>
            </a:xfrm>
            <a:custGeom>
              <a:avLst/>
              <a:gdLst/>
              <a:ahLst/>
              <a:cxnLst/>
              <a:rect l="l" t="t" r="r" b="b"/>
              <a:pathLst>
                <a:path w="8377" h="2500" extrusionOk="0">
                  <a:moveTo>
                    <a:pt x="6717" y="1"/>
                  </a:moveTo>
                  <a:lnTo>
                    <a:pt x="861" y="740"/>
                  </a:lnTo>
                  <a:cubicBezTo>
                    <a:pt x="578" y="1286"/>
                    <a:pt x="284" y="1842"/>
                    <a:pt x="1" y="2399"/>
                  </a:cubicBezTo>
                  <a:cubicBezTo>
                    <a:pt x="179" y="2309"/>
                    <a:pt x="586" y="2129"/>
                    <a:pt x="1111" y="2129"/>
                  </a:cubicBezTo>
                  <a:cubicBezTo>
                    <a:pt x="1240" y="2129"/>
                    <a:pt x="1376" y="2140"/>
                    <a:pt x="1518" y="2166"/>
                  </a:cubicBezTo>
                  <a:cubicBezTo>
                    <a:pt x="1902" y="2237"/>
                    <a:pt x="2196" y="2378"/>
                    <a:pt x="2378" y="2500"/>
                  </a:cubicBezTo>
                  <a:cubicBezTo>
                    <a:pt x="2590" y="2318"/>
                    <a:pt x="3136" y="1903"/>
                    <a:pt x="3966" y="1792"/>
                  </a:cubicBezTo>
                  <a:cubicBezTo>
                    <a:pt x="4110" y="1772"/>
                    <a:pt x="4249" y="1764"/>
                    <a:pt x="4380" y="1764"/>
                  </a:cubicBezTo>
                  <a:cubicBezTo>
                    <a:pt x="5002" y="1764"/>
                    <a:pt x="5467" y="1953"/>
                    <a:pt x="5676" y="2044"/>
                  </a:cubicBezTo>
                  <a:cubicBezTo>
                    <a:pt x="5787" y="1852"/>
                    <a:pt x="5959" y="1610"/>
                    <a:pt x="6242" y="1417"/>
                  </a:cubicBezTo>
                  <a:cubicBezTo>
                    <a:pt x="6552" y="1210"/>
                    <a:pt x="6891" y="1141"/>
                    <a:pt x="7205" y="1141"/>
                  </a:cubicBezTo>
                  <a:cubicBezTo>
                    <a:pt x="7813" y="1141"/>
                    <a:pt x="8330" y="1401"/>
                    <a:pt x="8376" y="1428"/>
                  </a:cubicBezTo>
                  <a:lnTo>
                    <a:pt x="8083" y="861"/>
                  </a:lnTo>
                  <a:lnTo>
                    <a:pt x="6717" y="1"/>
                  </a:lnTo>
                  <a:close/>
                </a:path>
              </a:pathLst>
            </a:custGeom>
            <a:solidFill>
              <a:srgbClr val="C64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90" name="Google Shape;990;p43"/>
            <p:cNvSpPr/>
            <p:nvPr/>
          </p:nvSpPr>
          <p:spPr>
            <a:xfrm>
              <a:off x="1877096" y="1569053"/>
              <a:ext cx="262849" cy="114779"/>
            </a:xfrm>
            <a:custGeom>
              <a:avLst/>
              <a:gdLst/>
              <a:ahLst/>
              <a:cxnLst/>
              <a:rect l="l" t="t" r="r" b="b"/>
              <a:pathLst>
                <a:path w="8377" h="3658" extrusionOk="0">
                  <a:moveTo>
                    <a:pt x="4313" y="0"/>
                  </a:moveTo>
                  <a:cubicBezTo>
                    <a:pt x="4241" y="0"/>
                    <a:pt x="4170" y="2"/>
                    <a:pt x="4098" y="6"/>
                  </a:cubicBezTo>
                  <a:cubicBezTo>
                    <a:pt x="2105" y="117"/>
                    <a:pt x="396" y="1614"/>
                    <a:pt x="1" y="3658"/>
                  </a:cubicBezTo>
                  <a:cubicBezTo>
                    <a:pt x="92" y="3465"/>
                    <a:pt x="476" y="2767"/>
                    <a:pt x="1326" y="2433"/>
                  </a:cubicBezTo>
                  <a:cubicBezTo>
                    <a:pt x="1667" y="2298"/>
                    <a:pt x="1987" y="2259"/>
                    <a:pt x="2247" y="2259"/>
                  </a:cubicBezTo>
                  <a:cubicBezTo>
                    <a:pt x="2474" y="2259"/>
                    <a:pt x="2654" y="2289"/>
                    <a:pt x="2763" y="2312"/>
                  </a:cubicBezTo>
                  <a:cubicBezTo>
                    <a:pt x="2853" y="2201"/>
                    <a:pt x="3339" y="1655"/>
                    <a:pt x="4168" y="1574"/>
                  </a:cubicBezTo>
                  <a:cubicBezTo>
                    <a:pt x="4233" y="1568"/>
                    <a:pt x="4296" y="1565"/>
                    <a:pt x="4357" y="1565"/>
                  </a:cubicBezTo>
                  <a:cubicBezTo>
                    <a:pt x="5044" y="1565"/>
                    <a:pt x="5514" y="1906"/>
                    <a:pt x="5635" y="1999"/>
                  </a:cubicBezTo>
                  <a:cubicBezTo>
                    <a:pt x="5805" y="1914"/>
                    <a:pt x="6144" y="1780"/>
                    <a:pt x="6588" y="1780"/>
                  </a:cubicBezTo>
                  <a:cubicBezTo>
                    <a:pt x="6674" y="1780"/>
                    <a:pt x="6765" y="1785"/>
                    <a:pt x="6859" y="1796"/>
                  </a:cubicBezTo>
                  <a:cubicBezTo>
                    <a:pt x="7760" y="1907"/>
                    <a:pt x="8275" y="2545"/>
                    <a:pt x="8376" y="2687"/>
                  </a:cubicBezTo>
                  <a:cubicBezTo>
                    <a:pt x="7648" y="1044"/>
                    <a:pt x="6042" y="0"/>
                    <a:pt x="4313" y="0"/>
                  </a:cubicBezTo>
                  <a:close/>
                </a:path>
              </a:pathLst>
            </a:custGeom>
            <a:solidFill>
              <a:srgbClr val="E65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91" name="Google Shape;991;p43"/>
            <p:cNvSpPr/>
            <p:nvPr/>
          </p:nvSpPr>
          <p:spPr>
            <a:xfrm>
              <a:off x="1875841" y="1652141"/>
              <a:ext cx="265705" cy="111673"/>
            </a:xfrm>
            <a:custGeom>
              <a:avLst/>
              <a:gdLst/>
              <a:ahLst/>
              <a:cxnLst/>
              <a:rect l="l" t="t" r="r" b="b"/>
              <a:pathLst>
                <a:path w="8468" h="3559" extrusionOk="0">
                  <a:moveTo>
                    <a:pt x="8422" y="1"/>
                  </a:moveTo>
                  <a:cubicBezTo>
                    <a:pt x="8412" y="1"/>
                    <a:pt x="8401" y="3"/>
                    <a:pt x="8396" y="8"/>
                  </a:cubicBezTo>
                  <a:lnTo>
                    <a:pt x="4199" y="3478"/>
                  </a:lnTo>
                  <a:lnTo>
                    <a:pt x="61" y="969"/>
                  </a:lnTo>
                  <a:cubicBezTo>
                    <a:pt x="55" y="966"/>
                    <a:pt x="50" y="965"/>
                    <a:pt x="45" y="965"/>
                  </a:cubicBezTo>
                  <a:cubicBezTo>
                    <a:pt x="30" y="965"/>
                    <a:pt x="18" y="975"/>
                    <a:pt x="11" y="989"/>
                  </a:cubicBezTo>
                  <a:cubicBezTo>
                    <a:pt x="0" y="999"/>
                    <a:pt x="0" y="1030"/>
                    <a:pt x="20" y="1040"/>
                  </a:cubicBezTo>
                  <a:lnTo>
                    <a:pt x="4188" y="3559"/>
                  </a:lnTo>
                  <a:lnTo>
                    <a:pt x="4208" y="3559"/>
                  </a:lnTo>
                  <a:cubicBezTo>
                    <a:pt x="4208" y="3559"/>
                    <a:pt x="4219" y="3559"/>
                    <a:pt x="4228" y="3548"/>
                  </a:cubicBezTo>
                  <a:lnTo>
                    <a:pt x="8447" y="69"/>
                  </a:lnTo>
                  <a:cubicBezTo>
                    <a:pt x="8457" y="48"/>
                    <a:pt x="8467" y="28"/>
                    <a:pt x="8447" y="8"/>
                  </a:cubicBezTo>
                  <a:cubicBezTo>
                    <a:pt x="8442" y="3"/>
                    <a:pt x="8432" y="1"/>
                    <a:pt x="8422" y="1"/>
                  </a:cubicBezTo>
                  <a:close/>
                </a:path>
              </a:pathLst>
            </a:custGeom>
            <a:solidFill>
              <a:srgbClr val="343B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92" name="Google Shape;992;p43"/>
            <p:cNvSpPr/>
            <p:nvPr/>
          </p:nvSpPr>
          <p:spPr>
            <a:xfrm>
              <a:off x="1962506" y="1630365"/>
              <a:ext cx="92689" cy="133449"/>
            </a:xfrm>
            <a:custGeom>
              <a:avLst/>
              <a:gdLst/>
              <a:ahLst/>
              <a:cxnLst/>
              <a:rect l="l" t="t" r="r" b="b"/>
              <a:pathLst>
                <a:path w="2954" h="4253" extrusionOk="0">
                  <a:moveTo>
                    <a:pt x="2907" y="0"/>
                  </a:moveTo>
                  <a:cubicBezTo>
                    <a:pt x="2893" y="0"/>
                    <a:pt x="2880" y="10"/>
                    <a:pt x="2873" y="24"/>
                  </a:cubicBezTo>
                  <a:lnTo>
                    <a:pt x="1446" y="4101"/>
                  </a:lnTo>
                  <a:lnTo>
                    <a:pt x="81" y="348"/>
                  </a:lnTo>
                  <a:cubicBezTo>
                    <a:pt x="71" y="328"/>
                    <a:pt x="50" y="317"/>
                    <a:pt x="30" y="317"/>
                  </a:cubicBezTo>
                  <a:cubicBezTo>
                    <a:pt x="10" y="328"/>
                    <a:pt x="0" y="348"/>
                    <a:pt x="10" y="368"/>
                  </a:cubicBezTo>
                  <a:lnTo>
                    <a:pt x="1406" y="4233"/>
                  </a:lnTo>
                  <a:cubicBezTo>
                    <a:pt x="1416" y="4242"/>
                    <a:pt x="1426" y="4253"/>
                    <a:pt x="1446" y="4253"/>
                  </a:cubicBezTo>
                  <a:cubicBezTo>
                    <a:pt x="1457" y="4253"/>
                    <a:pt x="1477" y="4242"/>
                    <a:pt x="1477" y="4233"/>
                  </a:cubicBezTo>
                  <a:lnTo>
                    <a:pt x="2943" y="54"/>
                  </a:lnTo>
                  <a:cubicBezTo>
                    <a:pt x="2954" y="34"/>
                    <a:pt x="2943" y="14"/>
                    <a:pt x="2923" y="4"/>
                  </a:cubicBezTo>
                  <a:cubicBezTo>
                    <a:pt x="2918" y="1"/>
                    <a:pt x="2912" y="0"/>
                    <a:pt x="2907" y="0"/>
                  </a:cubicBezTo>
                  <a:close/>
                </a:path>
              </a:pathLst>
            </a:custGeom>
            <a:solidFill>
              <a:srgbClr val="343B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93" name="Google Shape;993;p43"/>
            <p:cNvSpPr/>
            <p:nvPr/>
          </p:nvSpPr>
          <p:spPr>
            <a:xfrm>
              <a:off x="1950112" y="1671532"/>
              <a:ext cx="106683" cy="92281"/>
            </a:xfrm>
            <a:custGeom>
              <a:avLst/>
              <a:gdLst/>
              <a:ahLst/>
              <a:cxnLst/>
              <a:rect l="l" t="t" r="r" b="b"/>
              <a:pathLst>
                <a:path w="3400" h="2941" extrusionOk="0">
                  <a:moveTo>
                    <a:pt x="3344" y="0"/>
                  </a:moveTo>
                  <a:cubicBezTo>
                    <a:pt x="3334" y="0"/>
                    <a:pt x="3324" y="5"/>
                    <a:pt x="3318" y="17"/>
                  </a:cubicBezTo>
                  <a:lnTo>
                    <a:pt x="1832" y="2829"/>
                  </a:lnTo>
                  <a:lnTo>
                    <a:pt x="81" y="473"/>
                  </a:lnTo>
                  <a:cubicBezTo>
                    <a:pt x="69" y="461"/>
                    <a:pt x="57" y="456"/>
                    <a:pt x="45" y="456"/>
                  </a:cubicBezTo>
                  <a:cubicBezTo>
                    <a:pt x="37" y="456"/>
                    <a:pt x="29" y="458"/>
                    <a:pt x="20" y="462"/>
                  </a:cubicBezTo>
                  <a:cubicBezTo>
                    <a:pt x="11" y="473"/>
                    <a:pt x="0" y="503"/>
                    <a:pt x="20" y="513"/>
                  </a:cubicBezTo>
                  <a:lnTo>
                    <a:pt x="1811" y="2930"/>
                  </a:lnTo>
                  <a:cubicBezTo>
                    <a:pt x="1811" y="2941"/>
                    <a:pt x="1821" y="2941"/>
                    <a:pt x="1841" y="2941"/>
                  </a:cubicBezTo>
                  <a:cubicBezTo>
                    <a:pt x="1852" y="2941"/>
                    <a:pt x="1861" y="2930"/>
                    <a:pt x="1872" y="2921"/>
                  </a:cubicBezTo>
                  <a:lnTo>
                    <a:pt x="3389" y="57"/>
                  </a:lnTo>
                  <a:cubicBezTo>
                    <a:pt x="3399" y="37"/>
                    <a:pt x="3389" y="17"/>
                    <a:pt x="3369" y="7"/>
                  </a:cubicBezTo>
                  <a:cubicBezTo>
                    <a:pt x="3361" y="3"/>
                    <a:pt x="3352" y="0"/>
                    <a:pt x="3344" y="0"/>
                  </a:cubicBezTo>
                  <a:close/>
                </a:path>
              </a:pathLst>
            </a:custGeom>
            <a:solidFill>
              <a:srgbClr val="343B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94" name="Google Shape;994;p43"/>
            <p:cNvSpPr/>
            <p:nvPr/>
          </p:nvSpPr>
          <p:spPr>
            <a:xfrm>
              <a:off x="1929497" y="1741567"/>
              <a:ext cx="186665" cy="101914"/>
            </a:xfrm>
            <a:custGeom>
              <a:avLst/>
              <a:gdLst/>
              <a:ahLst/>
              <a:cxnLst/>
              <a:rect l="l" t="t" r="r" b="b"/>
              <a:pathLst>
                <a:path w="5949" h="3248" extrusionOk="0">
                  <a:moveTo>
                    <a:pt x="5614" y="1"/>
                  </a:moveTo>
                  <a:lnTo>
                    <a:pt x="0" y="759"/>
                  </a:lnTo>
                  <a:lnTo>
                    <a:pt x="61" y="3247"/>
                  </a:lnTo>
                  <a:lnTo>
                    <a:pt x="5948" y="2681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95" name="Google Shape;995;p43"/>
            <p:cNvSpPr/>
            <p:nvPr/>
          </p:nvSpPr>
          <p:spPr>
            <a:xfrm>
              <a:off x="1929497" y="1756189"/>
              <a:ext cx="70160" cy="87292"/>
            </a:xfrm>
            <a:custGeom>
              <a:avLst/>
              <a:gdLst/>
              <a:ahLst/>
              <a:cxnLst/>
              <a:rect l="l" t="t" r="r" b="b"/>
              <a:pathLst>
                <a:path w="2236" h="2782" extrusionOk="0">
                  <a:moveTo>
                    <a:pt x="2124" y="0"/>
                  </a:moveTo>
                  <a:lnTo>
                    <a:pt x="0" y="293"/>
                  </a:lnTo>
                  <a:lnTo>
                    <a:pt x="61" y="2781"/>
                  </a:lnTo>
                  <a:lnTo>
                    <a:pt x="2235" y="2569"/>
                  </a:lnTo>
                  <a:lnTo>
                    <a:pt x="212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96" name="Google Shape;996;p43"/>
            <p:cNvSpPr/>
            <p:nvPr/>
          </p:nvSpPr>
          <p:spPr>
            <a:xfrm>
              <a:off x="1994856" y="1754902"/>
              <a:ext cx="6056" cy="83182"/>
            </a:xfrm>
            <a:custGeom>
              <a:avLst/>
              <a:gdLst/>
              <a:ahLst/>
              <a:cxnLst/>
              <a:rect l="l" t="t" r="r" b="b"/>
              <a:pathLst>
                <a:path w="193" h="2651" extrusionOk="0">
                  <a:moveTo>
                    <a:pt x="31" y="1"/>
                  </a:moveTo>
                  <a:cubicBezTo>
                    <a:pt x="11" y="10"/>
                    <a:pt x="1" y="21"/>
                    <a:pt x="1" y="41"/>
                  </a:cubicBezTo>
                  <a:lnTo>
                    <a:pt x="112" y="2610"/>
                  </a:lnTo>
                  <a:cubicBezTo>
                    <a:pt x="112" y="2631"/>
                    <a:pt x="132" y="2651"/>
                    <a:pt x="152" y="2651"/>
                  </a:cubicBezTo>
                  <a:cubicBezTo>
                    <a:pt x="172" y="2651"/>
                    <a:pt x="193" y="2631"/>
                    <a:pt x="193" y="2610"/>
                  </a:cubicBezTo>
                  <a:lnTo>
                    <a:pt x="71" y="41"/>
                  </a:lnTo>
                  <a:cubicBezTo>
                    <a:pt x="71" y="21"/>
                    <a:pt x="62" y="1"/>
                    <a:pt x="3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97" name="Google Shape;997;p43"/>
            <p:cNvSpPr/>
            <p:nvPr/>
          </p:nvSpPr>
          <p:spPr>
            <a:xfrm>
              <a:off x="2024382" y="1755624"/>
              <a:ext cx="73361" cy="69062"/>
            </a:xfrm>
            <a:custGeom>
              <a:avLst/>
              <a:gdLst/>
              <a:ahLst/>
              <a:cxnLst/>
              <a:rect l="l" t="t" r="r" b="b"/>
              <a:pathLst>
                <a:path w="2338" h="2201" extrusionOk="0">
                  <a:moveTo>
                    <a:pt x="1172" y="0"/>
                  </a:moveTo>
                  <a:cubicBezTo>
                    <a:pt x="1129" y="0"/>
                    <a:pt x="1086" y="3"/>
                    <a:pt x="1043" y="8"/>
                  </a:cubicBezTo>
                  <a:cubicBezTo>
                    <a:pt x="436" y="79"/>
                    <a:pt x="0" y="625"/>
                    <a:pt x="71" y="1232"/>
                  </a:cubicBezTo>
                  <a:cubicBezTo>
                    <a:pt x="137" y="1794"/>
                    <a:pt x="610" y="2200"/>
                    <a:pt x="1162" y="2200"/>
                  </a:cubicBezTo>
                  <a:cubicBezTo>
                    <a:pt x="1206" y="2200"/>
                    <a:pt x="1250" y="2198"/>
                    <a:pt x="1295" y="2193"/>
                  </a:cubicBezTo>
                  <a:cubicBezTo>
                    <a:pt x="1902" y="2122"/>
                    <a:pt x="2337" y="1576"/>
                    <a:pt x="2266" y="979"/>
                  </a:cubicBezTo>
                  <a:cubicBezTo>
                    <a:pt x="2201" y="415"/>
                    <a:pt x="1725" y="0"/>
                    <a:pt x="1172" y="0"/>
                  </a:cubicBezTo>
                  <a:close/>
                </a:path>
              </a:pathLst>
            </a:custGeom>
            <a:solidFill>
              <a:srgbClr val="F9EA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98" name="Google Shape;998;p43"/>
            <p:cNvSpPr/>
            <p:nvPr/>
          </p:nvSpPr>
          <p:spPr>
            <a:xfrm>
              <a:off x="2039318" y="1767579"/>
              <a:ext cx="40006" cy="42265"/>
            </a:xfrm>
            <a:custGeom>
              <a:avLst/>
              <a:gdLst/>
              <a:ahLst/>
              <a:cxnLst/>
              <a:rect l="l" t="t" r="r" b="b"/>
              <a:pathLst>
                <a:path w="1275" h="1347" extrusionOk="0">
                  <a:moveTo>
                    <a:pt x="982" y="0"/>
                  </a:moveTo>
                  <a:cubicBezTo>
                    <a:pt x="936" y="0"/>
                    <a:pt x="891" y="11"/>
                    <a:pt x="850" y="31"/>
                  </a:cubicBezTo>
                  <a:cubicBezTo>
                    <a:pt x="728" y="72"/>
                    <a:pt x="688" y="183"/>
                    <a:pt x="607" y="264"/>
                  </a:cubicBezTo>
                  <a:cubicBezTo>
                    <a:pt x="544" y="156"/>
                    <a:pt x="553" y="24"/>
                    <a:pt x="414" y="24"/>
                  </a:cubicBezTo>
                  <a:cubicBezTo>
                    <a:pt x="396" y="24"/>
                    <a:pt x="376" y="27"/>
                    <a:pt x="354" y="31"/>
                  </a:cubicBezTo>
                  <a:cubicBezTo>
                    <a:pt x="263" y="42"/>
                    <a:pt x="182" y="112"/>
                    <a:pt x="131" y="193"/>
                  </a:cubicBezTo>
                  <a:cubicBezTo>
                    <a:pt x="0" y="395"/>
                    <a:pt x="50" y="669"/>
                    <a:pt x="172" y="871"/>
                  </a:cubicBezTo>
                  <a:cubicBezTo>
                    <a:pt x="304" y="1073"/>
                    <a:pt x="506" y="1215"/>
                    <a:pt x="698" y="1346"/>
                  </a:cubicBezTo>
                  <a:cubicBezTo>
                    <a:pt x="890" y="1144"/>
                    <a:pt x="1052" y="901"/>
                    <a:pt x="1174" y="649"/>
                  </a:cubicBezTo>
                  <a:cubicBezTo>
                    <a:pt x="1214" y="557"/>
                    <a:pt x="1254" y="456"/>
                    <a:pt x="1264" y="355"/>
                  </a:cubicBezTo>
                  <a:cubicBezTo>
                    <a:pt x="1275" y="254"/>
                    <a:pt x="1244" y="143"/>
                    <a:pt x="1163" y="72"/>
                  </a:cubicBezTo>
                  <a:cubicBezTo>
                    <a:pt x="1115" y="23"/>
                    <a:pt x="1049" y="0"/>
                    <a:pt x="98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084" y="2248006"/>
            <a:ext cx="3489441" cy="28954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45638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1" name="Google Shape;711;p38"/>
          <p:cNvSpPr/>
          <p:nvPr/>
        </p:nvSpPr>
        <p:spPr>
          <a:xfrm>
            <a:off x="5995625" y="2105732"/>
            <a:ext cx="405555" cy="404909"/>
          </a:xfrm>
          <a:custGeom>
            <a:avLst/>
            <a:gdLst/>
            <a:ahLst/>
            <a:cxnLst/>
            <a:rect l="l" t="t" r="r" b="b"/>
            <a:pathLst>
              <a:path w="6911" h="6900" extrusionOk="0">
                <a:moveTo>
                  <a:pt x="5454" y="406"/>
                </a:moveTo>
                <a:lnTo>
                  <a:pt x="5069" y="780"/>
                </a:lnTo>
                <a:lnTo>
                  <a:pt x="4694" y="406"/>
                </a:lnTo>
                <a:close/>
                <a:moveTo>
                  <a:pt x="4209" y="486"/>
                </a:moveTo>
                <a:lnTo>
                  <a:pt x="4786" y="1073"/>
                </a:lnTo>
                <a:lnTo>
                  <a:pt x="4422" y="1437"/>
                </a:lnTo>
                <a:lnTo>
                  <a:pt x="3986" y="1003"/>
                </a:lnTo>
                <a:cubicBezTo>
                  <a:pt x="3905" y="922"/>
                  <a:pt x="3905" y="800"/>
                  <a:pt x="3986" y="720"/>
                </a:cubicBezTo>
                <a:lnTo>
                  <a:pt x="4209" y="486"/>
                </a:lnTo>
                <a:close/>
                <a:moveTo>
                  <a:pt x="3693" y="1275"/>
                </a:moveTo>
                <a:cubicBezTo>
                  <a:pt x="3714" y="1296"/>
                  <a:pt x="3633" y="1215"/>
                  <a:pt x="4139" y="1731"/>
                </a:cubicBezTo>
                <a:lnTo>
                  <a:pt x="3977" y="1903"/>
                </a:lnTo>
                <a:lnTo>
                  <a:pt x="3845" y="1852"/>
                </a:lnTo>
                <a:cubicBezTo>
                  <a:pt x="3825" y="1847"/>
                  <a:pt x="3804" y="1845"/>
                  <a:pt x="3783" y="1845"/>
                </a:cubicBezTo>
                <a:cubicBezTo>
                  <a:pt x="3761" y="1845"/>
                  <a:pt x="3739" y="1847"/>
                  <a:pt x="3714" y="1852"/>
                </a:cubicBezTo>
                <a:lnTo>
                  <a:pt x="3460" y="1943"/>
                </a:lnTo>
                <a:lnTo>
                  <a:pt x="3197" y="1852"/>
                </a:lnTo>
                <a:cubicBezTo>
                  <a:pt x="3177" y="1847"/>
                  <a:pt x="3157" y="1844"/>
                  <a:pt x="3138" y="1844"/>
                </a:cubicBezTo>
                <a:cubicBezTo>
                  <a:pt x="3092" y="1844"/>
                  <a:pt x="3051" y="1858"/>
                  <a:pt x="3015" y="1873"/>
                </a:cubicBezTo>
                <a:lnTo>
                  <a:pt x="3015" y="1275"/>
                </a:lnTo>
                <a:close/>
                <a:moveTo>
                  <a:pt x="5939" y="486"/>
                </a:moveTo>
                <a:lnTo>
                  <a:pt x="6162" y="720"/>
                </a:lnTo>
                <a:cubicBezTo>
                  <a:pt x="6232" y="800"/>
                  <a:pt x="6232" y="922"/>
                  <a:pt x="6162" y="1003"/>
                </a:cubicBezTo>
                <a:lnTo>
                  <a:pt x="4543" y="2621"/>
                </a:lnTo>
                <a:lnTo>
                  <a:pt x="4179" y="2267"/>
                </a:lnTo>
                <a:lnTo>
                  <a:pt x="5939" y="486"/>
                </a:lnTo>
                <a:close/>
                <a:moveTo>
                  <a:pt x="5726" y="2014"/>
                </a:moveTo>
                <a:lnTo>
                  <a:pt x="5969" y="2267"/>
                </a:lnTo>
                <a:lnTo>
                  <a:pt x="5615" y="2621"/>
                </a:lnTo>
                <a:lnTo>
                  <a:pt x="5362" y="2378"/>
                </a:lnTo>
                <a:lnTo>
                  <a:pt x="5726" y="2014"/>
                </a:lnTo>
                <a:close/>
                <a:moveTo>
                  <a:pt x="2611" y="1275"/>
                </a:moveTo>
                <a:lnTo>
                  <a:pt x="2611" y="2156"/>
                </a:lnTo>
                <a:cubicBezTo>
                  <a:pt x="2611" y="2267"/>
                  <a:pt x="2702" y="2358"/>
                  <a:pt x="2813" y="2358"/>
                </a:cubicBezTo>
                <a:cubicBezTo>
                  <a:pt x="2853" y="2358"/>
                  <a:pt x="2853" y="2358"/>
                  <a:pt x="3137" y="2257"/>
                </a:cubicBezTo>
                <a:lnTo>
                  <a:pt x="3390" y="2348"/>
                </a:lnTo>
                <a:cubicBezTo>
                  <a:pt x="3415" y="2353"/>
                  <a:pt x="3438" y="2356"/>
                  <a:pt x="3459" y="2356"/>
                </a:cubicBezTo>
                <a:cubicBezTo>
                  <a:pt x="3481" y="2356"/>
                  <a:pt x="3501" y="2353"/>
                  <a:pt x="3521" y="2348"/>
                </a:cubicBezTo>
                <a:lnTo>
                  <a:pt x="3693" y="2287"/>
                </a:lnTo>
                <a:cubicBezTo>
                  <a:pt x="3703" y="2327"/>
                  <a:pt x="3723" y="2378"/>
                  <a:pt x="3754" y="2408"/>
                </a:cubicBezTo>
                <a:lnTo>
                  <a:pt x="4402" y="3056"/>
                </a:lnTo>
                <a:cubicBezTo>
                  <a:pt x="4442" y="3096"/>
                  <a:pt x="4495" y="3117"/>
                  <a:pt x="4547" y="3117"/>
                </a:cubicBezTo>
                <a:cubicBezTo>
                  <a:pt x="4599" y="3117"/>
                  <a:pt x="4649" y="3096"/>
                  <a:pt x="4685" y="3056"/>
                </a:cubicBezTo>
                <a:lnTo>
                  <a:pt x="4877" y="2864"/>
                </a:lnTo>
                <a:lnTo>
                  <a:pt x="4877" y="3683"/>
                </a:lnTo>
                <a:lnTo>
                  <a:pt x="2044" y="3683"/>
                </a:lnTo>
                <a:lnTo>
                  <a:pt x="2044" y="1275"/>
                </a:lnTo>
                <a:close/>
                <a:moveTo>
                  <a:pt x="2287" y="4088"/>
                </a:moveTo>
                <a:lnTo>
                  <a:pt x="2287" y="4685"/>
                </a:lnTo>
                <a:cubicBezTo>
                  <a:pt x="2238" y="4671"/>
                  <a:pt x="2203" y="4652"/>
                  <a:pt x="2160" y="4652"/>
                </a:cubicBezTo>
                <a:cubicBezTo>
                  <a:pt x="2141" y="4652"/>
                  <a:pt x="2120" y="4655"/>
                  <a:pt x="2095" y="4665"/>
                </a:cubicBezTo>
                <a:lnTo>
                  <a:pt x="1842" y="4746"/>
                </a:lnTo>
                <a:lnTo>
                  <a:pt x="1579" y="4665"/>
                </a:lnTo>
                <a:cubicBezTo>
                  <a:pt x="1557" y="4655"/>
                  <a:pt x="1537" y="4652"/>
                  <a:pt x="1517" y="4652"/>
                </a:cubicBezTo>
                <a:cubicBezTo>
                  <a:pt x="1472" y="4652"/>
                  <a:pt x="1432" y="4671"/>
                  <a:pt x="1397" y="4685"/>
                </a:cubicBezTo>
                <a:lnTo>
                  <a:pt x="1397" y="4088"/>
                </a:lnTo>
                <a:close/>
                <a:moveTo>
                  <a:pt x="5524" y="4088"/>
                </a:moveTo>
                <a:lnTo>
                  <a:pt x="5524" y="4685"/>
                </a:lnTo>
                <a:cubicBezTo>
                  <a:pt x="5475" y="4671"/>
                  <a:pt x="5440" y="4652"/>
                  <a:pt x="5397" y="4652"/>
                </a:cubicBezTo>
                <a:cubicBezTo>
                  <a:pt x="5378" y="4652"/>
                  <a:pt x="5357" y="4655"/>
                  <a:pt x="5332" y="4665"/>
                </a:cubicBezTo>
                <a:lnTo>
                  <a:pt x="5079" y="4746"/>
                </a:lnTo>
                <a:cubicBezTo>
                  <a:pt x="4796" y="4654"/>
                  <a:pt x="4796" y="4654"/>
                  <a:pt x="4755" y="4654"/>
                </a:cubicBezTo>
                <a:cubicBezTo>
                  <a:pt x="4715" y="4654"/>
                  <a:pt x="4685" y="4665"/>
                  <a:pt x="4634" y="4685"/>
                </a:cubicBezTo>
                <a:lnTo>
                  <a:pt x="4634" y="4088"/>
                </a:lnTo>
                <a:close/>
                <a:moveTo>
                  <a:pt x="3258" y="4088"/>
                </a:moveTo>
                <a:lnTo>
                  <a:pt x="3258" y="6495"/>
                </a:lnTo>
                <a:lnTo>
                  <a:pt x="405" y="6495"/>
                </a:lnTo>
                <a:lnTo>
                  <a:pt x="405" y="4088"/>
                </a:lnTo>
                <a:lnTo>
                  <a:pt x="992" y="4088"/>
                </a:lnTo>
                <a:lnTo>
                  <a:pt x="992" y="4958"/>
                </a:lnTo>
                <a:cubicBezTo>
                  <a:pt x="992" y="5074"/>
                  <a:pt x="1081" y="5163"/>
                  <a:pt x="1186" y="5163"/>
                </a:cubicBezTo>
                <a:cubicBezTo>
                  <a:pt x="1209" y="5163"/>
                  <a:pt x="1232" y="5159"/>
                  <a:pt x="1255" y="5150"/>
                </a:cubicBezTo>
                <a:lnTo>
                  <a:pt x="1518" y="5069"/>
                </a:lnTo>
                <a:lnTo>
                  <a:pt x="1771" y="5150"/>
                </a:lnTo>
                <a:cubicBezTo>
                  <a:pt x="1797" y="5160"/>
                  <a:pt x="1819" y="5165"/>
                  <a:pt x="1841" y="5165"/>
                </a:cubicBezTo>
                <a:cubicBezTo>
                  <a:pt x="1862" y="5165"/>
                  <a:pt x="1882" y="5160"/>
                  <a:pt x="1903" y="5150"/>
                </a:cubicBezTo>
                <a:lnTo>
                  <a:pt x="2166" y="5069"/>
                </a:lnTo>
                <a:cubicBezTo>
                  <a:pt x="2449" y="5160"/>
                  <a:pt x="2439" y="5160"/>
                  <a:pt x="2489" y="5160"/>
                </a:cubicBezTo>
                <a:cubicBezTo>
                  <a:pt x="2601" y="5160"/>
                  <a:pt x="2692" y="5069"/>
                  <a:pt x="2692" y="4958"/>
                </a:cubicBezTo>
                <a:lnTo>
                  <a:pt x="2692" y="4088"/>
                </a:lnTo>
                <a:close/>
                <a:moveTo>
                  <a:pt x="6506" y="4088"/>
                </a:moveTo>
                <a:lnTo>
                  <a:pt x="6506" y="6495"/>
                </a:lnTo>
                <a:lnTo>
                  <a:pt x="3663" y="6495"/>
                </a:lnTo>
                <a:lnTo>
                  <a:pt x="3663" y="4088"/>
                </a:lnTo>
                <a:lnTo>
                  <a:pt x="4229" y="4088"/>
                </a:lnTo>
                <a:lnTo>
                  <a:pt x="4229" y="4958"/>
                </a:lnTo>
                <a:cubicBezTo>
                  <a:pt x="4229" y="5074"/>
                  <a:pt x="4318" y="5163"/>
                  <a:pt x="4423" y="5163"/>
                </a:cubicBezTo>
                <a:cubicBezTo>
                  <a:pt x="4446" y="5163"/>
                  <a:pt x="4469" y="5159"/>
                  <a:pt x="4492" y="5150"/>
                </a:cubicBezTo>
                <a:lnTo>
                  <a:pt x="4755" y="5069"/>
                </a:lnTo>
                <a:lnTo>
                  <a:pt x="5008" y="5150"/>
                </a:lnTo>
                <a:cubicBezTo>
                  <a:pt x="5034" y="5160"/>
                  <a:pt x="5056" y="5165"/>
                  <a:pt x="5078" y="5165"/>
                </a:cubicBezTo>
                <a:cubicBezTo>
                  <a:pt x="5099" y="5165"/>
                  <a:pt x="5119" y="5160"/>
                  <a:pt x="5140" y="5150"/>
                </a:cubicBezTo>
                <a:lnTo>
                  <a:pt x="5403" y="5069"/>
                </a:lnTo>
                <a:cubicBezTo>
                  <a:pt x="5686" y="5160"/>
                  <a:pt x="5676" y="5160"/>
                  <a:pt x="5726" y="5160"/>
                </a:cubicBezTo>
                <a:cubicBezTo>
                  <a:pt x="5838" y="5160"/>
                  <a:pt x="5929" y="5069"/>
                  <a:pt x="5929" y="4958"/>
                </a:cubicBezTo>
                <a:lnTo>
                  <a:pt x="5929" y="4088"/>
                </a:lnTo>
                <a:close/>
                <a:moveTo>
                  <a:pt x="4209" y="1"/>
                </a:moveTo>
                <a:cubicBezTo>
                  <a:pt x="4159" y="1"/>
                  <a:pt x="4118" y="11"/>
                  <a:pt x="4078" y="41"/>
                </a:cubicBezTo>
                <a:cubicBezTo>
                  <a:pt x="4067" y="52"/>
                  <a:pt x="4078" y="52"/>
                  <a:pt x="3693" y="436"/>
                </a:cubicBezTo>
                <a:cubicBezTo>
                  <a:pt x="3582" y="558"/>
                  <a:pt x="3521" y="720"/>
                  <a:pt x="3521" y="871"/>
                </a:cubicBezTo>
                <a:lnTo>
                  <a:pt x="1842" y="871"/>
                </a:lnTo>
                <a:cubicBezTo>
                  <a:pt x="1731" y="871"/>
                  <a:pt x="1640" y="962"/>
                  <a:pt x="1640" y="1073"/>
                </a:cubicBezTo>
                <a:lnTo>
                  <a:pt x="1640" y="3683"/>
                </a:lnTo>
                <a:lnTo>
                  <a:pt x="203" y="3683"/>
                </a:lnTo>
                <a:cubicBezTo>
                  <a:pt x="92" y="3683"/>
                  <a:pt x="1" y="3774"/>
                  <a:pt x="1" y="3885"/>
                </a:cubicBezTo>
                <a:lnTo>
                  <a:pt x="1" y="6697"/>
                </a:lnTo>
                <a:cubicBezTo>
                  <a:pt x="1" y="6809"/>
                  <a:pt x="92" y="6900"/>
                  <a:pt x="203" y="6900"/>
                </a:cubicBezTo>
                <a:lnTo>
                  <a:pt x="6708" y="6900"/>
                </a:lnTo>
                <a:cubicBezTo>
                  <a:pt x="6819" y="6900"/>
                  <a:pt x="6910" y="6809"/>
                  <a:pt x="6910" y="6697"/>
                </a:cubicBezTo>
                <a:lnTo>
                  <a:pt x="6910" y="3885"/>
                </a:lnTo>
                <a:cubicBezTo>
                  <a:pt x="6910" y="3774"/>
                  <a:pt x="6819" y="3683"/>
                  <a:pt x="6708" y="3683"/>
                </a:cubicBezTo>
                <a:lnTo>
                  <a:pt x="5281" y="3683"/>
                </a:lnTo>
                <a:lnTo>
                  <a:pt x="5281" y="2864"/>
                </a:lnTo>
                <a:lnTo>
                  <a:pt x="5463" y="3056"/>
                </a:lnTo>
                <a:cubicBezTo>
                  <a:pt x="5504" y="3096"/>
                  <a:pt x="5557" y="3117"/>
                  <a:pt x="5610" y="3117"/>
                </a:cubicBezTo>
                <a:cubicBezTo>
                  <a:pt x="5663" y="3117"/>
                  <a:pt x="5717" y="3096"/>
                  <a:pt x="5757" y="3056"/>
                </a:cubicBezTo>
                <a:lnTo>
                  <a:pt x="6404" y="2408"/>
                </a:lnTo>
                <a:cubicBezTo>
                  <a:pt x="6485" y="2327"/>
                  <a:pt x="6485" y="2196"/>
                  <a:pt x="6404" y="2125"/>
                </a:cubicBezTo>
                <a:lnTo>
                  <a:pt x="6010" y="1721"/>
                </a:lnTo>
                <a:lnTo>
                  <a:pt x="6445" y="1286"/>
                </a:lnTo>
                <a:cubicBezTo>
                  <a:pt x="6677" y="1053"/>
                  <a:pt x="6677" y="669"/>
                  <a:pt x="6445" y="436"/>
                </a:cubicBezTo>
                <a:lnTo>
                  <a:pt x="6081" y="62"/>
                </a:lnTo>
                <a:cubicBezTo>
                  <a:pt x="6040" y="21"/>
                  <a:pt x="5989" y="1"/>
                  <a:pt x="593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247" tIns="91247" rIns="91247" bIns="91247" anchor="ctr" anchorCtr="0">
            <a:noAutofit/>
          </a:bodyPr>
          <a:lstStyle/>
          <a:p>
            <a:endParaRPr/>
          </a:p>
        </p:txBody>
      </p:sp>
      <p:grpSp>
        <p:nvGrpSpPr>
          <p:cNvPr id="712" name="Google Shape;712;p38"/>
          <p:cNvGrpSpPr/>
          <p:nvPr/>
        </p:nvGrpSpPr>
        <p:grpSpPr>
          <a:xfrm>
            <a:off x="2743732" y="2105732"/>
            <a:ext cx="403736" cy="404909"/>
            <a:chOff x="1530873" y="1217168"/>
            <a:chExt cx="403736" cy="404909"/>
          </a:xfrm>
        </p:grpSpPr>
        <p:sp>
          <p:nvSpPr>
            <p:cNvPr id="713" name="Google Shape;713;p38"/>
            <p:cNvSpPr/>
            <p:nvPr/>
          </p:nvSpPr>
          <p:spPr>
            <a:xfrm>
              <a:off x="1575413" y="1547257"/>
              <a:ext cx="36266" cy="23766"/>
            </a:xfrm>
            <a:custGeom>
              <a:avLst/>
              <a:gdLst/>
              <a:ahLst/>
              <a:cxnLst/>
              <a:rect l="l" t="t" r="r" b="b"/>
              <a:pathLst>
                <a:path w="618" h="405" extrusionOk="0">
                  <a:moveTo>
                    <a:pt x="203" y="0"/>
                  </a:moveTo>
                  <a:cubicBezTo>
                    <a:pt x="82" y="0"/>
                    <a:pt x="1" y="92"/>
                    <a:pt x="1" y="203"/>
                  </a:cubicBezTo>
                  <a:cubicBezTo>
                    <a:pt x="1" y="314"/>
                    <a:pt x="82" y="405"/>
                    <a:pt x="203" y="405"/>
                  </a:cubicBezTo>
                  <a:lnTo>
                    <a:pt x="415" y="405"/>
                  </a:lnTo>
                  <a:cubicBezTo>
                    <a:pt x="527" y="405"/>
                    <a:pt x="618" y="314"/>
                    <a:pt x="618" y="203"/>
                  </a:cubicBezTo>
                  <a:cubicBezTo>
                    <a:pt x="618" y="92"/>
                    <a:pt x="527" y="0"/>
                    <a:pt x="41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14" name="Google Shape;714;p38"/>
            <p:cNvSpPr/>
            <p:nvPr/>
          </p:nvSpPr>
          <p:spPr>
            <a:xfrm>
              <a:off x="1575413" y="1496203"/>
              <a:ext cx="36266" cy="23766"/>
            </a:xfrm>
            <a:custGeom>
              <a:avLst/>
              <a:gdLst/>
              <a:ahLst/>
              <a:cxnLst/>
              <a:rect l="l" t="t" r="r" b="b"/>
              <a:pathLst>
                <a:path w="618" h="405" extrusionOk="0">
                  <a:moveTo>
                    <a:pt x="203" y="0"/>
                  </a:moveTo>
                  <a:cubicBezTo>
                    <a:pt x="82" y="0"/>
                    <a:pt x="1" y="92"/>
                    <a:pt x="1" y="203"/>
                  </a:cubicBezTo>
                  <a:cubicBezTo>
                    <a:pt x="1" y="314"/>
                    <a:pt x="82" y="405"/>
                    <a:pt x="203" y="405"/>
                  </a:cubicBezTo>
                  <a:lnTo>
                    <a:pt x="415" y="405"/>
                  </a:lnTo>
                  <a:cubicBezTo>
                    <a:pt x="527" y="405"/>
                    <a:pt x="618" y="314"/>
                    <a:pt x="618" y="203"/>
                  </a:cubicBezTo>
                  <a:cubicBezTo>
                    <a:pt x="618" y="92"/>
                    <a:pt x="527" y="0"/>
                    <a:pt x="41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15" name="Google Shape;715;p38"/>
            <p:cNvSpPr/>
            <p:nvPr/>
          </p:nvSpPr>
          <p:spPr>
            <a:xfrm>
              <a:off x="1575413" y="1445736"/>
              <a:ext cx="36266" cy="23825"/>
            </a:xfrm>
            <a:custGeom>
              <a:avLst/>
              <a:gdLst/>
              <a:ahLst/>
              <a:cxnLst/>
              <a:rect l="l" t="t" r="r" b="b"/>
              <a:pathLst>
                <a:path w="618" h="406" extrusionOk="0">
                  <a:moveTo>
                    <a:pt x="203" y="1"/>
                  </a:moveTo>
                  <a:cubicBezTo>
                    <a:pt x="82" y="1"/>
                    <a:pt x="1" y="91"/>
                    <a:pt x="1" y="203"/>
                  </a:cubicBezTo>
                  <a:cubicBezTo>
                    <a:pt x="1" y="314"/>
                    <a:pt x="82" y="405"/>
                    <a:pt x="203" y="405"/>
                  </a:cubicBezTo>
                  <a:lnTo>
                    <a:pt x="415" y="405"/>
                  </a:lnTo>
                  <a:cubicBezTo>
                    <a:pt x="527" y="405"/>
                    <a:pt x="618" y="314"/>
                    <a:pt x="618" y="203"/>
                  </a:cubicBezTo>
                  <a:cubicBezTo>
                    <a:pt x="618" y="91"/>
                    <a:pt x="527" y="1"/>
                    <a:pt x="4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16" name="Google Shape;716;p38"/>
            <p:cNvSpPr/>
            <p:nvPr/>
          </p:nvSpPr>
          <p:spPr>
            <a:xfrm>
              <a:off x="1676347" y="1445736"/>
              <a:ext cx="36853" cy="23825"/>
            </a:xfrm>
            <a:custGeom>
              <a:avLst/>
              <a:gdLst/>
              <a:ahLst/>
              <a:cxnLst/>
              <a:rect l="l" t="t" r="r" b="b"/>
              <a:pathLst>
                <a:path w="628" h="406" extrusionOk="0">
                  <a:moveTo>
                    <a:pt x="203" y="1"/>
                  </a:moveTo>
                  <a:cubicBezTo>
                    <a:pt x="91" y="1"/>
                    <a:pt x="1" y="91"/>
                    <a:pt x="1" y="203"/>
                  </a:cubicBezTo>
                  <a:cubicBezTo>
                    <a:pt x="1" y="314"/>
                    <a:pt x="91" y="405"/>
                    <a:pt x="203" y="405"/>
                  </a:cubicBezTo>
                  <a:lnTo>
                    <a:pt x="425" y="405"/>
                  </a:lnTo>
                  <a:cubicBezTo>
                    <a:pt x="536" y="405"/>
                    <a:pt x="628" y="314"/>
                    <a:pt x="628" y="203"/>
                  </a:cubicBezTo>
                  <a:cubicBezTo>
                    <a:pt x="628" y="91"/>
                    <a:pt x="536" y="1"/>
                    <a:pt x="42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17" name="Google Shape;717;p38"/>
            <p:cNvSpPr/>
            <p:nvPr/>
          </p:nvSpPr>
          <p:spPr>
            <a:xfrm>
              <a:off x="1752341" y="1445736"/>
              <a:ext cx="36853" cy="23825"/>
            </a:xfrm>
            <a:custGeom>
              <a:avLst/>
              <a:gdLst/>
              <a:ahLst/>
              <a:cxnLst/>
              <a:rect l="l" t="t" r="r" b="b"/>
              <a:pathLst>
                <a:path w="628" h="406" extrusionOk="0">
                  <a:moveTo>
                    <a:pt x="203" y="1"/>
                  </a:moveTo>
                  <a:cubicBezTo>
                    <a:pt x="91" y="1"/>
                    <a:pt x="0" y="91"/>
                    <a:pt x="0" y="203"/>
                  </a:cubicBezTo>
                  <a:cubicBezTo>
                    <a:pt x="0" y="314"/>
                    <a:pt x="91" y="405"/>
                    <a:pt x="203" y="405"/>
                  </a:cubicBezTo>
                  <a:lnTo>
                    <a:pt x="425" y="405"/>
                  </a:lnTo>
                  <a:cubicBezTo>
                    <a:pt x="536" y="405"/>
                    <a:pt x="628" y="314"/>
                    <a:pt x="628" y="203"/>
                  </a:cubicBezTo>
                  <a:cubicBezTo>
                    <a:pt x="628" y="91"/>
                    <a:pt x="536" y="1"/>
                    <a:pt x="42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18" name="Google Shape;718;p38"/>
            <p:cNvSpPr/>
            <p:nvPr/>
          </p:nvSpPr>
          <p:spPr>
            <a:xfrm>
              <a:off x="1530873" y="1217168"/>
              <a:ext cx="403736" cy="404909"/>
            </a:xfrm>
            <a:custGeom>
              <a:avLst/>
              <a:gdLst/>
              <a:ahLst/>
              <a:cxnLst/>
              <a:rect l="l" t="t" r="r" b="b"/>
              <a:pathLst>
                <a:path w="6880" h="6900" extrusionOk="0">
                  <a:moveTo>
                    <a:pt x="5180" y="406"/>
                  </a:moveTo>
                  <a:lnTo>
                    <a:pt x="5180" y="871"/>
                  </a:lnTo>
                  <a:lnTo>
                    <a:pt x="1700" y="871"/>
                  </a:lnTo>
                  <a:lnTo>
                    <a:pt x="1700" y="406"/>
                  </a:lnTo>
                  <a:close/>
                  <a:moveTo>
                    <a:pt x="1731" y="3440"/>
                  </a:moveTo>
                  <a:lnTo>
                    <a:pt x="1731" y="6495"/>
                  </a:lnTo>
                  <a:lnTo>
                    <a:pt x="405" y="6495"/>
                  </a:lnTo>
                  <a:lnTo>
                    <a:pt x="405" y="3440"/>
                  </a:lnTo>
                  <a:close/>
                  <a:moveTo>
                    <a:pt x="3997" y="5160"/>
                  </a:moveTo>
                  <a:lnTo>
                    <a:pt x="3997" y="6495"/>
                  </a:lnTo>
                  <a:lnTo>
                    <a:pt x="2884" y="6495"/>
                  </a:lnTo>
                  <a:lnTo>
                    <a:pt x="2884" y="6030"/>
                  </a:lnTo>
                  <a:lnTo>
                    <a:pt x="3006" y="6030"/>
                  </a:lnTo>
                  <a:cubicBezTo>
                    <a:pt x="3116" y="6030"/>
                    <a:pt x="3208" y="5939"/>
                    <a:pt x="3208" y="5828"/>
                  </a:cubicBezTo>
                  <a:cubicBezTo>
                    <a:pt x="3208" y="5717"/>
                    <a:pt x="3116" y="5625"/>
                    <a:pt x="3006" y="5625"/>
                  </a:cubicBezTo>
                  <a:lnTo>
                    <a:pt x="2884" y="5625"/>
                  </a:lnTo>
                  <a:lnTo>
                    <a:pt x="2884" y="5160"/>
                  </a:lnTo>
                  <a:close/>
                  <a:moveTo>
                    <a:pt x="4745" y="1275"/>
                  </a:moveTo>
                  <a:lnTo>
                    <a:pt x="4745" y="6495"/>
                  </a:lnTo>
                  <a:lnTo>
                    <a:pt x="4402" y="6495"/>
                  </a:lnTo>
                  <a:lnTo>
                    <a:pt x="4402" y="4958"/>
                  </a:lnTo>
                  <a:cubicBezTo>
                    <a:pt x="4402" y="4847"/>
                    <a:pt x="4310" y="4755"/>
                    <a:pt x="4199" y="4755"/>
                  </a:cubicBezTo>
                  <a:lnTo>
                    <a:pt x="2682" y="4755"/>
                  </a:lnTo>
                  <a:cubicBezTo>
                    <a:pt x="2570" y="4755"/>
                    <a:pt x="2480" y="4847"/>
                    <a:pt x="2480" y="4958"/>
                  </a:cubicBezTo>
                  <a:lnTo>
                    <a:pt x="2480" y="6495"/>
                  </a:lnTo>
                  <a:lnTo>
                    <a:pt x="2136" y="6495"/>
                  </a:lnTo>
                  <a:lnTo>
                    <a:pt x="2136" y="1275"/>
                  </a:lnTo>
                  <a:close/>
                  <a:moveTo>
                    <a:pt x="6475" y="3440"/>
                  </a:moveTo>
                  <a:lnTo>
                    <a:pt x="6475" y="6495"/>
                  </a:lnTo>
                  <a:lnTo>
                    <a:pt x="5150" y="6495"/>
                  </a:lnTo>
                  <a:lnTo>
                    <a:pt x="5150" y="3440"/>
                  </a:lnTo>
                  <a:close/>
                  <a:moveTo>
                    <a:pt x="1498" y="1"/>
                  </a:moveTo>
                  <a:cubicBezTo>
                    <a:pt x="1387" y="1"/>
                    <a:pt x="1296" y="92"/>
                    <a:pt x="1296" y="203"/>
                  </a:cubicBezTo>
                  <a:lnTo>
                    <a:pt x="1296" y="1073"/>
                  </a:lnTo>
                  <a:cubicBezTo>
                    <a:pt x="1296" y="1185"/>
                    <a:pt x="1387" y="1275"/>
                    <a:pt x="1498" y="1275"/>
                  </a:cubicBezTo>
                  <a:lnTo>
                    <a:pt x="1731" y="1275"/>
                  </a:lnTo>
                  <a:lnTo>
                    <a:pt x="1731" y="3036"/>
                  </a:lnTo>
                  <a:lnTo>
                    <a:pt x="203" y="3036"/>
                  </a:lnTo>
                  <a:cubicBezTo>
                    <a:pt x="92" y="3036"/>
                    <a:pt x="1" y="3127"/>
                    <a:pt x="1" y="3238"/>
                  </a:cubicBezTo>
                  <a:lnTo>
                    <a:pt x="1" y="6697"/>
                  </a:lnTo>
                  <a:cubicBezTo>
                    <a:pt x="1" y="6809"/>
                    <a:pt x="92" y="6900"/>
                    <a:pt x="203" y="6900"/>
                  </a:cubicBezTo>
                  <a:lnTo>
                    <a:pt x="6677" y="6900"/>
                  </a:lnTo>
                  <a:cubicBezTo>
                    <a:pt x="6789" y="6900"/>
                    <a:pt x="6879" y="6809"/>
                    <a:pt x="6879" y="6697"/>
                  </a:cubicBezTo>
                  <a:lnTo>
                    <a:pt x="6879" y="3238"/>
                  </a:lnTo>
                  <a:cubicBezTo>
                    <a:pt x="6879" y="3127"/>
                    <a:pt x="6789" y="3036"/>
                    <a:pt x="6677" y="3036"/>
                  </a:cubicBezTo>
                  <a:lnTo>
                    <a:pt x="5150" y="3036"/>
                  </a:lnTo>
                  <a:lnTo>
                    <a:pt x="5150" y="1275"/>
                  </a:lnTo>
                  <a:lnTo>
                    <a:pt x="5382" y="1275"/>
                  </a:lnTo>
                  <a:cubicBezTo>
                    <a:pt x="5494" y="1275"/>
                    <a:pt x="5585" y="1185"/>
                    <a:pt x="5585" y="1073"/>
                  </a:cubicBezTo>
                  <a:lnTo>
                    <a:pt x="5585" y="203"/>
                  </a:lnTo>
                  <a:cubicBezTo>
                    <a:pt x="5585" y="92"/>
                    <a:pt x="5494" y="1"/>
                    <a:pt x="538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19" name="Google Shape;719;p38"/>
            <p:cNvSpPr/>
            <p:nvPr/>
          </p:nvSpPr>
          <p:spPr>
            <a:xfrm>
              <a:off x="1853802" y="1547257"/>
              <a:ext cx="36324" cy="23766"/>
            </a:xfrm>
            <a:custGeom>
              <a:avLst/>
              <a:gdLst/>
              <a:ahLst/>
              <a:cxnLst/>
              <a:rect l="l" t="t" r="r" b="b"/>
              <a:pathLst>
                <a:path w="619" h="405" extrusionOk="0">
                  <a:moveTo>
                    <a:pt x="203" y="0"/>
                  </a:moveTo>
                  <a:cubicBezTo>
                    <a:pt x="92" y="0"/>
                    <a:pt x="1" y="92"/>
                    <a:pt x="1" y="203"/>
                  </a:cubicBezTo>
                  <a:cubicBezTo>
                    <a:pt x="1" y="314"/>
                    <a:pt x="92" y="405"/>
                    <a:pt x="203" y="405"/>
                  </a:cubicBezTo>
                  <a:lnTo>
                    <a:pt x="416" y="405"/>
                  </a:lnTo>
                  <a:cubicBezTo>
                    <a:pt x="527" y="405"/>
                    <a:pt x="618" y="314"/>
                    <a:pt x="618" y="203"/>
                  </a:cubicBezTo>
                  <a:cubicBezTo>
                    <a:pt x="618" y="92"/>
                    <a:pt x="527" y="0"/>
                    <a:pt x="4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20" name="Google Shape;720;p38"/>
            <p:cNvSpPr/>
            <p:nvPr/>
          </p:nvSpPr>
          <p:spPr>
            <a:xfrm>
              <a:off x="1853802" y="1496203"/>
              <a:ext cx="36324" cy="23766"/>
            </a:xfrm>
            <a:custGeom>
              <a:avLst/>
              <a:gdLst/>
              <a:ahLst/>
              <a:cxnLst/>
              <a:rect l="l" t="t" r="r" b="b"/>
              <a:pathLst>
                <a:path w="619" h="405" extrusionOk="0">
                  <a:moveTo>
                    <a:pt x="203" y="0"/>
                  </a:moveTo>
                  <a:cubicBezTo>
                    <a:pt x="92" y="0"/>
                    <a:pt x="1" y="92"/>
                    <a:pt x="1" y="203"/>
                  </a:cubicBezTo>
                  <a:cubicBezTo>
                    <a:pt x="1" y="314"/>
                    <a:pt x="92" y="405"/>
                    <a:pt x="203" y="405"/>
                  </a:cubicBezTo>
                  <a:lnTo>
                    <a:pt x="416" y="405"/>
                  </a:lnTo>
                  <a:cubicBezTo>
                    <a:pt x="527" y="405"/>
                    <a:pt x="618" y="314"/>
                    <a:pt x="618" y="203"/>
                  </a:cubicBezTo>
                  <a:cubicBezTo>
                    <a:pt x="618" y="92"/>
                    <a:pt x="527" y="0"/>
                    <a:pt x="4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21" name="Google Shape;721;p38"/>
            <p:cNvSpPr/>
            <p:nvPr/>
          </p:nvSpPr>
          <p:spPr>
            <a:xfrm>
              <a:off x="1853802" y="1445736"/>
              <a:ext cx="36324" cy="23825"/>
            </a:xfrm>
            <a:custGeom>
              <a:avLst/>
              <a:gdLst/>
              <a:ahLst/>
              <a:cxnLst/>
              <a:rect l="l" t="t" r="r" b="b"/>
              <a:pathLst>
                <a:path w="619" h="406" extrusionOk="0">
                  <a:moveTo>
                    <a:pt x="203" y="1"/>
                  </a:moveTo>
                  <a:cubicBezTo>
                    <a:pt x="92" y="1"/>
                    <a:pt x="1" y="91"/>
                    <a:pt x="1" y="203"/>
                  </a:cubicBezTo>
                  <a:cubicBezTo>
                    <a:pt x="1" y="314"/>
                    <a:pt x="92" y="405"/>
                    <a:pt x="203" y="405"/>
                  </a:cubicBezTo>
                  <a:lnTo>
                    <a:pt x="416" y="405"/>
                  </a:lnTo>
                  <a:cubicBezTo>
                    <a:pt x="527" y="405"/>
                    <a:pt x="618" y="314"/>
                    <a:pt x="618" y="203"/>
                  </a:cubicBezTo>
                  <a:cubicBezTo>
                    <a:pt x="618" y="91"/>
                    <a:pt x="527" y="1"/>
                    <a:pt x="41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22" name="Google Shape;722;p38"/>
            <p:cNvSpPr/>
            <p:nvPr/>
          </p:nvSpPr>
          <p:spPr>
            <a:xfrm>
              <a:off x="1676347" y="1312762"/>
              <a:ext cx="112846" cy="112260"/>
            </a:xfrm>
            <a:custGeom>
              <a:avLst/>
              <a:gdLst/>
              <a:ahLst/>
              <a:cxnLst/>
              <a:rect l="l" t="t" r="r" b="b"/>
              <a:pathLst>
                <a:path w="1923" h="1913" extrusionOk="0">
                  <a:moveTo>
                    <a:pt x="1083" y="406"/>
                  </a:moveTo>
                  <a:lnTo>
                    <a:pt x="1083" y="638"/>
                  </a:lnTo>
                  <a:cubicBezTo>
                    <a:pt x="1083" y="749"/>
                    <a:pt x="1174" y="840"/>
                    <a:pt x="1285" y="840"/>
                  </a:cubicBezTo>
                  <a:lnTo>
                    <a:pt x="1518" y="840"/>
                  </a:lnTo>
                  <a:lnTo>
                    <a:pt x="1518" y="1083"/>
                  </a:lnTo>
                  <a:lnTo>
                    <a:pt x="1285" y="1083"/>
                  </a:lnTo>
                  <a:cubicBezTo>
                    <a:pt x="1174" y="1083"/>
                    <a:pt x="1083" y="1174"/>
                    <a:pt x="1083" y="1285"/>
                  </a:cubicBezTo>
                  <a:lnTo>
                    <a:pt x="1083" y="1508"/>
                  </a:lnTo>
                  <a:lnTo>
                    <a:pt x="840" y="1508"/>
                  </a:lnTo>
                  <a:lnTo>
                    <a:pt x="840" y="1285"/>
                  </a:lnTo>
                  <a:cubicBezTo>
                    <a:pt x="840" y="1174"/>
                    <a:pt x="749" y="1083"/>
                    <a:pt x="637" y="1083"/>
                  </a:cubicBezTo>
                  <a:lnTo>
                    <a:pt x="405" y="1083"/>
                  </a:lnTo>
                  <a:lnTo>
                    <a:pt x="405" y="840"/>
                  </a:lnTo>
                  <a:lnTo>
                    <a:pt x="637" y="840"/>
                  </a:lnTo>
                  <a:cubicBezTo>
                    <a:pt x="749" y="840"/>
                    <a:pt x="840" y="749"/>
                    <a:pt x="840" y="638"/>
                  </a:cubicBezTo>
                  <a:lnTo>
                    <a:pt x="840" y="406"/>
                  </a:lnTo>
                  <a:close/>
                  <a:moveTo>
                    <a:pt x="637" y="1"/>
                  </a:moveTo>
                  <a:cubicBezTo>
                    <a:pt x="527" y="1"/>
                    <a:pt x="435" y="92"/>
                    <a:pt x="435" y="203"/>
                  </a:cubicBezTo>
                  <a:lnTo>
                    <a:pt x="435" y="435"/>
                  </a:lnTo>
                  <a:lnTo>
                    <a:pt x="203" y="435"/>
                  </a:lnTo>
                  <a:cubicBezTo>
                    <a:pt x="91" y="435"/>
                    <a:pt x="1" y="527"/>
                    <a:pt x="1" y="638"/>
                  </a:cubicBezTo>
                  <a:lnTo>
                    <a:pt x="1" y="1285"/>
                  </a:lnTo>
                  <a:cubicBezTo>
                    <a:pt x="1" y="1397"/>
                    <a:pt x="91" y="1488"/>
                    <a:pt x="203" y="1488"/>
                  </a:cubicBezTo>
                  <a:lnTo>
                    <a:pt x="435" y="1488"/>
                  </a:lnTo>
                  <a:lnTo>
                    <a:pt x="435" y="1710"/>
                  </a:lnTo>
                  <a:cubicBezTo>
                    <a:pt x="435" y="1822"/>
                    <a:pt x="527" y="1912"/>
                    <a:pt x="637" y="1912"/>
                  </a:cubicBezTo>
                  <a:lnTo>
                    <a:pt x="1285" y="1912"/>
                  </a:lnTo>
                  <a:cubicBezTo>
                    <a:pt x="1397" y="1912"/>
                    <a:pt x="1487" y="1822"/>
                    <a:pt x="1487" y="1710"/>
                  </a:cubicBezTo>
                  <a:lnTo>
                    <a:pt x="1487" y="1488"/>
                  </a:lnTo>
                  <a:lnTo>
                    <a:pt x="1720" y="1488"/>
                  </a:lnTo>
                  <a:cubicBezTo>
                    <a:pt x="1831" y="1488"/>
                    <a:pt x="1923" y="1397"/>
                    <a:pt x="1923" y="1285"/>
                  </a:cubicBezTo>
                  <a:lnTo>
                    <a:pt x="1923" y="638"/>
                  </a:lnTo>
                  <a:cubicBezTo>
                    <a:pt x="1923" y="527"/>
                    <a:pt x="1831" y="435"/>
                    <a:pt x="1720" y="435"/>
                  </a:cubicBezTo>
                  <a:lnTo>
                    <a:pt x="1487" y="435"/>
                  </a:lnTo>
                  <a:lnTo>
                    <a:pt x="1487" y="203"/>
                  </a:lnTo>
                  <a:cubicBezTo>
                    <a:pt x="1487" y="92"/>
                    <a:pt x="1397" y="1"/>
                    <a:pt x="128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039"/>
            <a:ext cx="7770762" cy="51455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11845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1" name="Google Shape;711;p38"/>
          <p:cNvSpPr/>
          <p:nvPr/>
        </p:nvSpPr>
        <p:spPr>
          <a:xfrm>
            <a:off x="5995625" y="2105732"/>
            <a:ext cx="405555" cy="404909"/>
          </a:xfrm>
          <a:custGeom>
            <a:avLst/>
            <a:gdLst/>
            <a:ahLst/>
            <a:cxnLst/>
            <a:rect l="l" t="t" r="r" b="b"/>
            <a:pathLst>
              <a:path w="6911" h="6900" extrusionOk="0">
                <a:moveTo>
                  <a:pt x="5454" y="406"/>
                </a:moveTo>
                <a:lnTo>
                  <a:pt x="5069" y="780"/>
                </a:lnTo>
                <a:lnTo>
                  <a:pt x="4694" y="406"/>
                </a:lnTo>
                <a:close/>
                <a:moveTo>
                  <a:pt x="4209" y="486"/>
                </a:moveTo>
                <a:lnTo>
                  <a:pt x="4786" y="1073"/>
                </a:lnTo>
                <a:lnTo>
                  <a:pt x="4422" y="1437"/>
                </a:lnTo>
                <a:lnTo>
                  <a:pt x="3986" y="1003"/>
                </a:lnTo>
                <a:cubicBezTo>
                  <a:pt x="3905" y="922"/>
                  <a:pt x="3905" y="800"/>
                  <a:pt x="3986" y="720"/>
                </a:cubicBezTo>
                <a:lnTo>
                  <a:pt x="4209" y="486"/>
                </a:lnTo>
                <a:close/>
                <a:moveTo>
                  <a:pt x="3693" y="1275"/>
                </a:moveTo>
                <a:cubicBezTo>
                  <a:pt x="3714" y="1296"/>
                  <a:pt x="3633" y="1215"/>
                  <a:pt x="4139" y="1731"/>
                </a:cubicBezTo>
                <a:lnTo>
                  <a:pt x="3977" y="1903"/>
                </a:lnTo>
                <a:lnTo>
                  <a:pt x="3845" y="1852"/>
                </a:lnTo>
                <a:cubicBezTo>
                  <a:pt x="3825" y="1847"/>
                  <a:pt x="3804" y="1845"/>
                  <a:pt x="3783" y="1845"/>
                </a:cubicBezTo>
                <a:cubicBezTo>
                  <a:pt x="3761" y="1845"/>
                  <a:pt x="3739" y="1847"/>
                  <a:pt x="3714" y="1852"/>
                </a:cubicBezTo>
                <a:lnTo>
                  <a:pt x="3460" y="1943"/>
                </a:lnTo>
                <a:lnTo>
                  <a:pt x="3197" y="1852"/>
                </a:lnTo>
                <a:cubicBezTo>
                  <a:pt x="3177" y="1847"/>
                  <a:pt x="3157" y="1844"/>
                  <a:pt x="3138" y="1844"/>
                </a:cubicBezTo>
                <a:cubicBezTo>
                  <a:pt x="3092" y="1844"/>
                  <a:pt x="3051" y="1858"/>
                  <a:pt x="3015" y="1873"/>
                </a:cubicBezTo>
                <a:lnTo>
                  <a:pt x="3015" y="1275"/>
                </a:lnTo>
                <a:close/>
                <a:moveTo>
                  <a:pt x="5939" y="486"/>
                </a:moveTo>
                <a:lnTo>
                  <a:pt x="6162" y="720"/>
                </a:lnTo>
                <a:cubicBezTo>
                  <a:pt x="6232" y="800"/>
                  <a:pt x="6232" y="922"/>
                  <a:pt x="6162" y="1003"/>
                </a:cubicBezTo>
                <a:lnTo>
                  <a:pt x="4543" y="2621"/>
                </a:lnTo>
                <a:lnTo>
                  <a:pt x="4179" y="2267"/>
                </a:lnTo>
                <a:lnTo>
                  <a:pt x="5939" y="486"/>
                </a:lnTo>
                <a:close/>
                <a:moveTo>
                  <a:pt x="5726" y="2014"/>
                </a:moveTo>
                <a:lnTo>
                  <a:pt x="5969" y="2267"/>
                </a:lnTo>
                <a:lnTo>
                  <a:pt x="5615" y="2621"/>
                </a:lnTo>
                <a:lnTo>
                  <a:pt x="5362" y="2378"/>
                </a:lnTo>
                <a:lnTo>
                  <a:pt x="5726" y="2014"/>
                </a:lnTo>
                <a:close/>
                <a:moveTo>
                  <a:pt x="2611" y="1275"/>
                </a:moveTo>
                <a:lnTo>
                  <a:pt x="2611" y="2156"/>
                </a:lnTo>
                <a:cubicBezTo>
                  <a:pt x="2611" y="2267"/>
                  <a:pt x="2702" y="2358"/>
                  <a:pt x="2813" y="2358"/>
                </a:cubicBezTo>
                <a:cubicBezTo>
                  <a:pt x="2853" y="2358"/>
                  <a:pt x="2853" y="2358"/>
                  <a:pt x="3137" y="2257"/>
                </a:cubicBezTo>
                <a:lnTo>
                  <a:pt x="3390" y="2348"/>
                </a:lnTo>
                <a:cubicBezTo>
                  <a:pt x="3415" y="2353"/>
                  <a:pt x="3438" y="2356"/>
                  <a:pt x="3459" y="2356"/>
                </a:cubicBezTo>
                <a:cubicBezTo>
                  <a:pt x="3481" y="2356"/>
                  <a:pt x="3501" y="2353"/>
                  <a:pt x="3521" y="2348"/>
                </a:cubicBezTo>
                <a:lnTo>
                  <a:pt x="3693" y="2287"/>
                </a:lnTo>
                <a:cubicBezTo>
                  <a:pt x="3703" y="2327"/>
                  <a:pt x="3723" y="2378"/>
                  <a:pt x="3754" y="2408"/>
                </a:cubicBezTo>
                <a:lnTo>
                  <a:pt x="4402" y="3056"/>
                </a:lnTo>
                <a:cubicBezTo>
                  <a:pt x="4442" y="3096"/>
                  <a:pt x="4495" y="3117"/>
                  <a:pt x="4547" y="3117"/>
                </a:cubicBezTo>
                <a:cubicBezTo>
                  <a:pt x="4599" y="3117"/>
                  <a:pt x="4649" y="3096"/>
                  <a:pt x="4685" y="3056"/>
                </a:cubicBezTo>
                <a:lnTo>
                  <a:pt x="4877" y="2864"/>
                </a:lnTo>
                <a:lnTo>
                  <a:pt x="4877" y="3683"/>
                </a:lnTo>
                <a:lnTo>
                  <a:pt x="2044" y="3683"/>
                </a:lnTo>
                <a:lnTo>
                  <a:pt x="2044" y="1275"/>
                </a:lnTo>
                <a:close/>
                <a:moveTo>
                  <a:pt x="2287" y="4088"/>
                </a:moveTo>
                <a:lnTo>
                  <a:pt x="2287" y="4685"/>
                </a:lnTo>
                <a:cubicBezTo>
                  <a:pt x="2238" y="4671"/>
                  <a:pt x="2203" y="4652"/>
                  <a:pt x="2160" y="4652"/>
                </a:cubicBezTo>
                <a:cubicBezTo>
                  <a:pt x="2141" y="4652"/>
                  <a:pt x="2120" y="4655"/>
                  <a:pt x="2095" y="4665"/>
                </a:cubicBezTo>
                <a:lnTo>
                  <a:pt x="1842" y="4746"/>
                </a:lnTo>
                <a:lnTo>
                  <a:pt x="1579" y="4665"/>
                </a:lnTo>
                <a:cubicBezTo>
                  <a:pt x="1557" y="4655"/>
                  <a:pt x="1537" y="4652"/>
                  <a:pt x="1517" y="4652"/>
                </a:cubicBezTo>
                <a:cubicBezTo>
                  <a:pt x="1472" y="4652"/>
                  <a:pt x="1432" y="4671"/>
                  <a:pt x="1397" y="4685"/>
                </a:cubicBezTo>
                <a:lnTo>
                  <a:pt x="1397" y="4088"/>
                </a:lnTo>
                <a:close/>
                <a:moveTo>
                  <a:pt x="5524" y="4088"/>
                </a:moveTo>
                <a:lnTo>
                  <a:pt x="5524" y="4685"/>
                </a:lnTo>
                <a:cubicBezTo>
                  <a:pt x="5475" y="4671"/>
                  <a:pt x="5440" y="4652"/>
                  <a:pt x="5397" y="4652"/>
                </a:cubicBezTo>
                <a:cubicBezTo>
                  <a:pt x="5378" y="4652"/>
                  <a:pt x="5357" y="4655"/>
                  <a:pt x="5332" y="4665"/>
                </a:cubicBezTo>
                <a:lnTo>
                  <a:pt x="5079" y="4746"/>
                </a:lnTo>
                <a:cubicBezTo>
                  <a:pt x="4796" y="4654"/>
                  <a:pt x="4796" y="4654"/>
                  <a:pt x="4755" y="4654"/>
                </a:cubicBezTo>
                <a:cubicBezTo>
                  <a:pt x="4715" y="4654"/>
                  <a:pt x="4685" y="4665"/>
                  <a:pt x="4634" y="4685"/>
                </a:cubicBezTo>
                <a:lnTo>
                  <a:pt x="4634" y="4088"/>
                </a:lnTo>
                <a:close/>
                <a:moveTo>
                  <a:pt x="3258" y="4088"/>
                </a:moveTo>
                <a:lnTo>
                  <a:pt x="3258" y="6495"/>
                </a:lnTo>
                <a:lnTo>
                  <a:pt x="405" y="6495"/>
                </a:lnTo>
                <a:lnTo>
                  <a:pt x="405" y="4088"/>
                </a:lnTo>
                <a:lnTo>
                  <a:pt x="992" y="4088"/>
                </a:lnTo>
                <a:lnTo>
                  <a:pt x="992" y="4958"/>
                </a:lnTo>
                <a:cubicBezTo>
                  <a:pt x="992" y="5074"/>
                  <a:pt x="1081" y="5163"/>
                  <a:pt x="1186" y="5163"/>
                </a:cubicBezTo>
                <a:cubicBezTo>
                  <a:pt x="1209" y="5163"/>
                  <a:pt x="1232" y="5159"/>
                  <a:pt x="1255" y="5150"/>
                </a:cubicBezTo>
                <a:lnTo>
                  <a:pt x="1518" y="5069"/>
                </a:lnTo>
                <a:lnTo>
                  <a:pt x="1771" y="5150"/>
                </a:lnTo>
                <a:cubicBezTo>
                  <a:pt x="1797" y="5160"/>
                  <a:pt x="1819" y="5165"/>
                  <a:pt x="1841" y="5165"/>
                </a:cubicBezTo>
                <a:cubicBezTo>
                  <a:pt x="1862" y="5165"/>
                  <a:pt x="1882" y="5160"/>
                  <a:pt x="1903" y="5150"/>
                </a:cubicBezTo>
                <a:lnTo>
                  <a:pt x="2166" y="5069"/>
                </a:lnTo>
                <a:cubicBezTo>
                  <a:pt x="2449" y="5160"/>
                  <a:pt x="2439" y="5160"/>
                  <a:pt x="2489" y="5160"/>
                </a:cubicBezTo>
                <a:cubicBezTo>
                  <a:pt x="2601" y="5160"/>
                  <a:pt x="2692" y="5069"/>
                  <a:pt x="2692" y="4958"/>
                </a:cubicBezTo>
                <a:lnTo>
                  <a:pt x="2692" y="4088"/>
                </a:lnTo>
                <a:close/>
                <a:moveTo>
                  <a:pt x="6506" y="4088"/>
                </a:moveTo>
                <a:lnTo>
                  <a:pt x="6506" y="6495"/>
                </a:lnTo>
                <a:lnTo>
                  <a:pt x="3663" y="6495"/>
                </a:lnTo>
                <a:lnTo>
                  <a:pt x="3663" y="4088"/>
                </a:lnTo>
                <a:lnTo>
                  <a:pt x="4229" y="4088"/>
                </a:lnTo>
                <a:lnTo>
                  <a:pt x="4229" y="4958"/>
                </a:lnTo>
                <a:cubicBezTo>
                  <a:pt x="4229" y="5074"/>
                  <a:pt x="4318" y="5163"/>
                  <a:pt x="4423" y="5163"/>
                </a:cubicBezTo>
                <a:cubicBezTo>
                  <a:pt x="4446" y="5163"/>
                  <a:pt x="4469" y="5159"/>
                  <a:pt x="4492" y="5150"/>
                </a:cubicBezTo>
                <a:lnTo>
                  <a:pt x="4755" y="5069"/>
                </a:lnTo>
                <a:lnTo>
                  <a:pt x="5008" y="5150"/>
                </a:lnTo>
                <a:cubicBezTo>
                  <a:pt x="5034" y="5160"/>
                  <a:pt x="5056" y="5165"/>
                  <a:pt x="5078" y="5165"/>
                </a:cubicBezTo>
                <a:cubicBezTo>
                  <a:pt x="5099" y="5165"/>
                  <a:pt x="5119" y="5160"/>
                  <a:pt x="5140" y="5150"/>
                </a:cubicBezTo>
                <a:lnTo>
                  <a:pt x="5403" y="5069"/>
                </a:lnTo>
                <a:cubicBezTo>
                  <a:pt x="5686" y="5160"/>
                  <a:pt x="5676" y="5160"/>
                  <a:pt x="5726" y="5160"/>
                </a:cubicBezTo>
                <a:cubicBezTo>
                  <a:pt x="5838" y="5160"/>
                  <a:pt x="5929" y="5069"/>
                  <a:pt x="5929" y="4958"/>
                </a:cubicBezTo>
                <a:lnTo>
                  <a:pt x="5929" y="4088"/>
                </a:lnTo>
                <a:close/>
                <a:moveTo>
                  <a:pt x="4209" y="1"/>
                </a:moveTo>
                <a:cubicBezTo>
                  <a:pt x="4159" y="1"/>
                  <a:pt x="4118" y="11"/>
                  <a:pt x="4078" y="41"/>
                </a:cubicBezTo>
                <a:cubicBezTo>
                  <a:pt x="4067" y="52"/>
                  <a:pt x="4078" y="52"/>
                  <a:pt x="3693" y="436"/>
                </a:cubicBezTo>
                <a:cubicBezTo>
                  <a:pt x="3582" y="558"/>
                  <a:pt x="3521" y="720"/>
                  <a:pt x="3521" y="871"/>
                </a:cubicBezTo>
                <a:lnTo>
                  <a:pt x="1842" y="871"/>
                </a:lnTo>
                <a:cubicBezTo>
                  <a:pt x="1731" y="871"/>
                  <a:pt x="1640" y="962"/>
                  <a:pt x="1640" y="1073"/>
                </a:cubicBezTo>
                <a:lnTo>
                  <a:pt x="1640" y="3683"/>
                </a:lnTo>
                <a:lnTo>
                  <a:pt x="203" y="3683"/>
                </a:lnTo>
                <a:cubicBezTo>
                  <a:pt x="92" y="3683"/>
                  <a:pt x="1" y="3774"/>
                  <a:pt x="1" y="3885"/>
                </a:cubicBezTo>
                <a:lnTo>
                  <a:pt x="1" y="6697"/>
                </a:lnTo>
                <a:cubicBezTo>
                  <a:pt x="1" y="6809"/>
                  <a:pt x="92" y="6900"/>
                  <a:pt x="203" y="6900"/>
                </a:cubicBezTo>
                <a:lnTo>
                  <a:pt x="6708" y="6900"/>
                </a:lnTo>
                <a:cubicBezTo>
                  <a:pt x="6819" y="6900"/>
                  <a:pt x="6910" y="6809"/>
                  <a:pt x="6910" y="6697"/>
                </a:cubicBezTo>
                <a:lnTo>
                  <a:pt x="6910" y="3885"/>
                </a:lnTo>
                <a:cubicBezTo>
                  <a:pt x="6910" y="3774"/>
                  <a:pt x="6819" y="3683"/>
                  <a:pt x="6708" y="3683"/>
                </a:cubicBezTo>
                <a:lnTo>
                  <a:pt x="5281" y="3683"/>
                </a:lnTo>
                <a:lnTo>
                  <a:pt x="5281" y="2864"/>
                </a:lnTo>
                <a:lnTo>
                  <a:pt x="5463" y="3056"/>
                </a:lnTo>
                <a:cubicBezTo>
                  <a:pt x="5504" y="3096"/>
                  <a:pt x="5557" y="3117"/>
                  <a:pt x="5610" y="3117"/>
                </a:cubicBezTo>
                <a:cubicBezTo>
                  <a:pt x="5663" y="3117"/>
                  <a:pt x="5717" y="3096"/>
                  <a:pt x="5757" y="3056"/>
                </a:cubicBezTo>
                <a:lnTo>
                  <a:pt x="6404" y="2408"/>
                </a:lnTo>
                <a:cubicBezTo>
                  <a:pt x="6485" y="2327"/>
                  <a:pt x="6485" y="2196"/>
                  <a:pt x="6404" y="2125"/>
                </a:cubicBezTo>
                <a:lnTo>
                  <a:pt x="6010" y="1721"/>
                </a:lnTo>
                <a:lnTo>
                  <a:pt x="6445" y="1286"/>
                </a:lnTo>
                <a:cubicBezTo>
                  <a:pt x="6677" y="1053"/>
                  <a:pt x="6677" y="669"/>
                  <a:pt x="6445" y="436"/>
                </a:cubicBezTo>
                <a:lnTo>
                  <a:pt x="6081" y="62"/>
                </a:lnTo>
                <a:cubicBezTo>
                  <a:pt x="6040" y="21"/>
                  <a:pt x="5989" y="1"/>
                  <a:pt x="593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247" tIns="91247" rIns="91247" bIns="91247" anchor="ctr" anchorCtr="0">
            <a:noAutofit/>
          </a:bodyPr>
          <a:lstStyle/>
          <a:p>
            <a:endParaRPr/>
          </a:p>
        </p:txBody>
      </p:sp>
      <p:grpSp>
        <p:nvGrpSpPr>
          <p:cNvPr id="712" name="Google Shape;712;p38"/>
          <p:cNvGrpSpPr/>
          <p:nvPr/>
        </p:nvGrpSpPr>
        <p:grpSpPr>
          <a:xfrm>
            <a:off x="2743732" y="2105732"/>
            <a:ext cx="403736" cy="404909"/>
            <a:chOff x="1530873" y="1217168"/>
            <a:chExt cx="403736" cy="404909"/>
          </a:xfrm>
        </p:grpSpPr>
        <p:sp>
          <p:nvSpPr>
            <p:cNvPr id="713" name="Google Shape;713;p38"/>
            <p:cNvSpPr/>
            <p:nvPr/>
          </p:nvSpPr>
          <p:spPr>
            <a:xfrm>
              <a:off x="1575413" y="1547257"/>
              <a:ext cx="36266" cy="23766"/>
            </a:xfrm>
            <a:custGeom>
              <a:avLst/>
              <a:gdLst/>
              <a:ahLst/>
              <a:cxnLst/>
              <a:rect l="l" t="t" r="r" b="b"/>
              <a:pathLst>
                <a:path w="618" h="405" extrusionOk="0">
                  <a:moveTo>
                    <a:pt x="203" y="0"/>
                  </a:moveTo>
                  <a:cubicBezTo>
                    <a:pt x="82" y="0"/>
                    <a:pt x="1" y="92"/>
                    <a:pt x="1" y="203"/>
                  </a:cubicBezTo>
                  <a:cubicBezTo>
                    <a:pt x="1" y="314"/>
                    <a:pt x="82" y="405"/>
                    <a:pt x="203" y="405"/>
                  </a:cubicBezTo>
                  <a:lnTo>
                    <a:pt x="415" y="405"/>
                  </a:lnTo>
                  <a:cubicBezTo>
                    <a:pt x="527" y="405"/>
                    <a:pt x="618" y="314"/>
                    <a:pt x="618" y="203"/>
                  </a:cubicBezTo>
                  <a:cubicBezTo>
                    <a:pt x="618" y="92"/>
                    <a:pt x="527" y="0"/>
                    <a:pt x="41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14" name="Google Shape;714;p38"/>
            <p:cNvSpPr/>
            <p:nvPr/>
          </p:nvSpPr>
          <p:spPr>
            <a:xfrm>
              <a:off x="1575413" y="1496203"/>
              <a:ext cx="36266" cy="23766"/>
            </a:xfrm>
            <a:custGeom>
              <a:avLst/>
              <a:gdLst/>
              <a:ahLst/>
              <a:cxnLst/>
              <a:rect l="l" t="t" r="r" b="b"/>
              <a:pathLst>
                <a:path w="618" h="405" extrusionOk="0">
                  <a:moveTo>
                    <a:pt x="203" y="0"/>
                  </a:moveTo>
                  <a:cubicBezTo>
                    <a:pt x="82" y="0"/>
                    <a:pt x="1" y="92"/>
                    <a:pt x="1" y="203"/>
                  </a:cubicBezTo>
                  <a:cubicBezTo>
                    <a:pt x="1" y="314"/>
                    <a:pt x="82" y="405"/>
                    <a:pt x="203" y="405"/>
                  </a:cubicBezTo>
                  <a:lnTo>
                    <a:pt x="415" y="405"/>
                  </a:lnTo>
                  <a:cubicBezTo>
                    <a:pt x="527" y="405"/>
                    <a:pt x="618" y="314"/>
                    <a:pt x="618" y="203"/>
                  </a:cubicBezTo>
                  <a:cubicBezTo>
                    <a:pt x="618" y="92"/>
                    <a:pt x="527" y="0"/>
                    <a:pt x="41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15" name="Google Shape;715;p38"/>
            <p:cNvSpPr/>
            <p:nvPr/>
          </p:nvSpPr>
          <p:spPr>
            <a:xfrm>
              <a:off x="1575413" y="1445736"/>
              <a:ext cx="36266" cy="23825"/>
            </a:xfrm>
            <a:custGeom>
              <a:avLst/>
              <a:gdLst/>
              <a:ahLst/>
              <a:cxnLst/>
              <a:rect l="l" t="t" r="r" b="b"/>
              <a:pathLst>
                <a:path w="618" h="406" extrusionOk="0">
                  <a:moveTo>
                    <a:pt x="203" y="1"/>
                  </a:moveTo>
                  <a:cubicBezTo>
                    <a:pt x="82" y="1"/>
                    <a:pt x="1" y="91"/>
                    <a:pt x="1" y="203"/>
                  </a:cubicBezTo>
                  <a:cubicBezTo>
                    <a:pt x="1" y="314"/>
                    <a:pt x="82" y="405"/>
                    <a:pt x="203" y="405"/>
                  </a:cubicBezTo>
                  <a:lnTo>
                    <a:pt x="415" y="405"/>
                  </a:lnTo>
                  <a:cubicBezTo>
                    <a:pt x="527" y="405"/>
                    <a:pt x="618" y="314"/>
                    <a:pt x="618" y="203"/>
                  </a:cubicBezTo>
                  <a:cubicBezTo>
                    <a:pt x="618" y="91"/>
                    <a:pt x="527" y="1"/>
                    <a:pt x="4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16" name="Google Shape;716;p38"/>
            <p:cNvSpPr/>
            <p:nvPr/>
          </p:nvSpPr>
          <p:spPr>
            <a:xfrm>
              <a:off x="1676347" y="1445736"/>
              <a:ext cx="36853" cy="23825"/>
            </a:xfrm>
            <a:custGeom>
              <a:avLst/>
              <a:gdLst/>
              <a:ahLst/>
              <a:cxnLst/>
              <a:rect l="l" t="t" r="r" b="b"/>
              <a:pathLst>
                <a:path w="628" h="406" extrusionOk="0">
                  <a:moveTo>
                    <a:pt x="203" y="1"/>
                  </a:moveTo>
                  <a:cubicBezTo>
                    <a:pt x="91" y="1"/>
                    <a:pt x="1" y="91"/>
                    <a:pt x="1" y="203"/>
                  </a:cubicBezTo>
                  <a:cubicBezTo>
                    <a:pt x="1" y="314"/>
                    <a:pt x="91" y="405"/>
                    <a:pt x="203" y="405"/>
                  </a:cubicBezTo>
                  <a:lnTo>
                    <a:pt x="425" y="405"/>
                  </a:lnTo>
                  <a:cubicBezTo>
                    <a:pt x="536" y="405"/>
                    <a:pt x="628" y="314"/>
                    <a:pt x="628" y="203"/>
                  </a:cubicBezTo>
                  <a:cubicBezTo>
                    <a:pt x="628" y="91"/>
                    <a:pt x="536" y="1"/>
                    <a:pt x="42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17" name="Google Shape;717;p38"/>
            <p:cNvSpPr/>
            <p:nvPr/>
          </p:nvSpPr>
          <p:spPr>
            <a:xfrm>
              <a:off x="1752341" y="1445736"/>
              <a:ext cx="36853" cy="23825"/>
            </a:xfrm>
            <a:custGeom>
              <a:avLst/>
              <a:gdLst/>
              <a:ahLst/>
              <a:cxnLst/>
              <a:rect l="l" t="t" r="r" b="b"/>
              <a:pathLst>
                <a:path w="628" h="406" extrusionOk="0">
                  <a:moveTo>
                    <a:pt x="203" y="1"/>
                  </a:moveTo>
                  <a:cubicBezTo>
                    <a:pt x="91" y="1"/>
                    <a:pt x="0" y="91"/>
                    <a:pt x="0" y="203"/>
                  </a:cubicBezTo>
                  <a:cubicBezTo>
                    <a:pt x="0" y="314"/>
                    <a:pt x="91" y="405"/>
                    <a:pt x="203" y="405"/>
                  </a:cubicBezTo>
                  <a:lnTo>
                    <a:pt x="425" y="405"/>
                  </a:lnTo>
                  <a:cubicBezTo>
                    <a:pt x="536" y="405"/>
                    <a:pt x="628" y="314"/>
                    <a:pt x="628" y="203"/>
                  </a:cubicBezTo>
                  <a:cubicBezTo>
                    <a:pt x="628" y="91"/>
                    <a:pt x="536" y="1"/>
                    <a:pt x="42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18" name="Google Shape;718;p38"/>
            <p:cNvSpPr/>
            <p:nvPr/>
          </p:nvSpPr>
          <p:spPr>
            <a:xfrm>
              <a:off x="1530873" y="1217168"/>
              <a:ext cx="403736" cy="404909"/>
            </a:xfrm>
            <a:custGeom>
              <a:avLst/>
              <a:gdLst/>
              <a:ahLst/>
              <a:cxnLst/>
              <a:rect l="l" t="t" r="r" b="b"/>
              <a:pathLst>
                <a:path w="6880" h="6900" extrusionOk="0">
                  <a:moveTo>
                    <a:pt x="5180" y="406"/>
                  </a:moveTo>
                  <a:lnTo>
                    <a:pt x="5180" y="871"/>
                  </a:lnTo>
                  <a:lnTo>
                    <a:pt x="1700" y="871"/>
                  </a:lnTo>
                  <a:lnTo>
                    <a:pt x="1700" y="406"/>
                  </a:lnTo>
                  <a:close/>
                  <a:moveTo>
                    <a:pt x="1731" y="3440"/>
                  </a:moveTo>
                  <a:lnTo>
                    <a:pt x="1731" y="6495"/>
                  </a:lnTo>
                  <a:lnTo>
                    <a:pt x="405" y="6495"/>
                  </a:lnTo>
                  <a:lnTo>
                    <a:pt x="405" y="3440"/>
                  </a:lnTo>
                  <a:close/>
                  <a:moveTo>
                    <a:pt x="3997" y="5160"/>
                  </a:moveTo>
                  <a:lnTo>
                    <a:pt x="3997" y="6495"/>
                  </a:lnTo>
                  <a:lnTo>
                    <a:pt x="2884" y="6495"/>
                  </a:lnTo>
                  <a:lnTo>
                    <a:pt x="2884" y="6030"/>
                  </a:lnTo>
                  <a:lnTo>
                    <a:pt x="3006" y="6030"/>
                  </a:lnTo>
                  <a:cubicBezTo>
                    <a:pt x="3116" y="6030"/>
                    <a:pt x="3208" y="5939"/>
                    <a:pt x="3208" y="5828"/>
                  </a:cubicBezTo>
                  <a:cubicBezTo>
                    <a:pt x="3208" y="5717"/>
                    <a:pt x="3116" y="5625"/>
                    <a:pt x="3006" y="5625"/>
                  </a:cubicBezTo>
                  <a:lnTo>
                    <a:pt x="2884" y="5625"/>
                  </a:lnTo>
                  <a:lnTo>
                    <a:pt x="2884" y="5160"/>
                  </a:lnTo>
                  <a:close/>
                  <a:moveTo>
                    <a:pt x="4745" y="1275"/>
                  </a:moveTo>
                  <a:lnTo>
                    <a:pt x="4745" y="6495"/>
                  </a:lnTo>
                  <a:lnTo>
                    <a:pt x="4402" y="6495"/>
                  </a:lnTo>
                  <a:lnTo>
                    <a:pt x="4402" y="4958"/>
                  </a:lnTo>
                  <a:cubicBezTo>
                    <a:pt x="4402" y="4847"/>
                    <a:pt x="4310" y="4755"/>
                    <a:pt x="4199" y="4755"/>
                  </a:cubicBezTo>
                  <a:lnTo>
                    <a:pt x="2682" y="4755"/>
                  </a:lnTo>
                  <a:cubicBezTo>
                    <a:pt x="2570" y="4755"/>
                    <a:pt x="2480" y="4847"/>
                    <a:pt x="2480" y="4958"/>
                  </a:cubicBezTo>
                  <a:lnTo>
                    <a:pt x="2480" y="6495"/>
                  </a:lnTo>
                  <a:lnTo>
                    <a:pt x="2136" y="6495"/>
                  </a:lnTo>
                  <a:lnTo>
                    <a:pt x="2136" y="1275"/>
                  </a:lnTo>
                  <a:close/>
                  <a:moveTo>
                    <a:pt x="6475" y="3440"/>
                  </a:moveTo>
                  <a:lnTo>
                    <a:pt x="6475" y="6495"/>
                  </a:lnTo>
                  <a:lnTo>
                    <a:pt x="5150" y="6495"/>
                  </a:lnTo>
                  <a:lnTo>
                    <a:pt x="5150" y="3440"/>
                  </a:lnTo>
                  <a:close/>
                  <a:moveTo>
                    <a:pt x="1498" y="1"/>
                  </a:moveTo>
                  <a:cubicBezTo>
                    <a:pt x="1387" y="1"/>
                    <a:pt x="1296" y="92"/>
                    <a:pt x="1296" y="203"/>
                  </a:cubicBezTo>
                  <a:lnTo>
                    <a:pt x="1296" y="1073"/>
                  </a:lnTo>
                  <a:cubicBezTo>
                    <a:pt x="1296" y="1185"/>
                    <a:pt x="1387" y="1275"/>
                    <a:pt x="1498" y="1275"/>
                  </a:cubicBezTo>
                  <a:lnTo>
                    <a:pt x="1731" y="1275"/>
                  </a:lnTo>
                  <a:lnTo>
                    <a:pt x="1731" y="3036"/>
                  </a:lnTo>
                  <a:lnTo>
                    <a:pt x="203" y="3036"/>
                  </a:lnTo>
                  <a:cubicBezTo>
                    <a:pt x="92" y="3036"/>
                    <a:pt x="1" y="3127"/>
                    <a:pt x="1" y="3238"/>
                  </a:cubicBezTo>
                  <a:lnTo>
                    <a:pt x="1" y="6697"/>
                  </a:lnTo>
                  <a:cubicBezTo>
                    <a:pt x="1" y="6809"/>
                    <a:pt x="92" y="6900"/>
                    <a:pt x="203" y="6900"/>
                  </a:cubicBezTo>
                  <a:lnTo>
                    <a:pt x="6677" y="6900"/>
                  </a:lnTo>
                  <a:cubicBezTo>
                    <a:pt x="6789" y="6900"/>
                    <a:pt x="6879" y="6809"/>
                    <a:pt x="6879" y="6697"/>
                  </a:cubicBezTo>
                  <a:lnTo>
                    <a:pt x="6879" y="3238"/>
                  </a:lnTo>
                  <a:cubicBezTo>
                    <a:pt x="6879" y="3127"/>
                    <a:pt x="6789" y="3036"/>
                    <a:pt x="6677" y="3036"/>
                  </a:cubicBezTo>
                  <a:lnTo>
                    <a:pt x="5150" y="3036"/>
                  </a:lnTo>
                  <a:lnTo>
                    <a:pt x="5150" y="1275"/>
                  </a:lnTo>
                  <a:lnTo>
                    <a:pt x="5382" y="1275"/>
                  </a:lnTo>
                  <a:cubicBezTo>
                    <a:pt x="5494" y="1275"/>
                    <a:pt x="5585" y="1185"/>
                    <a:pt x="5585" y="1073"/>
                  </a:cubicBezTo>
                  <a:lnTo>
                    <a:pt x="5585" y="203"/>
                  </a:lnTo>
                  <a:cubicBezTo>
                    <a:pt x="5585" y="92"/>
                    <a:pt x="5494" y="1"/>
                    <a:pt x="538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19" name="Google Shape;719;p38"/>
            <p:cNvSpPr/>
            <p:nvPr/>
          </p:nvSpPr>
          <p:spPr>
            <a:xfrm>
              <a:off x="1853802" y="1547257"/>
              <a:ext cx="36324" cy="23766"/>
            </a:xfrm>
            <a:custGeom>
              <a:avLst/>
              <a:gdLst/>
              <a:ahLst/>
              <a:cxnLst/>
              <a:rect l="l" t="t" r="r" b="b"/>
              <a:pathLst>
                <a:path w="619" h="405" extrusionOk="0">
                  <a:moveTo>
                    <a:pt x="203" y="0"/>
                  </a:moveTo>
                  <a:cubicBezTo>
                    <a:pt x="92" y="0"/>
                    <a:pt x="1" y="92"/>
                    <a:pt x="1" y="203"/>
                  </a:cubicBezTo>
                  <a:cubicBezTo>
                    <a:pt x="1" y="314"/>
                    <a:pt x="92" y="405"/>
                    <a:pt x="203" y="405"/>
                  </a:cubicBezTo>
                  <a:lnTo>
                    <a:pt x="416" y="405"/>
                  </a:lnTo>
                  <a:cubicBezTo>
                    <a:pt x="527" y="405"/>
                    <a:pt x="618" y="314"/>
                    <a:pt x="618" y="203"/>
                  </a:cubicBezTo>
                  <a:cubicBezTo>
                    <a:pt x="618" y="92"/>
                    <a:pt x="527" y="0"/>
                    <a:pt x="4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20" name="Google Shape;720;p38"/>
            <p:cNvSpPr/>
            <p:nvPr/>
          </p:nvSpPr>
          <p:spPr>
            <a:xfrm>
              <a:off x="1853802" y="1496203"/>
              <a:ext cx="36324" cy="23766"/>
            </a:xfrm>
            <a:custGeom>
              <a:avLst/>
              <a:gdLst/>
              <a:ahLst/>
              <a:cxnLst/>
              <a:rect l="l" t="t" r="r" b="b"/>
              <a:pathLst>
                <a:path w="619" h="405" extrusionOk="0">
                  <a:moveTo>
                    <a:pt x="203" y="0"/>
                  </a:moveTo>
                  <a:cubicBezTo>
                    <a:pt x="92" y="0"/>
                    <a:pt x="1" y="92"/>
                    <a:pt x="1" y="203"/>
                  </a:cubicBezTo>
                  <a:cubicBezTo>
                    <a:pt x="1" y="314"/>
                    <a:pt x="92" y="405"/>
                    <a:pt x="203" y="405"/>
                  </a:cubicBezTo>
                  <a:lnTo>
                    <a:pt x="416" y="405"/>
                  </a:lnTo>
                  <a:cubicBezTo>
                    <a:pt x="527" y="405"/>
                    <a:pt x="618" y="314"/>
                    <a:pt x="618" y="203"/>
                  </a:cubicBezTo>
                  <a:cubicBezTo>
                    <a:pt x="618" y="92"/>
                    <a:pt x="527" y="0"/>
                    <a:pt x="4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21" name="Google Shape;721;p38"/>
            <p:cNvSpPr/>
            <p:nvPr/>
          </p:nvSpPr>
          <p:spPr>
            <a:xfrm>
              <a:off x="1853802" y="1445736"/>
              <a:ext cx="36324" cy="23825"/>
            </a:xfrm>
            <a:custGeom>
              <a:avLst/>
              <a:gdLst/>
              <a:ahLst/>
              <a:cxnLst/>
              <a:rect l="l" t="t" r="r" b="b"/>
              <a:pathLst>
                <a:path w="619" h="406" extrusionOk="0">
                  <a:moveTo>
                    <a:pt x="203" y="1"/>
                  </a:moveTo>
                  <a:cubicBezTo>
                    <a:pt x="92" y="1"/>
                    <a:pt x="1" y="91"/>
                    <a:pt x="1" y="203"/>
                  </a:cubicBezTo>
                  <a:cubicBezTo>
                    <a:pt x="1" y="314"/>
                    <a:pt x="92" y="405"/>
                    <a:pt x="203" y="405"/>
                  </a:cubicBezTo>
                  <a:lnTo>
                    <a:pt x="416" y="405"/>
                  </a:lnTo>
                  <a:cubicBezTo>
                    <a:pt x="527" y="405"/>
                    <a:pt x="618" y="314"/>
                    <a:pt x="618" y="203"/>
                  </a:cubicBezTo>
                  <a:cubicBezTo>
                    <a:pt x="618" y="91"/>
                    <a:pt x="527" y="1"/>
                    <a:pt x="41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22" name="Google Shape;722;p38"/>
            <p:cNvSpPr/>
            <p:nvPr/>
          </p:nvSpPr>
          <p:spPr>
            <a:xfrm>
              <a:off x="1676347" y="1312762"/>
              <a:ext cx="112846" cy="112260"/>
            </a:xfrm>
            <a:custGeom>
              <a:avLst/>
              <a:gdLst/>
              <a:ahLst/>
              <a:cxnLst/>
              <a:rect l="l" t="t" r="r" b="b"/>
              <a:pathLst>
                <a:path w="1923" h="1913" extrusionOk="0">
                  <a:moveTo>
                    <a:pt x="1083" y="406"/>
                  </a:moveTo>
                  <a:lnTo>
                    <a:pt x="1083" y="638"/>
                  </a:lnTo>
                  <a:cubicBezTo>
                    <a:pt x="1083" y="749"/>
                    <a:pt x="1174" y="840"/>
                    <a:pt x="1285" y="840"/>
                  </a:cubicBezTo>
                  <a:lnTo>
                    <a:pt x="1518" y="840"/>
                  </a:lnTo>
                  <a:lnTo>
                    <a:pt x="1518" y="1083"/>
                  </a:lnTo>
                  <a:lnTo>
                    <a:pt x="1285" y="1083"/>
                  </a:lnTo>
                  <a:cubicBezTo>
                    <a:pt x="1174" y="1083"/>
                    <a:pt x="1083" y="1174"/>
                    <a:pt x="1083" y="1285"/>
                  </a:cubicBezTo>
                  <a:lnTo>
                    <a:pt x="1083" y="1508"/>
                  </a:lnTo>
                  <a:lnTo>
                    <a:pt x="840" y="1508"/>
                  </a:lnTo>
                  <a:lnTo>
                    <a:pt x="840" y="1285"/>
                  </a:lnTo>
                  <a:cubicBezTo>
                    <a:pt x="840" y="1174"/>
                    <a:pt x="749" y="1083"/>
                    <a:pt x="637" y="1083"/>
                  </a:cubicBezTo>
                  <a:lnTo>
                    <a:pt x="405" y="1083"/>
                  </a:lnTo>
                  <a:lnTo>
                    <a:pt x="405" y="840"/>
                  </a:lnTo>
                  <a:lnTo>
                    <a:pt x="637" y="840"/>
                  </a:lnTo>
                  <a:cubicBezTo>
                    <a:pt x="749" y="840"/>
                    <a:pt x="840" y="749"/>
                    <a:pt x="840" y="638"/>
                  </a:cubicBezTo>
                  <a:lnTo>
                    <a:pt x="840" y="406"/>
                  </a:lnTo>
                  <a:close/>
                  <a:moveTo>
                    <a:pt x="637" y="1"/>
                  </a:moveTo>
                  <a:cubicBezTo>
                    <a:pt x="527" y="1"/>
                    <a:pt x="435" y="92"/>
                    <a:pt x="435" y="203"/>
                  </a:cubicBezTo>
                  <a:lnTo>
                    <a:pt x="435" y="435"/>
                  </a:lnTo>
                  <a:lnTo>
                    <a:pt x="203" y="435"/>
                  </a:lnTo>
                  <a:cubicBezTo>
                    <a:pt x="91" y="435"/>
                    <a:pt x="1" y="527"/>
                    <a:pt x="1" y="638"/>
                  </a:cubicBezTo>
                  <a:lnTo>
                    <a:pt x="1" y="1285"/>
                  </a:lnTo>
                  <a:cubicBezTo>
                    <a:pt x="1" y="1397"/>
                    <a:pt x="91" y="1488"/>
                    <a:pt x="203" y="1488"/>
                  </a:cubicBezTo>
                  <a:lnTo>
                    <a:pt x="435" y="1488"/>
                  </a:lnTo>
                  <a:lnTo>
                    <a:pt x="435" y="1710"/>
                  </a:lnTo>
                  <a:cubicBezTo>
                    <a:pt x="435" y="1822"/>
                    <a:pt x="527" y="1912"/>
                    <a:pt x="637" y="1912"/>
                  </a:cubicBezTo>
                  <a:lnTo>
                    <a:pt x="1285" y="1912"/>
                  </a:lnTo>
                  <a:cubicBezTo>
                    <a:pt x="1397" y="1912"/>
                    <a:pt x="1487" y="1822"/>
                    <a:pt x="1487" y="1710"/>
                  </a:cubicBezTo>
                  <a:lnTo>
                    <a:pt x="1487" y="1488"/>
                  </a:lnTo>
                  <a:lnTo>
                    <a:pt x="1720" y="1488"/>
                  </a:lnTo>
                  <a:cubicBezTo>
                    <a:pt x="1831" y="1488"/>
                    <a:pt x="1923" y="1397"/>
                    <a:pt x="1923" y="1285"/>
                  </a:cubicBezTo>
                  <a:lnTo>
                    <a:pt x="1923" y="638"/>
                  </a:lnTo>
                  <a:cubicBezTo>
                    <a:pt x="1923" y="527"/>
                    <a:pt x="1831" y="435"/>
                    <a:pt x="1720" y="435"/>
                  </a:cubicBezTo>
                  <a:lnTo>
                    <a:pt x="1487" y="435"/>
                  </a:lnTo>
                  <a:lnTo>
                    <a:pt x="1487" y="203"/>
                  </a:lnTo>
                  <a:cubicBezTo>
                    <a:pt x="1487" y="92"/>
                    <a:pt x="1397" y="1"/>
                    <a:pt x="128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3" y="371246"/>
            <a:ext cx="4278613" cy="4278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505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456" y="371246"/>
            <a:ext cx="4407352" cy="4278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20545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1" name="Google Shape;711;p38"/>
          <p:cNvSpPr/>
          <p:nvPr/>
        </p:nvSpPr>
        <p:spPr>
          <a:xfrm>
            <a:off x="5995625" y="2105732"/>
            <a:ext cx="405555" cy="404909"/>
          </a:xfrm>
          <a:custGeom>
            <a:avLst/>
            <a:gdLst/>
            <a:ahLst/>
            <a:cxnLst/>
            <a:rect l="l" t="t" r="r" b="b"/>
            <a:pathLst>
              <a:path w="6911" h="6900" extrusionOk="0">
                <a:moveTo>
                  <a:pt x="5454" y="406"/>
                </a:moveTo>
                <a:lnTo>
                  <a:pt x="5069" y="780"/>
                </a:lnTo>
                <a:lnTo>
                  <a:pt x="4694" y="406"/>
                </a:lnTo>
                <a:close/>
                <a:moveTo>
                  <a:pt x="4209" y="486"/>
                </a:moveTo>
                <a:lnTo>
                  <a:pt x="4786" y="1073"/>
                </a:lnTo>
                <a:lnTo>
                  <a:pt x="4422" y="1437"/>
                </a:lnTo>
                <a:lnTo>
                  <a:pt x="3986" y="1003"/>
                </a:lnTo>
                <a:cubicBezTo>
                  <a:pt x="3905" y="922"/>
                  <a:pt x="3905" y="800"/>
                  <a:pt x="3986" y="720"/>
                </a:cubicBezTo>
                <a:lnTo>
                  <a:pt x="4209" y="486"/>
                </a:lnTo>
                <a:close/>
                <a:moveTo>
                  <a:pt x="3693" y="1275"/>
                </a:moveTo>
                <a:cubicBezTo>
                  <a:pt x="3714" y="1296"/>
                  <a:pt x="3633" y="1215"/>
                  <a:pt x="4139" y="1731"/>
                </a:cubicBezTo>
                <a:lnTo>
                  <a:pt x="3977" y="1903"/>
                </a:lnTo>
                <a:lnTo>
                  <a:pt x="3845" y="1852"/>
                </a:lnTo>
                <a:cubicBezTo>
                  <a:pt x="3825" y="1847"/>
                  <a:pt x="3804" y="1845"/>
                  <a:pt x="3783" y="1845"/>
                </a:cubicBezTo>
                <a:cubicBezTo>
                  <a:pt x="3761" y="1845"/>
                  <a:pt x="3739" y="1847"/>
                  <a:pt x="3714" y="1852"/>
                </a:cubicBezTo>
                <a:lnTo>
                  <a:pt x="3460" y="1943"/>
                </a:lnTo>
                <a:lnTo>
                  <a:pt x="3197" y="1852"/>
                </a:lnTo>
                <a:cubicBezTo>
                  <a:pt x="3177" y="1847"/>
                  <a:pt x="3157" y="1844"/>
                  <a:pt x="3138" y="1844"/>
                </a:cubicBezTo>
                <a:cubicBezTo>
                  <a:pt x="3092" y="1844"/>
                  <a:pt x="3051" y="1858"/>
                  <a:pt x="3015" y="1873"/>
                </a:cubicBezTo>
                <a:lnTo>
                  <a:pt x="3015" y="1275"/>
                </a:lnTo>
                <a:close/>
                <a:moveTo>
                  <a:pt x="5939" y="486"/>
                </a:moveTo>
                <a:lnTo>
                  <a:pt x="6162" y="720"/>
                </a:lnTo>
                <a:cubicBezTo>
                  <a:pt x="6232" y="800"/>
                  <a:pt x="6232" y="922"/>
                  <a:pt x="6162" y="1003"/>
                </a:cubicBezTo>
                <a:lnTo>
                  <a:pt x="4543" y="2621"/>
                </a:lnTo>
                <a:lnTo>
                  <a:pt x="4179" y="2267"/>
                </a:lnTo>
                <a:lnTo>
                  <a:pt x="5939" y="486"/>
                </a:lnTo>
                <a:close/>
                <a:moveTo>
                  <a:pt x="5726" y="2014"/>
                </a:moveTo>
                <a:lnTo>
                  <a:pt x="5969" y="2267"/>
                </a:lnTo>
                <a:lnTo>
                  <a:pt x="5615" y="2621"/>
                </a:lnTo>
                <a:lnTo>
                  <a:pt x="5362" y="2378"/>
                </a:lnTo>
                <a:lnTo>
                  <a:pt x="5726" y="2014"/>
                </a:lnTo>
                <a:close/>
                <a:moveTo>
                  <a:pt x="2611" y="1275"/>
                </a:moveTo>
                <a:lnTo>
                  <a:pt x="2611" y="2156"/>
                </a:lnTo>
                <a:cubicBezTo>
                  <a:pt x="2611" y="2267"/>
                  <a:pt x="2702" y="2358"/>
                  <a:pt x="2813" y="2358"/>
                </a:cubicBezTo>
                <a:cubicBezTo>
                  <a:pt x="2853" y="2358"/>
                  <a:pt x="2853" y="2358"/>
                  <a:pt x="3137" y="2257"/>
                </a:cubicBezTo>
                <a:lnTo>
                  <a:pt x="3390" y="2348"/>
                </a:lnTo>
                <a:cubicBezTo>
                  <a:pt x="3415" y="2353"/>
                  <a:pt x="3438" y="2356"/>
                  <a:pt x="3459" y="2356"/>
                </a:cubicBezTo>
                <a:cubicBezTo>
                  <a:pt x="3481" y="2356"/>
                  <a:pt x="3501" y="2353"/>
                  <a:pt x="3521" y="2348"/>
                </a:cubicBezTo>
                <a:lnTo>
                  <a:pt x="3693" y="2287"/>
                </a:lnTo>
                <a:cubicBezTo>
                  <a:pt x="3703" y="2327"/>
                  <a:pt x="3723" y="2378"/>
                  <a:pt x="3754" y="2408"/>
                </a:cubicBezTo>
                <a:lnTo>
                  <a:pt x="4402" y="3056"/>
                </a:lnTo>
                <a:cubicBezTo>
                  <a:pt x="4442" y="3096"/>
                  <a:pt x="4495" y="3117"/>
                  <a:pt x="4547" y="3117"/>
                </a:cubicBezTo>
                <a:cubicBezTo>
                  <a:pt x="4599" y="3117"/>
                  <a:pt x="4649" y="3096"/>
                  <a:pt x="4685" y="3056"/>
                </a:cubicBezTo>
                <a:lnTo>
                  <a:pt x="4877" y="2864"/>
                </a:lnTo>
                <a:lnTo>
                  <a:pt x="4877" y="3683"/>
                </a:lnTo>
                <a:lnTo>
                  <a:pt x="2044" y="3683"/>
                </a:lnTo>
                <a:lnTo>
                  <a:pt x="2044" y="1275"/>
                </a:lnTo>
                <a:close/>
                <a:moveTo>
                  <a:pt x="2287" y="4088"/>
                </a:moveTo>
                <a:lnTo>
                  <a:pt x="2287" y="4685"/>
                </a:lnTo>
                <a:cubicBezTo>
                  <a:pt x="2238" y="4671"/>
                  <a:pt x="2203" y="4652"/>
                  <a:pt x="2160" y="4652"/>
                </a:cubicBezTo>
                <a:cubicBezTo>
                  <a:pt x="2141" y="4652"/>
                  <a:pt x="2120" y="4655"/>
                  <a:pt x="2095" y="4665"/>
                </a:cubicBezTo>
                <a:lnTo>
                  <a:pt x="1842" y="4746"/>
                </a:lnTo>
                <a:lnTo>
                  <a:pt x="1579" y="4665"/>
                </a:lnTo>
                <a:cubicBezTo>
                  <a:pt x="1557" y="4655"/>
                  <a:pt x="1537" y="4652"/>
                  <a:pt x="1517" y="4652"/>
                </a:cubicBezTo>
                <a:cubicBezTo>
                  <a:pt x="1472" y="4652"/>
                  <a:pt x="1432" y="4671"/>
                  <a:pt x="1397" y="4685"/>
                </a:cubicBezTo>
                <a:lnTo>
                  <a:pt x="1397" y="4088"/>
                </a:lnTo>
                <a:close/>
                <a:moveTo>
                  <a:pt x="5524" y="4088"/>
                </a:moveTo>
                <a:lnTo>
                  <a:pt x="5524" y="4685"/>
                </a:lnTo>
                <a:cubicBezTo>
                  <a:pt x="5475" y="4671"/>
                  <a:pt x="5440" y="4652"/>
                  <a:pt x="5397" y="4652"/>
                </a:cubicBezTo>
                <a:cubicBezTo>
                  <a:pt x="5378" y="4652"/>
                  <a:pt x="5357" y="4655"/>
                  <a:pt x="5332" y="4665"/>
                </a:cubicBezTo>
                <a:lnTo>
                  <a:pt x="5079" y="4746"/>
                </a:lnTo>
                <a:cubicBezTo>
                  <a:pt x="4796" y="4654"/>
                  <a:pt x="4796" y="4654"/>
                  <a:pt x="4755" y="4654"/>
                </a:cubicBezTo>
                <a:cubicBezTo>
                  <a:pt x="4715" y="4654"/>
                  <a:pt x="4685" y="4665"/>
                  <a:pt x="4634" y="4685"/>
                </a:cubicBezTo>
                <a:lnTo>
                  <a:pt x="4634" y="4088"/>
                </a:lnTo>
                <a:close/>
                <a:moveTo>
                  <a:pt x="3258" y="4088"/>
                </a:moveTo>
                <a:lnTo>
                  <a:pt x="3258" y="6495"/>
                </a:lnTo>
                <a:lnTo>
                  <a:pt x="405" y="6495"/>
                </a:lnTo>
                <a:lnTo>
                  <a:pt x="405" y="4088"/>
                </a:lnTo>
                <a:lnTo>
                  <a:pt x="992" y="4088"/>
                </a:lnTo>
                <a:lnTo>
                  <a:pt x="992" y="4958"/>
                </a:lnTo>
                <a:cubicBezTo>
                  <a:pt x="992" y="5074"/>
                  <a:pt x="1081" y="5163"/>
                  <a:pt x="1186" y="5163"/>
                </a:cubicBezTo>
                <a:cubicBezTo>
                  <a:pt x="1209" y="5163"/>
                  <a:pt x="1232" y="5159"/>
                  <a:pt x="1255" y="5150"/>
                </a:cubicBezTo>
                <a:lnTo>
                  <a:pt x="1518" y="5069"/>
                </a:lnTo>
                <a:lnTo>
                  <a:pt x="1771" y="5150"/>
                </a:lnTo>
                <a:cubicBezTo>
                  <a:pt x="1797" y="5160"/>
                  <a:pt x="1819" y="5165"/>
                  <a:pt x="1841" y="5165"/>
                </a:cubicBezTo>
                <a:cubicBezTo>
                  <a:pt x="1862" y="5165"/>
                  <a:pt x="1882" y="5160"/>
                  <a:pt x="1903" y="5150"/>
                </a:cubicBezTo>
                <a:lnTo>
                  <a:pt x="2166" y="5069"/>
                </a:lnTo>
                <a:cubicBezTo>
                  <a:pt x="2449" y="5160"/>
                  <a:pt x="2439" y="5160"/>
                  <a:pt x="2489" y="5160"/>
                </a:cubicBezTo>
                <a:cubicBezTo>
                  <a:pt x="2601" y="5160"/>
                  <a:pt x="2692" y="5069"/>
                  <a:pt x="2692" y="4958"/>
                </a:cubicBezTo>
                <a:lnTo>
                  <a:pt x="2692" y="4088"/>
                </a:lnTo>
                <a:close/>
                <a:moveTo>
                  <a:pt x="6506" y="4088"/>
                </a:moveTo>
                <a:lnTo>
                  <a:pt x="6506" y="6495"/>
                </a:lnTo>
                <a:lnTo>
                  <a:pt x="3663" y="6495"/>
                </a:lnTo>
                <a:lnTo>
                  <a:pt x="3663" y="4088"/>
                </a:lnTo>
                <a:lnTo>
                  <a:pt x="4229" y="4088"/>
                </a:lnTo>
                <a:lnTo>
                  <a:pt x="4229" y="4958"/>
                </a:lnTo>
                <a:cubicBezTo>
                  <a:pt x="4229" y="5074"/>
                  <a:pt x="4318" y="5163"/>
                  <a:pt x="4423" y="5163"/>
                </a:cubicBezTo>
                <a:cubicBezTo>
                  <a:pt x="4446" y="5163"/>
                  <a:pt x="4469" y="5159"/>
                  <a:pt x="4492" y="5150"/>
                </a:cubicBezTo>
                <a:lnTo>
                  <a:pt x="4755" y="5069"/>
                </a:lnTo>
                <a:lnTo>
                  <a:pt x="5008" y="5150"/>
                </a:lnTo>
                <a:cubicBezTo>
                  <a:pt x="5034" y="5160"/>
                  <a:pt x="5056" y="5165"/>
                  <a:pt x="5078" y="5165"/>
                </a:cubicBezTo>
                <a:cubicBezTo>
                  <a:pt x="5099" y="5165"/>
                  <a:pt x="5119" y="5160"/>
                  <a:pt x="5140" y="5150"/>
                </a:cubicBezTo>
                <a:lnTo>
                  <a:pt x="5403" y="5069"/>
                </a:lnTo>
                <a:cubicBezTo>
                  <a:pt x="5686" y="5160"/>
                  <a:pt x="5676" y="5160"/>
                  <a:pt x="5726" y="5160"/>
                </a:cubicBezTo>
                <a:cubicBezTo>
                  <a:pt x="5838" y="5160"/>
                  <a:pt x="5929" y="5069"/>
                  <a:pt x="5929" y="4958"/>
                </a:cubicBezTo>
                <a:lnTo>
                  <a:pt x="5929" y="4088"/>
                </a:lnTo>
                <a:close/>
                <a:moveTo>
                  <a:pt x="4209" y="1"/>
                </a:moveTo>
                <a:cubicBezTo>
                  <a:pt x="4159" y="1"/>
                  <a:pt x="4118" y="11"/>
                  <a:pt x="4078" y="41"/>
                </a:cubicBezTo>
                <a:cubicBezTo>
                  <a:pt x="4067" y="52"/>
                  <a:pt x="4078" y="52"/>
                  <a:pt x="3693" y="436"/>
                </a:cubicBezTo>
                <a:cubicBezTo>
                  <a:pt x="3582" y="558"/>
                  <a:pt x="3521" y="720"/>
                  <a:pt x="3521" y="871"/>
                </a:cubicBezTo>
                <a:lnTo>
                  <a:pt x="1842" y="871"/>
                </a:lnTo>
                <a:cubicBezTo>
                  <a:pt x="1731" y="871"/>
                  <a:pt x="1640" y="962"/>
                  <a:pt x="1640" y="1073"/>
                </a:cubicBezTo>
                <a:lnTo>
                  <a:pt x="1640" y="3683"/>
                </a:lnTo>
                <a:lnTo>
                  <a:pt x="203" y="3683"/>
                </a:lnTo>
                <a:cubicBezTo>
                  <a:pt x="92" y="3683"/>
                  <a:pt x="1" y="3774"/>
                  <a:pt x="1" y="3885"/>
                </a:cubicBezTo>
                <a:lnTo>
                  <a:pt x="1" y="6697"/>
                </a:lnTo>
                <a:cubicBezTo>
                  <a:pt x="1" y="6809"/>
                  <a:pt x="92" y="6900"/>
                  <a:pt x="203" y="6900"/>
                </a:cubicBezTo>
                <a:lnTo>
                  <a:pt x="6708" y="6900"/>
                </a:lnTo>
                <a:cubicBezTo>
                  <a:pt x="6819" y="6900"/>
                  <a:pt x="6910" y="6809"/>
                  <a:pt x="6910" y="6697"/>
                </a:cubicBezTo>
                <a:lnTo>
                  <a:pt x="6910" y="3885"/>
                </a:lnTo>
                <a:cubicBezTo>
                  <a:pt x="6910" y="3774"/>
                  <a:pt x="6819" y="3683"/>
                  <a:pt x="6708" y="3683"/>
                </a:cubicBezTo>
                <a:lnTo>
                  <a:pt x="5281" y="3683"/>
                </a:lnTo>
                <a:lnTo>
                  <a:pt x="5281" y="2864"/>
                </a:lnTo>
                <a:lnTo>
                  <a:pt x="5463" y="3056"/>
                </a:lnTo>
                <a:cubicBezTo>
                  <a:pt x="5504" y="3096"/>
                  <a:pt x="5557" y="3117"/>
                  <a:pt x="5610" y="3117"/>
                </a:cubicBezTo>
                <a:cubicBezTo>
                  <a:pt x="5663" y="3117"/>
                  <a:pt x="5717" y="3096"/>
                  <a:pt x="5757" y="3056"/>
                </a:cubicBezTo>
                <a:lnTo>
                  <a:pt x="6404" y="2408"/>
                </a:lnTo>
                <a:cubicBezTo>
                  <a:pt x="6485" y="2327"/>
                  <a:pt x="6485" y="2196"/>
                  <a:pt x="6404" y="2125"/>
                </a:cubicBezTo>
                <a:lnTo>
                  <a:pt x="6010" y="1721"/>
                </a:lnTo>
                <a:lnTo>
                  <a:pt x="6445" y="1286"/>
                </a:lnTo>
                <a:cubicBezTo>
                  <a:pt x="6677" y="1053"/>
                  <a:pt x="6677" y="669"/>
                  <a:pt x="6445" y="436"/>
                </a:cubicBezTo>
                <a:lnTo>
                  <a:pt x="6081" y="62"/>
                </a:lnTo>
                <a:cubicBezTo>
                  <a:pt x="6040" y="21"/>
                  <a:pt x="5989" y="1"/>
                  <a:pt x="593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247" tIns="91247" rIns="91247" bIns="91247" anchor="ctr" anchorCtr="0">
            <a:noAutofit/>
          </a:bodyPr>
          <a:lstStyle/>
          <a:p>
            <a:endParaRPr/>
          </a:p>
        </p:txBody>
      </p:sp>
      <p:grpSp>
        <p:nvGrpSpPr>
          <p:cNvPr id="712" name="Google Shape;712;p38"/>
          <p:cNvGrpSpPr/>
          <p:nvPr/>
        </p:nvGrpSpPr>
        <p:grpSpPr>
          <a:xfrm>
            <a:off x="2743732" y="2105732"/>
            <a:ext cx="403736" cy="404909"/>
            <a:chOff x="1530873" y="1217168"/>
            <a:chExt cx="403736" cy="404909"/>
          </a:xfrm>
        </p:grpSpPr>
        <p:sp>
          <p:nvSpPr>
            <p:cNvPr id="713" name="Google Shape;713;p38"/>
            <p:cNvSpPr/>
            <p:nvPr/>
          </p:nvSpPr>
          <p:spPr>
            <a:xfrm>
              <a:off x="1575413" y="1547257"/>
              <a:ext cx="36266" cy="23766"/>
            </a:xfrm>
            <a:custGeom>
              <a:avLst/>
              <a:gdLst/>
              <a:ahLst/>
              <a:cxnLst/>
              <a:rect l="l" t="t" r="r" b="b"/>
              <a:pathLst>
                <a:path w="618" h="405" extrusionOk="0">
                  <a:moveTo>
                    <a:pt x="203" y="0"/>
                  </a:moveTo>
                  <a:cubicBezTo>
                    <a:pt x="82" y="0"/>
                    <a:pt x="1" y="92"/>
                    <a:pt x="1" y="203"/>
                  </a:cubicBezTo>
                  <a:cubicBezTo>
                    <a:pt x="1" y="314"/>
                    <a:pt x="82" y="405"/>
                    <a:pt x="203" y="405"/>
                  </a:cubicBezTo>
                  <a:lnTo>
                    <a:pt x="415" y="405"/>
                  </a:lnTo>
                  <a:cubicBezTo>
                    <a:pt x="527" y="405"/>
                    <a:pt x="618" y="314"/>
                    <a:pt x="618" y="203"/>
                  </a:cubicBezTo>
                  <a:cubicBezTo>
                    <a:pt x="618" y="92"/>
                    <a:pt x="527" y="0"/>
                    <a:pt x="41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14" name="Google Shape;714;p38"/>
            <p:cNvSpPr/>
            <p:nvPr/>
          </p:nvSpPr>
          <p:spPr>
            <a:xfrm>
              <a:off x="1575413" y="1496203"/>
              <a:ext cx="36266" cy="23766"/>
            </a:xfrm>
            <a:custGeom>
              <a:avLst/>
              <a:gdLst/>
              <a:ahLst/>
              <a:cxnLst/>
              <a:rect l="l" t="t" r="r" b="b"/>
              <a:pathLst>
                <a:path w="618" h="405" extrusionOk="0">
                  <a:moveTo>
                    <a:pt x="203" y="0"/>
                  </a:moveTo>
                  <a:cubicBezTo>
                    <a:pt x="82" y="0"/>
                    <a:pt x="1" y="92"/>
                    <a:pt x="1" y="203"/>
                  </a:cubicBezTo>
                  <a:cubicBezTo>
                    <a:pt x="1" y="314"/>
                    <a:pt x="82" y="405"/>
                    <a:pt x="203" y="405"/>
                  </a:cubicBezTo>
                  <a:lnTo>
                    <a:pt x="415" y="405"/>
                  </a:lnTo>
                  <a:cubicBezTo>
                    <a:pt x="527" y="405"/>
                    <a:pt x="618" y="314"/>
                    <a:pt x="618" y="203"/>
                  </a:cubicBezTo>
                  <a:cubicBezTo>
                    <a:pt x="618" y="92"/>
                    <a:pt x="527" y="0"/>
                    <a:pt x="41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15" name="Google Shape;715;p38"/>
            <p:cNvSpPr/>
            <p:nvPr/>
          </p:nvSpPr>
          <p:spPr>
            <a:xfrm>
              <a:off x="1575413" y="1445736"/>
              <a:ext cx="36266" cy="23825"/>
            </a:xfrm>
            <a:custGeom>
              <a:avLst/>
              <a:gdLst/>
              <a:ahLst/>
              <a:cxnLst/>
              <a:rect l="l" t="t" r="r" b="b"/>
              <a:pathLst>
                <a:path w="618" h="406" extrusionOk="0">
                  <a:moveTo>
                    <a:pt x="203" y="1"/>
                  </a:moveTo>
                  <a:cubicBezTo>
                    <a:pt x="82" y="1"/>
                    <a:pt x="1" y="91"/>
                    <a:pt x="1" y="203"/>
                  </a:cubicBezTo>
                  <a:cubicBezTo>
                    <a:pt x="1" y="314"/>
                    <a:pt x="82" y="405"/>
                    <a:pt x="203" y="405"/>
                  </a:cubicBezTo>
                  <a:lnTo>
                    <a:pt x="415" y="405"/>
                  </a:lnTo>
                  <a:cubicBezTo>
                    <a:pt x="527" y="405"/>
                    <a:pt x="618" y="314"/>
                    <a:pt x="618" y="203"/>
                  </a:cubicBezTo>
                  <a:cubicBezTo>
                    <a:pt x="618" y="91"/>
                    <a:pt x="527" y="1"/>
                    <a:pt x="4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16" name="Google Shape;716;p38"/>
            <p:cNvSpPr/>
            <p:nvPr/>
          </p:nvSpPr>
          <p:spPr>
            <a:xfrm>
              <a:off x="1676347" y="1445736"/>
              <a:ext cx="36853" cy="23825"/>
            </a:xfrm>
            <a:custGeom>
              <a:avLst/>
              <a:gdLst/>
              <a:ahLst/>
              <a:cxnLst/>
              <a:rect l="l" t="t" r="r" b="b"/>
              <a:pathLst>
                <a:path w="628" h="406" extrusionOk="0">
                  <a:moveTo>
                    <a:pt x="203" y="1"/>
                  </a:moveTo>
                  <a:cubicBezTo>
                    <a:pt x="91" y="1"/>
                    <a:pt x="1" y="91"/>
                    <a:pt x="1" y="203"/>
                  </a:cubicBezTo>
                  <a:cubicBezTo>
                    <a:pt x="1" y="314"/>
                    <a:pt x="91" y="405"/>
                    <a:pt x="203" y="405"/>
                  </a:cubicBezTo>
                  <a:lnTo>
                    <a:pt x="425" y="405"/>
                  </a:lnTo>
                  <a:cubicBezTo>
                    <a:pt x="536" y="405"/>
                    <a:pt x="628" y="314"/>
                    <a:pt x="628" y="203"/>
                  </a:cubicBezTo>
                  <a:cubicBezTo>
                    <a:pt x="628" y="91"/>
                    <a:pt x="536" y="1"/>
                    <a:pt x="42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17" name="Google Shape;717;p38"/>
            <p:cNvSpPr/>
            <p:nvPr/>
          </p:nvSpPr>
          <p:spPr>
            <a:xfrm>
              <a:off x="1752341" y="1445736"/>
              <a:ext cx="36853" cy="23825"/>
            </a:xfrm>
            <a:custGeom>
              <a:avLst/>
              <a:gdLst/>
              <a:ahLst/>
              <a:cxnLst/>
              <a:rect l="l" t="t" r="r" b="b"/>
              <a:pathLst>
                <a:path w="628" h="406" extrusionOk="0">
                  <a:moveTo>
                    <a:pt x="203" y="1"/>
                  </a:moveTo>
                  <a:cubicBezTo>
                    <a:pt x="91" y="1"/>
                    <a:pt x="0" y="91"/>
                    <a:pt x="0" y="203"/>
                  </a:cubicBezTo>
                  <a:cubicBezTo>
                    <a:pt x="0" y="314"/>
                    <a:pt x="91" y="405"/>
                    <a:pt x="203" y="405"/>
                  </a:cubicBezTo>
                  <a:lnTo>
                    <a:pt x="425" y="405"/>
                  </a:lnTo>
                  <a:cubicBezTo>
                    <a:pt x="536" y="405"/>
                    <a:pt x="628" y="314"/>
                    <a:pt x="628" y="203"/>
                  </a:cubicBezTo>
                  <a:cubicBezTo>
                    <a:pt x="628" y="91"/>
                    <a:pt x="536" y="1"/>
                    <a:pt x="42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18" name="Google Shape;718;p38"/>
            <p:cNvSpPr/>
            <p:nvPr/>
          </p:nvSpPr>
          <p:spPr>
            <a:xfrm>
              <a:off x="1530873" y="1217168"/>
              <a:ext cx="403736" cy="404909"/>
            </a:xfrm>
            <a:custGeom>
              <a:avLst/>
              <a:gdLst/>
              <a:ahLst/>
              <a:cxnLst/>
              <a:rect l="l" t="t" r="r" b="b"/>
              <a:pathLst>
                <a:path w="6880" h="6900" extrusionOk="0">
                  <a:moveTo>
                    <a:pt x="5180" y="406"/>
                  </a:moveTo>
                  <a:lnTo>
                    <a:pt x="5180" y="871"/>
                  </a:lnTo>
                  <a:lnTo>
                    <a:pt x="1700" y="871"/>
                  </a:lnTo>
                  <a:lnTo>
                    <a:pt x="1700" y="406"/>
                  </a:lnTo>
                  <a:close/>
                  <a:moveTo>
                    <a:pt x="1731" y="3440"/>
                  </a:moveTo>
                  <a:lnTo>
                    <a:pt x="1731" y="6495"/>
                  </a:lnTo>
                  <a:lnTo>
                    <a:pt x="405" y="6495"/>
                  </a:lnTo>
                  <a:lnTo>
                    <a:pt x="405" y="3440"/>
                  </a:lnTo>
                  <a:close/>
                  <a:moveTo>
                    <a:pt x="3997" y="5160"/>
                  </a:moveTo>
                  <a:lnTo>
                    <a:pt x="3997" y="6495"/>
                  </a:lnTo>
                  <a:lnTo>
                    <a:pt x="2884" y="6495"/>
                  </a:lnTo>
                  <a:lnTo>
                    <a:pt x="2884" y="6030"/>
                  </a:lnTo>
                  <a:lnTo>
                    <a:pt x="3006" y="6030"/>
                  </a:lnTo>
                  <a:cubicBezTo>
                    <a:pt x="3116" y="6030"/>
                    <a:pt x="3208" y="5939"/>
                    <a:pt x="3208" y="5828"/>
                  </a:cubicBezTo>
                  <a:cubicBezTo>
                    <a:pt x="3208" y="5717"/>
                    <a:pt x="3116" y="5625"/>
                    <a:pt x="3006" y="5625"/>
                  </a:cubicBezTo>
                  <a:lnTo>
                    <a:pt x="2884" y="5625"/>
                  </a:lnTo>
                  <a:lnTo>
                    <a:pt x="2884" y="5160"/>
                  </a:lnTo>
                  <a:close/>
                  <a:moveTo>
                    <a:pt x="4745" y="1275"/>
                  </a:moveTo>
                  <a:lnTo>
                    <a:pt x="4745" y="6495"/>
                  </a:lnTo>
                  <a:lnTo>
                    <a:pt x="4402" y="6495"/>
                  </a:lnTo>
                  <a:lnTo>
                    <a:pt x="4402" y="4958"/>
                  </a:lnTo>
                  <a:cubicBezTo>
                    <a:pt x="4402" y="4847"/>
                    <a:pt x="4310" y="4755"/>
                    <a:pt x="4199" y="4755"/>
                  </a:cubicBezTo>
                  <a:lnTo>
                    <a:pt x="2682" y="4755"/>
                  </a:lnTo>
                  <a:cubicBezTo>
                    <a:pt x="2570" y="4755"/>
                    <a:pt x="2480" y="4847"/>
                    <a:pt x="2480" y="4958"/>
                  </a:cubicBezTo>
                  <a:lnTo>
                    <a:pt x="2480" y="6495"/>
                  </a:lnTo>
                  <a:lnTo>
                    <a:pt x="2136" y="6495"/>
                  </a:lnTo>
                  <a:lnTo>
                    <a:pt x="2136" y="1275"/>
                  </a:lnTo>
                  <a:close/>
                  <a:moveTo>
                    <a:pt x="6475" y="3440"/>
                  </a:moveTo>
                  <a:lnTo>
                    <a:pt x="6475" y="6495"/>
                  </a:lnTo>
                  <a:lnTo>
                    <a:pt x="5150" y="6495"/>
                  </a:lnTo>
                  <a:lnTo>
                    <a:pt x="5150" y="3440"/>
                  </a:lnTo>
                  <a:close/>
                  <a:moveTo>
                    <a:pt x="1498" y="1"/>
                  </a:moveTo>
                  <a:cubicBezTo>
                    <a:pt x="1387" y="1"/>
                    <a:pt x="1296" y="92"/>
                    <a:pt x="1296" y="203"/>
                  </a:cubicBezTo>
                  <a:lnTo>
                    <a:pt x="1296" y="1073"/>
                  </a:lnTo>
                  <a:cubicBezTo>
                    <a:pt x="1296" y="1185"/>
                    <a:pt x="1387" y="1275"/>
                    <a:pt x="1498" y="1275"/>
                  </a:cubicBezTo>
                  <a:lnTo>
                    <a:pt x="1731" y="1275"/>
                  </a:lnTo>
                  <a:lnTo>
                    <a:pt x="1731" y="3036"/>
                  </a:lnTo>
                  <a:lnTo>
                    <a:pt x="203" y="3036"/>
                  </a:lnTo>
                  <a:cubicBezTo>
                    <a:pt x="92" y="3036"/>
                    <a:pt x="1" y="3127"/>
                    <a:pt x="1" y="3238"/>
                  </a:cubicBezTo>
                  <a:lnTo>
                    <a:pt x="1" y="6697"/>
                  </a:lnTo>
                  <a:cubicBezTo>
                    <a:pt x="1" y="6809"/>
                    <a:pt x="92" y="6900"/>
                    <a:pt x="203" y="6900"/>
                  </a:cubicBezTo>
                  <a:lnTo>
                    <a:pt x="6677" y="6900"/>
                  </a:lnTo>
                  <a:cubicBezTo>
                    <a:pt x="6789" y="6900"/>
                    <a:pt x="6879" y="6809"/>
                    <a:pt x="6879" y="6697"/>
                  </a:cubicBezTo>
                  <a:lnTo>
                    <a:pt x="6879" y="3238"/>
                  </a:lnTo>
                  <a:cubicBezTo>
                    <a:pt x="6879" y="3127"/>
                    <a:pt x="6789" y="3036"/>
                    <a:pt x="6677" y="3036"/>
                  </a:cubicBezTo>
                  <a:lnTo>
                    <a:pt x="5150" y="3036"/>
                  </a:lnTo>
                  <a:lnTo>
                    <a:pt x="5150" y="1275"/>
                  </a:lnTo>
                  <a:lnTo>
                    <a:pt x="5382" y="1275"/>
                  </a:lnTo>
                  <a:cubicBezTo>
                    <a:pt x="5494" y="1275"/>
                    <a:pt x="5585" y="1185"/>
                    <a:pt x="5585" y="1073"/>
                  </a:cubicBezTo>
                  <a:lnTo>
                    <a:pt x="5585" y="203"/>
                  </a:lnTo>
                  <a:cubicBezTo>
                    <a:pt x="5585" y="92"/>
                    <a:pt x="5494" y="1"/>
                    <a:pt x="538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19" name="Google Shape;719;p38"/>
            <p:cNvSpPr/>
            <p:nvPr/>
          </p:nvSpPr>
          <p:spPr>
            <a:xfrm>
              <a:off x="1853802" y="1547257"/>
              <a:ext cx="36324" cy="23766"/>
            </a:xfrm>
            <a:custGeom>
              <a:avLst/>
              <a:gdLst/>
              <a:ahLst/>
              <a:cxnLst/>
              <a:rect l="l" t="t" r="r" b="b"/>
              <a:pathLst>
                <a:path w="619" h="405" extrusionOk="0">
                  <a:moveTo>
                    <a:pt x="203" y="0"/>
                  </a:moveTo>
                  <a:cubicBezTo>
                    <a:pt x="92" y="0"/>
                    <a:pt x="1" y="92"/>
                    <a:pt x="1" y="203"/>
                  </a:cubicBezTo>
                  <a:cubicBezTo>
                    <a:pt x="1" y="314"/>
                    <a:pt x="92" y="405"/>
                    <a:pt x="203" y="405"/>
                  </a:cubicBezTo>
                  <a:lnTo>
                    <a:pt x="416" y="405"/>
                  </a:lnTo>
                  <a:cubicBezTo>
                    <a:pt x="527" y="405"/>
                    <a:pt x="618" y="314"/>
                    <a:pt x="618" y="203"/>
                  </a:cubicBezTo>
                  <a:cubicBezTo>
                    <a:pt x="618" y="92"/>
                    <a:pt x="527" y="0"/>
                    <a:pt x="4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20" name="Google Shape;720;p38"/>
            <p:cNvSpPr/>
            <p:nvPr/>
          </p:nvSpPr>
          <p:spPr>
            <a:xfrm>
              <a:off x="1853802" y="1496203"/>
              <a:ext cx="36324" cy="23766"/>
            </a:xfrm>
            <a:custGeom>
              <a:avLst/>
              <a:gdLst/>
              <a:ahLst/>
              <a:cxnLst/>
              <a:rect l="l" t="t" r="r" b="b"/>
              <a:pathLst>
                <a:path w="619" h="405" extrusionOk="0">
                  <a:moveTo>
                    <a:pt x="203" y="0"/>
                  </a:moveTo>
                  <a:cubicBezTo>
                    <a:pt x="92" y="0"/>
                    <a:pt x="1" y="92"/>
                    <a:pt x="1" y="203"/>
                  </a:cubicBezTo>
                  <a:cubicBezTo>
                    <a:pt x="1" y="314"/>
                    <a:pt x="92" y="405"/>
                    <a:pt x="203" y="405"/>
                  </a:cubicBezTo>
                  <a:lnTo>
                    <a:pt x="416" y="405"/>
                  </a:lnTo>
                  <a:cubicBezTo>
                    <a:pt x="527" y="405"/>
                    <a:pt x="618" y="314"/>
                    <a:pt x="618" y="203"/>
                  </a:cubicBezTo>
                  <a:cubicBezTo>
                    <a:pt x="618" y="92"/>
                    <a:pt x="527" y="0"/>
                    <a:pt x="4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21" name="Google Shape;721;p38"/>
            <p:cNvSpPr/>
            <p:nvPr/>
          </p:nvSpPr>
          <p:spPr>
            <a:xfrm>
              <a:off x="1853802" y="1445736"/>
              <a:ext cx="36324" cy="23825"/>
            </a:xfrm>
            <a:custGeom>
              <a:avLst/>
              <a:gdLst/>
              <a:ahLst/>
              <a:cxnLst/>
              <a:rect l="l" t="t" r="r" b="b"/>
              <a:pathLst>
                <a:path w="619" h="406" extrusionOk="0">
                  <a:moveTo>
                    <a:pt x="203" y="1"/>
                  </a:moveTo>
                  <a:cubicBezTo>
                    <a:pt x="92" y="1"/>
                    <a:pt x="1" y="91"/>
                    <a:pt x="1" y="203"/>
                  </a:cubicBezTo>
                  <a:cubicBezTo>
                    <a:pt x="1" y="314"/>
                    <a:pt x="92" y="405"/>
                    <a:pt x="203" y="405"/>
                  </a:cubicBezTo>
                  <a:lnTo>
                    <a:pt x="416" y="405"/>
                  </a:lnTo>
                  <a:cubicBezTo>
                    <a:pt x="527" y="405"/>
                    <a:pt x="618" y="314"/>
                    <a:pt x="618" y="203"/>
                  </a:cubicBezTo>
                  <a:cubicBezTo>
                    <a:pt x="618" y="91"/>
                    <a:pt x="527" y="1"/>
                    <a:pt x="41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22" name="Google Shape;722;p38"/>
            <p:cNvSpPr/>
            <p:nvPr/>
          </p:nvSpPr>
          <p:spPr>
            <a:xfrm>
              <a:off x="1676347" y="1312762"/>
              <a:ext cx="112846" cy="112260"/>
            </a:xfrm>
            <a:custGeom>
              <a:avLst/>
              <a:gdLst/>
              <a:ahLst/>
              <a:cxnLst/>
              <a:rect l="l" t="t" r="r" b="b"/>
              <a:pathLst>
                <a:path w="1923" h="1913" extrusionOk="0">
                  <a:moveTo>
                    <a:pt x="1083" y="406"/>
                  </a:moveTo>
                  <a:lnTo>
                    <a:pt x="1083" y="638"/>
                  </a:lnTo>
                  <a:cubicBezTo>
                    <a:pt x="1083" y="749"/>
                    <a:pt x="1174" y="840"/>
                    <a:pt x="1285" y="840"/>
                  </a:cubicBezTo>
                  <a:lnTo>
                    <a:pt x="1518" y="840"/>
                  </a:lnTo>
                  <a:lnTo>
                    <a:pt x="1518" y="1083"/>
                  </a:lnTo>
                  <a:lnTo>
                    <a:pt x="1285" y="1083"/>
                  </a:lnTo>
                  <a:cubicBezTo>
                    <a:pt x="1174" y="1083"/>
                    <a:pt x="1083" y="1174"/>
                    <a:pt x="1083" y="1285"/>
                  </a:cubicBezTo>
                  <a:lnTo>
                    <a:pt x="1083" y="1508"/>
                  </a:lnTo>
                  <a:lnTo>
                    <a:pt x="840" y="1508"/>
                  </a:lnTo>
                  <a:lnTo>
                    <a:pt x="840" y="1285"/>
                  </a:lnTo>
                  <a:cubicBezTo>
                    <a:pt x="840" y="1174"/>
                    <a:pt x="749" y="1083"/>
                    <a:pt x="637" y="1083"/>
                  </a:cubicBezTo>
                  <a:lnTo>
                    <a:pt x="405" y="1083"/>
                  </a:lnTo>
                  <a:lnTo>
                    <a:pt x="405" y="840"/>
                  </a:lnTo>
                  <a:lnTo>
                    <a:pt x="637" y="840"/>
                  </a:lnTo>
                  <a:cubicBezTo>
                    <a:pt x="749" y="840"/>
                    <a:pt x="840" y="749"/>
                    <a:pt x="840" y="638"/>
                  </a:cubicBezTo>
                  <a:lnTo>
                    <a:pt x="840" y="406"/>
                  </a:lnTo>
                  <a:close/>
                  <a:moveTo>
                    <a:pt x="637" y="1"/>
                  </a:moveTo>
                  <a:cubicBezTo>
                    <a:pt x="527" y="1"/>
                    <a:pt x="435" y="92"/>
                    <a:pt x="435" y="203"/>
                  </a:cubicBezTo>
                  <a:lnTo>
                    <a:pt x="435" y="435"/>
                  </a:lnTo>
                  <a:lnTo>
                    <a:pt x="203" y="435"/>
                  </a:lnTo>
                  <a:cubicBezTo>
                    <a:pt x="91" y="435"/>
                    <a:pt x="1" y="527"/>
                    <a:pt x="1" y="638"/>
                  </a:cubicBezTo>
                  <a:lnTo>
                    <a:pt x="1" y="1285"/>
                  </a:lnTo>
                  <a:cubicBezTo>
                    <a:pt x="1" y="1397"/>
                    <a:pt x="91" y="1488"/>
                    <a:pt x="203" y="1488"/>
                  </a:cubicBezTo>
                  <a:lnTo>
                    <a:pt x="435" y="1488"/>
                  </a:lnTo>
                  <a:lnTo>
                    <a:pt x="435" y="1710"/>
                  </a:lnTo>
                  <a:cubicBezTo>
                    <a:pt x="435" y="1822"/>
                    <a:pt x="527" y="1912"/>
                    <a:pt x="637" y="1912"/>
                  </a:cubicBezTo>
                  <a:lnTo>
                    <a:pt x="1285" y="1912"/>
                  </a:lnTo>
                  <a:cubicBezTo>
                    <a:pt x="1397" y="1912"/>
                    <a:pt x="1487" y="1822"/>
                    <a:pt x="1487" y="1710"/>
                  </a:cubicBezTo>
                  <a:lnTo>
                    <a:pt x="1487" y="1488"/>
                  </a:lnTo>
                  <a:lnTo>
                    <a:pt x="1720" y="1488"/>
                  </a:lnTo>
                  <a:cubicBezTo>
                    <a:pt x="1831" y="1488"/>
                    <a:pt x="1923" y="1397"/>
                    <a:pt x="1923" y="1285"/>
                  </a:cubicBezTo>
                  <a:lnTo>
                    <a:pt x="1923" y="638"/>
                  </a:lnTo>
                  <a:cubicBezTo>
                    <a:pt x="1923" y="527"/>
                    <a:pt x="1831" y="435"/>
                    <a:pt x="1720" y="435"/>
                  </a:cubicBezTo>
                  <a:lnTo>
                    <a:pt x="1487" y="435"/>
                  </a:lnTo>
                  <a:lnTo>
                    <a:pt x="1487" y="203"/>
                  </a:lnTo>
                  <a:cubicBezTo>
                    <a:pt x="1487" y="92"/>
                    <a:pt x="1397" y="1"/>
                    <a:pt x="128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1506" name="Picture 2" descr="https://sun9-38.userapi.com/s/v1/ig2/IkmJ3c-TuSRraVzGVl_U06EZHXLN16fr_1kZOiBLVKLeejiD9yDGCUhUzoBJa1258P9L2u9pxrqA2-Kld7uZ3zJS.jpg?size=1600x1066&amp;quality=95&amp;type=albu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0"/>
            <a:ext cx="7776864" cy="5181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6993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1" name="Google Shape;711;p38"/>
          <p:cNvSpPr/>
          <p:nvPr/>
        </p:nvSpPr>
        <p:spPr>
          <a:xfrm>
            <a:off x="5995625" y="2105732"/>
            <a:ext cx="405555" cy="404909"/>
          </a:xfrm>
          <a:custGeom>
            <a:avLst/>
            <a:gdLst/>
            <a:ahLst/>
            <a:cxnLst/>
            <a:rect l="l" t="t" r="r" b="b"/>
            <a:pathLst>
              <a:path w="6911" h="6900" extrusionOk="0">
                <a:moveTo>
                  <a:pt x="5454" y="406"/>
                </a:moveTo>
                <a:lnTo>
                  <a:pt x="5069" y="780"/>
                </a:lnTo>
                <a:lnTo>
                  <a:pt x="4694" y="406"/>
                </a:lnTo>
                <a:close/>
                <a:moveTo>
                  <a:pt x="4209" y="486"/>
                </a:moveTo>
                <a:lnTo>
                  <a:pt x="4786" y="1073"/>
                </a:lnTo>
                <a:lnTo>
                  <a:pt x="4422" y="1437"/>
                </a:lnTo>
                <a:lnTo>
                  <a:pt x="3986" y="1003"/>
                </a:lnTo>
                <a:cubicBezTo>
                  <a:pt x="3905" y="922"/>
                  <a:pt x="3905" y="800"/>
                  <a:pt x="3986" y="720"/>
                </a:cubicBezTo>
                <a:lnTo>
                  <a:pt x="4209" y="486"/>
                </a:lnTo>
                <a:close/>
                <a:moveTo>
                  <a:pt x="3693" y="1275"/>
                </a:moveTo>
                <a:cubicBezTo>
                  <a:pt x="3714" y="1296"/>
                  <a:pt x="3633" y="1215"/>
                  <a:pt x="4139" y="1731"/>
                </a:cubicBezTo>
                <a:lnTo>
                  <a:pt x="3977" y="1903"/>
                </a:lnTo>
                <a:lnTo>
                  <a:pt x="3845" y="1852"/>
                </a:lnTo>
                <a:cubicBezTo>
                  <a:pt x="3825" y="1847"/>
                  <a:pt x="3804" y="1845"/>
                  <a:pt x="3783" y="1845"/>
                </a:cubicBezTo>
                <a:cubicBezTo>
                  <a:pt x="3761" y="1845"/>
                  <a:pt x="3739" y="1847"/>
                  <a:pt x="3714" y="1852"/>
                </a:cubicBezTo>
                <a:lnTo>
                  <a:pt x="3460" y="1943"/>
                </a:lnTo>
                <a:lnTo>
                  <a:pt x="3197" y="1852"/>
                </a:lnTo>
                <a:cubicBezTo>
                  <a:pt x="3177" y="1847"/>
                  <a:pt x="3157" y="1844"/>
                  <a:pt x="3138" y="1844"/>
                </a:cubicBezTo>
                <a:cubicBezTo>
                  <a:pt x="3092" y="1844"/>
                  <a:pt x="3051" y="1858"/>
                  <a:pt x="3015" y="1873"/>
                </a:cubicBezTo>
                <a:lnTo>
                  <a:pt x="3015" y="1275"/>
                </a:lnTo>
                <a:close/>
                <a:moveTo>
                  <a:pt x="5939" y="486"/>
                </a:moveTo>
                <a:lnTo>
                  <a:pt x="6162" y="720"/>
                </a:lnTo>
                <a:cubicBezTo>
                  <a:pt x="6232" y="800"/>
                  <a:pt x="6232" y="922"/>
                  <a:pt x="6162" y="1003"/>
                </a:cubicBezTo>
                <a:lnTo>
                  <a:pt x="4543" y="2621"/>
                </a:lnTo>
                <a:lnTo>
                  <a:pt x="4179" y="2267"/>
                </a:lnTo>
                <a:lnTo>
                  <a:pt x="5939" y="486"/>
                </a:lnTo>
                <a:close/>
                <a:moveTo>
                  <a:pt x="5726" y="2014"/>
                </a:moveTo>
                <a:lnTo>
                  <a:pt x="5969" y="2267"/>
                </a:lnTo>
                <a:lnTo>
                  <a:pt x="5615" y="2621"/>
                </a:lnTo>
                <a:lnTo>
                  <a:pt x="5362" y="2378"/>
                </a:lnTo>
                <a:lnTo>
                  <a:pt x="5726" y="2014"/>
                </a:lnTo>
                <a:close/>
                <a:moveTo>
                  <a:pt x="2611" y="1275"/>
                </a:moveTo>
                <a:lnTo>
                  <a:pt x="2611" y="2156"/>
                </a:lnTo>
                <a:cubicBezTo>
                  <a:pt x="2611" y="2267"/>
                  <a:pt x="2702" y="2358"/>
                  <a:pt x="2813" y="2358"/>
                </a:cubicBezTo>
                <a:cubicBezTo>
                  <a:pt x="2853" y="2358"/>
                  <a:pt x="2853" y="2358"/>
                  <a:pt x="3137" y="2257"/>
                </a:cubicBezTo>
                <a:lnTo>
                  <a:pt x="3390" y="2348"/>
                </a:lnTo>
                <a:cubicBezTo>
                  <a:pt x="3415" y="2353"/>
                  <a:pt x="3438" y="2356"/>
                  <a:pt x="3459" y="2356"/>
                </a:cubicBezTo>
                <a:cubicBezTo>
                  <a:pt x="3481" y="2356"/>
                  <a:pt x="3501" y="2353"/>
                  <a:pt x="3521" y="2348"/>
                </a:cubicBezTo>
                <a:lnTo>
                  <a:pt x="3693" y="2287"/>
                </a:lnTo>
                <a:cubicBezTo>
                  <a:pt x="3703" y="2327"/>
                  <a:pt x="3723" y="2378"/>
                  <a:pt x="3754" y="2408"/>
                </a:cubicBezTo>
                <a:lnTo>
                  <a:pt x="4402" y="3056"/>
                </a:lnTo>
                <a:cubicBezTo>
                  <a:pt x="4442" y="3096"/>
                  <a:pt x="4495" y="3117"/>
                  <a:pt x="4547" y="3117"/>
                </a:cubicBezTo>
                <a:cubicBezTo>
                  <a:pt x="4599" y="3117"/>
                  <a:pt x="4649" y="3096"/>
                  <a:pt x="4685" y="3056"/>
                </a:cubicBezTo>
                <a:lnTo>
                  <a:pt x="4877" y="2864"/>
                </a:lnTo>
                <a:lnTo>
                  <a:pt x="4877" y="3683"/>
                </a:lnTo>
                <a:lnTo>
                  <a:pt x="2044" y="3683"/>
                </a:lnTo>
                <a:lnTo>
                  <a:pt x="2044" y="1275"/>
                </a:lnTo>
                <a:close/>
                <a:moveTo>
                  <a:pt x="2287" y="4088"/>
                </a:moveTo>
                <a:lnTo>
                  <a:pt x="2287" y="4685"/>
                </a:lnTo>
                <a:cubicBezTo>
                  <a:pt x="2238" y="4671"/>
                  <a:pt x="2203" y="4652"/>
                  <a:pt x="2160" y="4652"/>
                </a:cubicBezTo>
                <a:cubicBezTo>
                  <a:pt x="2141" y="4652"/>
                  <a:pt x="2120" y="4655"/>
                  <a:pt x="2095" y="4665"/>
                </a:cubicBezTo>
                <a:lnTo>
                  <a:pt x="1842" y="4746"/>
                </a:lnTo>
                <a:lnTo>
                  <a:pt x="1579" y="4665"/>
                </a:lnTo>
                <a:cubicBezTo>
                  <a:pt x="1557" y="4655"/>
                  <a:pt x="1537" y="4652"/>
                  <a:pt x="1517" y="4652"/>
                </a:cubicBezTo>
                <a:cubicBezTo>
                  <a:pt x="1472" y="4652"/>
                  <a:pt x="1432" y="4671"/>
                  <a:pt x="1397" y="4685"/>
                </a:cubicBezTo>
                <a:lnTo>
                  <a:pt x="1397" y="4088"/>
                </a:lnTo>
                <a:close/>
                <a:moveTo>
                  <a:pt x="5524" y="4088"/>
                </a:moveTo>
                <a:lnTo>
                  <a:pt x="5524" y="4685"/>
                </a:lnTo>
                <a:cubicBezTo>
                  <a:pt x="5475" y="4671"/>
                  <a:pt x="5440" y="4652"/>
                  <a:pt x="5397" y="4652"/>
                </a:cubicBezTo>
                <a:cubicBezTo>
                  <a:pt x="5378" y="4652"/>
                  <a:pt x="5357" y="4655"/>
                  <a:pt x="5332" y="4665"/>
                </a:cubicBezTo>
                <a:lnTo>
                  <a:pt x="5079" y="4746"/>
                </a:lnTo>
                <a:cubicBezTo>
                  <a:pt x="4796" y="4654"/>
                  <a:pt x="4796" y="4654"/>
                  <a:pt x="4755" y="4654"/>
                </a:cubicBezTo>
                <a:cubicBezTo>
                  <a:pt x="4715" y="4654"/>
                  <a:pt x="4685" y="4665"/>
                  <a:pt x="4634" y="4685"/>
                </a:cubicBezTo>
                <a:lnTo>
                  <a:pt x="4634" y="4088"/>
                </a:lnTo>
                <a:close/>
                <a:moveTo>
                  <a:pt x="3258" y="4088"/>
                </a:moveTo>
                <a:lnTo>
                  <a:pt x="3258" y="6495"/>
                </a:lnTo>
                <a:lnTo>
                  <a:pt x="405" y="6495"/>
                </a:lnTo>
                <a:lnTo>
                  <a:pt x="405" y="4088"/>
                </a:lnTo>
                <a:lnTo>
                  <a:pt x="992" y="4088"/>
                </a:lnTo>
                <a:lnTo>
                  <a:pt x="992" y="4958"/>
                </a:lnTo>
                <a:cubicBezTo>
                  <a:pt x="992" y="5074"/>
                  <a:pt x="1081" y="5163"/>
                  <a:pt x="1186" y="5163"/>
                </a:cubicBezTo>
                <a:cubicBezTo>
                  <a:pt x="1209" y="5163"/>
                  <a:pt x="1232" y="5159"/>
                  <a:pt x="1255" y="5150"/>
                </a:cubicBezTo>
                <a:lnTo>
                  <a:pt x="1518" y="5069"/>
                </a:lnTo>
                <a:lnTo>
                  <a:pt x="1771" y="5150"/>
                </a:lnTo>
                <a:cubicBezTo>
                  <a:pt x="1797" y="5160"/>
                  <a:pt x="1819" y="5165"/>
                  <a:pt x="1841" y="5165"/>
                </a:cubicBezTo>
                <a:cubicBezTo>
                  <a:pt x="1862" y="5165"/>
                  <a:pt x="1882" y="5160"/>
                  <a:pt x="1903" y="5150"/>
                </a:cubicBezTo>
                <a:lnTo>
                  <a:pt x="2166" y="5069"/>
                </a:lnTo>
                <a:cubicBezTo>
                  <a:pt x="2449" y="5160"/>
                  <a:pt x="2439" y="5160"/>
                  <a:pt x="2489" y="5160"/>
                </a:cubicBezTo>
                <a:cubicBezTo>
                  <a:pt x="2601" y="5160"/>
                  <a:pt x="2692" y="5069"/>
                  <a:pt x="2692" y="4958"/>
                </a:cubicBezTo>
                <a:lnTo>
                  <a:pt x="2692" y="4088"/>
                </a:lnTo>
                <a:close/>
                <a:moveTo>
                  <a:pt x="6506" y="4088"/>
                </a:moveTo>
                <a:lnTo>
                  <a:pt x="6506" y="6495"/>
                </a:lnTo>
                <a:lnTo>
                  <a:pt x="3663" y="6495"/>
                </a:lnTo>
                <a:lnTo>
                  <a:pt x="3663" y="4088"/>
                </a:lnTo>
                <a:lnTo>
                  <a:pt x="4229" y="4088"/>
                </a:lnTo>
                <a:lnTo>
                  <a:pt x="4229" y="4958"/>
                </a:lnTo>
                <a:cubicBezTo>
                  <a:pt x="4229" y="5074"/>
                  <a:pt x="4318" y="5163"/>
                  <a:pt x="4423" y="5163"/>
                </a:cubicBezTo>
                <a:cubicBezTo>
                  <a:pt x="4446" y="5163"/>
                  <a:pt x="4469" y="5159"/>
                  <a:pt x="4492" y="5150"/>
                </a:cubicBezTo>
                <a:lnTo>
                  <a:pt x="4755" y="5069"/>
                </a:lnTo>
                <a:lnTo>
                  <a:pt x="5008" y="5150"/>
                </a:lnTo>
                <a:cubicBezTo>
                  <a:pt x="5034" y="5160"/>
                  <a:pt x="5056" y="5165"/>
                  <a:pt x="5078" y="5165"/>
                </a:cubicBezTo>
                <a:cubicBezTo>
                  <a:pt x="5099" y="5165"/>
                  <a:pt x="5119" y="5160"/>
                  <a:pt x="5140" y="5150"/>
                </a:cubicBezTo>
                <a:lnTo>
                  <a:pt x="5403" y="5069"/>
                </a:lnTo>
                <a:cubicBezTo>
                  <a:pt x="5686" y="5160"/>
                  <a:pt x="5676" y="5160"/>
                  <a:pt x="5726" y="5160"/>
                </a:cubicBezTo>
                <a:cubicBezTo>
                  <a:pt x="5838" y="5160"/>
                  <a:pt x="5929" y="5069"/>
                  <a:pt x="5929" y="4958"/>
                </a:cubicBezTo>
                <a:lnTo>
                  <a:pt x="5929" y="4088"/>
                </a:lnTo>
                <a:close/>
                <a:moveTo>
                  <a:pt x="4209" y="1"/>
                </a:moveTo>
                <a:cubicBezTo>
                  <a:pt x="4159" y="1"/>
                  <a:pt x="4118" y="11"/>
                  <a:pt x="4078" y="41"/>
                </a:cubicBezTo>
                <a:cubicBezTo>
                  <a:pt x="4067" y="52"/>
                  <a:pt x="4078" y="52"/>
                  <a:pt x="3693" y="436"/>
                </a:cubicBezTo>
                <a:cubicBezTo>
                  <a:pt x="3582" y="558"/>
                  <a:pt x="3521" y="720"/>
                  <a:pt x="3521" y="871"/>
                </a:cubicBezTo>
                <a:lnTo>
                  <a:pt x="1842" y="871"/>
                </a:lnTo>
                <a:cubicBezTo>
                  <a:pt x="1731" y="871"/>
                  <a:pt x="1640" y="962"/>
                  <a:pt x="1640" y="1073"/>
                </a:cubicBezTo>
                <a:lnTo>
                  <a:pt x="1640" y="3683"/>
                </a:lnTo>
                <a:lnTo>
                  <a:pt x="203" y="3683"/>
                </a:lnTo>
                <a:cubicBezTo>
                  <a:pt x="92" y="3683"/>
                  <a:pt x="1" y="3774"/>
                  <a:pt x="1" y="3885"/>
                </a:cubicBezTo>
                <a:lnTo>
                  <a:pt x="1" y="6697"/>
                </a:lnTo>
                <a:cubicBezTo>
                  <a:pt x="1" y="6809"/>
                  <a:pt x="92" y="6900"/>
                  <a:pt x="203" y="6900"/>
                </a:cubicBezTo>
                <a:lnTo>
                  <a:pt x="6708" y="6900"/>
                </a:lnTo>
                <a:cubicBezTo>
                  <a:pt x="6819" y="6900"/>
                  <a:pt x="6910" y="6809"/>
                  <a:pt x="6910" y="6697"/>
                </a:cubicBezTo>
                <a:lnTo>
                  <a:pt x="6910" y="3885"/>
                </a:lnTo>
                <a:cubicBezTo>
                  <a:pt x="6910" y="3774"/>
                  <a:pt x="6819" y="3683"/>
                  <a:pt x="6708" y="3683"/>
                </a:cubicBezTo>
                <a:lnTo>
                  <a:pt x="5281" y="3683"/>
                </a:lnTo>
                <a:lnTo>
                  <a:pt x="5281" y="2864"/>
                </a:lnTo>
                <a:lnTo>
                  <a:pt x="5463" y="3056"/>
                </a:lnTo>
                <a:cubicBezTo>
                  <a:pt x="5504" y="3096"/>
                  <a:pt x="5557" y="3117"/>
                  <a:pt x="5610" y="3117"/>
                </a:cubicBezTo>
                <a:cubicBezTo>
                  <a:pt x="5663" y="3117"/>
                  <a:pt x="5717" y="3096"/>
                  <a:pt x="5757" y="3056"/>
                </a:cubicBezTo>
                <a:lnTo>
                  <a:pt x="6404" y="2408"/>
                </a:lnTo>
                <a:cubicBezTo>
                  <a:pt x="6485" y="2327"/>
                  <a:pt x="6485" y="2196"/>
                  <a:pt x="6404" y="2125"/>
                </a:cubicBezTo>
                <a:lnTo>
                  <a:pt x="6010" y="1721"/>
                </a:lnTo>
                <a:lnTo>
                  <a:pt x="6445" y="1286"/>
                </a:lnTo>
                <a:cubicBezTo>
                  <a:pt x="6677" y="1053"/>
                  <a:pt x="6677" y="669"/>
                  <a:pt x="6445" y="436"/>
                </a:cubicBezTo>
                <a:lnTo>
                  <a:pt x="6081" y="62"/>
                </a:lnTo>
                <a:cubicBezTo>
                  <a:pt x="6040" y="21"/>
                  <a:pt x="5989" y="1"/>
                  <a:pt x="593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247" tIns="91247" rIns="91247" bIns="91247" anchor="ctr" anchorCtr="0">
            <a:noAutofit/>
          </a:bodyPr>
          <a:lstStyle/>
          <a:p>
            <a:endParaRPr/>
          </a:p>
        </p:txBody>
      </p:sp>
      <p:grpSp>
        <p:nvGrpSpPr>
          <p:cNvPr id="712" name="Google Shape;712;p38"/>
          <p:cNvGrpSpPr/>
          <p:nvPr/>
        </p:nvGrpSpPr>
        <p:grpSpPr>
          <a:xfrm>
            <a:off x="2743732" y="2105732"/>
            <a:ext cx="403736" cy="404909"/>
            <a:chOff x="1530873" y="1217168"/>
            <a:chExt cx="403736" cy="404909"/>
          </a:xfrm>
        </p:grpSpPr>
        <p:sp>
          <p:nvSpPr>
            <p:cNvPr id="713" name="Google Shape;713;p38"/>
            <p:cNvSpPr/>
            <p:nvPr/>
          </p:nvSpPr>
          <p:spPr>
            <a:xfrm>
              <a:off x="1575413" y="1547257"/>
              <a:ext cx="36266" cy="23766"/>
            </a:xfrm>
            <a:custGeom>
              <a:avLst/>
              <a:gdLst/>
              <a:ahLst/>
              <a:cxnLst/>
              <a:rect l="l" t="t" r="r" b="b"/>
              <a:pathLst>
                <a:path w="618" h="405" extrusionOk="0">
                  <a:moveTo>
                    <a:pt x="203" y="0"/>
                  </a:moveTo>
                  <a:cubicBezTo>
                    <a:pt x="82" y="0"/>
                    <a:pt x="1" y="92"/>
                    <a:pt x="1" y="203"/>
                  </a:cubicBezTo>
                  <a:cubicBezTo>
                    <a:pt x="1" y="314"/>
                    <a:pt x="82" y="405"/>
                    <a:pt x="203" y="405"/>
                  </a:cubicBezTo>
                  <a:lnTo>
                    <a:pt x="415" y="405"/>
                  </a:lnTo>
                  <a:cubicBezTo>
                    <a:pt x="527" y="405"/>
                    <a:pt x="618" y="314"/>
                    <a:pt x="618" y="203"/>
                  </a:cubicBezTo>
                  <a:cubicBezTo>
                    <a:pt x="618" y="92"/>
                    <a:pt x="527" y="0"/>
                    <a:pt x="41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14" name="Google Shape;714;p38"/>
            <p:cNvSpPr/>
            <p:nvPr/>
          </p:nvSpPr>
          <p:spPr>
            <a:xfrm>
              <a:off x="1575413" y="1496203"/>
              <a:ext cx="36266" cy="23766"/>
            </a:xfrm>
            <a:custGeom>
              <a:avLst/>
              <a:gdLst/>
              <a:ahLst/>
              <a:cxnLst/>
              <a:rect l="l" t="t" r="r" b="b"/>
              <a:pathLst>
                <a:path w="618" h="405" extrusionOk="0">
                  <a:moveTo>
                    <a:pt x="203" y="0"/>
                  </a:moveTo>
                  <a:cubicBezTo>
                    <a:pt x="82" y="0"/>
                    <a:pt x="1" y="92"/>
                    <a:pt x="1" y="203"/>
                  </a:cubicBezTo>
                  <a:cubicBezTo>
                    <a:pt x="1" y="314"/>
                    <a:pt x="82" y="405"/>
                    <a:pt x="203" y="405"/>
                  </a:cubicBezTo>
                  <a:lnTo>
                    <a:pt x="415" y="405"/>
                  </a:lnTo>
                  <a:cubicBezTo>
                    <a:pt x="527" y="405"/>
                    <a:pt x="618" y="314"/>
                    <a:pt x="618" y="203"/>
                  </a:cubicBezTo>
                  <a:cubicBezTo>
                    <a:pt x="618" y="92"/>
                    <a:pt x="527" y="0"/>
                    <a:pt x="41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15" name="Google Shape;715;p38"/>
            <p:cNvSpPr/>
            <p:nvPr/>
          </p:nvSpPr>
          <p:spPr>
            <a:xfrm>
              <a:off x="1575413" y="1445736"/>
              <a:ext cx="36266" cy="23825"/>
            </a:xfrm>
            <a:custGeom>
              <a:avLst/>
              <a:gdLst/>
              <a:ahLst/>
              <a:cxnLst/>
              <a:rect l="l" t="t" r="r" b="b"/>
              <a:pathLst>
                <a:path w="618" h="406" extrusionOk="0">
                  <a:moveTo>
                    <a:pt x="203" y="1"/>
                  </a:moveTo>
                  <a:cubicBezTo>
                    <a:pt x="82" y="1"/>
                    <a:pt x="1" y="91"/>
                    <a:pt x="1" y="203"/>
                  </a:cubicBezTo>
                  <a:cubicBezTo>
                    <a:pt x="1" y="314"/>
                    <a:pt x="82" y="405"/>
                    <a:pt x="203" y="405"/>
                  </a:cubicBezTo>
                  <a:lnTo>
                    <a:pt x="415" y="405"/>
                  </a:lnTo>
                  <a:cubicBezTo>
                    <a:pt x="527" y="405"/>
                    <a:pt x="618" y="314"/>
                    <a:pt x="618" y="203"/>
                  </a:cubicBezTo>
                  <a:cubicBezTo>
                    <a:pt x="618" y="91"/>
                    <a:pt x="527" y="1"/>
                    <a:pt x="4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16" name="Google Shape;716;p38"/>
            <p:cNvSpPr/>
            <p:nvPr/>
          </p:nvSpPr>
          <p:spPr>
            <a:xfrm>
              <a:off x="1676347" y="1445736"/>
              <a:ext cx="36853" cy="23825"/>
            </a:xfrm>
            <a:custGeom>
              <a:avLst/>
              <a:gdLst/>
              <a:ahLst/>
              <a:cxnLst/>
              <a:rect l="l" t="t" r="r" b="b"/>
              <a:pathLst>
                <a:path w="628" h="406" extrusionOk="0">
                  <a:moveTo>
                    <a:pt x="203" y="1"/>
                  </a:moveTo>
                  <a:cubicBezTo>
                    <a:pt x="91" y="1"/>
                    <a:pt x="1" y="91"/>
                    <a:pt x="1" y="203"/>
                  </a:cubicBezTo>
                  <a:cubicBezTo>
                    <a:pt x="1" y="314"/>
                    <a:pt x="91" y="405"/>
                    <a:pt x="203" y="405"/>
                  </a:cubicBezTo>
                  <a:lnTo>
                    <a:pt x="425" y="405"/>
                  </a:lnTo>
                  <a:cubicBezTo>
                    <a:pt x="536" y="405"/>
                    <a:pt x="628" y="314"/>
                    <a:pt x="628" y="203"/>
                  </a:cubicBezTo>
                  <a:cubicBezTo>
                    <a:pt x="628" y="91"/>
                    <a:pt x="536" y="1"/>
                    <a:pt x="42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17" name="Google Shape;717;p38"/>
            <p:cNvSpPr/>
            <p:nvPr/>
          </p:nvSpPr>
          <p:spPr>
            <a:xfrm>
              <a:off x="1752341" y="1445736"/>
              <a:ext cx="36853" cy="23825"/>
            </a:xfrm>
            <a:custGeom>
              <a:avLst/>
              <a:gdLst/>
              <a:ahLst/>
              <a:cxnLst/>
              <a:rect l="l" t="t" r="r" b="b"/>
              <a:pathLst>
                <a:path w="628" h="406" extrusionOk="0">
                  <a:moveTo>
                    <a:pt x="203" y="1"/>
                  </a:moveTo>
                  <a:cubicBezTo>
                    <a:pt x="91" y="1"/>
                    <a:pt x="0" y="91"/>
                    <a:pt x="0" y="203"/>
                  </a:cubicBezTo>
                  <a:cubicBezTo>
                    <a:pt x="0" y="314"/>
                    <a:pt x="91" y="405"/>
                    <a:pt x="203" y="405"/>
                  </a:cubicBezTo>
                  <a:lnTo>
                    <a:pt x="425" y="405"/>
                  </a:lnTo>
                  <a:cubicBezTo>
                    <a:pt x="536" y="405"/>
                    <a:pt x="628" y="314"/>
                    <a:pt x="628" y="203"/>
                  </a:cubicBezTo>
                  <a:cubicBezTo>
                    <a:pt x="628" y="91"/>
                    <a:pt x="536" y="1"/>
                    <a:pt x="42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18" name="Google Shape;718;p38"/>
            <p:cNvSpPr/>
            <p:nvPr/>
          </p:nvSpPr>
          <p:spPr>
            <a:xfrm>
              <a:off x="1530873" y="1217168"/>
              <a:ext cx="403736" cy="404909"/>
            </a:xfrm>
            <a:custGeom>
              <a:avLst/>
              <a:gdLst/>
              <a:ahLst/>
              <a:cxnLst/>
              <a:rect l="l" t="t" r="r" b="b"/>
              <a:pathLst>
                <a:path w="6880" h="6900" extrusionOk="0">
                  <a:moveTo>
                    <a:pt x="5180" y="406"/>
                  </a:moveTo>
                  <a:lnTo>
                    <a:pt x="5180" y="871"/>
                  </a:lnTo>
                  <a:lnTo>
                    <a:pt x="1700" y="871"/>
                  </a:lnTo>
                  <a:lnTo>
                    <a:pt x="1700" y="406"/>
                  </a:lnTo>
                  <a:close/>
                  <a:moveTo>
                    <a:pt x="1731" y="3440"/>
                  </a:moveTo>
                  <a:lnTo>
                    <a:pt x="1731" y="6495"/>
                  </a:lnTo>
                  <a:lnTo>
                    <a:pt x="405" y="6495"/>
                  </a:lnTo>
                  <a:lnTo>
                    <a:pt x="405" y="3440"/>
                  </a:lnTo>
                  <a:close/>
                  <a:moveTo>
                    <a:pt x="3997" y="5160"/>
                  </a:moveTo>
                  <a:lnTo>
                    <a:pt x="3997" y="6495"/>
                  </a:lnTo>
                  <a:lnTo>
                    <a:pt x="2884" y="6495"/>
                  </a:lnTo>
                  <a:lnTo>
                    <a:pt x="2884" y="6030"/>
                  </a:lnTo>
                  <a:lnTo>
                    <a:pt x="3006" y="6030"/>
                  </a:lnTo>
                  <a:cubicBezTo>
                    <a:pt x="3116" y="6030"/>
                    <a:pt x="3208" y="5939"/>
                    <a:pt x="3208" y="5828"/>
                  </a:cubicBezTo>
                  <a:cubicBezTo>
                    <a:pt x="3208" y="5717"/>
                    <a:pt x="3116" y="5625"/>
                    <a:pt x="3006" y="5625"/>
                  </a:cubicBezTo>
                  <a:lnTo>
                    <a:pt x="2884" y="5625"/>
                  </a:lnTo>
                  <a:lnTo>
                    <a:pt x="2884" y="5160"/>
                  </a:lnTo>
                  <a:close/>
                  <a:moveTo>
                    <a:pt x="4745" y="1275"/>
                  </a:moveTo>
                  <a:lnTo>
                    <a:pt x="4745" y="6495"/>
                  </a:lnTo>
                  <a:lnTo>
                    <a:pt x="4402" y="6495"/>
                  </a:lnTo>
                  <a:lnTo>
                    <a:pt x="4402" y="4958"/>
                  </a:lnTo>
                  <a:cubicBezTo>
                    <a:pt x="4402" y="4847"/>
                    <a:pt x="4310" y="4755"/>
                    <a:pt x="4199" y="4755"/>
                  </a:cubicBezTo>
                  <a:lnTo>
                    <a:pt x="2682" y="4755"/>
                  </a:lnTo>
                  <a:cubicBezTo>
                    <a:pt x="2570" y="4755"/>
                    <a:pt x="2480" y="4847"/>
                    <a:pt x="2480" y="4958"/>
                  </a:cubicBezTo>
                  <a:lnTo>
                    <a:pt x="2480" y="6495"/>
                  </a:lnTo>
                  <a:lnTo>
                    <a:pt x="2136" y="6495"/>
                  </a:lnTo>
                  <a:lnTo>
                    <a:pt x="2136" y="1275"/>
                  </a:lnTo>
                  <a:close/>
                  <a:moveTo>
                    <a:pt x="6475" y="3440"/>
                  </a:moveTo>
                  <a:lnTo>
                    <a:pt x="6475" y="6495"/>
                  </a:lnTo>
                  <a:lnTo>
                    <a:pt x="5150" y="6495"/>
                  </a:lnTo>
                  <a:lnTo>
                    <a:pt x="5150" y="3440"/>
                  </a:lnTo>
                  <a:close/>
                  <a:moveTo>
                    <a:pt x="1498" y="1"/>
                  </a:moveTo>
                  <a:cubicBezTo>
                    <a:pt x="1387" y="1"/>
                    <a:pt x="1296" y="92"/>
                    <a:pt x="1296" y="203"/>
                  </a:cubicBezTo>
                  <a:lnTo>
                    <a:pt x="1296" y="1073"/>
                  </a:lnTo>
                  <a:cubicBezTo>
                    <a:pt x="1296" y="1185"/>
                    <a:pt x="1387" y="1275"/>
                    <a:pt x="1498" y="1275"/>
                  </a:cubicBezTo>
                  <a:lnTo>
                    <a:pt x="1731" y="1275"/>
                  </a:lnTo>
                  <a:lnTo>
                    <a:pt x="1731" y="3036"/>
                  </a:lnTo>
                  <a:lnTo>
                    <a:pt x="203" y="3036"/>
                  </a:lnTo>
                  <a:cubicBezTo>
                    <a:pt x="92" y="3036"/>
                    <a:pt x="1" y="3127"/>
                    <a:pt x="1" y="3238"/>
                  </a:cubicBezTo>
                  <a:lnTo>
                    <a:pt x="1" y="6697"/>
                  </a:lnTo>
                  <a:cubicBezTo>
                    <a:pt x="1" y="6809"/>
                    <a:pt x="92" y="6900"/>
                    <a:pt x="203" y="6900"/>
                  </a:cubicBezTo>
                  <a:lnTo>
                    <a:pt x="6677" y="6900"/>
                  </a:lnTo>
                  <a:cubicBezTo>
                    <a:pt x="6789" y="6900"/>
                    <a:pt x="6879" y="6809"/>
                    <a:pt x="6879" y="6697"/>
                  </a:cubicBezTo>
                  <a:lnTo>
                    <a:pt x="6879" y="3238"/>
                  </a:lnTo>
                  <a:cubicBezTo>
                    <a:pt x="6879" y="3127"/>
                    <a:pt x="6789" y="3036"/>
                    <a:pt x="6677" y="3036"/>
                  </a:cubicBezTo>
                  <a:lnTo>
                    <a:pt x="5150" y="3036"/>
                  </a:lnTo>
                  <a:lnTo>
                    <a:pt x="5150" y="1275"/>
                  </a:lnTo>
                  <a:lnTo>
                    <a:pt x="5382" y="1275"/>
                  </a:lnTo>
                  <a:cubicBezTo>
                    <a:pt x="5494" y="1275"/>
                    <a:pt x="5585" y="1185"/>
                    <a:pt x="5585" y="1073"/>
                  </a:cubicBezTo>
                  <a:lnTo>
                    <a:pt x="5585" y="203"/>
                  </a:lnTo>
                  <a:cubicBezTo>
                    <a:pt x="5585" y="92"/>
                    <a:pt x="5494" y="1"/>
                    <a:pt x="538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19" name="Google Shape;719;p38"/>
            <p:cNvSpPr/>
            <p:nvPr/>
          </p:nvSpPr>
          <p:spPr>
            <a:xfrm>
              <a:off x="1853802" y="1547257"/>
              <a:ext cx="36324" cy="23766"/>
            </a:xfrm>
            <a:custGeom>
              <a:avLst/>
              <a:gdLst/>
              <a:ahLst/>
              <a:cxnLst/>
              <a:rect l="l" t="t" r="r" b="b"/>
              <a:pathLst>
                <a:path w="619" h="405" extrusionOk="0">
                  <a:moveTo>
                    <a:pt x="203" y="0"/>
                  </a:moveTo>
                  <a:cubicBezTo>
                    <a:pt x="92" y="0"/>
                    <a:pt x="1" y="92"/>
                    <a:pt x="1" y="203"/>
                  </a:cubicBezTo>
                  <a:cubicBezTo>
                    <a:pt x="1" y="314"/>
                    <a:pt x="92" y="405"/>
                    <a:pt x="203" y="405"/>
                  </a:cubicBezTo>
                  <a:lnTo>
                    <a:pt x="416" y="405"/>
                  </a:lnTo>
                  <a:cubicBezTo>
                    <a:pt x="527" y="405"/>
                    <a:pt x="618" y="314"/>
                    <a:pt x="618" y="203"/>
                  </a:cubicBezTo>
                  <a:cubicBezTo>
                    <a:pt x="618" y="92"/>
                    <a:pt x="527" y="0"/>
                    <a:pt x="4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20" name="Google Shape;720;p38"/>
            <p:cNvSpPr/>
            <p:nvPr/>
          </p:nvSpPr>
          <p:spPr>
            <a:xfrm>
              <a:off x="1853802" y="1496203"/>
              <a:ext cx="36324" cy="23766"/>
            </a:xfrm>
            <a:custGeom>
              <a:avLst/>
              <a:gdLst/>
              <a:ahLst/>
              <a:cxnLst/>
              <a:rect l="l" t="t" r="r" b="b"/>
              <a:pathLst>
                <a:path w="619" h="405" extrusionOk="0">
                  <a:moveTo>
                    <a:pt x="203" y="0"/>
                  </a:moveTo>
                  <a:cubicBezTo>
                    <a:pt x="92" y="0"/>
                    <a:pt x="1" y="92"/>
                    <a:pt x="1" y="203"/>
                  </a:cubicBezTo>
                  <a:cubicBezTo>
                    <a:pt x="1" y="314"/>
                    <a:pt x="92" y="405"/>
                    <a:pt x="203" y="405"/>
                  </a:cubicBezTo>
                  <a:lnTo>
                    <a:pt x="416" y="405"/>
                  </a:lnTo>
                  <a:cubicBezTo>
                    <a:pt x="527" y="405"/>
                    <a:pt x="618" y="314"/>
                    <a:pt x="618" y="203"/>
                  </a:cubicBezTo>
                  <a:cubicBezTo>
                    <a:pt x="618" y="92"/>
                    <a:pt x="527" y="0"/>
                    <a:pt x="4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21" name="Google Shape;721;p38"/>
            <p:cNvSpPr/>
            <p:nvPr/>
          </p:nvSpPr>
          <p:spPr>
            <a:xfrm>
              <a:off x="1853802" y="1445736"/>
              <a:ext cx="36324" cy="23825"/>
            </a:xfrm>
            <a:custGeom>
              <a:avLst/>
              <a:gdLst/>
              <a:ahLst/>
              <a:cxnLst/>
              <a:rect l="l" t="t" r="r" b="b"/>
              <a:pathLst>
                <a:path w="619" h="406" extrusionOk="0">
                  <a:moveTo>
                    <a:pt x="203" y="1"/>
                  </a:moveTo>
                  <a:cubicBezTo>
                    <a:pt x="92" y="1"/>
                    <a:pt x="1" y="91"/>
                    <a:pt x="1" y="203"/>
                  </a:cubicBezTo>
                  <a:cubicBezTo>
                    <a:pt x="1" y="314"/>
                    <a:pt x="92" y="405"/>
                    <a:pt x="203" y="405"/>
                  </a:cubicBezTo>
                  <a:lnTo>
                    <a:pt x="416" y="405"/>
                  </a:lnTo>
                  <a:cubicBezTo>
                    <a:pt x="527" y="405"/>
                    <a:pt x="618" y="314"/>
                    <a:pt x="618" y="203"/>
                  </a:cubicBezTo>
                  <a:cubicBezTo>
                    <a:pt x="618" y="91"/>
                    <a:pt x="527" y="1"/>
                    <a:pt x="41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22" name="Google Shape;722;p38"/>
            <p:cNvSpPr/>
            <p:nvPr/>
          </p:nvSpPr>
          <p:spPr>
            <a:xfrm>
              <a:off x="1676347" y="1312762"/>
              <a:ext cx="112846" cy="112260"/>
            </a:xfrm>
            <a:custGeom>
              <a:avLst/>
              <a:gdLst/>
              <a:ahLst/>
              <a:cxnLst/>
              <a:rect l="l" t="t" r="r" b="b"/>
              <a:pathLst>
                <a:path w="1923" h="1913" extrusionOk="0">
                  <a:moveTo>
                    <a:pt x="1083" y="406"/>
                  </a:moveTo>
                  <a:lnTo>
                    <a:pt x="1083" y="638"/>
                  </a:lnTo>
                  <a:cubicBezTo>
                    <a:pt x="1083" y="749"/>
                    <a:pt x="1174" y="840"/>
                    <a:pt x="1285" y="840"/>
                  </a:cubicBezTo>
                  <a:lnTo>
                    <a:pt x="1518" y="840"/>
                  </a:lnTo>
                  <a:lnTo>
                    <a:pt x="1518" y="1083"/>
                  </a:lnTo>
                  <a:lnTo>
                    <a:pt x="1285" y="1083"/>
                  </a:lnTo>
                  <a:cubicBezTo>
                    <a:pt x="1174" y="1083"/>
                    <a:pt x="1083" y="1174"/>
                    <a:pt x="1083" y="1285"/>
                  </a:cubicBezTo>
                  <a:lnTo>
                    <a:pt x="1083" y="1508"/>
                  </a:lnTo>
                  <a:lnTo>
                    <a:pt x="840" y="1508"/>
                  </a:lnTo>
                  <a:lnTo>
                    <a:pt x="840" y="1285"/>
                  </a:lnTo>
                  <a:cubicBezTo>
                    <a:pt x="840" y="1174"/>
                    <a:pt x="749" y="1083"/>
                    <a:pt x="637" y="1083"/>
                  </a:cubicBezTo>
                  <a:lnTo>
                    <a:pt x="405" y="1083"/>
                  </a:lnTo>
                  <a:lnTo>
                    <a:pt x="405" y="840"/>
                  </a:lnTo>
                  <a:lnTo>
                    <a:pt x="637" y="840"/>
                  </a:lnTo>
                  <a:cubicBezTo>
                    <a:pt x="749" y="840"/>
                    <a:pt x="840" y="749"/>
                    <a:pt x="840" y="638"/>
                  </a:cubicBezTo>
                  <a:lnTo>
                    <a:pt x="840" y="406"/>
                  </a:lnTo>
                  <a:close/>
                  <a:moveTo>
                    <a:pt x="637" y="1"/>
                  </a:moveTo>
                  <a:cubicBezTo>
                    <a:pt x="527" y="1"/>
                    <a:pt x="435" y="92"/>
                    <a:pt x="435" y="203"/>
                  </a:cubicBezTo>
                  <a:lnTo>
                    <a:pt x="435" y="435"/>
                  </a:lnTo>
                  <a:lnTo>
                    <a:pt x="203" y="435"/>
                  </a:lnTo>
                  <a:cubicBezTo>
                    <a:pt x="91" y="435"/>
                    <a:pt x="1" y="527"/>
                    <a:pt x="1" y="638"/>
                  </a:cubicBezTo>
                  <a:lnTo>
                    <a:pt x="1" y="1285"/>
                  </a:lnTo>
                  <a:cubicBezTo>
                    <a:pt x="1" y="1397"/>
                    <a:pt x="91" y="1488"/>
                    <a:pt x="203" y="1488"/>
                  </a:cubicBezTo>
                  <a:lnTo>
                    <a:pt x="435" y="1488"/>
                  </a:lnTo>
                  <a:lnTo>
                    <a:pt x="435" y="1710"/>
                  </a:lnTo>
                  <a:cubicBezTo>
                    <a:pt x="435" y="1822"/>
                    <a:pt x="527" y="1912"/>
                    <a:pt x="637" y="1912"/>
                  </a:cubicBezTo>
                  <a:lnTo>
                    <a:pt x="1285" y="1912"/>
                  </a:lnTo>
                  <a:cubicBezTo>
                    <a:pt x="1397" y="1912"/>
                    <a:pt x="1487" y="1822"/>
                    <a:pt x="1487" y="1710"/>
                  </a:cubicBezTo>
                  <a:lnTo>
                    <a:pt x="1487" y="1488"/>
                  </a:lnTo>
                  <a:lnTo>
                    <a:pt x="1720" y="1488"/>
                  </a:lnTo>
                  <a:cubicBezTo>
                    <a:pt x="1831" y="1488"/>
                    <a:pt x="1923" y="1397"/>
                    <a:pt x="1923" y="1285"/>
                  </a:cubicBezTo>
                  <a:lnTo>
                    <a:pt x="1923" y="638"/>
                  </a:lnTo>
                  <a:cubicBezTo>
                    <a:pt x="1923" y="527"/>
                    <a:pt x="1831" y="435"/>
                    <a:pt x="1720" y="435"/>
                  </a:cubicBezTo>
                  <a:lnTo>
                    <a:pt x="1487" y="435"/>
                  </a:lnTo>
                  <a:lnTo>
                    <a:pt x="1487" y="203"/>
                  </a:lnTo>
                  <a:cubicBezTo>
                    <a:pt x="1487" y="92"/>
                    <a:pt x="1397" y="1"/>
                    <a:pt x="128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8674" name="Picture 2" descr="https://sun9-22.userapi.com/s/v1/ig2/kxIcqCqIXkZeWqOKtJpumj9amrud1Oq9d6s1mFna7S8ExkDfDhdtCHcsTcejq-dFE_N3-7q8D6aIHwH4ioy-wOKW.jpg?size=900x1600&amp;quality=96&amp;type=albu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0"/>
            <a:ext cx="2886897" cy="5132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6" name="Picture 4" descr="https://sun9-85.userapi.com/s/v1/ig2/9PKsugk8isFYJqt32520gejxXxhPUuzJcK9x02F3C0ciARqTFDmQtFz6RxJv815ljKhda_xMGIreKwyyvAsVDKsg.jpg?size=750x1000&amp;quality=96&amp;type=albu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6018" y="-100307"/>
            <a:ext cx="3924425" cy="5232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609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" name="Google Shape;592;p37"/>
          <p:cNvSpPr/>
          <p:nvPr/>
        </p:nvSpPr>
        <p:spPr>
          <a:xfrm>
            <a:off x="4993167" y="-34095"/>
            <a:ext cx="4201025" cy="679475"/>
          </a:xfrm>
          <a:custGeom>
            <a:avLst/>
            <a:gdLst/>
            <a:ahLst/>
            <a:cxnLst/>
            <a:rect l="l" t="t" r="r" b="b"/>
            <a:pathLst>
              <a:path w="168041" h="27179" extrusionOk="0">
                <a:moveTo>
                  <a:pt x="0" y="27179"/>
                </a:moveTo>
                <a:cubicBezTo>
                  <a:pt x="8707" y="18472"/>
                  <a:pt x="19666" y="10221"/>
                  <a:pt x="31855" y="8475"/>
                </a:cubicBezTo>
                <a:cubicBezTo>
                  <a:pt x="39930" y="7319"/>
                  <a:pt x="47743" y="14596"/>
                  <a:pt x="55819" y="13443"/>
                </a:cubicBezTo>
                <a:cubicBezTo>
                  <a:pt x="65911" y="12003"/>
                  <a:pt x="73095" y="0"/>
                  <a:pt x="83290" y="0"/>
                </a:cubicBezTo>
                <a:cubicBezTo>
                  <a:pt x="87639" y="0"/>
                  <a:pt x="92515" y="723"/>
                  <a:pt x="95856" y="3507"/>
                </a:cubicBezTo>
                <a:cubicBezTo>
                  <a:pt x="100092" y="7037"/>
                  <a:pt x="104763" y="14319"/>
                  <a:pt x="109884" y="12274"/>
                </a:cubicBezTo>
                <a:cubicBezTo>
                  <a:pt x="112042" y="11412"/>
                  <a:pt x="115326" y="8072"/>
                  <a:pt x="113683" y="6429"/>
                </a:cubicBezTo>
                <a:cubicBezTo>
                  <a:pt x="112196" y="4942"/>
                  <a:pt x="109541" y="4303"/>
                  <a:pt x="107546" y="4968"/>
                </a:cubicBezTo>
                <a:cubicBezTo>
                  <a:pt x="104852" y="5867"/>
                  <a:pt x="104306" y="11867"/>
                  <a:pt x="106669" y="13443"/>
                </a:cubicBezTo>
                <a:cubicBezTo>
                  <a:pt x="123809" y="24873"/>
                  <a:pt x="163032" y="765"/>
                  <a:pt x="168041" y="20749"/>
                </a:cubicBezTo>
              </a:path>
            </a:pathLst>
          </a:custGeom>
          <a:noFill/>
          <a:ln w="19050" cap="flat" cmpd="sng">
            <a:solidFill>
              <a:schemeClr val="accent5"/>
            </a:solidFill>
            <a:prstDash val="dot"/>
            <a:round/>
            <a:headEnd type="none" w="med" len="med"/>
            <a:tailEnd type="none" w="med" len="med"/>
          </a:ln>
        </p:spPr>
      </p:sp>
      <p:grpSp>
        <p:nvGrpSpPr>
          <p:cNvPr id="593" name="Google Shape;593;p37"/>
          <p:cNvGrpSpPr/>
          <p:nvPr/>
        </p:nvGrpSpPr>
        <p:grpSpPr>
          <a:xfrm>
            <a:off x="8127583" y="-365322"/>
            <a:ext cx="961844" cy="1058435"/>
            <a:chOff x="1856136" y="1549944"/>
            <a:chExt cx="306652" cy="312583"/>
          </a:xfrm>
        </p:grpSpPr>
        <p:sp>
          <p:nvSpPr>
            <p:cNvPr id="594" name="Google Shape;594;p37"/>
            <p:cNvSpPr/>
            <p:nvPr/>
          </p:nvSpPr>
          <p:spPr>
            <a:xfrm>
              <a:off x="1856136" y="1549944"/>
              <a:ext cx="306652" cy="312583"/>
            </a:xfrm>
            <a:custGeom>
              <a:avLst/>
              <a:gdLst/>
              <a:ahLst/>
              <a:cxnLst/>
              <a:rect l="l" t="t" r="r" b="b"/>
              <a:pathLst>
                <a:path w="9773" h="9962" extrusionOk="0">
                  <a:moveTo>
                    <a:pt x="7598" y="3649"/>
                  </a:moveTo>
                  <a:lnTo>
                    <a:pt x="6931" y="4206"/>
                  </a:lnTo>
                  <a:cubicBezTo>
                    <a:pt x="6951" y="4155"/>
                    <a:pt x="6971" y="4105"/>
                    <a:pt x="6981" y="4054"/>
                  </a:cubicBezTo>
                  <a:cubicBezTo>
                    <a:pt x="7062" y="3943"/>
                    <a:pt x="7143" y="3862"/>
                    <a:pt x="7244" y="3801"/>
                  </a:cubicBezTo>
                  <a:cubicBezTo>
                    <a:pt x="7355" y="3720"/>
                    <a:pt x="7477" y="3680"/>
                    <a:pt x="7598" y="3649"/>
                  </a:cubicBezTo>
                  <a:close/>
                  <a:moveTo>
                    <a:pt x="5039" y="4246"/>
                  </a:moveTo>
                  <a:lnTo>
                    <a:pt x="4827" y="4853"/>
                  </a:lnTo>
                  <a:lnTo>
                    <a:pt x="4614" y="4287"/>
                  </a:lnTo>
                  <a:cubicBezTo>
                    <a:pt x="4654" y="4276"/>
                    <a:pt x="4685" y="4267"/>
                    <a:pt x="4715" y="4267"/>
                  </a:cubicBezTo>
                  <a:cubicBezTo>
                    <a:pt x="4827" y="4256"/>
                    <a:pt x="4928" y="4246"/>
                    <a:pt x="5039" y="4246"/>
                  </a:cubicBezTo>
                  <a:close/>
                  <a:moveTo>
                    <a:pt x="5002" y="0"/>
                  </a:moveTo>
                  <a:cubicBezTo>
                    <a:pt x="4913" y="0"/>
                    <a:pt x="4824" y="3"/>
                    <a:pt x="4735" y="8"/>
                  </a:cubicBezTo>
                  <a:cubicBezTo>
                    <a:pt x="4179" y="38"/>
                    <a:pt x="3633" y="160"/>
                    <a:pt x="3117" y="382"/>
                  </a:cubicBezTo>
                  <a:cubicBezTo>
                    <a:pt x="2611" y="594"/>
                    <a:pt x="2145" y="878"/>
                    <a:pt x="1731" y="1242"/>
                  </a:cubicBezTo>
                  <a:cubicBezTo>
                    <a:pt x="1316" y="1616"/>
                    <a:pt x="962" y="2041"/>
                    <a:pt x="679" y="2516"/>
                  </a:cubicBezTo>
                  <a:cubicBezTo>
                    <a:pt x="426" y="2952"/>
                    <a:pt x="234" y="3427"/>
                    <a:pt x="122" y="3923"/>
                  </a:cubicBezTo>
                  <a:lnTo>
                    <a:pt x="113" y="3923"/>
                  </a:lnTo>
                  <a:cubicBezTo>
                    <a:pt x="21" y="4074"/>
                    <a:pt x="1" y="4246"/>
                    <a:pt x="41" y="4418"/>
                  </a:cubicBezTo>
                  <a:cubicBezTo>
                    <a:pt x="82" y="4590"/>
                    <a:pt x="183" y="4732"/>
                    <a:pt x="335" y="4823"/>
                  </a:cubicBezTo>
                  <a:lnTo>
                    <a:pt x="2631" y="6209"/>
                  </a:lnTo>
                  <a:lnTo>
                    <a:pt x="2257" y="6259"/>
                  </a:lnTo>
                  <a:cubicBezTo>
                    <a:pt x="1943" y="6300"/>
                    <a:pt x="1711" y="6563"/>
                    <a:pt x="1721" y="6877"/>
                  </a:cubicBezTo>
                  <a:lnTo>
                    <a:pt x="1781" y="9365"/>
                  </a:lnTo>
                  <a:cubicBezTo>
                    <a:pt x="1792" y="9537"/>
                    <a:pt x="1862" y="9698"/>
                    <a:pt x="1984" y="9810"/>
                  </a:cubicBezTo>
                  <a:cubicBezTo>
                    <a:pt x="2105" y="9911"/>
                    <a:pt x="2247" y="9961"/>
                    <a:pt x="2399" y="9961"/>
                  </a:cubicBezTo>
                  <a:lnTo>
                    <a:pt x="2449" y="9961"/>
                  </a:lnTo>
                  <a:lnTo>
                    <a:pt x="4411" y="9770"/>
                  </a:lnTo>
                  <a:cubicBezTo>
                    <a:pt x="4462" y="9790"/>
                    <a:pt x="4523" y="9790"/>
                    <a:pt x="4573" y="9790"/>
                  </a:cubicBezTo>
                  <a:lnTo>
                    <a:pt x="4624" y="9790"/>
                  </a:lnTo>
                  <a:cubicBezTo>
                    <a:pt x="4705" y="9790"/>
                    <a:pt x="4776" y="9770"/>
                    <a:pt x="4847" y="9729"/>
                  </a:cubicBezTo>
                  <a:lnTo>
                    <a:pt x="8347" y="9395"/>
                  </a:lnTo>
                  <a:cubicBezTo>
                    <a:pt x="8509" y="9385"/>
                    <a:pt x="8660" y="9304"/>
                    <a:pt x="8761" y="9172"/>
                  </a:cubicBezTo>
                  <a:cubicBezTo>
                    <a:pt x="8862" y="9041"/>
                    <a:pt x="8913" y="8879"/>
                    <a:pt x="8893" y="8718"/>
                  </a:cubicBezTo>
                  <a:lnTo>
                    <a:pt x="8559" y="6027"/>
                  </a:lnTo>
                  <a:cubicBezTo>
                    <a:pt x="8539" y="5865"/>
                    <a:pt x="8448" y="5713"/>
                    <a:pt x="8327" y="5622"/>
                  </a:cubicBezTo>
                  <a:cubicBezTo>
                    <a:pt x="8220" y="5541"/>
                    <a:pt x="8095" y="5492"/>
                    <a:pt x="7966" y="5492"/>
                  </a:cubicBezTo>
                  <a:cubicBezTo>
                    <a:pt x="7934" y="5492"/>
                    <a:pt x="7903" y="5495"/>
                    <a:pt x="7871" y="5501"/>
                  </a:cubicBezTo>
                  <a:lnTo>
                    <a:pt x="7315" y="5571"/>
                  </a:lnTo>
                  <a:lnTo>
                    <a:pt x="9460" y="3791"/>
                  </a:lnTo>
                  <a:cubicBezTo>
                    <a:pt x="9732" y="3568"/>
                    <a:pt x="9773" y="3154"/>
                    <a:pt x="9550" y="2880"/>
                  </a:cubicBezTo>
                  <a:cubicBezTo>
                    <a:pt x="9530" y="2860"/>
                    <a:pt x="9520" y="2850"/>
                    <a:pt x="9510" y="2830"/>
                  </a:cubicBezTo>
                  <a:cubicBezTo>
                    <a:pt x="9439" y="2689"/>
                    <a:pt x="9358" y="2547"/>
                    <a:pt x="9267" y="2405"/>
                  </a:cubicBezTo>
                  <a:lnTo>
                    <a:pt x="9267" y="2395"/>
                  </a:lnTo>
                  <a:cubicBezTo>
                    <a:pt x="8781" y="1637"/>
                    <a:pt x="8114" y="1009"/>
                    <a:pt x="7325" y="585"/>
                  </a:cubicBezTo>
                  <a:cubicBezTo>
                    <a:pt x="6606" y="202"/>
                    <a:pt x="5804" y="0"/>
                    <a:pt x="500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95" name="Google Shape;595;p37"/>
            <p:cNvSpPr/>
            <p:nvPr/>
          </p:nvSpPr>
          <p:spPr>
            <a:xfrm>
              <a:off x="1877096" y="1608557"/>
              <a:ext cx="262849" cy="78444"/>
            </a:xfrm>
            <a:custGeom>
              <a:avLst/>
              <a:gdLst/>
              <a:ahLst/>
              <a:cxnLst/>
              <a:rect l="l" t="t" r="r" b="b"/>
              <a:pathLst>
                <a:path w="8377" h="2500" extrusionOk="0">
                  <a:moveTo>
                    <a:pt x="6717" y="1"/>
                  </a:moveTo>
                  <a:lnTo>
                    <a:pt x="861" y="740"/>
                  </a:lnTo>
                  <a:cubicBezTo>
                    <a:pt x="578" y="1286"/>
                    <a:pt x="284" y="1842"/>
                    <a:pt x="1" y="2399"/>
                  </a:cubicBezTo>
                  <a:cubicBezTo>
                    <a:pt x="179" y="2309"/>
                    <a:pt x="586" y="2129"/>
                    <a:pt x="1111" y="2129"/>
                  </a:cubicBezTo>
                  <a:cubicBezTo>
                    <a:pt x="1240" y="2129"/>
                    <a:pt x="1376" y="2140"/>
                    <a:pt x="1518" y="2166"/>
                  </a:cubicBezTo>
                  <a:cubicBezTo>
                    <a:pt x="1902" y="2237"/>
                    <a:pt x="2196" y="2378"/>
                    <a:pt x="2378" y="2500"/>
                  </a:cubicBezTo>
                  <a:cubicBezTo>
                    <a:pt x="2590" y="2318"/>
                    <a:pt x="3136" y="1903"/>
                    <a:pt x="3966" y="1792"/>
                  </a:cubicBezTo>
                  <a:cubicBezTo>
                    <a:pt x="4110" y="1772"/>
                    <a:pt x="4249" y="1764"/>
                    <a:pt x="4380" y="1764"/>
                  </a:cubicBezTo>
                  <a:cubicBezTo>
                    <a:pt x="5002" y="1764"/>
                    <a:pt x="5467" y="1953"/>
                    <a:pt x="5676" y="2044"/>
                  </a:cubicBezTo>
                  <a:cubicBezTo>
                    <a:pt x="5787" y="1852"/>
                    <a:pt x="5959" y="1610"/>
                    <a:pt x="6242" y="1417"/>
                  </a:cubicBezTo>
                  <a:cubicBezTo>
                    <a:pt x="6552" y="1210"/>
                    <a:pt x="6891" y="1141"/>
                    <a:pt x="7205" y="1141"/>
                  </a:cubicBezTo>
                  <a:cubicBezTo>
                    <a:pt x="7813" y="1141"/>
                    <a:pt x="8330" y="1401"/>
                    <a:pt x="8376" y="1428"/>
                  </a:cubicBezTo>
                  <a:lnTo>
                    <a:pt x="8083" y="861"/>
                  </a:lnTo>
                  <a:lnTo>
                    <a:pt x="6717" y="1"/>
                  </a:lnTo>
                  <a:close/>
                </a:path>
              </a:pathLst>
            </a:custGeom>
            <a:solidFill>
              <a:srgbClr val="C64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96" name="Google Shape;596;p37"/>
            <p:cNvSpPr/>
            <p:nvPr/>
          </p:nvSpPr>
          <p:spPr>
            <a:xfrm>
              <a:off x="1877096" y="1569053"/>
              <a:ext cx="262849" cy="114779"/>
            </a:xfrm>
            <a:custGeom>
              <a:avLst/>
              <a:gdLst/>
              <a:ahLst/>
              <a:cxnLst/>
              <a:rect l="l" t="t" r="r" b="b"/>
              <a:pathLst>
                <a:path w="8377" h="3658" extrusionOk="0">
                  <a:moveTo>
                    <a:pt x="4313" y="0"/>
                  </a:moveTo>
                  <a:cubicBezTo>
                    <a:pt x="4241" y="0"/>
                    <a:pt x="4170" y="2"/>
                    <a:pt x="4098" y="6"/>
                  </a:cubicBezTo>
                  <a:cubicBezTo>
                    <a:pt x="2105" y="117"/>
                    <a:pt x="396" y="1614"/>
                    <a:pt x="1" y="3658"/>
                  </a:cubicBezTo>
                  <a:cubicBezTo>
                    <a:pt x="92" y="3465"/>
                    <a:pt x="476" y="2767"/>
                    <a:pt x="1326" y="2433"/>
                  </a:cubicBezTo>
                  <a:cubicBezTo>
                    <a:pt x="1667" y="2298"/>
                    <a:pt x="1987" y="2259"/>
                    <a:pt x="2247" y="2259"/>
                  </a:cubicBezTo>
                  <a:cubicBezTo>
                    <a:pt x="2474" y="2259"/>
                    <a:pt x="2654" y="2289"/>
                    <a:pt x="2763" y="2312"/>
                  </a:cubicBezTo>
                  <a:cubicBezTo>
                    <a:pt x="2853" y="2201"/>
                    <a:pt x="3339" y="1655"/>
                    <a:pt x="4168" y="1574"/>
                  </a:cubicBezTo>
                  <a:cubicBezTo>
                    <a:pt x="4233" y="1568"/>
                    <a:pt x="4296" y="1565"/>
                    <a:pt x="4357" y="1565"/>
                  </a:cubicBezTo>
                  <a:cubicBezTo>
                    <a:pt x="5044" y="1565"/>
                    <a:pt x="5514" y="1906"/>
                    <a:pt x="5635" y="1999"/>
                  </a:cubicBezTo>
                  <a:cubicBezTo>
                    <a:pt x="5805" y="1914"/>
                    <a:pt x="6144" y="1780"/>
                    <a:pt x="6588" y="1780"/>
                  </a:cubicBezTo>
                  <a:cubicBezTo>
                    <a:pt x="6674" y="1780"/>
                    <a:pt x="6765" y="1785"/>
                    <a:pt x="6859" y="1796"/>
                  </a:cubicBezTo>
                  <a:cubicBezTo>
                    <a:pt x="7760" y="1907"/>
                    <a:pt x="8275" y="2545"/>
                    <a:pt x="8376" y="2687"/>
                  </a:cubicBezTo>
                  <a:cubicBezTo>
                    <a:pt x="7648" y="1044"/>
                    <a:pt x="6042" y="0"/>
                    <a:pt x="4313" y="0"/>
                  </a:cubicBezTo>
                  <a:close/>
                </a:path>
              </a:pathLst>
            </a:custGeom>
            <a:solidFill>
              <a:srgbClr val="E65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97" name="Google Shape;597;p37"/>
            <p:cNvSpPr/>
            <p:nvPr/>
          </p:nvSpPr>
          <p:spPr>
            <a:xfrm>
              <a:off x="1875841" y="1652141"/>
              <a:ext cx="265705" cy="111673"/>
            </a:xfrm>
            <a:custGeom>
              <a:avLst/>
              <a:gdLst/>
              <a:ahLst/>
              <a:cxnLst/>
              <a:rect l="l" t="t" r="r" b="b"/>
              <a:pathLst>
                <a:path w="8468" h="3559" extrusionOk="0">
                  <a:moveTo>
                    <a:pt x="8422" y="1"/>
                  </a:moveTo>
                  <a:cubicBezTo>
                    <a:pt x="8412" y="1"/>
                    <a:pt x="8401" y="3"/>
                    <a:pt x="8396" y="8"/>
                  </a:cubicBezTo>
                  <a:lnTo>
                    <a:pt x="4199" y="3478"/>
                  </a:lnTo>
                  <a:lnTo>
                    <a:pt x="61" y="969"/>
                  </a:lnTo>
                  <a:cubicBezTo>
                    <a:pt x="55" y="966"/>
                    <a:pt x="50" y="965"/>
                    <a:pt x="45" y="965"/>
                  </a:cubicBezTo>
                  <a:cubicBezTo>
                    <a:pt x="30" y="965"/>
                    <a:pt x="18" y="975"/>
                    <a:pt x="11" y="989"/>
                  </a:cubicBezTo>
                  <a:cubicBezTo>
                    <a:pt x="0" y="999"/>
                    <a:pt x="0" y="1030"/>
                    <a:pt x="20" y="1040"/>
                  </a:cubicBezTo>
                  <a:lnTo>
                    <a:pt x="4188" y="3559"/>
                  </a:lnTo>
                  <a:lnTo>
                    <a:pt x="4208" y="3559"/>
                  </a:lnTo>
                  <a:cubicBezTo>
                    <a:pt x="4208" y="3559"/>
                    <a:pt x="4219" y="3559"/>
                    <a:pt x="4228" y="3548"/>
                  </a:cubicBezTo>
                  <a:lnTo>
                    <a:pt x="8447" y="69"/>
                  </a:lnTo>
                  <a:cubicBezTo>
                    <a:pt x="8457" y="48"/>
                    <a:pt x="8467" y="28"/>
                    <a:pt x="8447" y="8"/>
                  </a:cubicBezTo>
                  <a:cubicBezTo>
                    <a:pt x="8442" y="3"/>
                    <a:pt x="8432" y="1"/>
                    <a:pt x="8422" y="1"/>
                  </a:cubicBezTo>
                  <a:close/>
                </a:path>
              </a:pathLst>
            </a:custGeom>
            <a:solidFill>
              <a:srgbClr val="343B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98" name="Google Shape;598;p37"/>
            <p:cNvSpPr/>
            <p:nvPr/>
          </p:nvSpPr>
          <p:spPr>
            <a:xfrm>
              <a:off x="1962506" y="1630365"/>
              <a:ext cx="92689" cy="133449"/>
            </a:xfrm>
            <a:custGeom>
              <a:avLst/>
              <a:gdLst/>
              <a:ahLst/>
              <a:cxnLst/>
              <a:rect l="l" t="t" r="r" b="b"/>
              <a:pathLst>
                <a:path w="2954" h="4253" extrusionOk="0">
                  <a:moveTo>
                    <a:pt x="2907" y="0"/>
                  </a:moveTo>
                  <a:cubicBezTo>
                    <a:pt x="2893" y="0"/>
                    <a:pt x="2880" y="10"/>
                    <a:pt x="2873" y="24"/>
                  </a:cubicBezTo>
                  <a:lnTo>
                    <a:pt x="1446" y="4101"/>
                  </a:lnTo>
                  <a:lnTo>
                    <a:pt x="81" y="348"/>
                  </a:lnTo>
                  <a:cubicBezTo>
                    <a:pt x="71" y="328"/>
                    <a:pt x="50" y="317"/>
                    <a:pt x="30" y="317"/>
                  </a:cubicBezTo>
                  <a:cubicBezTo>
                    <a:pt x="10" y="328"/>
                    <a:pt x="0" y="348"/>
                    <a:pt x="10" y="368"/>
                  </a:cubicBezTo>
                  <a:lnTo>
                    <a:pt x="1406" y="4233"/>
                  </a:lnTo>
                  <a:cubicBezTo>
                    <a:pt x="1416" y="4242"/>
                    <a:pt x="1426" y="4253"/>
                    <a:pt x="1446" y="4253"/>
                  </a:cubicBezTo>
                  <a:cubicBezTo>
                    <a:pt x="1457" y="4253"/>
                    <a:pt x="1477" y="4242"/>
                    <a:pt x="1477" y="4233"/>
                  </a:cubicBezTo>
                  <a:lnTo>
                    <a:pt x="2943" y="54"/>
                  </a:lnTo>
                  <a:cubicBezTo>
                    <a:pt x="2954" y="34"/>
                    <a:pt x="2943" y="14"/>
                    <a:pt x="2923" y="4"/>
                  </a:cubicBezTo>
                  <a:cubicBezTo>
                    <a:pt x="2918" y="1"/>
                    <a:pt x="2912" y="0"/>
                    <a:pt x="2907" y="0"/>
                  </a:cubicBezTo>
                  <a:close/>
                </a:path>
              </a:pathLst>
            </a:custGeom>
            <a:solidFill>
              <a:srgbClr val="343B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99" name="Google Shape;599;p37"/>
            <p:cNvSpPr/>
            <p:nvPr/>
          </p:nvSpPr>
          <p:spPr>
            <a:xfrm>
              <a:off x="1950112" y="1671532"/>
              <a:ext cx="106683" cy="92281"/>
            </a:xfrm>
            <a:custGeom>
              <a:avLst/>
              <a:gdLst/>
              <a:ahLst/>
              <a:cxnLst/>
              <a:rect l="l" t="t" r="r" b="b"/>
              <a:pathLst>
                <a:path w="3400" h="2941" extrusionOk="0">
                  <a:moveTo>
                    <a:pt x="3344" y="0"/>
                  </a:moveTo>
                  <a:cubicBezTo>
                    <a:pt x="3334" y="0"/>
                    <a:pt x="3324" y="5"/>
                    <a:pt x="3318" y="17"/>
                  </a:cubicBezTo>
                  <a:lnTo>
                    <a:pt x="1832" y="2829"/>
                  </a:lnTo>
                  <a:lnTo>
                    <a:pt x="81" y="473"/>
                  </a:lnTo>
                  <a:cubicBezTo>
                    <a:pt x="69" y="461"/>
                    <a:pt x="57" y="456"/>
                    <a:pt x="45" y="456"/>
                  </a:cubicBezTo>
                  <a:cubicBezTo>
                    <a:pt x="37" y="456"/>
                    <a:pt x="29" y="458"/>
                    <a:pt x="20" y="462"/>
                  </a:cubicBezTo>
                  <a:cubicBezTo>
                    <a:pt x="11" y="473"/>
                    <a:pt x="0" y="503"/>
                    <a:pt x="20" y="513"/>
                  </a:cubicBezTo>
                  <a:lnTo>
                    <a:pt x="1811" y="2930"/>
                  </a:lnTo>
                  <a:cubicBezTo>
                    <a:pt x="1811" y="2941"/>
                    <a:pt x="1821" y="2941"/>
                    <a:pt x="1841" y="2941"/>
                  </a:cubicBezTo>
                  <a:cubicBezTo>
                    <a:pt x="1852" y="2941"/>
                    <a:pt x="1861" y="2930"/>
                    <a:pt x="1872" y="2921"/>
                  </a:cubicBezTo>
                  <a:lnTo>
                    <a:pt x="3389" y="57"/>
                  </a:lnTo>
                  <a:cubicBezTo>
                    <a:pt x="3399" y="37"/>
                    <a:pt x="3389" y="17"/>
                    <a:pt x="3369" y="7"/>
                  </a:cubicBezTo>
                  <a:cubicBezTo>
                    <a:pt x="3361" y="3"/>
                    <a:pt x="3352" y="0"/>
                    <a:pt x="3344" y="0"/>
                  </a:cubicBezTo>
                  <a:close/>
                </a:path>
              </a:pathLst>
            </a:custGeom>
            <a:solidFill>
              <a:srgbClr val="343B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00" name="Google Shape;600;p37"/>
            <p:cNvSpPr/>
            <p:nvPr/>
          </p:nvSpPr>
          <p:spPr>
            <a:xfrm>
              <a:off x="1929497" y="1741567"/>
              <a:ext cx="186665" cy="101914"/>
            </a:xfrm>
            <a:custGeom>
              <a:avLst/>
              <a:gdLst/>
              <a:ahLst/>
              <a:cxnLst/>
              <a:rect l="l" t="t" r="r" b="b"/>
              <a:pathLst>
                <a:path w="5949" h="3248" extrusionOk="0">
                  <a:moveTo>
                    <a:pt x="5614" y="1"/>
                  </a:moveTo>
                  <a:lnTo>
                    <a:pt x="0" y="759"/>
                  </a:lnTo>
                  <a:lnTo>
                    <a:pt x="61" y="3247"/>
                  </a:lnTo>
                  <a:lnTo>
                    <a:pt x="5948" y="2681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01" name="Google Shape;601;p37"/>
            <p:cNvSpPr/>
            <p:nvPr/>
          </p:nvSpPr>
          <p:spPr>
            <a:xfrm>
              <a:off x="1929497" y="1756189"/>
              <a:ext cx="70160" cy="87292"/>
            </a:xfrm>
            <a:custGeom>
              <a:avLst/>
              <a:gdLst/>
              <a:ahLst/>
              <a:cxnLst/>
              <a:rect l="l" t="t" r="r" b="b"/>
              <a:pathLst>
                <a:path w="2236" h="2782" extrusionOk="0">
                  <a:moveTo>
                    <a:pt x="2124" y="0"/>
                  </a:moveTo>
                  <a:lnTo>
                    <a:pt x="0" y="293"/>
                  </a:lnTo>
                  <a:lnTo>
                    <a:pt x="61" y="2781"/>
                  </a:lnTo>
                  <a:lnTo>
                    <a:pt x="2235" y="2569"/>
                  </a:lnTo>
                  <a:lnTo>
                    <a:pt x="212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02" name="Google Shape;602;p37"/>
            <p:cNvSpPr/>
            <p:nvPr/>
          </p:nvSpPr>
          <p:spPr>
            <a:xfrm>
              <a:off x="1994856" y="1754902"/>
              <a:ext cx="6056" cy="83182"/>
            </a:xfrm>
            <a:custGeom>
              <a:avLst/>
              <a:gdLst/>
              <a:ahLst/>
              <a:cxnLst/>
              <a:rect l="l" t="t" r="r" b="b"/>
              <a:pathLst>
                <a:path w="193" h="2651" extrusionOk="0">
                  <a:moveTo>
                    <a:pt x="31" y="1"/>
                  </a:moveTo>
                  <a:cubicBezTo>
                    <a:pt x="11" y="10"/>
                    <a:pt x="1" y="21"/>
                    <a:pt x="1" y="41"/>
                  </a:cubicBezTo>
                  <a:lnTo>
                    <a:pt x="112" y="2610"/>
                  </a:lnTo>
                  <a:cubicBezTo>
                    <a:pt x="112" y="2631"/>
                    <a:pt x="132" y="2651"/>
                    <a:pt x="152" y="2651"/>
                  </a:cubicBezTo>
                  <a:cubicBezTo>
                    <a:pt x="172" y="2651"/>
                    <a:pt x="193" y="2631"/>
                    <a:pt x="193" y="2610"/>
                  </a:cubicBezTo>
                  <a:lnTo>
                    <a:pt x="71" y="41"/>
                  </a:lnTo>
                  <a:cubicBezTo>
                    <a:pt x="71" y="21"/>
                    <a:pt x="62" y="1"/>
                    <a:pt x="3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03" name="Google Shape;603;p37"/>
            <p:cNvSpPr/>
            <p:nvPr/>
          </p:nvSpPr>
          <p:spPr>
            <a:xfrm>
              <a:off x="2024382" y="1755624"/>
              <a:ext cx="73361" cy="69062"/>
            </a:xfrm>
            <a:custGeom>
              <a:avLst/>
              <a:gdLst/>
              <a:ahLst/>
              <a:cxnLst/>
              <a:rect l="l" t="t" r="r" b="b"/>
              <a:pathLst>
                <a:path w="2338" h="2201" extrusionOk="0">
                  <a:moveTo>
                    <a:pt x="1172" y="0"/>
                  </a:moveTo>
                  <a:cubicBezTo>
                    <a:pt x="1129" y="0"/>
                    <a:pt x="1086" y="3"/>
                    <a:pt x="1043" y="8"/>
                  </a:cubicBezTo>
                  <a:cubicBezTo>
                    <a:pt x="436" y="79"/>
                    <a:pt x="0" y="625"/>
                    <a:pt x="71" y="1232"/>
                  </a:cubicBezTo>
                  <a:cubicBezTo>
                    <a:pt x="137" y="1794"/>
                    <a:pt x="610" y="2200"/>
                    <a:pt x="1162" y="2200"/>
                  </a:cubicBezTo>
                  <a:cubicBezTo>
                    <a:pt x="1206" y="2200"/>
                    <a:pt x="1250" y="2198"/>
                    <a:pt x="1295" y="2193"/>
                  </a:cubicBezTo>
                  <a:cubicBezTo>
                    <a:pt x="1902" y="2122"/>
                    <a:pt x="2337" y="1576"/>
                    <a:pt x="2266" y="979"/>
                  </a:cubicBezTo>
                  <a:cubicBezTo>
                    <a:pt x="2201" y="415"/>
                    <a:pt x="1725" y="0"/>
                    <a:pt x="1172" y="0"/>
                  </a:cubicBezTo>
                  <a:close/>
                </a:path>
              </a:pathLst>
            </a:custGeom>
            <a:solidFill>
              <a:srgbClr val="F9EA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04" name="Google Shape;604;p37"/>
            <p:cNvSpPr/>
            <p:nvPr/>
          </p:nvSpPr>
          <p:spPr>
            <a:xfrm>
              <a:off x="2039318" y="1767579"/>
              <a:ext cx="40006" cy="42265"/>
            </a:xfrm>
            <a:custGeom>
              <a:avLst/>
              <a:gdLst/>
              <a:ahLst/>
              <a:cxnLst/>
              <a:rect l="l" t="t" r="r" b="b"/>
              <a:pathLst>
                <a:path w="1275" h="1347" extrusionOk="0">
                  <a:moveTo>
                    <a:pt x="982" y="0"/>
                  </a:moveTo>
                  <a:cubicBezTo>
                    <a:pt x="936" y="0"/>
                    <a:pt x="891" y="11"/>
                    <a:pt x="850" y="31"/>
                  </a:cubicBezTo>
                  <a:cubicBezTo>
                    <a:pt x="728" y="72"/>
                    <a:pt x="688" y="183"/>
                    <a:pt x="607" y="264"/>
                  </a:cubicBezTo>
                  <a:cubicBezTo>
                    <a:pt x="544" y="156"/>
                    <a:pt x="553" y="24"/>
                    <a:pt x="414" y="24"/>
                  </a:cubicBezTo>
                  <a:cubicBezTo>
                    <a:pt x="396" y="24"/>
                    <a:pt x="376" y="27"/>
                    <a:pt x="354" y="31"/>
                  </a:cubicBezTo>
                  <a:cubicBezTo>
                    <a:pt x="263" y="42"/>
                    <a:pt x="182" y="112"/>
                    <a:pt x="131" y="193"/>
                  </a:cubicBezTo>
                  <a:cubicBezTo>
                    <a:pt x="0" y="395"/>
                    <a:pt x="50" y="669"/>
                    <a:pt x="172" y="871"/>
                  </a:cubicBezTo>
                  <a:cubicBezTo>
                    <a:pt x="304" y="1073"/>
                    <a:pt x="506" y="1215"/>
                    <a:pt x="698" y="1346"/>
                  </a:cubicBezTo>
                  <a:cubicBezTo>
                    <a:pt x="890" y="1144"/>
                    <a:pt x="1052" y="901"/>
                    <a:pt x="1174" y="649"/>
                  </a:cubicBezTo>
                  <a:cubicBezTo>
                    <a:pt x="1214" y="557"/>
                    <a:pt x="1254" y="456"/>
                    <a:pt x="1264" y="355"/>
                  </a:cubicBezTo>
                  <a:cubicBezTo>
                    <a:pt x="1275" y="254"/>
                    <a:pt x="1244" y="143"/>
                    <a:pt x="1163" y="72"/>
                  </a:cubicBezTo>
                  <a:cubicBezTo>
                    <a:pt x="1115" y="23"/>
                    <a:pt x="1049" y="0"/>
                    <a:pt x="98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605" name="Google Shape;605;p37"/>
          <p:cNvSpPr txBox="1">
            <a:spLocks noGrp="1"/>
          </p:cNvSpPr>
          <p:nvPr>
            <p:ph type="title"/>
          </p:nvPr>
        </p:nvSpPr>
        <p:spPr>
          <a:xfrm>
            <a:off x="-60418" y="539172"/>
            <a:ext cx="9134917" cy="549689"/>
          </a:xfrm>
          <a:prstGeom prst="rect">
            <a:avLst/>
          </a:prstGeom>
        </p:spPr>
        <p:txBody>
          <a:bodyPr spcFirstLastPara="1" wrap="square" lIns="91247" tIns="91247" rIns="91247" bIns="91247" anchor="t" anchorCtr="0">
            <a:noAutofit/>
          </a:bodyPr>
          <a:lstStyle/>
          <a:p>
            <a:pPr algn="ctr"/>
            <a:r>
              <a:rPr lang="ru-RU" dirty="0"/>
              <a:t>Статистика и мероприятия 2019 - </a:t>
            </a:r>
            <a:r>
              <a:rPr lang="ru-RU" dirty="0" smtClean="0"/>
              <a:t>2022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endParaRPr lang="ru-RU" sz="2000" dirty="0"/>
          </a:p>
        </p:txBody>
      </p:sp>
      <p:graphicFrame>
        <p:nvGraphicFramePr>
          <p:cNvPr id="17" name="Диаграмма 16"/>
          <p:cNvGraphicFramePr/>
          <p:nvPr>
            <p:extLst>
              <p:ext uri="{D42A27DB-BD31-4B8C-83A1-F6EECF244321}">
                <p14:modId xmlns:p14="http://schemas.microsoft.com/office/powerpoint/2010/main" val="367184097"/>
              </p:ext>
            </p:extLst>
          </p:nvPr>
        </p:nvGraphicFramePr>
        <p:xfrm>
          <a:off x="1202598" y="1395775"/>
          <a:ext cx="6537755" cy="34802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228163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" name="Google Shape;592;p37"/>
          <p:cNvSpPr/>
          <p:nvPr/>
        </p:nvSpPr>
        <p:spPr>
          <a:xfrm>
            <a:off x="4993167" y="-34095"/>
            <a:ext cx="4201025" cy="679475"/>
          </a:xfrm>
          <a:custGeom>
            <a:avLst/>
            <a:gdLst/>
            <a:ahLst/>
            <a:cxnLst/>
            <a:rect l="l" t="t" r="r" b="b"/>
            <a:pathLst>
              <a:path w="168041" h="27179" extrusionOk="0">
                <a:moveTo>
                  <a:pt x="0" y="27179"/>
                </a:moveTo>
                <a:cubicBezTo>
                  <a:pt x="8707" y="18472"/>
                  <a:pt x="19666" y="10221"/>
                  <a:pt x="31855" y="8475"/>
                </a:cubicBezTo>
                <a:cubicBezTo>
                  <a:pt x="39930" y="7319"/>
                  <a:pt x="47743" y="14596"/>
                  <a:pt x="55819" y="13443"/>
                </a:cubicBezTo>
                <a:cubicBezTo>
                  <a:pt x="65911" y="12003"/>
                  <a:pt x="73095" y="0"/>
                  <a:pt x="83290" y="0"/>
                </a:cubicBezTo>
                <a:cubicBezTo>
                  <a:pt x="87639" y="0"/>
                  <a:pt x="92515" y="723"/>
                  <a:pt x="95856" y="3507"/>
                </a:cubicBezTo>
                <a:cubicBezTo>
                  <a:pt x="100092" y="7037"/>
                  <a:pt x="104763" y="14319"/>
                  <a:pt x="109884" y="12274"/>
                </a:cubicBezTo>
                <a:cubicBezTo>
                  <a:pt x="112042" y="11412"/>
                  <a:pt x="115326" y="8072"/>
                  <a:pt x="113683" y="6429"/>
                </a:cubicBezTo>
                <a:cubicBezTo>
                  <a:pt x="112196" y="4942"/>
                  <a:pt x="109541" y="4303"/>
                  <a:pt x="107546" y="4968"/>
                </a:cubicBezTo>
                <a:cubicBezTo>
                  <a:pt x="104852" y="5867"/>
                  <a:pt x="104306" y="11867"/>
                  <a:pt x="106669" y="13443"/>
                </a:cubicBezTo>
                <a:cubicBezTo>
                  <a:pt x="123809" y="24873"/>
                  <a:pt x="163032" y="765"/>
                  <a:pt x="168041" y="20749"/>
                </a:cubicBezTo>
              </a:path>
            </a:pathLst>
          </a:custGeom>
          <a:noFill/>
          <a:ln w="19050" cap="flat" cmpd="sng">
            <a:solidFill>
              <a:schemeClr val="accent5"/>
            </a:solidFill>
            <a:prstDash val="dot"/>
            <a:round/>
            <a:headEnd type="none" w="med" len="med"/>
            <a:tailEnd type="none" w="med" len="med"/>
          </a:ln>
        </p:spPr>
      </p:sp>
      <p:grpSp>
        <p:nvGrpSpPr>
          <p:cNvPr id="593" name="Google Shape;593;p37"/>
          <p:cNvGrpSpPr/>
          <p:nvPr/>
        </p:nvGrpSpPr>
        <p:grpSpPr>
          <a:xfrm>
            <a:off x="8127583" y="-365322"/>
            <a:ext cx="961844" cy="1058435"/>
            <a:chOff x="1856136" y="1549944"/>
            <a:chExt cx="306652" cy="312583"/>
          </a:xfrm>
        </p:grpSpPr>
        <p:sp>
          <p:nvSpPr>
            <p:cNvPr id="594" name="Google Shape;594;p37"/>
            <p:cNvSpPr/>
            <p:nvPr/>
          </p:nvSpPr>
          <p:spPr>
            <a:xfrm>
              <a:off x="1856136" y="1549944"/>
              <a:ext cx="306652" cy="312583"/>
            </a:xfrm>
            <a:custGeom>
              <a:avLst/>
              <a:gdLst/>
              <a:ahLst/>
              <a:cxnLst/>
              <a:rect l="l" t="t" r="r" b="b"/>
              <a:pathLst>
                <a:path w="9773" h="9962" extrusionOk="0">
                  <a:moveTo>
                    <a:pt x="7598" y="3649"/>
                  </a:moveTo>
                  <a:lnTo>
                    <a:pt x="6931" y="4206"/>
                  </a:lnTo>
                  <a:cubicBezTo>
                    <a:pt x="6951" y="4155"/>
                    <a:pt x="6971" y="4105"/>
                    <a:pt x="6981" y="4054"/>
                  </a:cubicBezTo>
                  <a:cubicBezTo>
                    <a:pt x="7062" y="3943"/>
                    <a:pt x="7143" y="3862"/>
                    <a:pt x="7244" y="3801"/>
                  </a:cubicBezTo>
                  <a:cubicBezTo>
                    <a:pt x="7355" y="3720"/>
                    <a:pt x="7477" y="3680"/>
                    <a:pt x="7598" y="3649"/>
                  </a:cubicBezTo>
                  <a:close/>
                  <a:moveTo>
                    <a:pt x="5039" y="4246"/>
                  </a:moveTo>
                  <a:lnTo>
                    <a:pt x="4827" y="4853"/>
                  </a:lnTo>
                  <a:lnTo>
                    <a:pt x="4614" y="4287"/>
                  </a:lnTo>
                  <a:cubicBezTo>
                    <a:pt x="4654" y="4276"/>
                    <a:pt x="4685" y="4267"/>
                    <a:pt x="4715" y="4267"/>
                  </a:cubicBezTo>
                  <a:cubicBezTo>
                    <a:pt x="4827" y="4256"/>
                    <a:pt x="4928" y="4246"/>
                    <a:pt x="5039" y="4246"/>
                  </a:cubicBezTo>
                  <a:close/>
                  <a:moveTo>
                    <a:pt x="5002" y="0"/>
                  </a:moveTo>
                  <a:cubicBezTo>
                    <a:pt x="4913" y="0"/>
                    <a:pt x="4824" y="3"/>
                    <a:pt x="4735" y="8"/>
                  </a:cubicBezTo>
                  <a:cubicBezTo>
                    <a:pt x="4179" y="38"/>
                    <a:pt x="3633" y="160"/>
                    <a:pt x="3117" y="382"/>
                  </a:cubicBezTo>
                  <a:cubicBezTo>
                    <a:pt x="2611" y="594"/>
                    <a:pt x="2145" y="878"/>
                    <a:pt x="1731" y="1242"/>
                  </a:cubicBezTo>
                  <a:cubicBezTo>
                    <a:pt x="1316" y="1616"/>
                    <a:pt x="962" y="2041"/>
                    <a:pt x="679" y="2516"/>
                  </a:cubicBezTo>
                  <a:cubicBezTo>
                    <a:pt x="426" y="2952"/>
                    <a:pt x="234" y="3427"/>
                    <a:pt x="122" y="3923"/>
                  </a:cubicBezTo>
                  <a:lnTo>
                    <a:pt x="113" y="3923"/>
                  </a:lnTo>
                  <a:cubicBezTo>
                    <a:pt x="21" y="4074"/>
                    <a:pt x="1" y="4246"/>
                    <a:pt x="41" y="4418"/>
                  </a:cubicBezTo>
                  <a:cubicBezTo>
                    <a:pt x="82" y="4590"/>
                    <a:pt x="183" y="4732"/>
                    <a:pt x="335" y="4823"/>
                  </a:cubicBezTo>
                  <a:lnTo>
                    <a:pt x="2631" y="6209"/>
                  </a:lnTo>
                  <a:lnTo>
                    <a:pt x="2257" y="6259"/>
                  </a:lnTo>
                  <a:cubicBezTo>
                    <a:pt x="1943" y="6300"/>
                    <a:pt x="1711" y="6563"/>
                    <a:pt x="1721" y="6877"/>
                  </a:cubicBezTo>
                  <a:lnTo>
                    <a:pt x="1781" y="9365"/>
                  </a:lnTo>
                  <a:cubicBezTo>
                    <a:pt x="1792" y="9537"/>
                    <a:pt x="1862" y="9698"/>
                    <a:pt x="1984" y="9810"/>
                  </a:cubicBezTo>
                  <a:cubicBezTo>
                    <a:pt x="2105" y="9911"/>
                    <a:pt x="2247" y="9961"/>
                    <a:pt x="2399" y="9961"/>
                  </a:cubicBezTo>
                  <a:lnTo>
                    <a:pt x="2449" y="9961"/>
                  </a:lnTo>
                  <a:lnTo>
                    <a:pt x="4411" y="9770"/>
                  </a:lnTo>
                  <a:cubicBezTo>
                    <a:pt x="4462" y="9790"/>
                    <a:pt x="4523" y="9790"/>
                    <a:pt x="4573" y="9790"/>
                  </a:cubicBezTo>
                  <a:lnTo>
                    <a:pt x="4624" y="9790"/>
                  </a:lnTo>
                  <a:cubicBezTo>
                    <a:pt x="4705" y="9790"/>
                    <a:pt x="4776" y="9770"/>
                    <a:pt x="4847" y="9729"/>
                  </a:cubicBezTo>
                  <a:lnTo>
                    <a:pt x="8347" y="9395"/>
                  </a:lnTo>
                  <a:cubicBezTo>
                    <a:pt x="8509" y="9385"/>
                    <a:pt x="8660" y="9304"/>
                    <a:pt x="8761" y="9172"/>
                  </a:cubicBezTo>
                  <a:cubicBezTo>
                    <a:pt x="8862" y="9041"/>
                    <a:pt x="8913" y="8879"/>
                    <a:pt x="8893" y="8718"/>
                  </a:cubicBezTo>
                  <a:lnTo>
                    <a:pt x="8559" y="6027"/>
                  </a:lnTo>
                  <a:cubicBezTo>
                    <a:pt x="8539" y="5865"/>
                    <a:pt x="8448" y="5713"/>
                    <a:pt x="8327" y="5622"/>
                  </a:cubicBezTo>
                  <a:cubicBezTo>
                    <a:pt x="8220" y="5541"/>
                    <a:pt x="8095" y="5492"/>
                    <a:pt x="7966" y="5492"/>
                  </a:cubicBezTo>
                  <a:cubicBezTo>
                    <a:pt x="7934" y="5492"/>
                    <a:pt x="7903" y="5495"/>
                    <a:pt x="7871" y="5501"/>
                  </a:cubicBezTo>
                  <a:lnTo>
                    <a:pt x="7315" y="5571"/>
                  </a:lnTo>
                  <a:lnTo>
                    <a:pt x="9460" y="3791"/>
                  </a:lnTo>
                  <a:cubicBezTo>
                    <a:pt x="9732" y="3568"/>
                    <a:pt x="9773" y="3154"/>
                    <a:pt x="9550" y="2880"/>
                  </a:cubicBezTo>
                  <a:cubicBezTo>
                    <a:pt x="9530" y="2860"/>
                    <a:pt x="9520" y="2850"/>
                    <a:pt x="9510" y="2830"/>
                  </a:cubicBezTo>
                  <a:cubicBezTo>
                    <a:pt x="9439" y="2689"/>
                    <a:pt x="9358" y="2547"/>
                    <a:pt x="9267" y="2405"/>
                  </a:cubicBezTo>
                  <a:lnTo>
                    <a:pt x="9267" y="2395"/>
                  </a:lnTo>
                  <a:cubicBezTo>
                    <a:pt x="8781" y="1637"/>
                    <a:pt x="8114" y="1009"/>
                    <a:pt x="7325" y="585"/>
                  </a:cubicBezTo>
                  <a:cubicBezTo>
                    <a:pt x="6606" y="202"/>
                    <a:pt x="5804" y="0"/>
                    <a:pt x="500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95" name="Google Shape;595;p37"/>
            <p:cNvSpPr/>
            <p:nvPr/>
          </p:nvSpPr>
          <p:spPr>
            <a:xfrm>
              <a:off x="1877096" y="1608557"/>
              <a:ext cx="262849" cy="78444"/>
            </a:xfrm>
            <a:custGeom>
              <a:avLst/>
              <a:gdLst/>
              <a:ahLst/>
              <a:cxnLst/>
              <a:rect l="l" t="t" r="r" b="b"/>
              <a:pathLst>
                <a:path w="8377" h="2500" extrusionOk="0">
                  <a:moveTo>
                    <a:pt x="6717" y="1"/>
                  </a:moveTo>
                  <a:lnTo>
                    <a:pt x="861" y="740"/>
                  </a:lnTo>
                  <a:cubicBezTo>
                    <a:pt x="578" y="1286"/>
                    <a:pt x="284" y="1842"/>
                    <a:pt x="1" y="2399"/>
                  </a:cubicBezTo>
                  <a:cubicBezTo>
                    <a:pt x="179" y="2309"/>
                    <a:pt x="586" y="2129"/>
                    <a:pt x="1111" y="2129"/>
                  </a:cubicBezTo>
                  <a:cubicBezTo>
                    <a:pt x="1240" y="2129"/>
                    <a:pt x="1376" y="2140"/>
                    <a:pt x="1518" y="2166"/>
                  </a:cubicBezTo>
                  <a:cubicBezTo>
                    <a:pt x="1902" y="2237"/>
                    <a:pt x="2196" y="2378"/>
                    <a:pt x="2378" y="2500"/>
                  </a:cubicBezTo>
                  <a:cubicBezTo>
                    <a:pt x="2590" y="2318"/>
                    <a:pt x="3136" y="1903"/>
                    <a:pt x="3966" y="1792"/>
                  </a:cubicBezTo>
                  <a:cubicBezTo>
                    <a:pt x="4110" y="1772"/>
                    <a:pt x="4249" y="1764"/>
                    <a:pt x="4380" y="1764"/>
                  </a:cubicBezTo>
                  <a:cubicBezTo>
                    <a:pt x="5002" y="1764"/>
                    <a:pt x="5467" y="1953"/>
                    <a:pt x="5676" y="2044"/>
                  </a:cubicBezTo>
                  <a:cubicBezTo>
                    <a:pt x="5787" y="1852"/>
                    <a:pt x="5959" y="1610"/>
                    <a:pt x="6242" y="1417"/>
                  </a:cubicBezTo>
                  <a:cubicBezTo>
                    <a:pt x="6552" y="1210"/>
                    <a:pt x="6891" y="1141"/>
                    <a:pt x="7205" y="1141"/>
                  </a:cubicBezTo>
                  <a:cubicBezTo>
                    <a:pt x="7813" y="1141"/>
                    <a:pt x="8330" y="1401"/>
                    <a:pt x="8376" y="1428"/>
                  </a:cubicBezTo>
                  <a:lnTo>
                    <a:pt x="8083" y="861"/>
                  </a:lnTo>
                  <a:lnTo>
                    <a:pt x="6717" y="1"/>
                  </a:lnTo>
                  <a:close/>
                </a:path>
              </a:pathLst>
            </a:custGeom>
            <a:solidFill>
              <a:srgbClr val="C64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96" name="Google Shape;596;p37"/>
            <p:cNvSpPr/>
            <p:nvPr/>
          </p:nvSpPr>
          <p:spPr>
            <a:xfrm>
              <a:off x="1877096" y="1569053"/>
              <a:ext cx="262849" cy="114779"/>
            </a:xfrm>
            <a:custGeom>
              <a:avLst/>
              <a:gdLst/>
              <a:ahLst/>
              <a:cxnLst/>
              <a:rect l="l" t="t" r="r" b="b"/>
              <a:pathLst>
                <a:path w="8377" h="3658" extrusionOk="0">
                  <a:moveTo>
                    <a:pt x="4313" y="0"/>
                  </a:moveTo>
                  <a:cubicBezTo>
                    <a:pt x="4241" y="0"/>
                    <a:pt x="4170" y="2"/>
                    <a:pt x="4098" y="6"/>
                  </a:cubicBezTo>
                  <a:cubicBezTo>
                    <a:pt x="2105" y="117"/>
                    <a:pt x="396" y="1614"/>
                    <a:pt x="1" y="3658"/>
                  </a:cubicBezTo>
                  <a:cubicBezTo>
                    <a:pt x="92" y="3465"/>
                    <a:pt x="476" y="2767"/>
                    <a:pt x="1326" y="2433"/>
                  </a:cubicBezTo>
                  <a:cubicBezTo>
                    <a:pt x="1667" y="2298"/>
                    <a:pt x="1987" y="2259"/>
                    <a:pt x="2247" y="2259"/>
                  </a:cubicBezTo>
                  <a:cubicBezTo>
                    <a:pt x="2474" y="2259"/>
                    <a:pt x="2654" y="2289"/>
                    <a:pt x="2763" y="2312"/>
                  </a:cubicBezTo>
                  <a:cubicBezTo>
                    <a:pt x="2853" y="2201"/>
                    <a:pt x="3339" y="1655"/>
                    <a:pt x="4168" y="1574"/>
                  </a:cubicBezTo>
                  <a:cubicBezTo>
                    <a:pt x="4233" y="1568"/>
                    <a:pt x="4296" y="1565"/>
                    <a:pt x="4357" y="1565"/>
                  </a:cubicBezTo>
                  <a:cubicBezTo>
                    <a:pt x="5044" y="1565"/>
                    <a:pt x="5514" y="1906"/>
                    <a:pt x="5635" y="1999"/>
                  </a:cubicBezTo>
                  <a:cubicBezTo>
                    <a:pt x="5805" y="1914"/>
                    <a:pt x="6144" y="1780"/>
                    <a:pt x="6588" y="1780"/>
                  </a:cubicBezTo>
                  <a:cubicBezTo>
                    <a:pt x="6674" y="1780"/>
                    <a:pt x="6765" y="1785"/>
                    <a:pt x="6859" y="1796"/>
                  </a:cubicBezTo>
                  <a:cubicBezTo>
                    <a:pt x="7760" y="1907"/>
                    <a:pt x="8275" y="2545"/>
                    <a:pt x="8376" y="2687"/>
                  </a:cubicBezTo>
                  <a:cubicBezTo>
                    <a:pt x="7648" y="1044"/>
                    <a:pt x="6042" y="0"/>
                    <a:pt x="4313" y="0"/>
                  </a:cubicBezTo>
                  <a:close/>
                </a:path>
              </a:pathLst>
            </a:custGeom>
            <a:solidFill>
              <a:srgbClr val="E65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97" name="Google Shape;597;p37"/>
            <p:cNvSpPr/>
            <p:nvPr/>
          </p:nvSpPr>
          <p:spPr>
            <a:xfrm>
              <a:off x="1875841" y="1652141"/>
              <a:ext cx="265705" cy="111673"/>
            </a:xfrm>
            <a:custGeom>
              <a:avLst/>
              <a:gdLst/>
              <a:ahLst/>
              <a:cxnLst/>
              <a:rect l="l" t="t" r="r" b="b"/>
              <a:pathLst>
                <a:path w="8468" h="3559" extrusionOk="0">
                  <a:moveTo>
                    <a:pt x="8422" y="1"/>
                  </a:moveTo>
                  <a:cubicBezTo>
                    <a:pt x="8412" y="1"/>
                    <a:pt x="8401" y="3"/>
                    <a:pt x="8396" y="8"/>
                  </a:cubicBezTo>
                  <a:lnTo>
                    <a:pt x="4199" y="3478"/>
                  </a:lnTo>
                  <a:lnTo>
                    <a:pt x="61" y="969"/>
                  </a:lnTo>
                  <a:cubicBezTo>
                    <a:pt x="55" y="966"/>
                    <a:pt x="50" y="965"/>
                    <a:pt x="45" y="965"/>
                  </a:cubicBezTo>
                  <a:cubicBezTo>
                    <a:pt x="30" y="965"/>
                    <a:pt x="18" y="975"/>
                    <a:pt x="11" y="989"/>
                  </a:cubicBezTo>
                  <a:cubicBezTo>
                    <a:pt x="0" y="999"/>
                    <a:pt x="0" y="1030"/>
                    <a:pt x="20" y="1040"/>
                  </a:cubicBezTo>
                  <a:lnTo>
                    <a:pt x="4188" y="3559"/>
                  </a:lnTo>
                  <a:lnTo>
                    <a:pt x="4208" y="3559"/>
                  </a:lnTo>
                  <a:cubicBezTo>
                    <a:pt x="4208" y="3559"/>
                    <a:pt x="4219" y="3559"/>
                    <a:pt x="4228" y="3548"/>
                  </a:cubicBezTo>
                  <a:lnTo>
                    <a:pt x="8447" y="69"/>
                  </a:lnTo>
                  <a:cubicBezTo>
                    <a:pt x="8457" y="48"/>
                    <a:pt x="8467" y="28"/>
                    <a:pt x="8447" y="8"/>
                  </a:cubicBezTo>
                  <a:cubicBezTo>
                    <a:pt x="8442" y="3"/>
                    <a:pt x="8432" y="1"/>
                    <a:pt x="8422" y="1"/>
                  </a:cubicBezTo>
                  <a:close/>
                </a:path>
              </a:pathLst>
            </a:custGeom>
            <a:solidFill>
              <a:srgbClr val="343B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98" name="Google Shape;598;p37"/>
            <p:cNvSpPr/>
            <p:nvPr/>
          </p:nvSpPr>
          <p:spPr>
            <a:xfrm>
              <a:off x="1962506" y="1630365"/>
              <a:ext cx="92689" cy="133449"/>
            </a:xfrm>
            <a:custGeom>
              <a:avLst/>
              <a:gdLst/>
              <a:ahLst/>
              <a:cxnLst/>
              <a:rect l="l" t="t" r="r" b="b"/>
              <a:pathLst>
                <a:path w="2954" h="4253" extrusionOk="0">
                  <a:moveTo>
                    <a:pt x="2907" y="0"/>
                  </a:moveTo>
                  <a:cubicBezTo>
                    <a:pt x="2893" y="0"/>
                    <a:pt x="2880" y="10"/>
                    <a:pt x="2873" y="24"/>
                  </a:cubicBezTo>
                  <a:lnTo>
                    <a:pt x="1446" y="4101"/>
                  </a:lnTo>
                  <a:lnTo>
                    <a:pt x="81" y="348"/>
                  </a:lnTo>
                  <a:cubicBezTo>
                    <a:pt x="71" y="328"/>
                    <a:pt x="50" y="317"/>
                    <a:pt x="30" y="317"/>
                  </a:cubicBezTo>
                  <a:cubicBezTo>
                    <a:pt x="10" y="328"/>
                    <a:pt x="0" y="348"/>
                    <a:pt x="10" y="368"/>
                  </a:cubicBezTo>
                  <a:lnTo>
                    <a:pt x="1406" y="4233"/>
                  </a:lnTo>
                  <a:cubicBezTo>
                    <a:pt x="1416" y="4242"/>
                    <a:pt x="1426" y="4253"/>
                    <a:pt x="1446" y="4253"/>
                  </a:cubicBezTo>
                  <a:cubicBezTo>
                    <a:pt x="1457" y="4253"/>
                    <a:pt x="1477" y="4242"/>
                    <a:pt x="1477" y="4233"/>
                  </a:cubicBezTo>
                  <a:lnTo>
                    <a:pt x="2943" y="54"/>
                  </a:lnTo>
                  <a:cubicBezTo>
                    <a:pt x="2954" y="34"/>
                    <a:pt x="2943" y="14"/>
                    <a:pt x="2923" y="4"/>
                  </a:cubicBezTo>
                  <a:cubicBezTo>
                    <a:pt x="2918" y="1"/>
                    <a:pt x="2912" y="0"/>
                    <a:pt x="2907" y="0"/>
                  </a:cubicBezTo>
                  <a:close/>
                </a:path>
              </a:pathLst>
            </a:custGeom>
            <a:solidFill>
              <a:srgbClr val="343B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99" name="Google Shape;599;p37"/>
            <p:cNvSpPr/>
            <p:nvPr/>
          </p:nvSpPr>
          <p:spPr>
            <a:xfrm>
              <a:off x="1950112" y="1671532"/>
              <a:ext cx="106683" cy="92281"/>
            </a:xfrm>
            <a:custGeom>
              <a:avLst/>
              <a:gdLst/>
              <a:ahLst/>
              <a:cxnLst/>
              <a:rect l="l" t="t" r="r" b="b"/>
              <a:pathLst>
                <a:path w="3400" h="2941" extrusionOk="0">
                  <a:moveTo>
                    <a:pt x="3344" y="0"/>
                  </a:moveTo>
                  <a:cubicBezTo>
                    <a:pt x="3334" y="0"/>
                    <a:pt x="3324" y="5"/>
                    <a:pt x="3318" y="17"/>
                  </a:cubicBezTo>
                  <a:lnTo>
                    <a:pt x="1832" y="2829"/>
                  </a:lnTo>
                  <a:lnTo>
                    <a:pt x="81" y="473"/>
                  </a:lnTo>
                  <a:cubicBezTo>
                    <a:pt x="69" y="461"/>
                    <a:pt x="57" y="456"/>
                    <a:pt x="45" y="456"/>
                  </a:cubicBezTo>
                  <a:cubicBezTo>
                    <a:pt x="37" y="456"/>
                    <a:pt x="29" y="458"/>
                    <a:pt x="20" y="462"/>
                  </a:cubicBezTo>
                  <a:cubicBezTo>
                    <a:pt x="11" y="473"/>
                    <a:pt x="0" y="503"/>
                    <a:pt x="20" y="513"/>
                  </a:cubicBezTo>
                  <a:lnTo>
                    <a:pt x="1811" y="2930"/>
                  </a:lnTo>
                  <a:cubicBezTo>
                    <a:pt x="1811" y="2941"/>
                    <a:pt x="1821" y="2941"/>
                    <a:pt x="1841" y="2941"/>
                  </a:cubicBezTo>
                  <a:cubicBezTo>
                    <a:pt x="1852" y="2941"/>
                    <a:pt x="1861" y="2930"/>
                    <a:pt x="1872" y="2921"/>
                  </a:cubicBezTo>
                  <a:lnTo>
                    <a:pt x="3389" y="57"/>
                  </a:lnTo>
                  <a:cubicBezTo>
                    <a:pt x="3399" y="37"/>
                    <a:pt x="3389" y="17"/>
                    <a:pt x="3369" y="7"/>
                  </a:cubicBezTo>
                  <a:cubicBezTo>
                    <a:pt x="3361" y="3"/>
                    <a:pt x="3352" y="0"/>
                    <a:pt x="3344" y="0"/>
                  </a:cubicBezTo>
                  <a:close/>
                </a:path>
              </a:pathLst>
            </a:custGeom>
            <a:solidFill>
              <a:srgbClr val="343B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00" name="Google Shape;600;p37"/>
            <p:cNvSpPr/>
            <p:nvPr/>
          </p:nvSpPr>
          <p:spPr>
            <a:xfrm>
              <a:off x="1929497" y="1741567"/>
              <a:ext cx="186665" cy="101914"/>
            </a:xfrm>
            <a:custGeom>
              <a:avLst/>
              <a:gdLst/>
              <a:ahLst/>
              <a:cxnLst/>
              <a:rect l="l" t="t" r="r" b="b"/>
              <a:pathLst>
                <a:path w="5949" h="3248" extrusionOk="0">
                  <a:moveTo>
                    <a:pt x="5614" y="1"/>
                  </a:moveTo>
                  <a:lnTo>
                    <a:pt x="0" y="759"/>
                  </a:lnTo>
                  <a:lnTo>
                    <a:pt x="61" y="3247"/>
                  </a:lnTo>
                  <a:lnTo>
                    <a:pt x="5948" y="2681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01" name="Google Shape;601;p37"/>
            <p:cNvSpPr/>
            <p:nvPr/>
          </p:nvSpPr>
          <p:spPr>
            <a:xfrm>
              <a:off x="1929497" y="1756189"/>
              <a:ext cx="70160" cy="87292"/>
            </a:xfrm>
            <a:custGeom>
              <a:avLst/>
              <a:gdLst/>
              <a:ahLst/>
              <a:cxnLst/>
              <a:rect l="l" t="t" r="r" b="b"/>
              <a:pathLst>
                <a:path w="2236" h="2782" extrusionOk="0">
                  <a:moveTo>
                    <a:pt x="2124" y="0"/>
                  </a:moveTo>
                  <a:lnTo>
                    <a:pt x="0" y="293"/>
                  </a:lnTo>
                  <a:lnTo>
                    <a:pt x="61" y="2781"/>
                  </a:lnTo>
                  <a:lnTo>
                    <a:pt x="2235" y="2569"/>
                  </a:lnTo>
                  <a:lnTo>
                    <a:pt x="212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02" name="Google Shape;602;p37"/>
            <p:cNvSpPr/>
            <p:nvPr/>
          </p:nvSpPr>
          <p:spPr>
            <a:xfrm>
              <a:off x="1994856" y="1754902"/>
              <a:ext cx="6056" cy="83182"/>
            </a:xfrm>
            <a:custGeom>
              <a:avLst/>
              <a:gdLst/>
              <a:ahLst/>
              <a:cxnLst/>
              <a:rect l="l" t="t" r="r" b="b"/>
              <a:pathLst>
                <a:path w="193" h="2651" extrusionOk="0">
                  <a:moveTo>
                    <a:pt x="31" y="1"/>
                  </a:moveTo>
                  <a:cubicBezTo>
                    <a:pt x="11" y="10"/>
                    <a:pt x="1" y="21"/>
                    <a:pt x="1" y="41"/>
                  </a:cubicBezTo>
                  <a:lnTo>
                    <a:pt x="112" y="2610"/>
                  </a:lnTo>
                  <a:cubicBezTo>
                    <a:pt x="112" y="2631"/>
                    <a:pt x="132" y="2651"/>
                    <a:pt x="152" y="2651"/>
                  </a:cubicBezTo>
                  <a:cubicBezTo>
                    <a:pt x="172" y="2651"/>
                    <a:pt x="193" y="2631"/>
                    <a:pt x="193" y="2610"/>
                  </a:cubicBezTo>
                  <a:lnTo>
                    <a:pt x="71" y="41"/>
                  </a:lnTo>
                  <a:cubicBezTo>
                    <a:pt x="71" y="21"/>
                    <a:pt x="62" y="1"/>
                    <a:pt x="3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03" name="Google Shape;603;p37"/>
            <p:cNvSpPr/>
            <p:nvPr/>
          </p:nvSpPr>
          <p:spPr>
            <a:xfrm>
              <a:off x="2024382" y="1755624"/>
              <a:ext cx="73361" cy="69062"/>
            </a:xfrm>
            <a:custGeom>
              <a:avLst/>
              <a:gdLst/>
              <a:ahLst/>
              <a:cxnLst/>
              <a:rect l="l" t="t" r="r" b="b"/>
              <a:pathLst>
                <a:path w="2338" h="2201" extrusionOk="0">
                  <a:moveTo>
                    <a:pt x="1172" y="0"/>
                  </a:moveTo>
                  <a:cubicBezTo>
                    <a:pt x="1129" y="0"/>
                    <a:pt x="1086" y="3"/>
                    <a:pt x="1043" y="8"/>
                  </a:cubicBezTo>
                  <a:cubicBezTo>
                    <a:pt x="436" y="79"/>
                    <a:pt x="0" y="625"/>
                    <a:pt x="71" y="1232"/>
                  </a:cubicBezTo>
                  <a:cubicBezTo>
                    <a:pt x="137" y="1794"/>
                    <a:pt x="610" y="2200"/>
                    <a:pt x="1162" y="2200"/>
                  </a:cubicBezTo>
                  <a:cubicBezTo>
                    <a:pt x="1206" y="2200"/>
                    <a:pt x="1250" y="2198"/>
                    <a:pt x="1295" y="2193"/>
                  </a:cubicBezTo>
                  <a:cubicBezTo>
                    <a:pt x="1902" y="2122"/>
                    <a:pt x="2337" y="1576"/>
                    <a:pt x="2266" y="979"/>
                  </a:cubicBezTo>
                  <a:cubicBezTo>
                    <a:pt x="2201" y="415"/>
                    <a:pt x="1725" y="0"/>
                    <a:pt x="1172" y="0"/>
                  </a:cubicBezTo>
                  <a:close/>
                </a:path>
              </a:pathLst>
            </a:custGeom>
            <a:solidFill>
              <a:srgbClr val="F9EA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04" name="Google Shape;604;p37"/>
            <p:cNvSpPr/>
            <p:nvPr/>
          </p:nvSpPr>
          <p:spPr>
            <a:xfrm>
              <a:off x="2039318" y="1767579"/>
              <a:ext cx="40006" cy="42265"/>
            </a:xfrm>
            <a:custGeom>
              <a:avLst/>
              <a:gdLst/>
              <a:ahLst/>
              <a:cxnLst/>
              <a:rect l="l" t="t" r="r" b="b"/>
              <a:pathLst>
                <a:path w="1275" h="1347" extrusionOk="0">
                  <a:moveTo>
                    <a:pt x="982" y="0"/>
                  </a:moveTo>
                  <a:cubicBezTo>
                    <a:pt x="936" y="0"/>
                    <a:pt x="891" y="11"/>
                    <a:pt x="850" y="31"/>
                  </a:cubicBezTo>
                  <a:cubicBezTo>
                    <a:pt x="728" y="72"/>
                    <a:pt x="688" y="183"/>
                    <a:pt x="607" y="264"/>
                  </a:cubicBezTo>
                  <a:cubicBezTo>
                    <a:pt x="544" y="156"/>
                    <a:pt x="553" y="24"/>
                    <a:pt x="414" y="24"/>
                  </a:cubicBezTo>
                  <a:cubicBezTo>
                    <a:pt x="396" y="24"/>
                    <a:pt x="376" y="27"/>
                    <a:pt x="354" y="31"/>
                  </a:cubicBezTo>
                  <a:cubicBezTo>
                    <a:pt x="263" y="42"/>
                    <a:pt x="182" y="112"/>
                    <a:pt x="131" y="193"/>
                  </a:cubicBezTo>
                  <a:cubicBezTo>
                    <a:pt x="0" y="395"/>
                    <a:pt x="50" y="669"/>
                    <a:pt x="172" y="871"/>
                  </a:cubicBezTo>
                  <a:cubicBezTo>
                    <a:pt x="304" y="1073"/>
                    <a:pt x="506" y="1215"/>
                    <a:pt x="698" y="1346"/>
                  </a:cubicBezTo>
                  <a:cubicBezTo>
                    <a:pt x="890" y="1144"/>
                    <a:pt x="1052" y="901"/>
                    <a:pt x="1174" y="649"/>
                  </a:cubicBezTo>
                  <a:cubicBezTo>
                    <a:pt x="1214" y="557"/>
                    <a:pt x="1254" y="456"/>
                    <a:pt x="1264" y="355"/>
                  </a:cubicBezTo>
                  <a:cubicBezTo>
                    <a:pt x="1275" y="254"/>
                    <a:pt x="1244" y="143"/>
                    <a:pt x="1163" y="72"/>
                  </a:cubicBezTo>
                  <a:cubicBezTo>
                    <a:pt x="1115" y="23"/>
                    <a:pt x="1049" y="0"/>
                    <a:pt x="98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605" name="Google Shape;605;p37"/>
          <p:cNvSpPr txBox="1">
            <a:spLocks noGrp="1"/>
          </p:cNvSpPr>
          <p:nvPr>
            <p:ph type="title"/>
          </p:nvPr>
        </p:nvSpPr>
        <p:spPr>
          <a:xfrm>
            <a:off x="-60422" y="355595"/>
            <a:ext cx="8253746" cy="848004"/>
          </a:xfrm>
          <a:prstGeom prst="rect">
            <a:avLst/>
          </a:prstGeom>
        </p:spPr>
        <p:txBody>
          <a:bodyPr spcFirstLastPara="1" wrap="square" lIns="91247" tIns="91247" rIns="91247" bIns="91247" anchor="t" anchorCtr="0">
            <a:noAutofit/>
          </a:bodyPr>
          <a:lstStyle/>
          <a:p>
            <a:pPr algn="ctr"/>
            <a:r>
              <a:rPr lang="ru-RU" sz="2400" dirty="0"/>
              <a:t>Сколько людей вступила в ряды волонтёрского корпуса ВГПУ</a:t>
            </a:r>
          </a:p>
        </p:txBody>
      </p:sp>
      <p:graphicFrame>
        <p:nvGraphicFramePr>
          <p:cNvPr id="18" name="Диаграмма 17"/>
          <p:cNvGraphicFramePr/>
          <p:nvPr>
            <p:extLst>
              <p:ext uri="{D42A27DB-BD31-4B8C-83A1-F6EECF244321}">
                <p14:modId xmlns:p14="http://schemas.microsoft.com/office/powerpoint/2010/main" val="2230775508"/>
              </p:ext>
            </p:extLst>
          </p:nvPr>
        </p:nvGraphicFramePr>
        <p:xfrm>
          <a:off x="673663" y="1470956"/>
          <a:ext cx="7684022" cy="33330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716786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7" name="Google Shape;2157;p62"/>
          <p:cNvSpPr/>
          <p:nvPr/>
        </p:nvSpPr>
        <p:spPr>
          <a:xfrm>
            <a:off x="87688" y="1364413"/>
            <a:ext cx="3624093" cy="2519714"/>
          </a:xfrm>
          <a:prstGeom prst="roundRect">
            <a:avLst>
              <a:gd name="adj" fmla="val 50000"/>
            </a:avLst>
          </a:prstGeom>
          <a:solidFill>
            <a:schemeClr val="lt2"/>
          </a:solidFill>
          <a:ln w="762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91247" tIns="91247" rIns="91247" bIns="91247" anchor="ctr" anchorCtr="0">
            <a:noAutofit/>
          </a:bodyPr>
          <a:lstStyle/>
          <a:p>
            <a:endParaRPr/>
          </a:p>
        </p:txBody>
      </p:sp>
      <p:sp>
        <p:nvSpPr>
          <p:cNvPr id="2159" name="Google Shape;2159;p62"/>
          <p:cNvSpPr txBox="1">
            <a:spLocks noGrp="1"/>
          </p:cNvSpPr>
          <p:nvPr>
            <p:ph type="title"/>
          </p:nvPr>
        </p:nvSpPr>
        <p:spPr>
          <a:xfrm>
            <a:off x="0" y="445025"/>
            <a:ext cx="8424000" cy="680760"/>
          </a:xfrm>
          <a:prstGeom prst="rect">
            <a:avLst/>
          </a:prstGeom>
        </p:spPr>
        <p:txBody>
          <a:bodyPr spcFirstLastPara="1" wrap="square" lIns="91247" tIns="91247" rIns="91247" bIns="91247" anchor="t" anchorCtr="0">
            <a:noAutofit/>
          </a:bodyPr>
          <a:lstStyle/>
          <a:p>
            <a:pPr algn="ctr"/>
            <a:r>
              <a:rPr lang="ru-RU" sz="4000" dirty="0"/>
              <a:t>СПАСИБО ЗА ВНИМАНИЕ!!!</a:t>
            </a:r>
            <a:endParaRPr sz="4000" dirty="0"/>
          </a:p>
        </p:txBody>
      </p:sp>
      <p:sp>
        <p:nvSpPr>
          <p:cNvPr id="2160" name="Google Shape;2160;p62"/>
          <p:cNvSpPr txBox="1">
            <a:spLocks noGrp="1"/>
          </p:cNvSpPr>
          <p:nvPr>
            <p:ph type="subTitle" idx="1"/>
          </p:nvPr>
        </p:nvSpPr>
        <p:spPr>
          <a:xfrm>
            <a:off x="468425" y="1568677"/>
            <a:ext cx="3214615" cy="2109364"/>
          </a:xfrm>
          <a:prstGeom prst="rect">
            <a:avLst/>
          </a:prstGeom>
        </p:spPr>
        <p:txBody>
          <a:bodyPr spcFirstLastPara="1" wrap="square" lIns="91247" tIns="91247" rIns="91247" bIns="91247" anchor="t" anchorCtr="0">
            <a:noAutofit/>
          </a:bodyPr>
          <a:lstStyle/>
          <a:p>
            <a:pPr marL="0" indent="0" algn="l"/>
            <a:r>
              <a:rPr lang="ru-RU" dirty="0"/>
              <a:t>#</a:t>
            </a:r>
            <a:r>
              <a:rPr lang="ru-RU" dirty="0" err="1" smtClean="0"/>
              <a:t>ФениксДобра</a:t>
            </a:r>
            <a:endParaRPr lang="ru-RU" dirty="0" smtClean="0"/>
          </a:p>
          <a:p>
            <a:pPr marL="0" indent="0" algn="l"/>
            <a:r>
              <a:rPr lang="en-GB" dirty="0"/>
              <a:t>#mol36</a:t>
            </a:r>
          </a:p>
          <a:p>
            <a:pPr marL="0" indent="0" algn="l"/>
            <a:r>
              <a:rPr lang="ru-RU" dirty="0"/>
              <a:t>#ВГПУ</a:t>
            </a:r>
          </a:p>
          <a:p>
            <a:pPr marL="0" indent="0" algn="l"/>
            <a:r>
              <a:rPr lang="ru-RU" dirty="0"/>
              <a:t>#</a:t>
            </a:r>
            <a:r>
              <a:rPr lang="ru-RU" dirty="0" err="1"/>
              <a:t>ВолонтерыПобедыВГПУ</a:t>
            </a:r>
            <a:endParaRPr lang="ru-RU" dirty="0"/>
          </a:p>
          <a:p>
            <a:pPr marL="0" indent="0" algn="l"/>
            <a:r>
              <a:rPr lang="ru-RU" dirty="0"/>
              <a:t>#</a:t>
            </a:r>
            <a:r>
              <a:rPr lang="ru-RU" dirty="0" err="1"/>
              <a:t>ФениксНаПодъёме</a:t>
            </a:r>
            <a:endParaRPr lang="ru-RU" dirty="0"/>
          </a:p>
          <a:p>
            <a:pPr marL="0" indent="0" algn="l"/>
            <a:r>
              <a:rPr lang="ru-RU" dirty="0"/>
              <a:t>#</a:t>
            </a:r>
            <a:r>
              <a:rPr lang="ru-RU" dirty="0" err="1"/>
              <a:t>ХочувВоронеж</a:t>
            </a:r>
            <a:endParaRPr lang="ru-RU" dirty="0"/>
          </a:p>
          <a:p>
            <a:pPr marL="0" indent="0" algn="l"/>
            <a:endParaRPr lang="ru-RU" dirty="0"/>
          </a:p>
        </p:txBody>
      </p:sp>
      <p:sp>
        <p:nvSpPr>
          <p:cNvPr id="2162" name="Google Shape;2162;p62"/>
          <p:cNvSpPr txBox="1">
            <a:spLocks noGrp="1"/>
          </p:cNvSpPr>
          <p:nvPr>
            <p:ph type="subTitle" idx="3"/>
          </p:nvPr>
        </p:nvSpPr>
        <p:spPr>
          <a:xfrm>
            <a:off x="6186000" y="2381200"/>
            <a:ext cx="2466600" cy="440400"/>
          </a:xfrm>
          <a:prstGeom prst="rect">
            <a:avLst/>
          </a:prstGeom>
        </p:spPr>
        <p:txBody>
          <a:bodyPr spcFirstLastPara="1" wrap="square" lIns="91247" tIns="91247" rIns="91247" bIns="91247" anchor="t" anchorCtr="0">
            <a:noAutofit/>
          </a:bodyPr>
          <a:lstStyle/>
          <a:p>
            <a:pPr marL="0" indent="0"/>
            <a:r>
              <a:rPr lang="en" dirty="0"/>
              <a:t>James Smith</a:t>
            </a:r>
            <a:endParaRPr dirty="0"/>
          </a:p>
        </p:txBody>
      </p:sp>
      <p:sp>
        <p:nvSpPr>
          <p:cNvPr id="2164" name="Google Shape;2164;p62"/>
          <p:cNvSpPr/>
          <p:nvPr/>
        </p:nvSpPr>
        <p:spPr>
          <a:xfrm>
            <a:off x="4993167" y="-34095"/>
            <a:ext cx="4201025" cy="679475"/>
          </a:xfrm>
          <a:custGeom>
            <a:avLst/>
            <a:gdLst/>
            <a:ahLst/>
            <a:cxnLst/>
            <a:rect l="l" t="t" r="r" b="b"/>
            <a:pathLst>
              <a:path w="168041" h="27179" extrusionOk="0">
                <a:moveTo>
                  <a:pt x="0" y="27179"/>
                </a:moveTo>
                <a:cubicBezTo>
                  <a:pt x="8707" y="18472"/>
                  <a:pt x="19666" y="10221"/>
                  <a:pt x="31855" y="8475"/>
                </a:cubicBezTo>
                <a:cubicBezTo>
                  <a:pt x="39930" y="7319"/>
                  <a:pt x="47743" y="14596"/>
                  <a:pt x="55819" y="13443"/>
                </a:cubicBezTo>
                <a:cubicBezTo>
                  <a:pt x="65911" y="12003"/>
                  <a:pt x="73095" y="0"/>
                  <a:pt x="83290" y="0"/>
                </a:cubicBezTo>
                <a:cubicBezTo>
                  <a:pt x="87639" y="0"/>
                  <a:pt x="92515" y="723"/>
                  <a:pt x="95856" y="3507"/>
                </a:cubicBezTo>
                <a:cubicBezTo>
                  <a:pt x="100092" y="7037"/>
                  <a:pt x="104763" y="14319"/>
                  <a:pt x="109884" y="12274"/>
                </a:cubicBezTo>
                <a:cubicBezTo>
                  <a:pt x="112042" y="11412"/>
                  <a:pt x="115326" y="8072"/>
                  <a:pt x="113683" y="6429"/>
                </a:cubicBezTo>
                <a:cubicBezTo>
                  <a:pt x="112196" y="4942"/>
                  <a:pt x="109541" y="4303"/>
                  <a:pt x="107546" y="4968"/>
                </a:cubicBezTo>
                <a:cubicBezTo>
                  <a:pt x="104852" y="5867"/>
                  <a:pt x="104306" y="11867"/>
                  <a:pt x="106669" y="13443"/>
                </a:cubicBezTo>
                <a:cubicBezTo>
                  <a:pt x="123809" y="24873"/>
                  <a:pt x="163032" y="765"/>
                  <a:pt x="168041" y="20749"/>
                </a:cubicBezTo>
              </a:path>
            </a:pathLst>
          </a:custGeom>
          <a:noFill/>
          <a:ln w="19050" cap="flat" cmpd="sng">
            <a:solidFill>
              <a:schemeClr val="accent5"/>
            </a:solidFill>
            <a:prstDash val="dot"/>
            <a:round/>
            <a:headEnd type="none" w="med" len="med"/>
            <a:tailEnd type="none" w="med" len="med"/>
          </a:ln>
        </p:spPr>
      </p:sp>
      <p:grpSp>
        <p:nvGrpSpPr>
          <p:cNvPr id="2165" name="Google Shape;2165;p62"/>
          <p:cNvGrpSpPr/>
          <p:nvPr/>
        </p:nvGrpSpPr>
        <p:grpSpPr>
          <a:xfrm>
            <a:off x="7670686" y="16896"/>
            <a:ext cx="1233110" cy="1256957"/>
            <a:chOff x="1856136" y="1549944"/>
            <a:chExt cx="306652" cy="312583"/>
          </a:xfrm>
        </p:grpSpPr>
        <p:sp>
          <p:nvSpPr>
            <p:cNvPr id="2166" name="Google Shape;2166;p62"/>
            <p:cNvSpPr/>
            <p:nvPr/>
          </p:nvSpPr>
          <p:spPr>
            <a:xfrm>
              <a:off x="1856136" y="1549944"/>
              <a:ext cx="306652" cy="312583"/>
            </a:xfrm>
            <a:custGeom>
              <a:avLst/>
              <a:gdLst/>
              <a:ahLst/>
              <a:cxnLst/>
              <a:rect l="l" t="t" r="r" b="b"/>
              <a:pathLst>
                <a:path w="9773" h="9962" extrusionOk="0">
                  <a:moveTo>
                    <a:pt x="7598" y="3649"/>
                  </a:moveTo>
                  <a:lnTo>
                    <a:pt x="6931" y="4206"/>
                  </a:lnTo>
                  <a:cubicBezTo>
                    <a:pt x="6951" y="4155"/>
                    <a:pt x="6971" y="4105"/>
                    <a:pt x="6981" y="4054"/>
                  </a:cubicBezTo>
                  <a:cubicBezTo>
                    <a:pt x="7062" y="3943"/>
                    <a:pt x="7143" y="3862"/>
                    <a:pt x="7244" y="3801"/>
                  </a:cubicBezTo>
                  <a:cubicBezTo>
                    <a:pt x="7355" y="3720"/>
                    <a:pt x="7477" y="3680"/>
                    <a:pt x="7598" y="3649"/>
                  </a:cubicBezTo>
                  <a:close/>
                  <a:moveTo>
                    <a:pt x="5039" y="4246"/>
                  </a:moveTo>
                  <a:lnTo>
                    <a:pt x="4827" y="4853"/>
                  </a:lnTo>
                  <a:lnTo>
                    <a:pt x="4614" y="4287"/>
                  </a:lnTo>
                  <a:cubicBezTo>
                    <a:pt x="4654" y="4276"/>
                    <a:pt x="4685" y="4267"/>
                    <a:pt x="4715" y="4267"/>
                  </a:cubicBezTo>
                  <a:cubicBezTo>
                    <a:pt x="4827" y="4256"/>
                    <a:pt x="4928" y="4246"/>
                    <a:pt x="5039" y="4246"/>
                  </a:cubicBezTo>
                  <a:close/>
                  <a:moveTo>
                    <a:pt x="5002" y="0"/>
                  </a:moveTo>
                  <a:cubicBezTo>
                    <a:pt x="4913" y="0"/>
                    <a:pt x="4824" y="3"/>
                    <a:pt x="4735" y="8"/>
                  </a:cubicBezTo>
                  <a:cubicBezTo>
                    <a:pt x="4179" y="38"/>
                    <a:pt x="3633" y="160"/>
                    <a:pt x="3117" y="382"/>
                  </a:cubicBezTo>
                  <a:cubicBezTo>
                    <a:pt x="2611" y="594"/>
                    <a:pt x="2145" y="878"/>
                    <a:pt x="1731" y="1242"/>
                  </a:cubicBezTo>
                  <a:cubicBezTo>
                    <a:pt x="1316" y="1616"/>
                    <a:pt x="962" y="2041"/>
                    <a:pt x="679" y="2516"/>
                  </a:cubicBezTo>
                  <a:cubicBezTo>
                    <a:pt x="426" y="2952"/>
                    <a:pt x="234" y="3427"/>
                    <a:pt x="122" y="3923"/>
                  </a:cubicBezTo>
                  <a:lnTo>
                    <a:pt x="113" y="3923"/>
                  </a:lnTo>
                  <a:cubicBezTo>
                    <a:pt x="21" y="4074"/>
                    <a:pt x="1" y="4246"/>
                    <a:pt x="41" y="4418"/>
                  </a:cubicBezTo>
                  <a:cubicBezTo>
                    <a:pt x="82" y="4590"/>
                    <a:pt x="183" y="4732"/>
                    <a:pt x="335" y="4823"/>
                  </a:cubicBezTo>
                  <a:lnTo>
                    <a:pt x="2631" y="6209"/>
                  </a:lnTo>
                  <a:lnTo>
                    <a:pt x="2257" y="6259"/>
                  </a:lnTo>
                  <a:cubicBezTo>
                    <a:pt x="1943" y="6300"/>
                    <a:pt x="1711" y="6563"/>
                    <a:pt x="1721" y="6877"/>
                  </a:cubicBezTo>
                  <a:lnTo>
                    <a:pt x="1781" y="9365"/>
                  </a:lnTo>
                  <a:cubicBezTo>
                    <a:pt x="1792" y="9537"/>
                    <a:pt x="1862" y="9698"/>
                    <a:pt x="1984" y="9810"/>
                  </a:cubicBezTo>
                  <a:cubicBezTo>
                    <a:pt x="2105" y="9911"/>
                    <a:pt x="2247" y="9961"/>
                    <a:pt x="2399" y="9961"/>
                  </a:cubicBezTo>
                  <a:lnTo>
                    <a:pt x="2449" y="9961"/>
                  </a:lnTo>
                  <a:lnTo>
                    <a:pt x="4411" y="9770"/>
                  </a:lnTo>
                  <a:cubicBezTo>
                    <a:pt x="4462" y="9790"/>
                    <a:pt x="4523" y="9790"/>
                    <a:pt x="4573" y="9790"/>
                  </a:cubicBezTo>
                  <a:lnTo>
                    <a:pt x="4624" y="9790"/>
                  </a:lnTo>
                  <a:cubicBezTo>
                    <a:pt x="4705" y="9790"/>
                    <a:pt x="4776" y="9770"/>
                    <a:pt x="4847" y="9729"/>
                  </a:cubicBezTo>
                  <a:lnTo>
                    <a:pt x="8347" y="9395"/>
                  </a:lnTo>
                  <a:cubicBezTo>
                    <a:pt x="8509" y="9385"/>
                    <a:pt x="8660" y="9304"/>
                    <a:pt x="8761" y="9172"/>
                  </a:cubicBezTo>
                  <a:cubicBezTo>
                    <a:pt x="8862" y="9041"/>
                    <a:pt x="8913" y="8879"/>
                    <a:pt x="8893" y="8718"/>
                  </a:cubicBezTo>
                  <a:lnTo>
                    <a:pt x="8559" y="6027"/>
                  </a:lnTo>
                  <a:cubicBezTo>
                    <a:pt x="8539" y="5865"/>
                    <a:pt x="8448" y="5713"/>
                    <a:pt x="8327" y="5622"/>
                  </a:cubicBezTo>
                  <a:cubicBezTo>
                    <a:pt x="8220" y="5541"/>
                    <a:pt x="8095" y="5492"/>
                    <a:pt x="7966" y="5492"/>
                  </a:cubicBezTo>
                  <a:cubicBezTo>
                    <a:pt x="7934" y="5492"/>
                    <a:pt x="7903" y="5495"/>
                    <a:pt x="7871" y="5501"/>
                  </a:cubicBezTo>
                  <a:lnTo>
                    <a:pt x="7315" y="5571"/>
                  </a:lnTo>
                  <a:lnTo>
                    <a:pt x="9460" y="3791"/>
                  </a:lnTo>
                  <a:cubicBezTo>
                    <a:pt x="9732" y="3568"/>
                    <a:pt x="9773" y="3154"/>
                    <a:pt x="9550" y="2880"/>
                  </a:cubicBezTo>
                  <a:cubicBezTo>
                    <a:pt x="9530" y="2860"/>
                    <a:pt x="9520" y="2850"/>
                    <a:pt x="9510" y="2830"/>
                  </a:cubicBezTo>
                  <a:cubicBezTo>
                    <a:pt x="9439" y="2689"/>
                    <a:pt x="9358" y="2547"/>
                    <a:pt x="9267" y="2405"/>
                  </a:cubicBezTo>
                  <a:lnTo>
                    <a:pt x="9267" y="2395"/>
                  </a:lnTo>
                  <a:cubicBezTo>
                    <a:pt x="8781" y="1637"/>
                    <a:pt x="8114" y="1009"/>
                    <a:pt x="7325" y="585"/>
                  </a:cubicBezTo>
                  <a:cubicBezTo>
                    <a:pt x="6606" y="202"/>
                    <a:pt x="5804" y="0"/>
                    <a:pt x="500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67" name="Google Shape;2167;p62"/>
            <p:cNvSpPr/>
            <p:nvPr/>
          </p:nvSpPr>
          <p:spPr>
            <a:xfrm>
              <a:off x="1877096" y="1608557"/>
              <a:ext cx="262849" cy="78444"/>
            </a:xfrm>
            <a:custGeom>
              <a:avLst/>
              <a:gdLst/>
              <a:ahLst/>
              <a:cxnLst/>
              <a:rect l="l" t="t" r="r" b="b"/>
              <a:pathLst>
                <a:path w="8377" h="2500" extrusionOk="0">
                  <a:moveTo>
                    <a:pt x="6717" y="1"/>
                  </a:moveTo>
                  <a:lnTo>
                    <a:pt x="861" y="740"/>
                  </a:lnTo>
                  <a:cubicBezTo>
                    <a:pt x="578" y="1286"/>
                    <a:pt x="284" y="1842"/>
                    <a:pt x="1" y="2399"/>
                  </a:cubicBezTo>
                  <a:cubicBezTo>
                    <a:pt x="179" y="2309"/>
                    <a:pt x="586" y="2129"/>
                    <a:pt x="1111" y="2129"/>
                  </a:cubicBezTo>
                  <a:cubicBezTo>
                    <a:pt x="1240" y="2129"/>
                    <a:pt x="1376" y="2140"/>
                    <a:pt x="1518" y="2166"/>
                  </a:cubicBezTo>
                  <a:cubicBezTo>
                    <a:pt x="1902" y="2237"/>
                    <a:pt x="2196" y="2378"/>
                    <a:pt x="2378" y="2500"/>
                  </a:cubicBezTo>
                  <a:cubicBezTo>
                    <a:pt x="2590" y="2318"/>
                    <a:pt x="3136" y="1903"/>
                    <a:pt x="3966" y="1792"/>
                  </a:cubicBezTo>
                  <a:cubicBezTo>
                    <a:pt x="4110" y="1772"/>
                    <a:pt x="4249" y="1764"/>
                    <a:pt x="4380" y="1764"/>
                  </a:cubicBezTo>
                  <a:cubicBezTo>
                    <a:pt x="5002" y="1764"/>
                    <a:pt x="5467" y="1953"/>
                    <a:pt x="5676" y="2044"/>
                  </a:cubicBezTo>
                  <a:cubicBezTo>
                    <a:pt x="5787" y="1852"/>
                    <a:pt x="5959" y="1610"/>
                    <a:pt x="6242" y="1417"/>
                  </a:cubicBezTo>
                  <a:cubicBezTo>
                    <a:pt x="6552" y="1210"/>
                    <a:pt x="6891" y="1141"/>
                    <a:pt x="7205" y="1141"/>
                  </a:cubicBezTo>
                  <a:cubicBezTo>
                    <a:pt x="7813" y="1141"/>
                    <a:pt x="8330" y="1401"/>
                    <a:pt x="8376" y="1428"/>
                  </a:cubicBezTo>
                  <a:lnTo>
                    <a:pt x="8083" y="861"/>
                  </a:lnTo>
                  <a:lnTo>
                    <a:pt x="6717" y="1"/>
                  </a:lnTo>
                  <a:close/>
                </a:path>
              </a:pathLst>
            </a:custGeom>
            <a:solidFill>
              <a:srgbClr val="C64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68" name="Google Shape;2168;p62"/>
            <p:cNvSpPr/>
            <p:nvPr/>
          </p:nvSpPr>
          <p:spPr>
            <a:xfrm>
              <a:off x="1877096" y="1569053"/>
              <a:ext cx="262849" cy="114779"/>
            </a:xfrm>
            <a:custGeom>
              <a:avLst/>
              <a:gdLst/>
              <a:ahLst/>
              <a:cxnLst/>
              <a:rect l="l" t="t" r="r" b="b"/>
              <a:pathLst>
                <a:path w="8377" h="3658" extrusionOk="0">
                  <a:moveTo>
                    <a:pt x="4313" y="0"/>
                  </a:moveTo>
                  <a:cubicBezTo>
                    <a:pt x="4241" y="0"/>
                    <a:pt x="4170" y="2"/>
                    <a:pt x="4098" y="6"/>
                  </a:cubicBezTo>
                  <a:cubicBezTo>
                    <a:pt x="2105" y="117"/>
                    <a:pt x="396" y="1614"/>
                    <a:pt x="1" y="3658"/>
                  </a:cubicBezTo>
                  <a:cubicBezTo>
                    <a:pt x="92" y="3465"/>
                    <a:pt x="476" y="2767"/>
                    <a:pt x="1326" y="2433"/>
                  </a:cubicBezTo>
                  <a:cubicBezTo>
                    <a:pt x="1667" y="2298"/>
                    <a:pt x="1987" y="2259"/>
                    <a:pt x="2247" y="2259"/>
                  </a:cubicBezTo>
                  <a:cubicBezTo>
                    <a:pt x="2474" y="2259"/>
                    <a:pt x="2654" y="2289"/>
                    <a:pt x="2763" y="2312"/>
                  </a:cubicBezTo>
                  <a:cubicBezTo>
                    <a:pt x="2853" y="2201"/>
                    <a:pt x="3339" y="1655"/>
                    <a:pt x="4168" y="1574"/>
                  </a:cubicBezTo>
                  <a:cubicBezTo>
                    <a:pt x="4233" y="1568"/>
                    <a:pt x="4296" y="1565"/>
                    <a:pt x="4357" y="1565"/>
                  </a:cubicBezTo>
                  <a:cubicBezTo>
                    <a:pt x="5044" y="1565"/>
                    <a:pt x="5514" y="1906"/>
                    <a:pt x="5635" y="1999"/>
                  </a:cubicBezTo>
                  <a:cubicBezTo>
                    <a:pt x="5805" y="1914"/>
                    <a:pt x="6144" y="1780"/>
                    <a:pt x="6588" y="1780"/>
                  </a:cubicBezTo>
                  <a:cubicBezTo>
                    <a:pt x="6674" y="1780"/>
                    <a:pt x="6765" y="1785"/>
                    <a:pt x="6859" y="1796"/>
                  </a:cubicBezTo>
                  <a:cubicBezTo>
                    <a:pt x="7760" y="1907"/>
                    <a:pt x="8275" y="2545"/>
                    <a:pt x="8376" y="2687"/>
                  </a:cubicBezTo>
                  <a:cubicBezTo>
                    <a:pt x="7648" y="1044"/>
                    <a:pt x="6042" y="0"/>
                    <a:pt x="4313" y="0"/>
                  </a:cubicBezTo>
                  <a:close/>
                </a:path>
              </a:pathLst>
            </a:custGeom>
            <a:solidFill>
              <a:srgbClr val="E65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69" name="Google Shape;2169;p62"/>
            <p:cNvSpPr/>
            <p:nvPr/>
          </p:nvSpPr>
          <p:spPr>
            <a:xfrm>
              <a:off x="1875841" y="1652141"/>
              <a:ext cx="265705" cy="111673"/>
            </a:xfrm>
            <a:custGeom>
              <a:avLst/>
              <a:gdLst/>
              <a:ahLst/>
              <a:cxnLst/>
              <a:rect l="l" t="t" r="r" b="b"/>
              <a:pathLst>
                <a:path w="8468" h="3559" extrusionOk="0">
                  <a:moveTo>
                    <a:pt x="8422" y="1"/>
                  </a:moveTo>
                  <a:cubicBezTo>
                    <a:pt x="8412" y="1"/>
                    <a:pt x="8401" y="3"/>
                    <a:pt x="8396" y="8"/>
                  </a:cubicBezTo>
                  <a:lnTo>
                    <a:pt x="4199" y="3478"/>
                  </a:lnTo>
                  <a:lnTo>
                    <a:pt x="61" y="969"/>
                  </a:lnTo>
                  <a:cubicBezTo>
                    <a:pt x="55" y="966"/>
                    <a:pt x="50" y="965"/>
                    <a:pt x="45" y="965"/>
                  </a:cubicBezTo>
                  <a:cubicBezTo>
                    <a:pt x="30" y="965"/>
                    <a:pt x="18" y="975"/>
                    <a:pt x="11" y="989"/>
                  </a:cubicBezTo>
                  <a:cubicBezTo>
                    <a:pt x="0" y="999"/>
                    <a:pt x="0" y="1030"/>
                    <a:pt x="20" y="1040"/>
                  </a:cubicBezTo>
                  <a:lnTo>
                    <a:pt x="4188" y="3559"/>
                  </a:lnTo>
                  <a:lnTo>
                    <a:pt x="4208" y="3559"/>
                  </a:lnTo>
                  <a:cubicBezTo>
                    <a:pt x="4208" y="3559"/>
                    <a:pt x="4219" y="3559"/>
                    <a:pt x="4228" y="3548"/>
                  </a:cubicBezTo>
                  <a:lnTo>
                    <a:pt x="8447" y="69"/>
                  </a:lnTo>
                  <a:cubicBezTo>
                    <a:pt x="8457" y="48"/>
                    <a:pt x="8467" y="28"/>
                    <a:pt x="8447" y="8"/>
                  </a:cubicBezTo>
                  <a:cubicBezTo>
                    <a:pt x="8442" y="3"/>
                    <a:pt x="8432" y="1"/>
                    <a:pt x="8422" y="1"/>
                  </a:cubicBezTo>
                  <a:close/>
                </a:path>
              </a:pathLst>
            </a:custGeom>
            <a:solidFill>
              <a:srgbClr val="343B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70" name="Google Shape;2170;p62"/>
            <p:cNvSpPr/>
            <p:nvPr/>
          </p:nvSpPr>
          <p:spPr>
            <a:xfrm>
              <a:off x="1962506" y="1630365"/>
              <a:ext cx="92689" cy="133449"/>
            </a:xfrm>
            <a:custGeom>
              <a:avLst/>
              <a:gdLst/>
              <a:ahLst/>
              <a:cxnLst/>
              <a:rect l="l" t="t" r="r" b="b"/>
              <a:pathLst>
                <a:path w="2954" h="4253" extrusionOk="0">
                  <a:moveTo>
                    <a:pt x="2907" y="0"/>
                  </a:moveTo>
                  <a:cubicBezTo>
                    <a:pt x="2893" y="0"/>
                    <a:pt x="2880" y="10"/>
                    <a:pt x="2873" y="24"/>
                  </a:cubicBezTo>
                  <a:lnTo>
                    <a:pt x="1446" y="4101"/>
                  </a:lnTo>
                  <a:lnTo>
                    <a:pt x="81" y="348"/>
                  </a:lnTo>
                  <a:cubicBezTo>
                    <a:pt x="71" y="328"/>
                    <a:pt x="50" y="317"/>
                    <a:pt x="30" y="317"/>
                  </a:cubicBezTo>
                  <a:cubicBezTo>
                    <a:pt x="10" y="328"/>
                    <a:pt x="0" y="348"/>
                    <a:pt x="10" y="368"/>
                  </a:cubicBezTo>
                  <a:lnTo>
                    <a:pt x="1406" y="4233"/>
                  </a:lnTo>
                  <a:cubicBezTo>
                    <a:pt x="1416" y="4242"/>
                    <a:pt x="1426" y="4253"/>
                    <a:pt x="1446" y="4253"/>
                  </a:cubicBezTo>
                  <a:cubicBezTo>
                    <a:pt x="1457" y="4253"/>
                    <a:pt x="1477" y="4242"/>
                    <a:pt x="1477" y="4233"/>
                  </a:cubicBezTo>
                  <a:lnTo>
                    <a:pt x="2943" y="54"/>
                  </a:lnTo>
                  <a:cubicBezTo>
                    <a:pt x="2954" y="34"/>
                    <a:pt x="2943" y="14"/>
                    <a:pt x="2923" y="4"/>
                  </a:cubicBezTo>
                  <a:cubicBezTo>
                    <a:pt x="2918" y="1"/>
                    <a:pt x="2912" y="0"/>
                    <a:pt x="2907" y="0"/>
                  </a:cubicBezTo>
                  <a:close/>
                </a:path>
              </a:pathLst>
            </a:custGeom>
            <a:solidFill>
              <a:srgbClr val="343B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71" name="Google Shape;2171;p62"/>
            <p:cNvSpPr/>
            <p:nvPr/>
          </p:nvSpPr>
          <p:spPr>
            <a:xfrm>
              <a:off x="1950112" y="1671532"/>
              <a:ext cx="106683" cy="92281"/>
            </a:xfrm>
            <a:custGeom>
              <a:avLst/>
              <a:gdLst/>
              <a:ahLst/>
              <a:cxnLst/>
              <a:rect l="l" t="t" r="r" b="b"/>
              <a:pathLst>
                <a:path w="3400" h="2941" extrusionOk="0">
                  <a:moveTo>
                    <a:pt x="3344" y="0"/>
                  </a:moveTo>
                  <a:cubicBezTo>
                    <a:pt x="3334" y="0"/>
                    <a:pt x="3324" y="5"/>
                    <a:pt x="3318" y="17"/>
                  </a:cubicBezTo>
                  <a:lnTo>
                    <a:pt x="1832" y="2829"/>
                  </a:lnTo>
                  <a:lnTo>
                    <a:pt x="81" y="473"/>
                  </a:lnTo>
                  <a:cubicBezTo>
                    <a:pt x="69" y="461"/>
                    <a:pt x="57" y="456"/>
                    <a:pt x="45" y="456"/>
                  </a:cubicBezTo>
                  <a:cubicBezTo>
                    <a:pt x="37" y="456"/>
                    <a:pt x="29" y="458"/>
                    <a:pt x="20" y="462"/>
                  </a:cubicBezTo>
                  <a:cubicBezTo>
                    <a:pt x="11" y="473"/>
                    <a:pt x="0" y="503"/>
                    <a:pt x="20" y="513"/>
                  </a:cubicBezTo>
                  <a:lnTo>
                    <a:pt x="1811" y="2930"/>
                  </a:lnTo>
                  <a:cubicBezTo>
                    <a:pt x="1811" y="2941"/>
                    <a:pt x="1821" y="2941"/>
                    <a:pt x="1841" y="2941"/>
                  </a:cubicBezTo>
                  <a:cubicBezTo>
                    <a:pt x="1852" y="2941"/>
                    <a:pt x="1861" y="2930"/>
                    <a:pt x="1872" y="2921"/>
                  </a:cubicBezTo>
                  <a:lnTo>
                    <a:pt x="3389" y="57"/>
                  </a:lnTo>
                  <a:cubicBezTo>
                    <a:pt x="3399" y="37"/>
                    <a:pt x="3389" y="17"/>
                    <a:pt x="3369" y="7"/>
                  </a:cubicBezTo>
                  <a:cubicBezTo>
                    <a:pt x="3361" y="3"/>
                    <a:pt x="3352" y="0"/>
                    <a:pt x="3344" y="0"/>
                  </a:cubicBezTo>
                  <a:close/>
                </a:path>
              </a:pathLst>
            </a:custGeom>
            <a:solidFill>
              <a:srgbClr val="343B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72" name="Google Shape;2172;p62"/>
            <p:cNvSpPr/>
            <p:nvPr/>
          </p:nvSpPr>
          <p:spPr>
            <a:xfrm>
              <a:off x="1929497" y="1741567"/>
              <a:ext cx="186665" cy="101914"/>
            </a:xfrm>
            <a:custGeom>
              <a:avLst/>
              <a:gdLst/>
              <a:ahLst/>
              <a:cxnLst/>
              <a:rect l="l" t="t" r="r" b="b"/>
              <a:pathLst>
                <a:path w="5949" h="3248" extrusionOk="0">
                  <a:moveTo>
                    <a:pt x="5614" y="1"/>
                  </a:moveTo>
                  <a:lnTo>
                    <a:pt x="0" y="759"/>
                  </a:lnTo>
                  <a:lnTo>
                    <a:pt x="61" y="3247"/>
                  </a:lnTo>
                  <a:lnTo>
                    <a:pt x="5948" y="2681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73" name="Google Shape;2173;p62"/>
            <p:cNvSpPr/>
            <p:nvPr/>
          </p:nvSpPr>
          <p:spPr>
            <a:xfrm>
              <a:off x="1929497" y="1756189"/>
              <a:ext cx="70160" cy="87292"/>
            </a:xfrm>
            <a:custGeom>
              <a:avLst/>
              <a:gdLst/>
              <a:ahLst/>
              <a:cxnLst/>
              <a:rect l="l" t="t" r="r" b="b"/>
              <a:pathLst>
                <a:path w="2236" h="2782" extrusionOk="0">
                  <a:moveTo>
                    <a:pt x="2124" y="0"/>
                  </a:moveTo>
                  <a:lnTo>
                    <a:pt x="0" y="293"/>
                  </a:lnTo>
                  <a:lnTo>
                    <a:pt x="61" y="2781"/>
                  </a:lnTo>
                  <a:lnTo>
                    <a:pt x="2235" y="2569"/>
                  </a:lnTo>
                  <a:lnTo>
                    <a:pt x="212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74" name="Google Shape;2174;p62"/>
            <p:cNvSpPr/>
            <p:nvPr/>
          </p:nvSpPr>
          <p:spPr>
            <a:xfrm>
              <a:off x="1994856" y="1754902"/>
              <a:ext cx="6056" cy="83182"/>
            </a:xfrm>
            <a:custGeom>
              <a:avLst/>
              <a:gdLst/>
              <a:ahLst/>
              <a:cxnLst/>
              <a:rect l="l" t="t" r="r" b="b"/>
              <a:pathLst>
                <a:path w="193" h="2651" extrusionOk="0">
                  <a:moveTo>
                    <a:pt x="31" y="1"/>
                  </a:moveTo>
                  <a:cubicBezTo>
                    <a:pt x="11" y="10"/>
                    <a:pt x="1" y="21"/>
                    <a:pt x="1" y="41"/>
                  </a:cubicBezTo>
                  <a:lnTo>
                    <a:pt x="112" y="2610"/>
                  </a:lnTo>
                  <a:cubicBezTo>
                    <a:pt x="112" y="2631"/>
                    <a:pt x="132" y="2651"/>
                    <a:pt x="152" y="2651"/>
                  </a:cubicBezTo>
                  <a:cubicBezTo>
                    <a:pt x="172" y="2651"/>
                    <a:pt x="193" y="2631"/>
                    <a:pt x="193" y="2610"/>
                  </a:cubicBezTo>
                  <a:lnTo>
                    <a:pt x="71" y="41"/>
                  </a:lnTo>
                  <a:cubicBezTo>
                    <a:pt x="71" y="21"/>
                    <a:pt x="62" y="1"/>
                    <a:pt x="3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75" name="Google Shape;2175;p62"/>
            <p:cNvSpPr/>
            <p:nvPr/>
          </p:nvSpPr>
          <p:spPr>
            <a:xfrm>
              <a:off x="2024382" y="1755624"/>
              <a:ext cx="73361" cy="69062"/>
            </a:xfrm>
            <a:custGeom>
              <a:avLst/>
              <a:gdLst/>
              <a:ahLst/>
              <a:cxnLst/>
              <a:rect l="l" t="t" r="r" b="b"/>
              <a:pathLst>
                <a:path w="2338" h="2201" extrusionOk="0">
                  <a:moveTo>
                    <a:pt x="1172" y="0"/>
                  </a:moveTo>
                  <a:cubicBezTo>
                    <a:pt x="1129" y="0"/>
                    <a:pt x="1086" y="3"/>
                    <a:pt x="1043" y="8"/>
                  </a:cubicBezTo>
                  <a:cubicBezTo>
                    <a:pt x="436" y="79"/>
                    <a:pt x="0" y="625"/>
                    <a:pt x="71" y="1232"/>
                  </a:cubicBezTo>
                  <a:cubicBezTo>
                    <a:pt x="137" y="1794"/>
                    <a:pt x="610" y="2200"/>
                    <a:pt x="1162" y="2200"/>
                  </a:cubicBezTo>
                  <a:cubicBezTo>
                    <a:pt x="1206" y="2200"/>
                    <a:pt x="1250" y="2198"/>
                    <a:pt x="1295" y="2193"/>
                  </a:cubicBezTo>
                  <a:cubicBezTo>
                    <a:pt x="1902" y="2122"/>
                    <a:pt x="2337" y="1576"/>
                    <a:pt x="2266" y="979"/>
                  </a:cubicBezTo>
                  <a:cubicBezTo>
                    <a:pt x="2201" y="415"/>
                    <a:pt x="1725" y="0"/>
                    <a:pt x="1172" y="0"/>
                  </a:cubicBezTo>
                  <a:close/>
                </a:path>
              </a:pathLst>
            </a:custGeom>
            <a:solidFill>
              <a:srgbClr val="F9EA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76" name="Google Shape;2176;p62"/>
            <p:cNvSpPr/>
            <p:nvPr/>
          </p:nvSpPr>
          <p:spPr>
            <a:xfrm>
              <a:off x="2039318" y="1767579"/>
              <a:ext cx="40006" cy="42265"/>
            </a:xfrm>
            <a:custGeom>
              <a:avLst/>
              <a:gdLst/>
              <a:ahLst/>
              <a:cxnLst/>
              <a:rect l="l" t="t" r="r" b="b"/>
              <a:pathLst>
                <a:path w="1275" h="1347" extrusionOk="0">
                  <a:moveTo>
                    <a:pt x="982" y="0"/>
                  </a:moveTo>
                  <a:cubicBezTo>
                    <a:pt x="936" y="0"/>
                    <a:pt x="891" y="11"/>
                    <a:pt x="850" y="31"/>
                  </a:cubicBezTo>
                  <a:cubicBezTo>
                    <a:pt x="728" y="72"/>
                    <a:pt x="688" y="183"/>
                    <a:pt x="607" y="264"/>
                  </a:cubicBezTo>
                  <a:cubicBezTo>
                    <a:pt x="544" y="156"/>
                    <a:pt x="553" y="24"/>
                    <a:pt x="414" y="24"/>
                  </a:cubicBezTo>
                  <a:cubicBezTo>
                    <a:pt x="396" y="24"/>
                    <a:pt x="376" y="27"/>
                    <a:pt x="354" y="31"/>
                  </a:cubicBezTo>
                  <a:cubicBezTo>
                    <a:pt x="263" y="42"/>
                    <a:pt x="182" y="112"/>
                    <a:pt x="131" y="193"/>
                  </a:cubicBezTo>
                  <a:cubicBezTo>
                    <a:pt x="0" y="395"/>
                    <a:pt x="50" y="669"/>
                    <a:pt x="172" y="871"/>
                  </a:cubicBezTo>
                  <a:cubicBezTo>
                    <a:pt x="304" y="1073"/>
                    <a:pt x="506" y="1215"/>
                    <a:pt x="698" y="1346"/>
                  </a:cubicBezTo>
                  <a:cubicBezTo>
                    <a:pt x="890" y="1144"/>
                    <a:pt x="1052" y="901"/>
                    <a:pt x="1174" y="649"/>
                  </a:cubicBezTo>
                  <a:cubicBezTo>
                    <a:pt x="1214" y="557"/>
                    <a:pt x="1254" y="456"/>
                    <a:pt x="1264" y="355"/>
                  </a:cubicBezTo>
                  <a:cubicBezTo>
                    <a:pt x="1275" y="254"/>
                    <a:pt x="1244" y="143"/>
                    <a:pt x="1163" y="72"/>
                  </a:cubicBezTo>
                  <a:cubicBezTo>
                    <a:pt x="1115" y="23"/>
                    <a:pt x="1049" y="0"/>
                    <a:pt x="98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2177" name="Google Shape;2177;p62"/>
          <p:cNvGrpSpPr/>
          <p:nvPr/>
        </p:nvGrpSpPr>
        <p:grpSpPr>
          <a:xfrm>
            <a:off x="846252" y="3547083"/>
            <a:ext cx="1829861" cy="1641568"/>
            <a:chOff x="2697675" y="3695375"/>
            <a:chExt cx="842750" cy="767250"/>
          </a:xfrm>
        </p:grpSpPr>
        <p:sp>
          <p:nvSpPr>
            <p:cNvPr id="2178" name="Google Shape;2178;p62"/>
            <p:cNvSpPr/>
            <p:nvPr/>
          </p:nvSpPr>
          <p:spPr>
            <a:xfrm>
              <a:off x="2697675" y="3695375"/>
              <a:ext cx="842750" cy="767250"/>
            </a:xfrm>
            <a:custGeom>
              <a:avLst/>
              <a:gdLst/>
              <a:ahLst/>
              <a:cxnLst/>
              <a:rect l="l" t="t" r="r" b="b"/>
              <a:pathLst>
                <a:path w="33710" h="30690" extrusionOk="0">
                  <a:moveTo>
                    <a:pt x="12927" y="14280"/>
                  </a:moveTo>
                  <a:lnTo>
                    <a:pt x="15648" y="15084"/>
                  </a:lnTo>
                  <a:cubicBezTo>
                    <a:pt x="15754" y="15158"/>
                    <a:pt x="15881" y="15212"/>
                    <a:pt x="16018" y="15212"/>
                  </a:cubicBezTo>
                  <a:lnTo>
                    <a:pt x="16050" y="15212"/>
                  </a:lnTo>
                  <a:cubicBezTo>
                    <a:pt x="16135" y="15212"/>
                    <a:pt x="16209" y="15201"/>
                    <a:pt x="16283" y="15169"/>
                  </a:cubicBezTo>
                  <a:lnTo>
                    <a:pt x="20582" y="15116"/>
                  </a:lnTo>
                  <a:lnTo>
                    <a:pt x="20582" y="15116"/>
                  </a:lnTo>
                  <a:cubicBezTo>
                    <a:pt x="20549" y="15370"/>
                    <a:pt x="20528" y="15624"/>
                    <a:pt x="20497" y="15868"/>
                  </a:cubicBezTo>
                  <a:cubicBezTo>
                    <a:pt x="20465" y="16175"/>
                    <a:pt x="20655" y="16450"/>
                    <a:pt x="20942" y="16545"/>
                  </a:cubicBezTo>
                  <a:cubicBezTo>
                    <a:pt x="21111" y="16598"/>
                    <a:pt x="21280" y="16651"/>
                    <a:pt x="21450" y="16694"/>
                  </a:cubicBezTo>
                  <a:lnTo>
                    <a:pt x="20751" y="25926"/>
                  </a:lnTo>
                  <a:cubicBezTo>
                    <a:pt x="20709" y="25926"/>
                    <a:pt x="20655" y="25926"/>
                    <a:pt x="20613" y="25936"/>
                  </a:cubicBezTo>
                  <a:cubicBezTo>
                    <a:pt x="20560" y="25799"/>
                    <a:pt x="20497" y="25671"/>
                    <a:pt x="20422" y="25555"/>
                  </a:cubicBezTo>
                  <a:cubicBezTo>
                    <a:pt x="20253" y="25279"/>
                    <a:pt x="20041" y="25046"/>
                    <a:pt x="19777" y="24867"/>
                  </a:cubicBezTo>
                  <a:cubicBezTo>
                    <a:pt x="19300" y="24528"/>
                    <a:pt x="18761" y="24443"/>
                    <a:pt x="18358" y="24432"/>
                  </a:cubicBezTo>
                  <a:cubicBezTo>
                    <a:pt x="18316" y="24284"/>
                    <a:pt x="18274" y="24115"/>
                    <a:pt x="18199" y="23956"/>
                  </a:cubicBezTo>
                  <a:cubicBezTo>
                    <a:pt x="18062" y="23596"/>
                    <a:pt x="17871" y="23300"/>
                    <a:pt x="17638" y="23056"/>
                  </a:cubicBezTo>
                  <a:cubicBezTo>
                    <a:pt x="17321" y="22738"/>
                    <a:pt x="16940" y="22538"/>
                    <a:pt x="16505" y="22463"/>
                  </a:cubicBezTo>
                  <a:cubicBezTo>
                    <a:pt x="16369" y="22443"/>
                    <a:pt x="16236" y="22432"/>
                    <a:pt x="16104" y="22432"/>
                  </a:cubicBezTo>
                  <a:cubicBezTo>
                    <a:pt x="15827" y="22432"/>
                    <a:pt x="15561" y="22479"/>
                    <a:pt x="15309" y="22580"/>
                  </a:cubicBezTo>
                  <a:cubicBezTo>
                    <a:pt x="15023" y="22696"/>
                    <a:pt x="14759" y="22887"/>
                    <a:pt x="14536" y="23131"/>
                  </a:cubicBezTo>
                  <a:cubicBezTo>
                    <a:pt x="14388" y="23289"/>
                    <a:pt x="14282" y="23448"/>
                    <a:pt x="14197" y="23585"/>
                  </a:cubicBezTo>
                  <a:cubicBezTo>
                    <a:pt x="13795" y="23649"/>
                    <a:pt x="13425" y="23797"/>
                    <a:pt x="13117" y="24030"/>
                  </a:cubicBezTo>
                  <a:lnTo>
                    <a:pt x="13117" y="23935"/>
                  </a:lnTo>
                  <a:cubicBezTo>
                    <a:pt x="13138" y="23924"/>
                    <a:pt x="13150" y="23924"/>
                    <a:pt x="13160" y="23924"/>
                  </a:cubicBezTo>
                  <a:cubicBezTo>
                    <a:pt x="13456" y="23861"/>
                    <a:pt x="13668" y="23585"/>
                    <a:pt x="13658" y="23289"/>
                  </a:cubicBezTo>
                  <a:cubicBezTo>
                    <a:pt x="13615" y="21108"/>
                    <a:pt x="13467" y="18694"/>
                    <a:pt x="13255" y="16831"/>
                  </a:cubicBezTo>
                  <a:cubicBezTo>
                    <a:pt x="13223" y="16619"/>
                    <a:pt x="13202" y="16376"/>
                    <a:pt x="13150" y="16132"/>
                  </a:cubicBezTo>
                  <a:cubicBezTo>
                    <a:pt x="13138" y="16047"/>
                    <a:pt x="13117" y="15963"/>
                    <a:pt x="13107" y="15889"/>
                  </a:cubicBezTo>
                  <a:cubicBezTo>
                    <a:pt x="13011" y="15433"/>
                    <a:pt x="12959" y="14904"/>
                    <a:pt x="12927" y="14280"/>
                  </a:cubicBezTo>
                  <a:close/>
                  <a:moveTo>
                    <a:pt x="24975" y="21712"/>
                  </a:moveTo>
                  <a:lnTo>
                    <a:pt x="25737" y="27027"/>
                  </a:lnTo>
                  <a:cubicBezTo>
                    <a:pt x="25600" y="27090"/>
                    <a:pt x="25483" y="27206"/>
                    <a:pt x="25398" y="27344"/>
                  </a:cubicBezTo>
                  <a:cubicBezTo>
                    <a:pt x="25346" y="27429"/>
                    <a:pt x="25314" y="27524"/>
                    <a:pt x="25303" y="27619"/>
                  </a:cubicBezTo>
                  <a:cubicBezTo>
                    <a:pt x="25113" y="27619"/>
                    <a:pt x="24932" y="27608"/>
                    <a:pt x="24732" y="27608"/>
                  </a:cubicBezTo>
                  <a:cubicBezTo>
                    <a:pt x="24626" y="27408"/>
                    <a:pt x="24499" y="27238"/>
                    <a:pt x="24351" y="27079"/>
                  </a:cubicBezTo>
                  <a:cubicBezTo>
                    <a:pt x="24255" y="26994"/>
                    <a:pt x="24160" y="26910"/>
                    <a:pt x="24054" y="26825"/>
                  </a:cubicBezTo>
                  <a:lnTo>
                    <a:pt x="24975" y="21712"/>
                  </a:lnTo>
                  <a:close/>
                  <a:moveTo>
                    <a:pt x="8713" y="24221"/>
                  </a:moveTo>
                  <a:cubicBezTo>
                    <a:pt x="9137" y="24242"/>
                    <a:pt x="9539" y="24253"/>
                    <a:pt x="9931" y="24253"/>
                  </a:cubicBezTo>
                  <a:lnTo>
                    <a:pt x="10344" y="26698"/>
                  </a:lnTo>
                  <a:cubicBezTo>
                    <a:pt x="10026" y="26973"/>
                    <a:pt x="9804" y="27291"/>
                    <a:pt x="9656" y="27587"/>
                  </a:cubicBezTo>
                  <a:cubicBezTo>
                    <a:pt x="9211" y="27598"/>
                    <a:pt x="8777" y="27608"/>
                    <a:pt x="8364" y="27630"/>
                  </a:cubicBezTo>
                  <a:cubicBezTo>
                    <a:pt x="8290" y="27566"/>
                    <a:pt x="8226" y="27492"/>
                    <a:pt x="8152" y="27408"/>
                  </a:cubicBezTo>
                  <a:cubicBezTo>
                    <a:pt x="8110" y="27365"/>
                    <a:pt x="8078" y="27323"/>
                    <a:pt x="8036" y="27281"/>
                  </a:cubicBezTo>
                  <a:lnTo>
                    <a:pt x="8713" y="24221"/>
                  </a:lnTo>
                  <a:close/>
                  <a:moveTo>
                    <a:pt x="25973" y="0"/>
                  </a:moveTo>
                  <a:cubicBezTo>
                    <a:pt x="25840" y="0"/>
                    <a:pt x="25701" y="13"/>
                    <a:pt x="25557" y="40"/>
                  </a:cubicBezTo>
                  <a:cubicBezTo>
                    <a:pt x="25356" y="72"/>
                    <a:pt x="25176" y="125"/>
                    <a:pt x="25007" y="167"/>
                  </a:cubicBezTo>
                  <a:cubicBezTo>
                    <a:pt x="24795" y="220"/>
                    <a:pt x="24605" y="273"/>
                    <a:pt x="24414" y="294"/>
                  </a:cubicBezTo>
                  <a:cubicBezTo>
                    <a:pt x="24358" y="298"/>
                    <a:pt x="24299" y="300"/>
                    <a:pt x="24239" y="300"/>
                  </a:cubicBezTo>
                  <a:cubicBezTo>
                    <a:pt x="23992" y="300"/>
                    <a:pt x="23712" y="265"/>
                    <a:pt x="23398" y="188"/>
                  </a:cubicBezTo>
                  <a:lnTo>
                    <a:pt x="23377" y="188"/>
                  </a:lnTo>
                  <a:cubicBezTo>
                    <a:pt x="23265" y="162"/>
                    <a:pt x="23114" y="128"/>
                    <a:pt x="22945" y="128"/>
                  </a:cubicBezTo>
                  <a:cubicBezTo>
                    <a:pt x="22775" y="128"/>
                    <a:pt x="22588" y="162"/>
                    <a:pt x="22403" y="273"/>
                  </a:cubicBezTo>
                  <a:cubicBezTo>
                    <a:pt x="22137" y="432"/>
                    <a:pt x="21968" y="707"/>
                    <a:pt x="21916" y="1046"/>
                  </a:cubicBezTo>
                  <a:cubicBezTo>
                    <a:pt x="21862" y="1395"/>
                    <a:pt x="21947" y="1755"/>
                    <a:pt x="22137" y="2073"/>
                  </a:cubicBezTo>
                  <a:cubicBezTo>
                    <a:pt x="22116" y="2168"/>
                    <a:pt x="22095" y="2232"/>
                    <a:pt x="22095" y="2274"/>
                  </a:cubicBezTo>
                  <a:cubicBezTo>
                    <a:pt x="22021" y="2687"/>
                    <a:pt x="22095" y="3110"/>
                    <a:pt x="22286" y="3481"/>
                  </a:cubicBezTo>
                  <a:cubicBezTo>
                    <a:pt x="22286" y="3481"/>
                    <a:pt x="22286" y="3491"/>
                    <a:pt x="22275" y="3491"/>
                  </a:cubicBezTo>
                  <a:cubicBezTo>
                    <a:pt x="22243" y="3947"/>
                    <a:pt x="22222" y="4444"/>
                    <a:pt x="22349" y="4931"/>
                  </a:cubicBezTo>
                  <a:cubicBezTo>
                    <a:pt x="22445" y="5302"/>
                    <a:pt x="22614" y="5651"/>
                    <a:pt x="22857" y="5947"/>
                  </a:cubicBezTo>
                  <a:cubicBezTo>
                    <a:pt x="22582" y="6107"/>
                    <a:pt x="22328" y="6297"/>
                    <a:pt x="22106" y="6519"/>
                  </a:cubicBezTo>
                  <a:lnTo>
                    <a:pt x="21916" y="6361"/>
                  </a:lnTo>
                  <a:cubicBezTo>
                    <a:pt x="21799" y="6265"/>
                    <a:pt x="21661" y="6213"/>
                    <a:pt x="21513" y="6213"/>
                  </a:cubicBezTo>
                  <a:lnTo>
                    <a:pt x="14938" y="6128"/>
                  </a:lnTo>
                  <a:cubicBezTo>
                    <a:pt x="14780" y="6128"/>
                    <a:pt x="14632" y="6180"/>
                    <a:pt x="14515" y="6286"/>
                  </a:cubicBezTo>
                  <a:lnTo>
                    <a:pt x="13710" y="6244"/>
                  </a:lnTo>
                  <a:cubicBezTo>
                    <a:pt x="13531" y="6244"/>
                    <a:pt x="13361" y="6307"/>
                    <a:pt x="13234" y="6434"/>
                  </a:cubicBezTo>
                  <a:lnTo>
                    <a:pt x="12588" y="7070"/>
                  </a:lnTo>
                  <a:lnTo>
                    <a:pt x="12715" y="6191"/>
                  </a:lnTo>
                  <a:cubicBezTo>
                    <a:pt x="12811" y="5620"/>
                    <a:pt x="12906" y="4879"/>
                    <a:pt x="12874" y="4116"/>
                  </a:cubicBezTo>
                  <a:cubicBezTo>
                    <a:pt x="12874" y="4010"/>
                    <a:pt x="12863" y="3905"/>
                    <a:pt x="12853" y="3788"/>
                  </a:cubicBezTo>
                  <a:cubicBezTo>
                    <a:pt x="12874" y="3735"/>
                    <a:pt x="12884" y="3682"/>
                    <a:pt x="12895" y="3629"/>
                  </a:cubicBezTo>
                  <a:lnTo>
                    <a:pt x="12895" y="3512"/>
                  </a:lnTo>
                  <a:cubicBezTo>
                    <a:pt x="12969" y="3333"/>
                    <a:pt x="12969" y="3142"/>
                    <a:pt x="12895" y="2962"/>
                  </a:cubicBezTo>
                  <a:cubicBezTo>
                    <a:pt x="12863" y="2454"/>
                    <a:pt x="12736" y="1819"/>
                    <a:pt x="12345" y="1385"/>
                  </a:cubicBezTo>
                  <a:cubicBezTo>
                    <a:pt x="12218" y="1247"/>
                    <a:pt x="12059" y="1120"/>
                    <a:pt x="11879" y="1004"/>
                  </a:cubicBezTo>
                  <a:cubicBezTo>
                    <a:pt x="11794" y="950"/>
                    <a:pt x="11710" y="898"/>
                    <a:pt x="11604" y="845"/>
                  </a:cubicBezTo>
                  <a:cubicBezTo>
                    <a:pt x="11088" y="587"/>
                    <a:pt x="10544" y="440"/>
                    <a:pt x="10007" y="440"/>
                  </a:cubicBezTo>
                  <a:cubicBezTo>
                    <a:pt x="9971" y="440"/>
                    <a:pt x="9935" y="441"/>
                    <a:pt x="9899" y="442"/>
                  </a:cubicBezTo>
                  <a:cubicBezTo>
                    <a:pt x="9391" y="453"/>
                    <a:pt x="8904" y="601"/>
                    <a:pt x="8480" y="856"/>
                  </a:cubicBezTo>
                  <a:cubicBezTo>
                    <a:pt x="8120" y="1088"/>
                    <a:pt x="7750" y="1343"/>
                    <a:pt x="7443" y="1691"/>
                  </a:cubicBezTo>
                  <a:cubicBezTo>
                    <a:pt x="7348" y="1808"/>
                    <a:pt x="7263" y="1935"/>
                    <a:pt x="7178" y="2073"/>
                  </a:cubicBezTo>
                  <a:cubicBezTo>
                    <a:pt x="7157" y="2105"/>
                    <a:pt x="7146" y="2126"/>
                    <a:pt x="7125" y="2157"/>
                  </a:cubicBezTo>
                  <a:cubicBezTo>
                    <a:pt x="6861" y="2644"/>
                    <a:pt x="6734" y="3227"/>
                    <a:pt x="6744" y="3830"/>
                  </a:cubicBezTo>
                  <a:cubicBezTo>
                    <a:pt x="6755" y="3999"/>
                    <a:pt x="6765" y="4180"/>
                    <a:pt x="6797" y="4359"/>
                  </a:cubicBezTo>
                  <a:cubicBezTo>
                    <a:pt x="6829" y="4667"/>
                    <a:pt x="6882" y="4984"/>
                    <a:pt x="6946" y="5281"/>
                  </a:cubicBezTo>
                  <a:lnTo>
                    <a:pt x="7040" y="5599"/>
                  </a:lnTo>
                  <a:cubicBezTo>
                    <a:pt x="7083" y="5778"/>
                    <a:pt x="7136" y="5958"/>
                    <a:pt x="7157" y="6117"/>
                  </a:cubicBezTo>
                  <a:cubicBezTo>
                    <a:pt x="7178" y="6213"/>
                    <a:pt x="7178" y="6307"/>
                    <a:pt x="7178" y="6382"/>
                  </a:cubicBezTo>
                  <a:cubicBezTo>
                    <a:pt x="7094" y="6445"/>
                    <a:pt x="7009" y="6498"/>
                    <a:pt x="6946" y="6573"/>
                  </a:cubicBezTo>
                  <a:cubicBezTo>
                    <a:pt x="6924" y="6583"/>
                    <a:pt x="6892" y="6604"/>
                    <a:pt x="6871" y="6615"/>
                  </a:cubicBezTo>
                  <a:cubicBezTo>
                    <a:pt x="6289" y="7049"/>
                    <a:pt x="6099" y="7822"/>
                    <a:pt x="6045" y="8393"/>
                  </a:cubicBezTo>
                  <a:cubicBezTo>
                    <a:pt x="6024" y="8552"/>
                    <a:pt x="6014" y="8721"/>
                    <a:pt x="6014" y="8880"/>
                  </a:cubicBezTo>
                  <a:cubicBezTo>
                    <a:pt x="5993" y="8954"/>
                    <a:pt x="5972" y="9039"/>
                    <a:pt x="5972" y="9124"/>
                  </a:cubicBezTo>
                  <a:cubicBezTo>
                    <a:pt x="5972" y="9441"/>
                    <a:pt x="6014" y="9770"/>
                    <a:pt x="6077" y="10087"/>
                  </a:cubicBezTo>
                  <a:cubicBezTo>
                    <a:pt x="6088" y="10330"/>
                    <a:pt x="6109" y="10585"/>
                    <a:pt x="6130" y="10828"/>
                  </a:cubicBezTo>
                  <a:lnTo>
                    <a:pt x="6162" y="11368"/>
                  </a:lnTo>
                  <a:cubicBezTo>
                    <a:pt x="6247" y="12787"/>
                    <a:pt x="6151" y="14227"/>
                    <a:pt x="5887" y="15624"/>
                  </a:cubicBezTo>
                  <a:cubicBezTo>
                    <a:pt x="5781" y="15953"/>
                    <a:pt x="5739" y="16291"/>
                    <a:pt x="5696" y="16588"/>
                  </a:cubicBezTo>
                  <a:cubicBezTo>
                    <a:pt x="5685" y="16694"/>
                    <a:pt x="5675" y="16778"/>
                    <a:pt x="5664" y="16873"/>
                  </a:cubicBezTo>
                  <a:lnTo>
                    <a:pt x="4732" y="23141"/>
                  </a:lnTo>
                  <a:cubicBezTo>
                    <a:pt x="4711" y="23310"/>
                    <a:pt x="4754" y="23491"/>
                    <a:pt x="4859" y="23628"/>
                  </a:cubicBezTo>
                  <a:cubicBezTo>
                    <a:pt x="4965" y="23766"/>
                    <a:pt x="5125" y="23851"/>
                    <a:pt x="5294" y="23872"/>
                  </a:cubicBezTo>
                  <a:cubicBezTo>
                    <a:pt x="5357" y="23882"/>
                    <a:pt x="5421" y="23893"/>
                    <a:pt x="5485" y="23893"/>
                  </a:cubicBezTo>
                  <a:lnTo>
                    <a:pt x="5315" y="27333"/>
                  </a:lnTo>
                  <a:cubicBezTo>
                    <a:pt x="5252" y="27429"/>
                    <a:pt x="5219" y="27514"/>
                    <a:pt x="5209" y="27545"/>
                  </a:cubicBezTo>
                  <a:cubicBezTo>
                    <a:pt x="5177" y="27619"/>
                    <a:pt x="5156" y="27704"/>
                    <a:pt x="5125" y="27778"/>
                  </a:cubicBezTo>
                  <a:cubicBezTo>
                    <a:pt x="3769" y="27863"/>
                    <a:pt x="2679" y="27958"/>
                    <a:pt x="1895" y="28074"/>
                  </a:cubicBezTo>
                  <a:cubicBezTo>
                    <a:pt x="1419" y="28138"/>
                    <a:pt x="1069" y="28201"/>
                    <a:pt x="815" y="28276"/>
                  </a:cubicBezTo>
                  <a:cubicBezTo>
                    <a:pt x="646" y="28318"/>
                    <a:pt x="519" y="28371"/>
                    <a:pt x="413" y="28434"/>
                  </a:cubicBezTo>
                  <a:cubicBezTo>
                    <a:pt x="43" y="28646"/>
                    <a:pt x="0" y="28964"/>
                    <a:pt x="0" y="29091"/>
                  </a:cubicBezTo>
                  <a:cubicBezTo>
                    <a:pt x="0" y="29218"/>
                    <a:pt x="43" y="29525"/>
                    <a:pt x="403" y="29737"/>
                  </a:cubicBezTo>
                  <a:cubicBezTo>
                    <a:pt x="509" y="29800"/>
                    <a:pt x="625" y="29853"/>
                    <a:pt x="794" y="29895"/>
                  </a:cubicBezTo>
                  <a:cubicBezTo>
                    <a:pt x="1038" y="29970"/>
                    <a:pt x="1377" y="30033"/>
                    <a:pt x="1832" y="30097"/>
                  </a:cubicBezTo>
                  <a:cubicBezTo>
                    <a:pt x="2657" y="30213"/>
                    <a:pt x="3843" y="30319"/>
                    <a:pt x="5357" y="30414"/>
                  </a:cubicBezTo>
                  <a:cubicBezTo>
                    <a:pt x="8428" y="30594"/>
                    <a:pt x="12514" y="30690"/>
                    <a:pt x="16855" y="30690"/>
                  </a:cubicBezTo>
                  <a:cubicBezTo>
                    <a:pt x="21196" y="30690"/>
                    <a:pt x="25282" y="30594"/>
                    <a:pt x="28363" y="30414"/>
                  </a:cubicBezTo>
                  <a:cubicBezTo>
                    <a:pt x="29866" y="30319"/>
                    <a:pt x="31052" y="30213"/>
                    <a:pt x="31888" y="30097"/>
                  </a:cubicBezTo>
                  <a:cubicBezTo>
                    <a:pt x="32333" y="30033"/>
                    <a:pt x="32672" y="29970"/>
                    <a:pt x="32915" y="29895"/>
                  </a:cubicBezTo>
                  <a:cubicBezTo>
                    <a:pt x="33084" y="29853"/>
                    <a:pt x="33211" y="29800"/>
                    <a:pt x="33307" y="29737"/>
                  </a:cubicBezTo>
                  <a:cubicBezTo>
                    <a:pt x="33667" y="29525"/>
                    <a:pt x="33709" y="29218"/>
                    <a:pt x="33709" y="29091"/>
                  </a:cubicBezTo>
                  <a:cubicBezTo>
                    <a:pt x="33709" y="28964"/>
                    <a:pt x="33677" y="28657"/>
                    <a:pt x="33328" y="28445"/>
                  </a:cubicBezTo>
                  <a:cubicBezTo>
                    <a:pt x="33222" y="28382"/>
                    <a:pt x="33106" y="28339"/>
                    <a:pt x="32947" y="28286"/>
                  </a:cubicBezTo>
                  <a:cubicBezTo>
                    <a:pt x="32714" y="28212"/>
                    <a:pt x="32397" y="28149"/>
                    <a:pt x="31973" y="28095"/>
                  </a:cubicBezTo>
                  <a:cubicBezTo>
                    <a:pt x="31285" y="27990"/>
                    <a:pt x="30353" y="27905"/>
                    <a:pt x="29188" y="27820"/>
                  </a:cubicBezTo>
                  <a:cubicBezTo>
                    <a:pt x="29178" y="27789"/>
                    <a:pt x="29178" y="27757"/>
                    <a:pt x="29167" y="27725"/>
                  </a:cubicBezTo>
                  <a:lnTo>
                    <a:pt x="28807" y="16800"/>
                  </a:lnTo>
                  <a:lnTo>
                    <a:pt x="28839" y="16800"/>
                  </a:lnTo>
                  <a:cubicBezTo>
                    <a:pt x="29178" y="16767"/>
                    <a:pt x="29421" y="16482"/>
                    <a:pt x="29411" y="16143"/>
                  </a:cubicBezTo>
                  <a:cubicBezTo>
                    <a:pt x="29369" y="14354"/>
                    <a:pt x="29294" y="12247"/>
                    <a:pt x="29136" y="10161"/>
                  </a:cubicBezTo>
                  <a:cubicBezTo>
                    <a:pt x="29146" y="10140"/>
                    <a:pt x="29167" y="10119"/>
                    <a:pt x="29178" y="10098"/>
                  </a:cubicBezTo>
                  <a:cubicBezTo>
                    <a:pt x="29548" y="9505"/>
                    <a:pt x="29708" y="8775"/>
                    <a:pt x="29644" y="7895"/>
                  </a:cubicBezTo>
                  <a:cubicBezTo>
                    <a:pt x="29633" y="7578"/>
                    <a:pt x="29581" y="7165"/>
                    <a:pt x="29348" y="6794"/>
                  </a:cubicBezTo>
                  <a:cubicBezTo>
                    <a:pt x="29146" y="6456"/>
                    <a:pt x="28818" y="6191"/>
                    <a:pt x="28405" y="6011"/>
                  </a:cubicBezTo>
                  <a:cubicBezTo>
                    <a:pt x="28098" y="5874"/>
                    <a:pt x="27770" y="5799"/>
                    <a:pt x="27484" y="5736"/>
                  </a:cubicBezTo>
                  <a:lnTo>
                    <a:pt x="27452" y="5736"/>
                  </a:lnTo>
                  <a:cubicBezTo>
                    <a:pt x="27240" y="5620"/>
                    <a:pt x="27018" y="5545"/>
                    <a:pt x="26807" y="5493"/>
                  </a:cubicBezTo>
                  <a:lnTo>
                    <a:pt x="26807" y="5408"/>
                  </a:lnTo>
                  <a:cubicBezTo>
                    <a:pt x="27188" y="5164"/>
                    <a:pt x="27505" y="4794"/>
                    <a:pt x="27685" y="4359"/>
                  </a:cubicBezTo>
                  <a:cubicBezTo>
                    <a:pt x="27791" y="4105"/>
                    <a:pt x="27833" y="3872"/>
                    <a:pt x="27823" y="3639"/>
                  </a:cubicBezTo>
                  <a:cubicBezTo>
                    <a:pt x="27812" y="3512"/>
                    <a:pt x="27781" y="3385"/>
                    <a:pt x="27727" y="3269"/>
                  </a:cubicBezTo>
                  <a:cubicBezTo>
                    <a:pt x="27738" y="3248"/>
                    <a:pt x="27738" y="3227"/>
                    <a:pt x="27749" y="3206"/>
                  </a:cubicBezTo>
                  <a:cubicBezTo>
                    <a:pt x="27844" y="2920"/>
                    <a:pt x="27876" y="2592"/>
                    <a:pt x="27823" y="2211"/>
                  </a:cubicBezTo>
                  <a:cubicBezTo>
                    <a:pt x="27802" y="2073"/>
                    <a:pt x="27770" y="1893"/>
                    <a:pt x="27685" y="1713"/>
                  </a:cubicBezTo>
                  <a:cubicBezTo>
                    <a:pt x="27664" y="1660"/>
                    <a:pt x="27633" y="1607"/>
                    <a:pt x="27590" y="1554"/>
                  </a:cubicBezTo>
                  <a:cubicBezTo>
                    <a:pt x="27590" y="1332"/>
                    <a:pt x="27537" y="1099"/>
                    <a:pt x="27442" y="887"/>
                  </a:cubicBezTo>
                  <a:cubicBezTo>
                    <a:pt x="27304" y="580"/>
                    <a:pt x="27061" y="326"/>
                    <a:pt x="26764" y="178"/>
                  </a:cubicBezTo>
                  <a:cubicBezTo>
                    <a:pt x="26532" y="62"/>
                    <a:pt x="26265" y="0"/>
                    <a:pt x="2597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79" name="Google Shape;2179;p62"/>
            <p:cNvSpPr/>
            <p:nvPr/>
          </p:nvSpPr>
          <p:spPr>
            <a:xfrm>
              <a:off x="2713800" y="4398550"/>
              <a:ext cx="810750" cy="48200"/>
            </a:xfrm>
            <a:custGeom>
              <a:avLst/>
              <a:gdLst/>
              <a:ahLst/>
              <a:cxnLst/>
              <a:rect l="l" t="t" r="r" b="b"/>
              <a:pathLst>
                <a:path w="32430" h="1928" extrusionOk="0">
                  <a:moveTo>
                    <a:pt x="16210" y="1"/>
                  </a:moveTo>
                  <a:cubicBezTo>
                    <a:pt x="7253" y="1"/>
                    <a:pt x="1" y="424"/>
                    <a:pt x="1" y="964"/>
                  </a:cubicBezTo>
                  <a:cubicBezTo>
                    <a:pt x="1" y="1493"/>
                    <a:pt x="7253" y="1928"/>
                    <a:pt x="16210" y="1928"/>
                  </a:cubicBezTo>
                  <a:cubicBezTo>
                    <a:pt x="25167" y="1928"/>
                    <a:pt x="32429" y="1493"/>
                    <a:pt x="32429" y="964"/>
                  </a:cubicBezTo>
                  <a:cubicBezTo>
                    <a:pt x="32429" y="424"/>
                    <a:pt x="25167" y="1"/>
                    <a:pt x="16210" y="1"/>
                  </a:cubicBezTo>
                  <a:close/>
                </a:path>
              </a:pathLst>
            </a:custGeom>
            <a:solidFill>
              <a:srgbClr val="CC9D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80" name="Google Shape;2180;p62"/>
            <p:cNvSpPr/>
            <p:nvPr/>
          </p:nvSpPr>
          <p:spPr>
            <a:xfrm>
              <a:off x="2947250" y="4272200"/>
              <a:ext cx="361325" cy="138025"/>
            </a:xfrm>
            <a:custGeom>
              <a:avLst/>
              <a:gdLst/>
              <a:ahLst/>
              <a:cxnLst/>
              <a:rect l="l" t="t" r="r" b="b"/>
              <a:pathLst>
                <a:path w="14453" h="5521" extrusionOk="0">
                  <a:moveTo>
                    <a:pt x="6120" y="0"/>
                  </a:moveTo>
                  <a:cubicBezTo>
                    <a:pt x="5006" y="0"/>
                    <a:pt x="4628" y="1126"/>
                    <a:pt x="4628" y="1126"/>
                  </a:cubicBezTo>
                  <a:cubicBezTo>
                    <a:pt x="2647" y="1126"/>
                    <a:pt x="2732" y="3477"/>
                    <a:pt x="2732" y="3477"/>
                  </a:cubicBezTo>
                  <a:cubicBezTo>
                    <a:pt x="2707" y="3476"/>
                    <a:pt x="2683" y="3476"/>
                    <a:pt x="2659" y="3476"/>
                  </a:cubicBezTo>
                  <a:cubicBezTo>
                    <a:pt x="270" y="3476"/>
                    <a:pt x="1" y="5521"/>
                    <a:pt x="1" y="5521"/>
                  </a:cubicBezTo>
                  <a:lnTo>
                    <a:pt x="14452" y="5478"/>
                  </a:lnTo>
                  <a:cubicBezTo>
                    <a:pt x="14103" y="4266"/>
                    <a:pt x="13347" y="3977"/>
                    <a:pt x="12704" y="3977"/>
                  </a:cubicBezTo>
                  <a:cubicBezTo>
                    <a:pt x="12117" y="3977"/>
                    <a:pt x="11625" y="4218"/>
                    <a:pt x="11625" y="4218"/>
                  </a:cubicBezTo>
                  <a:cubicBezTo>
                    <a:pt x="11509" y="3636"/>
                    <a:pt x="11146" y="3490"/>
                    <a:pt x="10813" y="3490"/>
                  </a:cubicBezTo>
                  <a:cubicBezTo>
                    <a:pt x="10480" y="3490"/>
                    <a:pt x="10175" y="3636"/>
                    <a:pt x="10175" y="3636"/>
                  </a:cubicBezTo>
                  <a:cubicBezTo>
                    <a:pt x="9954" y="2212"/>
                    <a:pt x="8905" y="1996"/>
                    <a:pt x="8289" y="1996"/>
                  </a:cubicBezTo>
                  <a:cubicBezTo>
                    <a:pt x="8021" y="1996"/>
                    <a:pt x="7835" y="2037"/>
                    <a:pt x="7835" y="2037"/>
                  </a:cubicBezTo>
                  <a:cubicBezTo>
                    <a:pt x="7835" y="2037"/>
                    <a:pt x="7750" y="248"/>
                    <a:pt x="6416" y="25"/>
                  </a:cubicBezTo>
                  <a:cubicBezTo>
                    <a:pt x="6312" y="8"/>
                    <a:pt x="6214" y="0"/>
                    <a:pt x="6120" y="0"/>
                  </a:cubicBezTo>
                  <a:close/>
                </a:path>
              </a:pathLst>
            </a:custGeom>
            <a:solidFill>
              <a:srgbClr val="CC9D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81" name="Google Shape;2181;p62"/>
            <p:cNvSpPr/>
            <p:nvPr/>
          </p:nvSpPr>
          <p:spPr>
            <a:xfrm>
              <a:off x="3226225" y="3855750"/>
              <a:ext cx="73600" cy="75125"/>
            </a:xfrm>
            <a:custGeom>
              <a:avLst/>
              <a:gdLst/>
              <a:ahLst/>
              <a:cxnLst/>
              <a:rect l="l" t="t" r="r" b="b"/>
              <a:pathLst>
                <a:path w="2944" h="3005" extrusionOk="0">
                  <a:moveTo>
                    <a:pt x="2600" y="0"/>
                  </a:moveTo>
                  <a:cubicBezTo>
                    <a:pt x="2150" y="0"/>
                    <a:pt x="1602" y="514"/>
                    <a:pt x="1345" y="729"/>
                  </a:cubicBezTo>
                  <a:cubicBezTo>
                    <a:pt x="805" y="1216"/>
                    <a:pt x="339" y="1788"/>
                    <a:pt x="0" y="2433"/>
                  </a:cubicBezTo>
                  <a:cubicBezTo>
                    <a:pt x="646" y="2624"/>
                    <a:pt x="1291" y="2814"/>
                    <a:pt x="1925" y="3004"/>
                  </a:cubicBezTo>
                  <a:lnTo>
                    <a:pt x="1925" y="3004"/>
                  </a:lnTo>
                  <a:cubicBezTo>
                    <a:pt x="1804" y="2961"/>
                    <a:pt x="2181" y="1639"/>
                    <a:pt x="2224" y="1513"/>
                  </a:cubicBezTo>
                  <a:cubicBezTo>
                    <a:pt x="2404" y="1004"/>
                    <a:pt x="2679" y="591"/>
                    <a:pt x="2943" y="136"/>
                  </a:cubicBezTo>
                  <a:cubicBezTo>
                    <a:pt x="2842" y="40"/>
                    <a:pt x="2725" y="0"/>
                    <a:pt x="2600" y="0"/>
                  </a:cubicBezTo>
                  <a:close/>
                  <a:moveTo>
                    <a:pt x="1925" y="3004"/>
                  </a:moveTo>
                  <a:cubicBezTo>
                    <a:pt x="1926" y="3005"/>
                    <a:pt x="1927" y="3005"/>
                    <a:pt x="1927" y="3005"/>
                  </a:cubicBezTo>
                  <a:cubicBezTo>
                    <a:pt x="1927" y="3005"/>
                    <a:pt x="1926" y="3005"/>
                    <a:pt x="1925" y="3004"/>
                  </a:cubicBezTo>
                  <a:close/>
                </a:path>
              </a:pathLst>
            </a:custGeom>
            <a:solidFill>
              <a:srgbClr val="78BF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82" name="Google Shape;2182;p62"/>
            <p:cNvSpPr/>
            <p:nvPr/>
          </p:nvSpPr>
          <p:spPr>
            <a:xfrm>
              <a:off x="3245550" y="3854525"/>
              <a:ext cx="40500" cy="43025"/>
            </a:xfrm>
            <a:custGeom>
              <a:avLst/>
              <a:gdLst/>
              <a:ahLst/>
              <a:cxnLst/>
              <a:rect l="l" t="t" r="r" b="b"/>
              <a:pathLst>
                <a:path w="1620" h="1721" extrusionOk="0">
                  <a:moveTo>
                    <a:pt x="1573" y="1"/>
                  </a:moveTo>
                  <a:cubicBezTo>
                    <a:pt x="1568" y="1"/>
                    <a:pt x="1562" y="2"/>
                    <a:pt x="1556" y="5"/>
                  </a:cubicBezTo>
                  <a:cubicBezTo>
                    <a:pt x="826" y="280"/>
                    <a:pt x="233" y="915"/>
                    <a:pt x="11" y="1668"/>
                  </a:cubicBezTo>
                  <a:cubicBezTo>
                    <a:pt x="1" y="1689"/>
                    <a:pt x="11" y="1710"/>
                    <a:pt x="32" y="1720"/>
                  </a:cubicBezTo>
                  <a:lnTo>
                    <a:pt x="43" y="1720"/>
                  </a:lnTo>
                  <a:cubicBezTo>
                    <a:pt x="64" y="1720"/>
                    <a:pt x="74" y="1710"/>
                    <a:pt x="85" y="1689"/>
                  </a:cubicBezTo>
                  <a:cubicBezTo>
                    <a:pt x="297" y="969"/>
                    <a:pt x="879" y="355"/>
                    <a:pt x="1589" y="79"/>
                  </a:cubicBezTo>
                  <a:cubicBezTo>
                    <a:pt x="1610" y="68"/>
                    <a:pt x="1620" y="47"/>
                    <a:pt x="1610" y="26"/>
                  </a:cubicBezTo>
                  <a:cubicBezTo>
                    <a:pt x="1602" y="11"/>
                    <a:pt x="1588" y="1"/>
                    <a:pt x="1573" y="1"/>
                  </a:cubicBezTo>
                  <a:close/>
                </a:path>
              </a:pathLst>
            </a:custGeom>
            <a:solidFill>
              <a:srgbClr val="55A0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83" name="Google Shape;2183;p62"/>
            <p:cNvSpPr/>
            <p:nvPr/>
          </p:nvSpPr>
          <p:spPr>
            <a:xfrm>
              <a:off x="3182550" y="4374975"/>
              <a:ext cx="98750" cy="46625"/>
            </a:xfrm>
            <a:custGeom>
              <a:avLst/>
              <a:gdLst/>
              <a:ahLst/>
              <a:cxnLst/>
              <a:rect l="l" t="t" r="r" b="b"/>
              <a:pathLst>
                <a:path w="3950" h="1865" extrusionOk="0">
                  <a:moveTo>
                    <a:pt x="2210" y="1"/>
                  </a:moveTo>
                  <a:cubicBezTo>
                    <a:pt x="2006" y="1"/>
                    <a:pt x="1862" y="217"/>
                    <a:pt x="1747" y="393"/>
                  </a:cubicBezTo>
                  <a:cubicBezTo>
                    <a:pt x="1451" y="827"/>
                    <a:pt x="985" y="1134"/>
                    <a:pt x="488" y="1240"/>
                  </a:cubicBezTo>
                  <a:cubicBezTo>
                    <a:pt x="382" y="1261"/>
                    <a:pt x="265" y="1271"/>
                    <a:pt x="170" y="1325"/>
                  </a:cubicBezTo>
                  <a:cubicBezTo>
                    <a:pt x="75" y="1377"/>
                    <a:pt x="1" y="1483"/>
                    <a:pt x="11" y="1600"/>
                  </a:cubicBezTo>
                  <a:cubicBezTo>
                    <a:pt x="22" y="1695"/>
                    <a:pt x="107" y="1769"/>
                    <a:pt x="191" y="1801"/>
                  </a:cubicBezTo>
                  <a:cubicBezTo>
                    <a:pt x="276" y="1833"/>
                    <a:pt x="371" y="1833"/>
                    <a:pt x="456" y="1833"/>
                  </a:cubicBezTo>
                  <a:cubicBezTo>
                    <a:pt x="1493" y="1843"/>
                    <a:pt x="2521" y="1854"/>
                    <a:pt x="3547" y="1864"/>
                  </a:cubicBezTo>
                  <a:cubicBezTo>
                    <a:pt x="3653" y="1864"/>
                    <a:pt x="3780" y="1864"/>
                    <a:pt x="3854" y="1780"/>
                  </a:cubicBezTo>
                  <a:cubicBezTo>
                    <a:pt x="3928" y="1706"/>
                    <a:pt x="3939" y="1589"/>
                    <a:pt x="3949" y="1483"/>
                  </a:cubicBezTo>
                  <a:cubicBezTo>
                    <a:pt x="3949" y="1250"/>
                    <a:pt x="3939" y="160"/>
                    <a:pt x="3632" y="118"/>
                  </a:cubicBezTo>
                  <a:cubicBezTo>
                    <a:pt x="3626" y="117"/>
                    <a:pt x="3620" y="116"/>
                    <a:pt x="3614" y="116"/>
                  </a:cubicBezTo>
                  <a:cubicBezTo>
                    <a:pt x="3493" y="116"/>
                    <a:pt x="3265" y="309"/>
                    <a:pt x="3124" y="330"/>
                  </a:cubicBezTo>
                  <a:cubicBezTo>
                    <a:pt x="3089" y="334"/>
                    <a:pt x="3054" y="336"/>
                    <a:pt x="3018" y="336"/>
                  </a:cubicBezTo>
                  <a:cubicBezTo>
                    <a:pt x="2868" y="336"/>
                    <a:pt x="2712" y="298"/>
                    <a:pt x="2584" y="213"/>
                  </a:cubicBezTo>
                  <a:cubicBezTo>
                    <a:pt x="2467" y="128"/>
                    <a:pt x="2361" y="12"/>
                    <a:pt x="2224" y="1"/>
                  </a:cubicBezTo>
                  <a:cubicBezTo>
                    <a:pt x="2219" y="1"/>
                    <a:pt x="2215" y="1"/>
                    <a:pt x="2210" y="1"/>
                  </a:cubicBezTo>
                  <a:close/>
                </a:path>
              </a:pathLst>
            </a:custGeom>
            <a:solidFill>
              <a:srgbClr val="E65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84" name="Google Shape;2184;p62"/>
            <p:cNvSpPr/>
            <p:nvPr/>
          </p:nvSpPr>
          <p:spPr>
            <a:xfrm>
              <a:off x="3217225" y="4379425"/>
              <a:ext cx="26225" cy="12000"/>
            </a:xfrm>
            <a:custGeom>
              <a:avLst/>
              <a:gdLst/>
              <a:ahLst/>
              <a:cxnLst/>
              <a:rect l="l" t="t" r="r" b="b"/>
              <a:pathLst>
                <a:path w="1049" h="480" extrusionOk="0">
                  <a:moveTo>
                    <a:pt x="202" y="77"/>
                  </a:moveTo>
                  <a:cubicBezTo>
                    <a:pt x="233" y="77"/>
                    <a:pt x="265" y="88"/>
                    <a:pt x="297" y="98"/>
                  </a:cubicBezTo>
                  <a:cubicBezTo>
                    <a:pt x="392" y="130"/>
                    <a:pt x="477" y="173"/>
                    <a:pt x="551" y="236"/>
                  </a:cubicBezTo>
                  <a:cubicBezTo>
                    <a:pt x="477" y="257"/>
                    <a:pt x="414" y="268"/>
                    <a:pt x="339" y="279"/>
                  </a:cubicBezTo>
                  <a:cubicBezTo>
                    <a:pt x="276" y="279"/>
                    <a:pt x="212" y="279"/>
                    <a:pt x="170" y="246"/>
                  </a:cubicBezTo>
                  <a:cubicBezTo>
                    <a:pt x="127" y="225"/>
                    <a:pt x="96" y="162"/>
                    <a:pt x="117" y="119"/>
                  </a:cubicBezTo>
                  <a:cubicBezTo>
                    <a:pt x="127" y="98"/>
                    <a:pt x="160" y="77"/>
                    <a:pt x="191" y="77"/>
                  </a:cubicBezTo>
                  <a:close/>
                  <a:moveTo>
                    <a:pt x="847" y="253"/>
                  </a:moveTo>
                  <a:cubicBezTo>
                    <a:pt x="861" y="253"/>
                    <a:pt x="875" y="255"/>
                    <a:pt x="890" y="257"/>
                  </a:cubicBezTo>
                  <a:cubicBezTo>
                    <a:pt x="911" y="268"/>
                    <a:pt x="943" y="289"/>
                    <a:pt x="953" y="310"/>
                  </a:cubicBezTo>
                  <a:cubicBezTo>
                    <a:pt x="964" y="321"/>
                    <a:pt x="974" y="342"/>
                    <a:pt x="964" y="363"/>
                  </a:cubicBezTo>
                  <a:cubicBezTo>
                    <a:pt x="953" y="385"/>
                    <a:pt x="943" y="395"/>
                    <a:pt x="932" y="395"/>
                  </a:cubicBezTo>
                  <a:cubicBezTo>
                    <a:pt x="916" y="400"/>
                    <a:pt x="900" y="403"/>
                    <a:pt x="886" y="403"/>
                  </a:cubicBezTo>
                  <a:cubicBezTo>
                    <a:pt x="871" y="403"/>
                    <a:pt x="858" y="400"/>
                    <a:pt x="847" y="395"/>
                  </a:cubicBezTo>
                  <a:cubicBezTo>
                    <a:pt x="795" y="374"/>
                    <a:pt x="763" y="342"/>
                    <a:pt x="731" y="300"/>
                  </a:cubicBezTo>
                  <a:lnTo>
                    <a:pt x="710" y="279"/>
                  </a:lnTo>
                  <a:lnTo>
                    <a:pt x="720" y="279"/>
                  </a:lnTo>
                  <a:cubicBezTo>
                    <a:pt x="767" y="263"/>
                    <a:pt x="808" y="253"/>
                    <a:pt x="847" y="253"/>
                  </a:cubicBezTo>
                  <a:close/>
                  <a:moveTo>
                    <a:pt x="212" y="0"/>
                  </a:moveTo>
                  <a:cubicBezTo>
                    <a:pt x="201" y="0"/>
                    <a:pt x="191" y="1"/>
                    <a:pt x="181" y="3"/>
                  </a:cubicBezTo>
                  <a:cubicBezTo>
                    <a:pt x="117" y="3"/>
                    <a:pt x="64" y="46"/>
                    <a:pt x="43" y="88"/>
                  </a:cubicBezTo>
                  <a:cubicBezTo>
                    <a:pt x="0" y="173"/>
                    <a:pt x="54" y="279"/>
                    <a:pt x="127" y="321"/>
                  </a:cubicBezTo>
                  <a:cubicBezTo>
                    <a:pt x="169" y="349"/>
                    <a:pt x="220" y="354"/>
                    <a:pt x="271" y="354"/>
                  </a:cubicBezTo>
                  <a:cubicBezTo>
                    <a:pt x="298" y="354"/>
                    <a:pt x="325" y="352"/>
                    <a:pt x="350" y="352"/>
                  </a:cubicBezTo>
                  <a:cubicBezTo>
                    <a:pt x="435" y="342"/>
                    <a:pt x="508" y="331"/>
                    <a:pt x="593" y="310"/>
                  </a:cubicBezTo>
                  <a:lnTo>
                    <a:pt x="625" y="300"/>
                  </a:lnTo>
                  <a:cubicBezTo>
                    <a:pt x="636" y="310"/>
                    <a:pt x="636" y="321"/>
                    <a:pt x="647" y="321"/>
                  </a:cubicBezTo>
                  <a:lnTo>
                    <a:pt x="668" y="352"/>
                  </a:lnTo>
                  <a:cubicBezTo>
                    <a:pt x="710" y="395"/>
                    <a:pt x="752" y="437"/>
                    <a:pt x="816" y="469"/>
                  </a:cubicBezTo>
                  <a:cubicBezTo>
                    <a:pt x="837" y="479"/>
                    <a:pt x="858" y="479"/>
                    <a:pt x="890" y="479"/>
                  </a:cubicBezTo>
                  <a:cubicBezTo>
                    <a:pt x="911" y="479"/>
                    <a:pt x="932" y="479"/>
                    <a:pt x="953" y="469"/>
                  </a:cubicBezTo>
                  <a:cubicBezTo>
                    <a:pt x="995" y="458"/>
                    <a:pt x="1017" y="427"/>
                    <a:pt x="1038" y="395"/>
                  </a:cubicBezTo>
                  <a:cubicBezTo>
                    <a:pt x="1049" y="352"/>
                    <a:pt x="1049" y="310"/>
                    <a:pt x="1028" y="279"/>
                  </a:cubicBezTo>
                  <a:cubicBezTo>
                    <a:pt x="995" y="225"/>
                    <a:pt x="953" y="194"/>
                    <a:pt x="901" y="183"/>
                  </a:cubicBezTo>
                  <a:cubicBezTo>
                    <a:pt x="882" y="177"/>
                    <a:pt x="862" y="174"/>
                    <a:pt x="843" y="174"/>
                  </a:cubicBezTo>
                  <a:cubicBezTo>
                    <a:pt x="794" y="174"/>
                    <a:pt x="744" y="189"/>
                    <a:pt x="699" y="204"/>
                  </a:cubicBezTo>
                  <a:cubicBezTo>
                    <a:pt x="689" y="204"/>
                    <a:pt x="668" y="215"/>
                    <a:pt x="647" y="215"/>
                  </a:cubicBezTo>
                  <a:cubicBezTo>
                    <a:pt x="551" y="130"/>
                    <a:pt x="445" y="67"/>
                    <a:pt x="318" y="25"/>
                  </a:cubicBezTo>
                  <a:cubicBezTo>
                    <a:pt x="293" y="16"/>
                    <a:pt x="253" y="0"/>
                    <a:pt x="212" y="0"/>
                  </a:cubicBezTo>
                  <a:close/>
                </a:path>
              </a:pathLst>
            </a:custGeom>
            <a:solidFill>
              <a:srgbClr val="C64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85" name="Google Shape;2185;p62"/>
            <p:cNvSpPr/>
            <p:nvPr/>
          </p:nvSpPr>
          <p:spPr>
            <a:xfrm>
              <a:off x="3215100" y="4390875"/>
              <a:ext cx="15375" cy="6375"/>
            </a:xfrm>
            <a:custGeom>
              <a:avLst/>
              <a:gdLst/>
              <a:ahLst/>
              <a:cxnLst/>
              <a:rect l="l" t="t" r="r" b="b"/>
              <a:pathLst>
                <a:path w="615" h="255" extrusionOk="0">
                  <a:moveTo>
                    <a:pt x="54" y="0"/>
                  </a:moveTo>
                  <a:cubicBezTo>
                    <a:pt x="33" y="0"/>
                    <a:pt x="12" y="11"/>
                    <a:pt x="1" y="32"/>
                  </a:cubicBezTo>
                  <a:cubicBezTo>
                    <a:pt x="1" y="54"/>
                    <a:pt x="12" y="75"/>
                    <a:pt x="33" y="85"/>
                  </a:cubicBezTo>
                  <a:cubicBezTo>
                    <a:pt x="212" y="117"/>
                    <a:pt x="382" y="170"/>
                    <a:pt x="551" y="254"/>
                  </a:cubicBezTo>
                  <a:lnTo>
                    <a:pt x="572" y="254"/>
                  </a:lnTo>
                  <a:cubicBezTo>
                    <a:pt x="583" y="254"/>
                    <a:pt x="593" y="244"/>
                    <a:pt x="604" y="233"/>
                  </a:cubicBezTo>
                  <a:cubicBezTo>
                    <a:pt x="615" y="212"/>
                    <a:pt x="604" y="191"/>
                    <a:pt x="583" y="181"/>
                  </a:cubicBezTo>
                  <a:cubicBezTo>
                    <a:pt x="414" y="96"/>
                    <a:pt x="234" y="43"/>
                    <a:pt x="54" y="0"/>
                  </a:cubicBezTo>
                  <a:close/>
                </a:path>
              </a:pathLst>
            </a:custGeom>
            <a:solidFill>
              <a:srgbClr val="C64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86" name="Google Shape;2186;p62"/>
            <p:cNvSpPr/>
            <p:nvPr/>
          </p:nvSpPr>
          <p:spPr>
            <a:xfrm>
              <a:off x="3207700" y="4394975"/>
              <a:ext cx="17475" cy="5725"/>
            </a:xfrm>
            <a:custGeom>
              <a:avLst/>
              <a:gdLst/>
              <a:ahLst/>
              <a:cxnLst/>
              <a:rect l="l" t="t" r="r" b="b"/>
              <a:pathLst>
                <a:path w="699" h="229" extrusionOk="0">
                  <a:moveTo>
                    <a:pt x="141" y="0"/>
                  </a:moveTo>
                  <a:cubicBezTo>
                    <a:pt x="105" y="0"/>
                    <a:pt x="68" y="2"/>
                    <a:pt x="32" y="6"/>
                  </a:cubicBezTo>
                  <a:cubicBezTo>
                    <a:pt x="11" y="6"/>
                    <a:pt x="0" y="27"/>
                    <a:pt x="0" y="48"/>
                  </a:cubicBezTo>
                  <a:cubicBezTo>
                    <a:pt x="0" y="69"/>
                    <a:pt x="21" y="80"/>
                    <a:pt x="43" y="80"/>
                  </a:cubicBezTo>
                  <a:cubicBezTo>
                    <a:pt x="72" y="77"/>
                    <a:pt x="102" y="76"/>
                    <a:pt x="132" y="76"/>
                  </a:cubicBezTo>
                  <a:cubicBezTo>
                    <a:pt x="306" y="76"/>
                    <a:pt x="482" y="127"/>
                    <a:pt x="635" y="217"/>
                  </a:cubicBezTo>
                  <a:cubicBezTo>
                    <a:pt x="646" y="228"/>
                    <a:pt x="646" y="228"/>
                    <a:pt x="657" y="228"/>
                  </a:cubicBezTo>
                  <a:cubicBezTo>
                    <a:pt x="668" y="228"/>
                    <a:pt x="678" y="217"/>
                    <a:pt x="689" y="207"/>
                  </a:cubicBezTo>
                  <a:cubicBezTo>
                    <a:pt x="699" y="186"/>
                    <a:pt x="699" y="165"/>
                    <a:pt x="678" y="154"/>
                  </a:cubicBezTo>
                  <a:cubicBezTo>
                    <a:pt x="518" y="47"/>
                    <a:pt x="329" y="0"/>
                    <a:pt x="141" y="0"/>
                  </a:cubicBezTo>
                  <a:close/>
                </a:path>
              </a:pathLst>
            </a:custGeom>
            <a:solidFill>
              <a:srgbClr val="C64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87" name="Google Shape;2187;p62"/>
            <p:cNvSpPr/>
            <p:nvPr/>
          </p:nvSpPr>
          <p:spPr>
            <a:xfrm>
              <a:off x="3204525" y="4398175"/>
              <a:ext cx="14050" cy="4375"/>
            </a:xfrm>
            <a:custGeom>
              <a:avLst/>
              <a:gdLst/>
              <a:ahLst/>
              <a:cxnLst/>
              <a:rect l="l" t="t" r="r" b="b"/>
              <a:pathLst>
                <a:path w="562" h="175" extrusionOk="0">
                  <a:moveTo>
                    <a:pt x="37" y="1"/>
                  </a:moveTo>
                  <a:cubicBezTo>
                    <a:pt x="23" y="1"/>
                    <a:pt x="11" y="10"/>
                    <a:pt x="11" y="26"/>
                  </a:cubicBezTo>
                  <a:cubicBezTo>
                    <a:pt x="0" y="47"/>
                    <a:pt x="21" y="68"/>
                    <a:pt x="42" y="79"/>
                  </a:cubicBezTo>
                  <a:lnTo>
                    <a:pt x="508" y="174"/>
                  </a:lnTo>
                  <a:lnTo>
                    <a:pt x="519" y="174"/>
                  </a:lnTo>
                  <a:cubicBezTo>
                    <a:pt x="540" y="174"/>
                    <a:pt x="551" y="164"/>
                    <a:pt x="562" y="143"/>
                  </a:cubicBezTo>
                  <a:cubicBezTo>
                    <a:pt x="562" y="122"/>
                    <a:pt x="551" y="100"/>
                    <a:pt x="529" y="100"/>
                  </a:cubicBezTo>
                  <a:lnTo>
                    <a:pt x="53" y="5"/>
                  </a:lnTo>
                  <a:cubicBezTo>
                    <a:pt x="48" y="2"/>
                    <a:pt x="42" y="1"/>
                    <a:pt x="37" y="1"/>
                  </a:cubicBezTo>
                  <a:close/>
                </a:path>
              </a:pathLst>
            </a:custGeom>
            <a:solidFill>
              <a:srgbClr val="C64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88" name="Google Shape;2188;p62"/>
            <p:cNvSpPr/>
            <p:nvPr/>
          </p:nvSpPr>
          <p:spPr>
            <a:xfrm>
              <a:off x="3181500" y="4413900"/>
              <a:ext cx="100325" cy="4275"/>
            </a:xfrm>
            <a:custGeom>
              <a:avLst/>
              <a:gdLst/>
              <a:ahLst/>
              <a:cxnLst/>
              <a:rect l="l" t="t" r="r" b="b"/>
              <a:pathLst>
                <a:path w="4013" h="171" extrusionOk="0">
                  <a:moveTo>
                    <a:pt x="43" y="1"/>
                  </a:moveTo>
                  <a:cubicBezTo>
                    <a:pt x="11" y="1"/>
                    <a:pt x="0" y="11"/>
                    <a:pt x="0" y="32"/>
                  </a:cubicBezTo>
                  <a:cubicBezTo>
                    <a:pt x="0" y="53"/>
                    <a:pt x="11" y="74"/>
                    <a:pt x="32" y="74"/>
                  </a:cubicBezTo>
                  <a:lnTo>
                    <a:pt x="2033" y="149"/>
                  </a:lnTo>
                  <a:cubicBezTo>
                    <a:pt x="2308" y="159"/>
                    <a:pt x="2594" y="170"/>
                    <a:pt x="2880" y="170"/>
                  </a:cubicBezTo>
                  <a:cubicBezTo>
                    <a:pt x="3240" y="170"/>
                    <a:pt x="3610" y="149"/>
                    <a:pt x="3981" y="96"/>
                  </a:cubicBezTo>
                  <a:cubicBezTo>
                    <a:pt x="4002" y="96"/>
                    <a:pt x="4013" y="74"/>
                    <a:pt x="4013" y="53"/>
                  </a:cubicBezTo>
                  <a:cubicBezTo>
                    <a:pt x="4013" y="36"/>
                    <a:pt x="3999" y="19"/>
                    <a:pt x="3982" y="19"/>
                  </a:cubicBezTo>
                  <a:cubicBezTo>
                    <a:pt x="3978" y="19"/>
                    <a:pt x="3974" y="20"/>
                    <a:pt x="3970" y="22"/>
                  </a:cubicBezTo>
                  <a:cubicBezTo>
                    <a:pt x="3600" y="76"/>
                    <a:pt x="3227" y="92"/>
                    <a:pt x="2856" y="92"/>
                  </a:cubicBezTo>
                  <a:cubicBezTo>
                    <a:pt x="2580" y="92"/>
                    <a:pt x="2305" y="83"/>
                    <a:pt x="2033" y="74"/>
                  </a:cubicBezTo>
                  <a:lnTo>
                    <a:pt x="43" y="1"/>
                  </a:lnTo>
                  <a:close/>
                </a:path>
              </a:pathLst>
            </a:custGeom>
            <a:solidFill>
              <a:srgbClr val="C64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89" name="Google Shape;2189;p62"/>
            <p:cNvSpPr/>
            <p:nvPr/>
          </p:nvSpPr>
          <p:spPr>
            <a:xfrm>
              <a:off x="3229675" y="4075125"/>
              <a:ext cx="104300" cy="311525"/>
            </a:xfrm>
            <a:custGeom>
              <a:avLst/>
              <a:gdLst/>
              <a:ahLst/>
              <a:cxnLst/>
              <a:rect l="l" t="t" r="r" b="b"/>
              <a:pathLst>
                <a:path w="4172" h="12461" extrusionOk="0">
                  <a:moveTo>
                    <a:pt x="932" y="0"/>
                  </a:moveTo>
                  <a:lnTo>
                    <a:pt x="0" y="12324"/>
                  </a:lnTo>
                  <a:lnTo>
                    <a:pt x="1980" y="12461"/>
                  </a:lnTo>
                  <a:lnTo>
                    <a:pt x="4172" y="212"/>
                  </a:lnTo>
                  <a:lnTo>
                    <a:pt x="932" y="0"/>
                  </a:lnTo>
                  <a:close/>
                </a:path>
              </a:pathLst>
            </a:custGeom>
            <a:solidFill>
              <a:srgbClr val="839D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90" name="Google Shape;2190;p62"/>
            <p:cNvSpPr/>
            <p:nvPr/>
          </p:nvSpPr>
          <p:spPr>
            <a:xfrm>
              <a:off x="3257200" y="4218825"/>
              <a:ext cx="10850" cy="30725"/>
            </a:xfrm>
            <a:custGeom>
              <a:avLst/>
              <a:gdLst/>
              <a:ahLst/>
              <a:cxnLst/>
              <a:rect l="l" t="t" r="r" b="b"/>
              <a:pathLst>
                <a:path w="434" h="1229" extrusionOk="0">
                  <a:moveTo>
                    <a:pt x="233" y="1"/>
                  </a:moveTo>
                  <a:cubicBezTo>
                    <a:pt x="212" y="12"/>
                    <a:pt x="201" y="33"/>
                    <a:pt x="201" y="54"/>
                  </a:cubicBezTo>
                  <a:cubicBezTo>
                    <a:pt x="349" y="424"/>
                    <a:pt x="265" y="869"/>
                    <a:pt x="11" y="1165"/>
                  </a:cubicBezTo>
                  <a:cubicBezTo>
                    <a:pt x="0" y="1186"/>
                    <a:pt x="0" y="1208"/>
                    <a:pt x="11" y="1219"/>
                  </a:cubicBezTo>
                  <a:cubicBezTo>
                    <a:pt x="22" y="1229"/>
                    <a:pt x="32" y="1229"/>
                    <a:pt x="43" y="1229"/>
                  </a:cubicBezTo>
                  <a:cubicBezTo>
                    <a:pt x="53" y="1229"/>
                    <a:pt x="64" y="1229"/>
                    <a:pt x="74" y="1219"/>
                  </a:cubicBezTo>
                  <a:cubicBezTo>
                    <a:pt x="349" y="901"/>
                    <a:pt x="434" y="424"/>
                    <a:pt x="276" y="22"/>
                  </a:cubicBezTo>
                  <a:cubicBezTo>
                    <a:pt x="276" y="1"/>
                    <a:pt x="254" y="1"/>
                    <a:pt x="233" y="1"/>
                  </a:cubicBezTo>
                  <a:close/>
                </a:path>
              </a:pathLst>
            </a:custGeom>
            <a:solidFill>
              <a:srgbClr val="6584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91" name="Google Shape;2191;p62"/>
            <p:cNvSpPr/>
            <p:nvPr/>
          </p:nvSpPr>
          <p:spPr>
            <a:xfrm>
              <a:off x="3316200" y="4379750"/>
              <a:ext cx="97175" cy="43975"/>
            </a:xfrm>
            <a:custGeom>
              <a:avLst/>
              <a:gdLst/>
              <a:ahLst/>
              <a:cxnLst/>
              <a:rect l="l" t="t" r="r" b="b"/>
              <a:pathLst>
                <a:path w="3887" h="1759" extrusionOk="0">
                  <a:moveTo>
                    <a:pt x="2168" y="0"/>
                  </a:moveTo>
                  <a:cubicBezTo>
                    <a:pt x="1974" y="0"/>
                    <a:pt x="1830" y="206"/>
                    <a:pt x="1716" y="372"/>
                  </a:cubicBezTo>
                  <a:cubicBezTo>
                    <a:pt x="1419" y="784"/>
                    <a:pt x="975" y="1070"/>
                    <a:pt x="478" y="1165"/>
                  </a:cubicBezTo>
                  <a:cubicBezTo>
                    <a:pt x="372" y="1186"/>
                    <a:pt x="266" y="1197"/>
                    <a:pt x="170" y="1250"/>
                  </a:cubicBezTo>
                  <a:cubicBezTo>
                    <a:pt x="75" y="1303"/>
                    <a:pt x="1" y="1398"/>
                    <a:pt x="12" y="1504"/>
                  </a:cubicBezTo>
                  <a:cubicBezTo>
                    <a:pt x="22" y="1589"/>
                    <a:pt x="107" y="1663"/>
                    <a:pt x="181" y="1694"/>
                  </a:cubicBezTo>
                  <a:cubicBezTo>
                    <a:pt x="266" y="1727"/>
                    <a:pt x="361" y="1727"/>
                    <a:pt x="457" y="1727"/>
                  </a:cubicBezTo>
                  <a:cubicBezTo>
                    <a:pt x="1462" y="1737"/>
                    <a:pt x="2478" y="1748"/>
                    <a:pt x="3484" y="1758"/>
                  </a:cubicBezTo>
                  <a:cubicBezTo>
                    <a:pt x="3590" y="1758"/>
                    <a:pt x="3706" y="1758"/>
                    <a:pt x="3791" y="1684"/>
                  </a:cubicBezTo>
                  <a:cubicBezTo>
                    <a:pt x="3866" y="1610"/>
                    <a:pt x="3876" y="1494"/>
                    <a:pt x="3876" y="1388"/>
                  </a:cubicBezTo>
                  <a:cubicBezTo>
                    <a:pt x="3887" y="1176"/>
                    <a:pt x="3866" y="149"/>
                    <a:pt x="3569" y="106"/>
                  </a:cubicBezTo>
                  <a:cubicBezTo>
                    <a:pt x="3566" y="106"/>
                    <a:pt x="3563" y="106"/>
                    <a:pt x="3560" y="106"/>
                  </a:cubicBezTo>
                  <a:cubicBezTo>
                    <a:pt x="3441" y="106"/>
                    <a:pt x="3216" y="297"/>
                    <a:pt x="3071" y="308"/>
                  </a:cubicBezTo>
                  <a:cubicBezTo>
                    <a:pt x="3036" y="312"/>
                    <a:pt x="3001" y="314"/>
                    <a:pt x="2965" y="314"/>
                  </a:cubicBezTo>
                  <a:cubicBezTo>
                    <a:pt x="2818" y="314"/>
                    <a:pt x="2670" y="279"/>
                    <a:pt x="2542" y="202"/>
                  </a:cubicBezTo>
                  <a:cubicBezTo>
                    <a:pt x="2426" y="117"/>
                    <a:pt x="2320" y="12"/>
                    <a:pt x="2182" y="1"/>
                  </a:cubicBezTo>
                  <a:cubicBezTo>
                    <a:pt x="2177" y="0"/>
                    <a:pt x="2172" y="0"/>
                    <a:pt x="2168" y="0"/>
                  </a:cubicBezTo>
                  <a:close/>
                </a:path>
              </a:pathLst>
            </a:custGeom>
            <a:solidFill>
              <a:srgbClr val="E65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92" name="Google Shape;2192;p62"/>
            <p:cNvSpPr/>
            <p:nvPr/>
          </p:nvSpPr>
          <p:spPr>
            <a:xfrm>
              <a:off x="3315425" y="4415225"/>
              <a:ext cx="99025" cy="4250"/>
            </a:xfrm>
            <a:custGeom>
              <a:avLst/>
              <a:gdLst/>
              <a:ahLst/>
              <a:cxnLst/>
              <a:rect l="l" t="t" r="r" b="b"/>
              <a:pathLst>
                <a:path w="3961" h="170" extrusionOk="0">
                  <a:moveTo>
                    <a:pt x="3918" y="0"/>
                  </a:moveTo>
                  <a:cubicBezTo>
                    <a:pt x="3248" y="61"/>
                    <a:pt x="2573" y="93"/>
                    <a:pt x="1896" y="93"/>
                  </a:cubicBezTo>
                  <a:cubicBezTo>
                    <a:pt x="1278" y="93"/>
                    <a:pt x="659" y="67"/>
                    <a:pt x="43" y="11"/>
                  </a:cubicBezTo>
                  <a:cubicBezTo>
                    <a:pt x="32" y="11"/>
                    <a:pt x="11" y="21"/>
                    <a:pt x="11" y="43"/>
                  </a:cubicBezTo>
                  <a:cubicBezTo>
                    <a:pt x="1" y="64"/>
                    <a:pt x="22" y="85"/>
                    <a:pt x="43" y="85"/>
                  </a:cubicBezTo>
                  <a:cubicBezTo>
                    <a:pt x="667" y="138"/>
                    <a:pt x="1292" y="170"/>
                    <a:pt x="1927" y="170"/>
                  </a:cubicBezTo>
                  <a:cubicBezTo>
                    <a:pt x="2594" y="170"/>
                    <a:pt x="3261" y="138"/>
                    <a:pt x="3918" y="75"/>
                  </a:cubicBezTo>
                  <a:cubicBezTo>
                    <a:pt x="3939" y="75"/>
                    <a:pt x="3960" y="54"/>
                    <a:pt x="3960" y="32"/>
                  </a:cubicBezTo>
                  <a:cubicBezTo>
                    <a:pt x="3949" y="11"/>
                    <a:pt x="3939" y="0"/>
                    <a:pt x="3918" y="0"/>
                  </a:cubicBezTo>
                  <a:close/>
                </a:path>
              </a:pathLst>
            </a:custGeom>
            <a:solidFill>
              <a:srgbClr val="C64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93" name="Google Shape;2193;p62"/>
            <p:cNvSpPr/>
            <p:nvPr/>
          </p:nvSpPr>
          <p:spPr>
            <a:xfrm>
              <a:off x="3345600" y="4385000"/>
              <a:ext cx="27275" cy="12775"/>
            </a:xfrm>
            <a:custGeom>
              <a:avLst/>
              <a:gdLst/>
              <a:ahLst/>
              <a:cxnLst/>
              <a:rect l="l" t="t" r="r" b="b"/>
              <a:pathLst>
                <a:path w="1091" h="511" extrusionOk="0">
                  <a:moveTo>
                    <a:pt x="191" y="77"/>
                  </a:moveTo>
                  <a:cubicBezTo>
                    <a:pt x="222" y="77"/>
                    <a:pt x="265" y="87"/>
                    <a:pt x="307" y="108"/>
                  </a:cubicBezTo>
                  <a:cubicBezTo>
                    <a:pt x="392" y="151"/>
                    <a:pt x="487" y="193"/>
                    <a:pt x="572" y="256"/>
                  </a:cubicBezTo>
                  <a:cubicBezTo>
                    <a:pt x="504" y="264"/>
                    <a:pt x="442" y="272"/>
                    <a:pt x="377" y="272"/>
                  </a:cubicBezTo>
                  <a:cubicBezTo>
                    <a:pt x="351" y="272"/>
                    <a:pt x="324" y="270"/>
                    <a:pt x="297" y="267"/>
                  </a:cubicBezTo>
                  <a:cubicBezTo>
                    <a:pt x="243" y="267"/>
                    <a:pt x="180" y="256"/>
                    <a:pt x="138" y="225"/>
                  </a:cubicBezTo>
                  <a:cubicBezTo>
                    <a:pt x="106" y="204"/>
                    <a:pt x="85" y="151"/>
                    <a:pt x="106" y="108"/>
                  </a:cubicBezTo>
                  <a:cubicBezTo>
                    <a:pt x="116" y="87"/>
                    <a:pt x="159" y="77"/>
                    <a:pt x="191" y="77"/>
                  </a:cubicBezTo>
                  <a:close/>
                  <a:moveTo>
                    <a:pt x="773" y="299"/>
                  </a:moveTo>
                  <a:cubicBezTo>
                    <a:pt x="890" y="299"/>
                    <a:pt x="963" y="320"/>
                    <a:pt x="996" y="373"/>
                  </a:cubicBezTo>
                  <a:cubicBezTo>
                    <a:pt x="1006" y="394"/>
                    <a:pt x="1006" y="416"/>
                    <a:pt x="996" y="426"/>
                  </a:cubicBezTo>
                  <a:cubicBezTo>
                    <a:pt x="989" y="438"/>
                    <a:pt x="975" y="443"/>
                    <a:pt x="961" y="443"/>
                  </a:cubicBezTo>
                  <a:cubicBezTo>
                    <a:pt x="951" y="443"/>
                    <a:pt x="941" y="441"/>
                    <a:pt x="932" y="437"/>
                  </a:cubicBezTo>
                  <a:cubicBezTo>
                    <a:pt x="911" y="426"/>
                    <a:pt x="890" y="405"/>
                    <a:pt x="858" y="373"/>
                  </a:cubicBezTo>
                  <a:cubicBezTo>
                    <a:pt x="826" y="352"/>
                    <a:pt x="794" y="331"/>
                    <a:pt x="773" y="299"/>
                  </a:cubicBezTo>
                  <a:close/>
                  <a:moveTo>
                    <a:pt x="167" y="0"/>
                  </a:moveTo>
                  <a:cubicBezTo>
                    <a:pt x="112" y="0"/>
                    <a:pt x="61" y="30"/>
                    <a:pt x="43" y="77"/>
                  </a:cubicBezTo>
                  <a:cubicBezTo>
                    <a:pt x="0" y="151"/>
                    <a:pt x="32" y="246"/>
                    <a:pt x="95" y="289"/>
                  </a:cubicBezTo>
                  <a:cubicBezTo>
                    <a:pt x="159" y="331"/>
                    <a:pt x="233" y="341"/>
                    <a:pt x="297" y="341"/>
                  </a:cubicBezTo>
                  <a:cubicBezTo>
                    <a:pt x="322" y="343"/>
                    <a:pt x="346" y="344"/>
                    <a:pt x="370" y="344"/>
                  </a:cubicBezTo>
                  <a:cubicBezTo>
                    <a:pt x="466" y="344"/>
                    <a:pt x="555" y="329"/>
                    <a:pt x="657" y="320"/>
                  </a:cubicBezTo>
                  <a:cubicBezTo>
                    <a:pt x="709" y="352"/>
                    <a:pt x="763" y="394"/>
                    <a:pt x="815" y="437"/>
                  </a:cubicBezTo>
                  <a:cubicBezTo>
                    <a:pt x="836" y="458"/>
                    <a:pt x="869" y="489"/>
                    <a:pt x="911" y="500"/>
                  </a:cubicBezTo>
                  <a:cubicBezTo>
                    <a:pt x="932" y="510"/>
                    <a:pt x="942" y="510"/>
                    <a:pt x="963" y="510"/>
                  </a:cubicBezTo>
                  <a:cubicBezTo>
                    <a:pt x="996" y="510"/>
                    <a:pt x="1038" y="500"/>
                    <a:pt x="1059" y="468"/>
                  </a:cubicBezTo>
                  <a:cubicBezTo>
                    <a:pt x="1080" y="437"/>
                    <a:pt x="1090" y="383"/>
                    <a:pt x="1059" y="341"/>
                  </a:cubicBezTo>
                  <a:cubicBezTo>
                    <a:pt x="1011" y="246"/>
                    <a:pt x="903" y="225"/>
                    <a:pt x="809" y="225"/>
                  </a:cubicBezTo>
                  <a:cubicBezTo>
                    <a:pt x="756" y="225"/>
                    <a:pt x="708" y="232"/>
                    <a:pt x="678" y="235"/>
                  </a:cubicBezTo>
                  <a:cubicBezTo>
                    <a:pt x="572" y="162"/>
                    <a:pt x="455" y="98"/>
                    <a:pt x="339" y="34"/>
                  </a:cubicBezTo>
                  <a:cubicBezTo>
                    <a:pt x="297" y="23"/>
                    <a:pt x="243" y="2"/>
                    <a:pt x="191" y="2"/>
                  </a:cubicBezTo>
                  <a:cubicBezTo>
                    <a:pt x="183" y="1"/>
                    <a:pt x="175" y="0"/>
                    <a:pt x="167" y="0"/>
                  </a:cubicBezTo>
                  <a:close/>
                </a:path>
              </a:pathLst>
            </a:custGeom>
            <a:solidFill>
              <a:srgbClr val="C64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94" name="Google Shape;2194;p62"/>
            <p:cNvSpPr/>
            <p:nvPr/>
          </p:nvSpPr>
          <p:spPr>
            <a:xfrm>
              <a:off x="3349025" y="4396400"/>
              <a:ext cx="14600" cy="5600"/>
            </a:xfrm>
            <a:custGeom>
              <a:avLst/>
              <a:gdLst/>
              <a:ahLst/>
              <a:cxnLst/>
              <a:rect l="l" t="t" r="r" b="b"/>
              <a:pathLst>
                <a:path w="584" h="224" extrusionOk="0">
                  <a:moveTo>
                    <a:pt x="90" y="1"/>
                  </a:moveTo>
                  <a:cubicBezTo>
                    <a:pt x="74" y="1"/>
                    <a:pt x="58" y="1"/>
                    <a:pt x="43" y="2"/>
                  </a:cubicBezTo>
                  <a:cubicBezTo>
                    <a:pt x="22" y="2"/>
                    <a:pt x="1" y="23"/>
                    <a:pt x="1" y="44"/>
                  </a:cubicBezTo>
                  <a:cubicBezTo>
                    <a:pt x="1" y="65"/>
                    <a:pt x="22" y="76"/>
                    <a:pt x="43" y="76"/>
                  </a:cubicBezTo>
                  <a:cubicBezTo>
                    <a:pt x="57" y="75"/>
                    <a:pt x="71" y="74"/>
                    <a:pt x="85" y="74"/>
                  </a:cubicBezTo>
                  <a:cubicBezTo>
                    <a:pt x="240" y="74"/>
                    <a:pt x="393" y="126"/>
                    <a:pt x="520" y="214"/>
                  </a:cubicBezTo>
                  <a:cubicBezTo>
                    <a:pt x="520" y="224"/>
                    <a:pt x="530" y="224"/>
                    <a:pt x="541" y="224"/>
                  </a:cubicBezTo>
                  <a:cubicBezTo>
                    <a:pt x="551" y="224"/>
                    <a:pt x="562" y="214"/>
                    <a:pt x="572" y="203"/>
                  </a:cubicBezTo>
                  <a:cubicBezTo>
                    <a:pt x="583" y="193"/>
                    <a:pt x="572" y="171"/>
                    <a:pt x="562" y="160"/>
                  </a:cubicBezTo>
                  <a:cubicBezTo>
                    <a:pt x="427" y="54"/>
                    <a:pt x="256" y="1"/>
                    <a:pt x="90" y="1"/>
                  </a:cubicBezTo>
                  <a:close/>
                </a:path>
              </a:pathLst>
            </a:custGeom>
            <a:solidFill>
              <a:srgbClr val="C64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95" name="Google Shape;2195;p62"/>
            <p:cNvSpPr/>
            <p:nvPr/>
          </p:nvSpPr>
          <p:spPr>
            <a:xfrm>
              <a:off x="3341100" y="4399500"/>
              <a:ext cx="14050" cy="5425"/>
            </a:xfrm>
            <a:custGeom>
              <a:avLst/>
              <a:gdLst/>
              <a:ahLst/>
              <a:cxnLst/>
              <a:rect l="l" t="t" r="r" b="b"/>
              <a:pathLst>
                <a:path w="562" h="217" extrusionOk="0">
                  <a:moveTo>
                    <a:pt x="122" y="0"/>
                  </a:moveTo>
                  <a:cubicBezTo>
                    <a:pt x="95" y="0"/>
                    <a:pt x="69" y="2"/>
                    <a:pt x="42" y="5"/>
                  </a:cubicBezTo>
                  <a:cubicBezTo>
                    <a:pt x="21" y="5"/>
                    <a:pt x="0" y="15"/>
                    <a:pt x="11" y="36"/>
                  </a:cubicBezTo>
                  <a:cubicBezTo>
                    <a:pt x="11" y="58"/>
                    <a:pt x="21" y="79"/>
                    <a:pt x="42" y="79"/>
                  </a:cubicBezTo>
                  <a:cubicBezTo>
                    <a:pt x="59" y="78"/>
                    <a:pt x="75" y="77"/>
                    <a:pt x="91" y="77"/>
                  </a:cubicBezTo>
                  <a:cubicBezTo>
                    <a:pt x="242" y="77"/>
                    <a:pt x="383" y="120"/>
                    <a:pt x="498" y="206"/>
                  </a:cubicBezTo>
                  <a:cubicBezTo>
                    <a:pt x="508" y="206"/>
                    <a:pt x="519" y="217"/>
                    <a:pt x="519" y="217"/>
                  </a:cubicBezTo>
                  <a:cubicBezTo>
                    <a:pt x="540" y="217"/>
                    <a:pt x="551" y="206"/>
                    <a:pt x="551" y="196"/>
                  </a:cubicBezTo>
                  <a:cubicBezTo>
                    <a:pt x="562" y="185"/>
                    <a:pt x="562" y="153"/>
                    <a:pt x="551" y="142"/>
                  </a:cubicBezTo>
                  <a:cubicBezTo>
                    <a:pt x="424" y="52"/>
                    <a:pt x="275" y="0"/>
                    <a:pt x="122" y="0"/>
                  </a:cubicBezTo>
                  <a:close/>
                </a:path>
              </a:pathLst>
            </a:custGeom>
            <a:solidFill>
              <a:srgbClr val="C64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96" name="Google Shape;2196;p62"/>
            <p:cNvSpPr/>
            <p:nvPr/>
          </p:nvSpPr>
          <p:spPr>
            <a:xfrm>
              <a:off x="3336850" y="4402525"/>
              <a:ext cx="11425" cy="4250"/>
            </a:xfrm>
            <a:custGeom>
              <a:avLst/>
              <a:gdLst/>
              <a:ahLst/>
              <a:cxnLst/>
              <a:rect l="l" t="t" r="r" b="b"/>
              <a:pathLst>
                <a:path w="457" h="170" extrusionOk="0">
                  <a:moveTo>
                    <a:pt x="43" y="0"/>
                  </a:moveTo>
                  <a:cubicBezTo>
                    <a:pt x="22" y="0"/>
                    <a:pt x="12" y="11"/>
                    <a:pt x="12" y="32"/>
                  </a:cubicBezTo>
                  <a:cubicBezTo>
                    <a:pt x="1" y="53"/>
                    <a:pt x="22" y="75"/>
                    <a:pt x="43" y="75"/>
                  </a:cubicBezTo>
                  <a:cubicBezTo>
                    <a:pt x="160" y="85"/>
                    <a:pt x="287" y="117"/>
                    <a:pt x="393" y="169"/>
                  </a:cubicBezTo>
                  <a:lnTo>
                    <a:pt x="414" y="169"/>
                  </a:lnTo>
                  <a:cubicBezTo>
                    <a:pt x="424" y="169"/>
                    <a:pt x="435" y="159"/>
                    <a:pt x="445" y="148"/>
                  </a:cubicBezTo>
                  <a:cubicBezTo>
                    <a:pt x="456" y="127"/>
                    <a:pt x="445" y="106"/>
                    <a:pt x="424" y="96"/>
                  </a:cubicBezTo>
                  <a:cubicBezTo>
                    <a:pt x="308" y="42"/>
                    <a:pt x="181" y="11"/>
                    <a:pt x="43" y="0"/>
                  </a:cubicBezTo>
                  <a:close/>
                </a:path>
              </a:pathLst>
            </a:custGeom>
            <a:solidFill>
              <a:srgbClr val="C64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97" name="Google Shape;2197;p62"/>
            <p:cNvSpPr/>
            <p:nvPr/>
          </p:nvSpPr>
          <p:spPr>
            <a:xfrm>
              <a:off x="3315425" y="4080425"/>
              <a:ext cx="95550" cy="310225"/>
            </a:xfrm>
            <a:custGeom>
              <a:avLst/>
              <a:gdLst/>
              <a:ahLst/>
              <a:cxnLst/>
              <a:rect l="l" t="t" r="r" b="b"/>
              <a:pathLst>
                <a:path w="3822" h="12409" extrusionOk="0">
                  <a:moveTo>
                    <a:pt x="1" y="0"/>
                  </a:moveTo>
                  <a:lnTo>
                    <a:pt x="1758" y="12175"/>
                  </a:lnTo>
                  <a:lnTo>
                    <a:pt x="3822" y="12408"/>
                  </a:lnTo>
                  <a:lnTo>
                    <a:pt x="3420" y="25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839D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98" name="Google Shape;2198;p62"/>
            <p:cNvSpPr/>
            <p:nvPr/>
          </p:nvSpPr>
          <p:spPr>
            <a:xfrm>
              <a:off x="3312500" y="4074850"/>
              <a:ext cx="11950" cy="59825"/>
            </a:xfrm>
            <a:custGeom>
              <a:avLst/>
              <a:gdLst/>
              <a:ahLst/>
              <a:cxnLst/>
              <a:rect l="l" t="t" r="r" b="b"/>
              <a:pathLst>
                <a:path w="478" h="2393" extrusionOk="0">
                  <a:moveTo>
                    <a:pt x="33" y="0"/>
                  </a:moveTo>
                  <a:cubicBezTo>
                    <a:pt x="12" y="0"/>
                    <a:pt x="1" y="22"/>
                    <a:pt x="1" y="43"/>
                  </a:cubicBezTo>
                  <a:lnTo>
                    <a:pt x="403" y="2362"/>
                  </a:lnTo>
                  <a:cubicBezTo>
                    <a:pt x="403" y="2383"/>
                    <a:pt x="424" y="2393"/>
                    <a:pt x="435" y="2393"/>
                  </a:cubicBezTo>
                  <a:lnTo>
                    <a:pt x="445" y="2393"/>
                  </a:lnTo>
                  <a:cubicBezTo>
                    <a:pt x="466" y="2383"/>
                    <a:pt x="477" y="2372"/>
                    <a:pt x="477" y="2340"/>
                  </a:cubicBezTo>
                  <a:lnTo>
                    <a:pt x="85" y="33"/>
                  </a:lnTo>
                  <a:cubicBezTo>
                    <a:pt x="75" y="11"/>
                    <a:pt x="54" y="0"/>
                    <a:pt x="33" y="0"/>
                  </a:cubicBezTo>
                  <a:close/>
                </a:path>
              </a:pathLst>
            </a:custGeom>
            <a:solidFill>
              <a:srgbClr val="6584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99" name="Google Shape;2199;p62"/>
            <p:cNvSpPr/>
            <p:nvPr/>
          </p:nvSpPr>
          <p:spPr>
            <a:xfrm>
              <a:off x="3359625" y="4214575"/>
              <a:ext cx="9550" cy="34450"/>
            </a:xfrm>
            <a:custGeom>
              <a:avLst/>
              <a:gdLst/>
              <a:ahLst/>
              <a:cxnLst/>
              <a:rect l="l" t="t" r="r" b="b"/>
              <a:pathLst>
                <a:path w="382" h="1378" extrusionOk="0">
                  <a:moveTo>
                    <a:pt x="45" y="1"/>
                  </a:moveTo>
                  <a:cubicBezTo>
                    <a:pt x="38" y="1"/>
                    <a:pt x="29" y="4"/>
                    <a:pt x="21" y="12"/>
                  </a:cubicBezTo>
                  <a:cubicBezTo>
                    <a:pt x="11" y="22"/>
                    <a:pt x="0" y="44"/>
                    <a:pt x="11" y="65"/>
                  </a:cubicBezTo>
                  <a:cubicBezTo>
                    <a:pt x="254" y="436"/>
                    <a:pt x="297" y="912"/>
                    <a:pt x="138" y="1325"/>
                  </a:cubicBezTo>
                  <a:cubicBezTo>
                    <a:pt x="127" y="1346"/>
                    <a:pt x="138" y="1367"/>
                    <a:pt x="159" y="1378"/>
                  </a:cubicBezTo>
                  <a:lnTo>
                    <a:pt x="181" y="1378"/>
                  </a:lnTo>
                  <a:cubicBezTo>
                    <a:pt x="191" y="1378"/>
                    <a:pt x="202" y="1367"/>
                    <a:pt x="212" y="1356"/>
                  </a:cubicBezTo>
                  <a:cubicBezTo>
                    <a:pt x="381" y="923"/>
                    <a:pt x="329" y="415"/>
                    <a:pt x="75" y="22"/>
                  </a:cubicBezTo>
                  <a:cubicBezTo>
                    <a:pt x="68" y="9"/>
                    <a:pt x="57" y="1"/>
                    <a:pt x="45" y="1"/>
                  </a:cubicBezTo>
                  <a:close/>
                </a:path>
              </a:pathLst>
            </a:custGeom>
            <a:solidFill>
              <a:srgbClr val="6584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00" name="Google Shape;2200;p62"/>
            <p:cNvSpPr/>
            <p:nvPr/>
          </p:nvSpPr>
          <p:spPr>
            <a:xfrm>
              <a:off x="3266200" y="3847000"/>
              <a:ext cx="111450" cy="244275"/>
            </a:xfrm>
            <a:custGeom>
              <a:avLst/>
              <a:gdLst/>
              <a:ahLst/>
              <a:cxnLst/>
              <a:rect l="l" t="t" r="r" b="b"/>
              <a:pathLst>
                <a:path w="4458" h="9771" extrusionOk="0">
                  <a:moveTo>
                    <a:pt x="2762" y="1"/>
                  </a:moveTo>
                  <a:cubicBezTo>
                    <a:pt x="2349" y="1"/>
                    <a:pt x="1937" y="126"/>
                    <a:pt x="1662" y="369"/>
                  </a:cubicBezTo>
                  <a:cubicBezTo>
                    <a:pt x="1334" y="666"/>
                    <a:pt x="1196" y="1122"/>
                    <a:pt x="1090" y="1545"/>
                  </a:cubicBezTo>
                  <a:cubicBezTo>
                    <a:pt x="455" y="3969"/>
                    <a:pt x="0" y="6500"/>
                    <a:pt x="381" y="8977"/>
                  </a:cubicBezTo>
                  <a:cubicBezTo>
                    <a:pt x="403" y="9136"/>
                    <a:pt x="445" y="9305"/>
                    <a:pt x="561" y="9422"/>
                  </a:cubicBezTo>
                  <a:cubicBezTo>
                    <a:pt x="688" y="9549"/>
                    <a:pt x="900" y="9570"/>
                    <a:pt x="1080" y="9580"/>
                  </a:cubicBezTo>
                  <a:cubicBezTo>
                    <a:pt x="2097" y="9644"/>
                    <a:pt x="3102" y="9707"/>
                    <a:pt x="4118" y="9771"/>
                  </a:cubicBezTo>
                  <a:cubicBezTo>
                    <a:pt x="4330" y="7082"/>
                    <a:pt x="4457" y="4371"/>
                    <a:pt x="4288" y="1672"/>
                  </a:cubicBezTo>
                  <a:cubicBezTo>
                    <a:pt x="4266" y="1354"/>
                    <a:pt x="4245" y="1037"/>
                    <a:pt x="4118" y="740"/>
                  </a:cubicBezTo>
                  <a:cubicBezTo>
                    <a:pt x="3909" y="242"/>
                    <a:pt x="3335" y="1"/>
                    <a:pt x="2762" y="1"/>
                  </a:cubicBezTo>
                  <a:close/>
                </a:path>
              </a:pathLst>
            </a:custGeom>
            <a:solidFill>
              <a:srgbClr val="78BF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01" name="Google Shape;2201;p62"/>
            <p:cNvSpPr/>
            <p:nvPr/>
          </p:nvSpPr>
          <p:spPr>
            <a:xfrm>
              <a:off x="3270425" y="3928875"/>
              <a:ext cx="91600" cy="108150"/>
            </a:xfrm>
            <a:custGeom>
              <a:avLst/>
              <a:gdLst/>
              <a:ahLst/>
              <a:cxnLst/>
              <a:rect l="l" t="t" r="r" b="b"/>
              <a:pathLst>
                <a:path w="3664" h="4326" extrusionOk="0">
                  <a:moveTo>
                    <a:pt x="951" y="1"/>
                  </a:moveTo>
                  <a:cubicBezTo>
                    <a:pt x="767" y="1"/>
                    <a:pt x="580" y="70"/>
                    <a:pt x="445" y="197"/>
                  </a:cubicBezTo>
                  <a:cubicBezTo>
                    <a:pt x="234" y="387"/>
                    <a:pt x="159" y="673"/>
                    <a:pt x="117" y="948"/>
                  </a:cubicBezTo>
                  <a:cubicBezTo>
                    <a:pt x="1" y="1912"/>
                    <a:pt x="307" y="2928"/>
                    <a:pt x="954" y="3658"/>
                  </a:cubicBezTo>
                  <a:cubicBezTo>
                    <a:pt x="1154" y="3881"/>
                    <a:pt x="1377" y="4072"/>
                    <a:pt x="1610" y="4272"/>
                  </a:cubicBezTo>
                  <a:cubicBezTo>
                    <a:pt x="1631" y="4294"/>
                    <a:pt x="1673" y="4326"/>
                    <a:pt x="1705" y="4326"/>
                  </a:cubicBezTo>
                  <a:cubicBezTo>
                    <a:pt x="1747" y="4315"/>
                    <a:pt x="1779" y="4294"/>
                    <a:pt x="1811" y="4262"/>
                  </a:cubicBezTo>
                  <a:cubicBezTo>
                    <a:pt x="2266" y="3818"/>
                    <a:pt x="2669" y="3320"/>
                    <a:pt x="3018" y="2780"/>
                  </a:cubicBezTo>
                  <a:cubicBezTo>
                    <a:pt x="3208" y="2484"/>
                    <a:pt x="3378" y="2176"/>
                    <a:pt x="3494" y="1848"/>
                  </a:cubicBezTo>
                  <a:cubicBezTo>
                    <a:pt x="3600" y="1510"/>
                    <a:pt x="3664" y="1160"/>
                    <a:pt x="3610" y="811"/>
                  </a:cubicBezTo>
                  <a:cubicBezTo>
                    <a:pt x="3568" y="588"/>
                    <a:pt x="3483" y="355"/>
                    <a:pt x="3304" y="218"/>
                  </a:cubicBezTo>
                  <a:cubicBezTo>
                    <a:pt x="3166" y="112"/>
                    <a:pt x="2986" y="70"/>
                    <a:pt x="2806" y="70"/>
                  </a:cubicBezTo>
                  <a:cubicBezTo>
                    <a:pt x="2647" y="70"/>
                    <a:pt x="2488" y="112"/>
                    <a:pt x="2340" y="176"/>
                  </a:cubicBezTo>
                  <a:cubicBezTo>
                    <a:pt x="2182" y="239"/>
                    <a:pt x="2065" y="366"/>
                    <a:pt x="1928" y="451"/>
                  </a:cubicBezTo>
                  <a:cubicBezTo>
                    <a:pt x="1882" y="478"/>
                    <a:pt x="1841" y="490"/>
                    <a:pt x="1803" y="490"/>
                  </a:cubicBezTo>
                  <a:cubicBezTo>
                    <a:pt x="1708" y="490"/>
                    <a:pt x="1632" y="418"/>
                    <a:pt x="1557" y="334"/>
                  </a:cubicBezTo>
                  <a:cubicBezTo>
                    <a:pt x="1441" y="207"/>
                    <a:pt x="1345" y="91"/>
                    <a:pt x="1175" y="38"/>
                  </a:cubicBezTo>
                  <a:cubicBezTo>
                    <a:pt x="1104" y="13"/>
                    <a:pt x="1027" y="1"/>
                    <a:pt x="951" y="1"/>
                  </a:cubicBezTo>
                  <a:close/>
                </a:path>
              </a:pathLst>
            </a:custGeom>
            <a:solidFill>
              <a:srgbClr val="F9EA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02" name="Google Shape;2202;p62"/>
            <p:cNvSpPr/>
            <p:nvPr/>
          </p:nvSpPr>
          <p:spPr>
            <a:xfrm>
              <a:off x="3300075" y="3871225"/>
              <a:ext cx="51100" cy="17850"/>
            </a:xfrm>
            <a:custGeom>
              <a:avLst/>
              <a:gdLst/>
              <a:ahLst/>
              <a:cxnLst/>
              <a:rect l="l" t="t" r="r" b="b"/>
              <a:pathLst>
                <a:path w="2044" h="714" extrusionOk="0">
                  <a:moveTo>
                    <a:pt x="1995" y="0"/>
                  </a:moveTo>
                  <a:cubicBezTo>
                    <a:pt x="1980" y="0"/>
                    <a:pt x="1967" y="10"/>
                    <a:pt x="1959" y="26"/>
                  </a:cubicBezTo>
                  <a:cubicBezTo>
                    <a:pt x="1853" y="374"/>
                    <a:pt x="1472" y="629"/>
                    <a:pt x="1080" y="629"/>
                  </a:cubicBezTo>
                  <a:lnTo>
                    <a:pt x="1048" y="629"/>
                  </a:lnTo>
                  <a:cubicBezTo>
                    <a:pt x="667" y="618"/>
                    <a:pt x="297" y="396"/>
                    <a:pt x="74" y="36"/>
                  </a:cubicBezTo>
                  <a:cubicBezTo>
                    <a:pt x="67" y="29"/>
                    <a:pt x="54" y="21"/>
                    <a:pt x="40" y="21"/>
                  </a:cubicBezTo>
                  <a:cubicBezTo>
                    <a:pt x="34" y="21"/>
                    <a:pt x="28" y="22"/>
                    <a:pt x="22" y="26"/>
                  </a:cubicBezTo>
                  <a:cubicBezTo>
                    <a:pt x="11" y="36"/>
                    <a:pt x="0" y="57"/>
                    <a:pt x="11" y="78"/>
                  </a:cubicBezTo>
                  <a:cubicBezTo>
                    <a:pt x="244" y="459"/>
                    <a:pt x="646" y="703"/>
                    <a:pt x="1048" y="713"/>
                  </a:cubicBezTo>
                  <a:lnTo>
                    <a:pt x="1080" y="713"/>
                  </a:lnTo>
                  <a:cubicBezTo>
                    <a:pt x="1504" y="713"/>
                    <a:pt x="1906" y="438"/>
                    <a:pt x="2043" y="47"/>
                  </a:cubicBezTo>
                  <a:cubicBezTo>
                    <a:pt x="2043" y="26"/>
                    <a:pt x="2033" y="4"/>
                    <a:pt x="2012" y="4"/>
                  </a:cubicBezTo>
                  <a:cubicBezTo>
                    <a:pt x="2006" y="1"/>
                    <a:pt x="2001" y="0"/>
                    <a:pt x="1995" y="0"/>
                  </a:cubicBezTo>
                  <a:close/>
                </a:path>
              </a:pathLst>
            </a:custGeom>
            <a:solidFill>
              <a:srgbClr val="55A0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03" name="Google Shape;2203;p62"/>
            <p:cNvSpPr/>
            <p:nvPr/>
          </p:nvSpPr>
          <p:spPr>
            <a:xfrm>
              <a:off x="3225975" y="3851350"/>
              <a:ext cx="86825" cy="252625"/>
            </a:xfrm>
            <a:custGeom>
              <a:avLst/>
              <a:gdLst/>
              <a:ahLst/>
              <a:cxnLst/>
              <a:rect l="l" t="t" r="r" b="b"/>
              <a:pathLst>
                <a:path w="3473" h="10105" extrusionOk="0">
                  <a:moveTo>
                    <a:pt x="3166" y="0"/>
                  </a:moveTo>
                  <a:cubicBezTo>
                    <a:pt x="2827" y="0"/>
                    <a:pt x="2486" y="94"/>
                    <a:pt x="2202" y="280"/>
                  </a:cubicBezTo>
                  <a:cubicBezTo>
                    <a:pt x="2022" y="386"/>
                    <a:pt x="1885" y="513"/>
                    <a:pt x="1768" y="661"/>
                  </a:cubicBezTo>
                  <a:cubicBezTo>
                    <a:pt x="1461" y="1042"/>
                    <a:pt x="1355" y="1529"/>
                    <a:pt x="1260" y="2049"/>
                  </a:cubicBezTo>
                  <a:cubicBezTo>
                    <a:pt x="995" y="3308"/>
                    <a:pt x="741" y="4578"/>
                    <a:pt x="529" y="5849"/>
                  </a:cubicBezTo>
                  <a:cubicBezTo>
                    <a:pt x="318" y="7130"/>
                    <a:pt x="137" y="8411"/>
                    <a:pt x="0" y="9692"/>
                  </a:cubicBezTo>
                  <a:cubicBezTo>
                    <a:pt x="815" y="9957"/>
                    <a:pt x="1662" y="10095"/>
                    <a:pt x="2520" y="10105"/>
                  </a:cubicBezTo>
                  <a:cubicBezTo>
                    <a:pt x="2372" y="10105"/>
                    <a:pt x="2530" y="5680"/>
                    <a:pt x="2562" y="5277"/>
                  </a:cubicBezTo>
                  <a:cubicBezTo>
                    <a:pt x="2626" y="4357"/>
                    <a:pt x="2742" y="3446"/>
                    <a:pt x="2880" y="2546"/>
                  </a:cubicBezTo>
                  <a:cubicBezTo>
                    <a:pt x="2996" y="1710"/>
                    <a:pt x="3007" y="757"/>
                    <a:pt x="3473" y="26"/>
                  </a:cubicBezTo>
                  <a:cubicBezTo>
                    <a:pt x="3372" y="9"/>
                    <a:pt x="3269" y="0"/>
                    <a:pt x="3166" y="0"/>
                  </a:cubicBezTo>
                  <a:close/>
                </a:path>
              </a:pathLst>
            </a:custGeom>
            <a:solidFill>
              <a:srgbClr val="E65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04" name="Google Shape;2204;p62"/>
            <p:cNvSpPr/>
            <p:nvPr/>
          </p:nvSpPr>
          <p:spPr>
            <a:xfrm>
              <a:off x="3302975" y="3785075"/>
              <a:ext cx="52175" cy="96850"/>
            </a:xfrm>
            <a:custGeom>
              <a:avLst/>
              <a:gdLst/>
              <a:ahLst/>
              <a:cxnLst/>
              <a:rect l="l" t="t" r="r" b="b"/>
              <a:pathLst>
                <a:path w="2087" h="3874" extrusionOk="0">
                  <a:moveTo>
                    <a:pt x="1470" y="0"/>
                  </a:moveTo>
                  <a:cubicBezTo>
                    <a:pt x="1391" y="0"/>
                    <a:pt x="1312" y="14"/>
                    <a:pt x="1240" y="41"/>
                  </a:cubicBezTo>
                  <a:cubicBezTo>
                    <a:pt x="1038" y="115"/>
                    <a:pt x="890" y="274"/>
                    <a:pt x="763" y="454"/>
                  </a:cubicBezTo>
                  <a:cubicBezTo>
                    <a:pt x="266" y="1121"/>
                    <a:pt x="149" y="1989"/>
                    <a:pt x="54" y="2815"/>
                  </a:cubicBezTo>
                  <a:cubicBezTo>
                    <a:pt x="22" y="3006"/>
                    <a:pt x="0" y="3206"/>
                    <a:pt x="64" y="3397"/>
                  </a:cubicBezTo>
                  <a:cubicBezTo>
                    <a:pt x="160" y="3651"/>
                    <a:pt x="414" y="3820"/>
                    <a:pt x="678" y="3863"/>
                  </a:cubicBezTo>
                  <a:cubicBezTo>
                    <a:pt x="727" y="3870"/>
                    <a:pt x="776" y="3874"/>
                    <a:pt x="824" y="3874"/>
                  </a:cubicBezTo>
                  <a:cubicBezTo>
                    <a:pt x="1050" y="3874"/>
                    <a:pt x="1270" y="3798"/>
                    <a:pt x="1461" y="3693"/>
                  </a:cubicBezTo>
                  <a:cubicBezTo>
                    <a:pt x="1684" y="3577"/>
                    <a:pt x="1885" y="3397"/>
                    <a:pt x="1970" y="3164"/>
                  </a:cubicBezTo>
                  <a:cubicBezTo>
                    <a:pt x="2023" y="2974"/>
                    <a:pt x="2002" y="2773"/>
                    <a:pt x="1981" y="2582"/>
                  </a:cubicBezTo>
                  <a:cubicBezTo>
                    <a:pt x="1948" y="2138"/>
                    <a:pt x="1938" y="1693"/>
                    <a:pt x="1970" y="1237"/>
                  </a:cubicBezTo>
                  <a:cubicBezTo>
                    <a:pt x="1991" y="920"/>
                    <a:pt x="2087" y="411"/>
                    <a:pt x="1832" y="147"/>
                  </a:cubicBezTo>
                  <a:cubicBezTo>
                    <a:pt x="1744" y="45"/>
                    <a:pt x="1608" y="0"/>
                    <a:pt x="1470" y="0"/>
                  </a:cubicBezTo>
                  <a:close/>
                </a:path>
              </a:pathLst>
            </a:custGeom>
            <a:solidFill>
              <a:srgbClr val="EB9A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05" name="Google Shape;2205;p62"/>
            <p:cNvSpPr/>
            <p:nvPr/>
          </p:nvSpPr>
          <p:spPr>
            <a:xfrm>
              <a:off x="3305100" y="3802125"/>
              <a:ext cx="50050" cy="59725"/>
            </a:xfrm>
            <a:custGeom>
              <a:avLst/>
              <a:gdLst/>
              <a:ahLst/>
              <a:cxnLst/>
              <a:rect l="l" t="t" r="r" b="b"/>
              <a:pathLst>
                <a:path w="2002" h="2389" extrusionOk="0">
                  <a:moveTo>
                    <a:pt x="1284" y="0"/>
                  </a:moveTo>
                  <a:cubicBezTo>
                    <a:pt x="1139" y="0"/>
                    <a:pt x="994" y="58"/>
                    <a:pt x="868" y="132"/>
                  </a:cubicBezTo>
                  <a:cubicBezTo>
                    <a:pt x="551" y="312"/>
                    <a:pt x="308" y="619"/>
                    <a:pt x="181" y="958"/>
                  </a:cubicBezTo>
                  <a:cubicBezTo>
                    <a:pt x="96" y="1190"/>
                    <a:pt x="11" y="1456"/>
                    <a:pt x="0" y="1699"/>
                  </a:cubicBezTo>
                  <a:cubicBezTo>
                    <a:pt x="0" y="1868"/>
                    <a:pt x="43" y="2048"/>
                    <a:pt x="159" y="2186"/>
                  </a:cubicBezTo>
                  <a:cubicBezTo>
                    <a:pt x="260" y="2306"/>
                    <a:pt x="416" y="2388"/>
                    <a:pt x="567" y="2388"/>
                  </a:cubicBezTo>
                  <a:cubicBezTo>
                    <a:pt x="576" y="2388"/>
                    <a:pt x="584" y="2388"/>
                    <a:pt x="593" y="2387"/>
                  </a:cubicBezTo>
                  <a:cubicBezTo>
                    <a:pt x="604" y="2387"/>
                    <a:pt x="614" y="2387"/>
                    <a:pt x="614" y="2376"/>
                  </a:cubicBezTo>
                  <a:cubicBezTo>
                    <a:pt x="752" y="2355"/>
                    <a:pt x="868" y="2281"/>
                    <a:pt x="974" y="2197"/>
                  </a:cubicBezTo>
                  <a:cubicBezTo>
                    <a:pt x="1239" y="1974"/>
                    <a:pt x="1472" y="1710"/>
                    <a:pt x="1620" y="1392"/>
                  </a:cubicBezTo>
                  <a:cubicBezTo>
                    <a:pt x="1811" y="1011"/>
                    <a:pt x="2002" y="249"/>
                    <a:pt x="1472" y="37"/>
                  </a:cubicBezTo>
                  <a:cubicBezTo>
                    <a:pt x="1411" y="11"/>
                    <a:pt x="1348" y="0"/>
                    <a:pt x="1284" y="0"/>
                  </a:cubicBezTo>
                  <a:close/>
                </a:path>
              </a:pathLst>
            </a:custGeom>
            <a:solidFill>
              <a:srgbClr val="CE5F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06" name="Google Shape;2206;p62"/>
            <p:cNvSpPr/>
            <p:nvPr/>
          </p:nvSpPr>
          <p:spPr>
            <a:xfrm>
              <a:off x="3336325" y="3847225"/>
              <a:ext cx="80750" cy="261000"/>
            </a:xfrm>
            <a:custGeom>
              <a:avLst/>
              <a:gdLst/>
              <a:ahLst/>
              <a:cxnLst/>
              <a:rect l="l" t="t" r="r" b="b"/>
              <a:pathLst>
                <a:path w="3230" h="10440" extrusionOk="0">
                  <a:moveTo>
                    <a:pt x="763" y="1"/>
                  </a:moveTo>
                  <a:cubicBezTo>
                    <a:pt x="706" y="1"/>
                    <a:pt x="649" y="4"/>
                    <a:pt x="593" y="12"/>
                  </a:cubicBezTo>
                  <a:cubicBezTo>
                    <a:pt x="54" y="1684"/>
                    <a:pt x="0" y="3452"/>
                    <a:pt x="54" y="5199"/>
                  </a:cubicBezTo>
                  <a:cubicBezTo>
                    <a:pt x="106" y="6946"/>
                    <a:pt x="255" y="8693"/>
                    <a:pt x="75" y="10439"/>
                  </a:cubicBezTo>
                  <a:cubicBezTo>
                    <a:pt x="1123" y="10323"/>
                    <a:pt x="2181" y="10206"/>
                    <a:pt x="3230" y="10090"/>
                  </a:cubicBezTo>
                  <a:cubicBezTo>
                    <a:pt x="3166" y="7613"/>
                    <a:pt x="3071" y="5103"/>
                    <a:pt x="2806" y="2637"/>
                  </a:cubicBezTo>
                  <a:cubicBezTo>
                    <a:pt x="2743" y="2033"/>
                    <a:pt x="2658" y="1409"/>
                    <a:pt x="2341" y="880"/>
                  </a:cubicBezTo>
                  <a:cubicBezTo>
                    <a:pt x="2040" y="396"/>
                    <a:pt x="1370" y="1"/>
                    <a:pt x="763" y="1"/>
                  </a:cubicBezTo>
                  <a:close/>
                </a:path>
              </a:pathLst>
            </a:custGeom>
            <a:solidFill>
              <a:srgbClr val="E65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07" name="Google Shape;2207;p62"/>
            <p:cNvSpPr/>
            <p:nvPr/>
          </p:nvSpPr>
          <p:spPr>
            <a:xfrm>
              <a:off x="3302975" y="3845575"/>
              <a:ext cx="50850" cy="67600"/>
            </a:xfrm>
            <a:custGeom>
              <a:avLst/>
              <a:gdLst/>
              <a:ahLst/>
              <a:cxnLst/>
              <a:rect l="l" t="t" r="r" b="b"/>
              <a:pathLst>
                <a:path w="2034" h="2704" extrusionOk="0">
                  <a:moveTo>
                    <a:pt x="1991" y="0"/>
                  </a:moveTo>
                  <a:cubicBezTo>
                    <a:pt x="1973" y="0"/>
                    <a:pt x="1958" y="18"/>
                    <a:pt x="1948" y="35"/>
                  </a:cubicBezTo>
                  <a:cubicBezTo>
                    <a:pt x="1875" y="501"/>
                    <a:pt x="1800" y="977"/>
                    <a:pt x="1652" y="1433"/>
                  </a:cubicBezTo>
                  <a:cubicBezTo>
                    <a:pt x="1525" y="1835"/>
                    <a:pt x="1334" y="2174"/>
                    <a:pt x="1102" y="2428"/>
                  </a:cubicBezTo>
                  <a:cubicBezTo>
                    <a:pt x="986" y="2555"/>
                    <a:pt x="880" y="2618"/>
                    <a:pt x="774" y="2618"/>
                  </a:cubicBezTo>
                  <a:cubicBezTo>
                    <a:pt x="615" y="2618"/>
                    <a:pt x="499" y="2470"/>
                    <a:pt x="424" y="2353"/>
                  </a:cubicBezTo>
                  <a:cubicBezTo>
                    <a:pt x="75" y="1803"/>
                    <a:pt x="75" y="1136"/>
                    <a:pt x="75" y="501"/>
                  </a:cubicBezTo>
                  <a:lnTo>
                    <a:pt x="75" y="395"/>
                  </a:lnTo>
                  <a:cubicBezTo>
                    <a:pt x="75" y="374"/>
                    <a:pt x="64" y="353"/>
                    <a:pt x="33" y="353"/>
                  </a:cubicBezTo>
                  <a:cubicBezTo>
                    <a:pt x="12" y="353"/>
                    <a:pt x="0" y="374"/>
                    <a:pt x="0" y="395"/>
                  </a:cubicBezTo>
                  <a:lnTo>
                    <a:pt x="0" y="501"/>
                  </a:lnTo>
                  <a:cubicBezTo>
                    <a:pt x="0" y="1146"/>
                    <a:pt x="0" y="1824"/>
                    <a:pt x="350" y="2396"/>
                  </a:cubicBezTo>
                  <a:cubicBezTo>
                    <a:pt x="477" y="2586"/>
                    <a:pt x="615" y="2692"/>
                    <a:pt x="774" y="2703"/>
                  </a:cubicBezTo>
                  <a:cubicBezTo>
                    <a:pt x="901" y="2703"/>
                    <a:pt x="1028" y="2629"/>
                    <a:pt x="1165" y="2480"/>
                  </a:cubicBezTo>
                  <a:cubicBezTo>
                    <a:pt x="1409" y="2216"/>
                    <a:pt x="1600" y="1877"/>
                    <a:pt x="1727" y="1454"/>
                  </a:cubicBezTo>
                  <a:cubicBezTo>
                    <a:pt x="1875" y="998"/>
                    <a:pt x="1960" y="511"/>
                    <a:pt x="2033" y="45"/>
                  </a:cubicBezTo>
                  <a:cubicBezTo>
                    <a:pt x="2033" y="24"/>
                    <a:pt x="2023" y="3"/>
                    <a:pt x="2002" y="3"/>
                  </a:cubicBezTo>
                  <a:cubicBezTo>
                    <a:pt x="1998" y="1"/>
                    <a:pt x="1994" y="0"/>
                    <a:pt x="1991" y="0"/>
                  </a:cubicBezTo>
                  <a:close/>
                </a:path>
              </a:pathLst>
            </a:custGeom>
            <a:solidFill>
              <a:srgbClr val="343B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08" name="Google Shape;2208;p62"/>
            <p:cNvSpPr/>
            <p:nvPr/>
          </p:nvSpPr>
          <p:spPr>
            <a:xfrm>
              <a:off x="3301650" y="3908625"/>
              <a:ext cx="32325" cy="43175"/>
            </a:xfrm>
            <a:custGeom>
              <a:avLst/>
              <a:gdLst/>
              <a:ahLst/>
              <a:cxnLst/>
              <a:rect l="l" t="t" r="r" b="b"/>
              <a:pathLst>
                <a:path w="1293" h="1727" extrusionOk="0">
                  <a:moveTo>
                    <a:pt x="181" y="1"/>
                  </a:moveTo>
                  <a:cubicBezTo>
                    <a:pt x="117" y="541"/>
                    <a:pt x="65" y="1092"/>
                    <a:pt x="1" y="1631"/>
                  </a:cubicBezTo>
                  <a:cubicBezTo>
                    <a:pt x="106" y="1622"/>
                    <a:pt x="212" y="1618"/>
                    <a:pt x="319" y="1618"/>
                  </a:cubicBezTo>
                  <a:cubicBezTo>
                    <a:pt x="601" y="1618"/>
                    <a:pt x="886" y="1650"/>
                    <a:pt x="1155" y="1727"/>
                  </a:cubicBezTo>
                  <a:cubicBezTo>
                    <a:pt x="1208" y="1186"/>
                    <a:pt x="1239" y="615"/>
                    <a:pt x="1293" y="64"/>
                  </a:cubicBezTo>
                  <a:lnTo>
                    <a:pt x="181" y="1"/>
                  </a:lnTo>
                  <a:close/>
                </a:path>
              </a:pathLst>
            </a:custGeom>
            <a:solidFill>
              <a:srgbClr val="8940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09" name="Google Shape;2209;p62"/>
            <p:cNvSpPr/>
            <p:nvPr/>
          </p:nvSpPr>
          <p:spPr>
            <a:xfrm>
              <a:off x="3308800" y="3918975"/>
              <a:ext cx="18300" cy="20125"/>
            </a:xfrm>
            <a:custGeom>
              <a:avLst/>
              <a:gdLst/>
              <a:ahLst/>
              <a:cxnLst/>
              <a:rect l="l" t="t" r="r" b="b"/>
              <a:pathLst>
                <a:path w="732" h="805" extrusionOk="0">
                  <a:moveTo>
                    <a:pt x="593" y="0"/>
                  </a:moveTo>
                  <a:cubicBezTo>
                    <a:pt x="541" y="0"/>
                    <a:pt x="477" y="31"/>
                    <a:pt x="435" y="74"/>
                  </a:cubicBezTo>
                  <a:cubicBezTo>
                    <a:pt x="403" y="106"/>
                    <a:pt x="371" y="148"/>
                    <a:pt x="339" y="191"/>
                  </a:cubicBezTo>
                  <a:cubicBezTo>
                    <a:pt x="329" y="212"/>
                    <a:pt x="318" y="243"/>
                    <a:pt x="297" y="264"/>
                  </a:cubicBezTo>
                  <a:cubicBezTo>
                    <a:pt x="287" y="233"/>
                    <a:pt x="297" y="191"/>
                    <a:pt x="276" y="148"/>
                  </a:cubicBezTo>
                  <a:cubicBezTo>
                    <a:pt x="254" y="104"/>
                    <a:pt x="197" y="81"/>
                    <a:pt x="142" y="81"/>
                  </a:cubicBezTo>
                  <a:cubicBezTo>
                    <a:pt x="118" y="81"/>
                    <a:pt x="94" y="85"/>
                    <a:pt x="75" y="95"/>
                  </a:cubicBezTo>
                  <a:cubicBezTo>
                    <a:pt x="11" y="127"/>
                    <a:pt x="0" y="212"/>
                    <a:pt x="0" y="285"/>
                  </a:cubicBezTo>
                  <a:cubicBezTo>
                    <a:pt x="0" y="381"/>
                    <a:pt x="43" y="487"/>
                    <a:pt x="96" y="572"/>
                  </a:cubicBezTo>
                  <a:cubicBezTo>
                    <a:pt x="160" y="656"/>
                    <a:pt x="223" y="730"/>
                    <a:pt x="297" y="805"/>
                  </a:cubicBezTo>
                  <a:cubicBezTo>
                    <a:pt x="456" y="656"/>
                    <a:pt x="625" y="508"/>
                    <a:pt x="699" y="307"/>
                  </a:cubicBezTo>
                  <a:cubicBezTo>
                    <a:pt x="720" y="254"/>
                    <a:pt x="731" y="191"/>
                    <a:pt x="720" y="127"/>
                  </a:cubicBezTo>
                  <a:cubicBezTo>
                    <a:pt x="699" y="64"/>
                    <a:pt x="657" y="10"/>
                    <a:pt x="593" y="0"/>
                  </a:cubicBezTo>
                  <a:close/>
                </a:path>
              </a:pathLst>
            </a:custGeom>
            <a:solidFill>
              <a:srgbClr val="F9EA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10" name="Google Shape;2210;p62"/>
            <p:cNvSpPr/>
            <p:nvPr/>
          </p:nvSpPr>
          <p:spPr>
            <a:xfrm>
              <a:off x="3264600" y="3736150"/>
              <a:ext cx="27275" cy="43450"/>
            </a:xfrm>
            <a:custGeom>
              <a:avLst/>
              <a:gdLst/>
              <a:ahLst/>
              <a:cxnLst/>
              <a:rect l="l" t="t" r="r" b="b"/>
              <a:pathLst>
                <a:path w="1091" h="1738" extrusionOk="0">
                  <a:moveTo>
                    <a:pt x="610" y="0"/>
                  </a:moveTo>
                  <a:cubicBezTo>
                    <a:pt x="561" y="0"/>
                    <a:pt x="515" y="6"/>
                    <a:pt x="477" y="18"/>
                  </a:cubicBezTo>
                  <a:cubicBezTo>
                    <a:pt x="223" y="93"/>
                    <a:pt x="85" y="516"/>
                    <a:pt x="43" y="749"/>
                  </a:cubicBezTo>
                  <a:cubicBezTo>
                    <a:pt x="1" y="1056"/>
                    <a:pt x="64" y="1373"/>
                    <a:pt x="223" y="1627"/>
                  </a:cubicBezTo>
                  <a:cubicBezTo>
                    <a:pt x="251" y="1682"/>
                    <a:pt x="294" y="1737"/>
                    <a:pt x="346" y="1737"/>
                  </a:cubicBezTo>
                  <a:cubicBezTo>
                    <a:pt x="354" y="1737"/>
                    <a:pt x="362" y="1736"/>
                    <a:pt x="371" y="1733"/>
                  </a:cubicBezTo>
                  <a:cubicBezTo>
                    <a:pt x="413" y="1712"/>
                    <a:pt x="434" y="1681"/>
                    <a:pt x="456" y="1638"/>
                  </a:cubicBezTo>
                  <a:cubicBezTo>
                    <a:pt x="646" y="1267"/>
                    <a:pt x="837" y="886"/>
                    <a:pt x="1027" y="516"/>
                  </a:cubicBezTo>
                  <a:cubicBezTo>
                    <a:pt x="1060" y="453"/>
                    <a:pt x="1091" y="389"/>
                    <a:pt x="1091" y="315"/>
                  </a:cubicBezTo>
                  <a:cubicBezTo>
                    <a:pt x="1091" y="109"/>
                    <a:pt x="820" y="0"/>
                    <a:pt x="610" y="0"/>
                  </a:cubicBezTo>
                  <a:close/>
                </a:path>
              </a:pathLst>
            </a:custGeom>
            <a:solidFill>
              <a:srgbClr val="343B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11" name="Google Shape;2211;p62"/>
            <p:cNvSpPr/>
            <p:nvPr/>
          </p:nvSpPr>
          <p:spPr>
            <a:xfrm>
              <a:off x="3269375" y="3723575"/>
              <a:ext cx="92900" cy="127500"/>
            </a:xfrm>
            <a:custGeom>
              <a:avLst/>
              <a:gdLst/>
              <a:ahLst/>
              <a:cxnLst/>
              <a:rect l="l" t="t" r="r" b="b"/>
              <a:pathLst>
                <a:path w="3716" h="5100" extrusionOk="0">
                  <a:moveTo>
                    <a:pt x="1816" y="1"/>
                  </a:moveTo>
                  <a:cubicBezTo>
                    <a:pt x="1606" y="1"/>
                    <a:pt x="1398" y="43"/>
                    <a:pt x="1207" y="130"/>
                  </a:cubicBezTo>
                  <a:cubicBezTo>
                    <a:pt x="805" y="320"/>
                    <a:pt x="498" y="702"/>
                    <a:pt x="328" y="1114"/>
                  </a:cubicBezTo>
                  <a:cubicBezTo>
                    <a:pt x="159" y="1527"/>
                    <a:pt x="95" y="1972"/>
                    <a:pt x="53" y="2427"/>
                  </a:cubicBezTo>
                  <a:cubicBezTo>
                    <a:pt x="11" y="2829"/>
                    <a:pt x="0" y="3253"/>
                    <a:pt x="95" y="3645"/>
                  </a:cubicBezTo>
                  <a:cubicBezTo>
                    <a:pt x="222" y="4111"/>
                    <a:pt x="519" y="4534"/>
                    <a:pt x="900" y="4841"/>
                  </a:cubicBezTo>
                  <a:cubicBezTo>
                    <a:pt x="1027" y="4947"/>
                    <a:pt x="1175" y="5031"/>
                    <a:pt x="1344" y="5074"/>
                  </a:cubicBezTo>
                  <a:cubicBezTo>
                    <a:pt x="1411" y="5092"/>
                    <a:pt x="1478" y="5099"/>
                    <a:pt x="1547" y="5099"/>
                  </a:cubicBezTo>
                  <a:cubicBezTo>
                    <a:pt x="1720" y="5099"/>
                    <a:pt x="1898" y="5050"/>
                    <a:pt x="2064" y="4989"/>
                  </a:cubicBezTo>
                  <a:cubicBezTo>
                    <a:pt x="2605" y="4777"/>
                    <a:pt x="3102" y="4386"/>
                    <a:pt x="3377" y="3856"/>
                  </a:cubicBezTo>
                  <a:cubicBezTo>
                    <a:pt x="3515" y="3581"/>
                    <a:pt x="3589" y="3274"/>
                    <a:pt x="3621" y="2956"/>
                  </a:cubicBezTo>
                  <a:cubicBezTo>
                    <a:pt x="3716" y="2035"/>
                    <a:pt x="3579" y="871"/>
                    <a:pt x="2742" y="288"/>
                  </a:cubicBezTo>
                  <a:cubicBezTo>
                    <a:pt x="2471" y="102"/>
                    <a:pt x="2142" y="1"/>
                    <a:pt x="1816" y="1"/>
                  </a:cubicBezTo>
                  <a:close/>
                </a:path>
              </a:pathLst>
            </a:custGeom>
            <a:solidFill>
              <a:srgbClr val="EB9A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12" name="Google Shape;2212;p62"/>
            <p:cNvSpPr/>
            <p:nvPr/>
          </p:nvSpPr>
          <p:spPr>
            <a:xfrm>
              <a:off x="3306950" y="3773925"/>
              <a:ext cx="22000" cy="7150"/>
            </a:xfrm>
            <a:custGeom>
              <a:avLst/>
              <a:gdLst/>
              <a:ahLst/>
              <a:cxnLst/>
              <a:rect l="l" t="t" r="r" b="b"/>
              <a:pathLst>
                <a:path w="880" h="286" extrusionOk="0">
                  <a:moveTo>
                    <a:pt x="445" y="0"/>
                  </a:moveTo>
                  <a:cubicBezTo>
                    <a:pt x="286" y="0"/>
                    <a:pt x="117" y="74"/>
                    <a:pt x="11" y="191"/>
                  </a:cubicBezTo>
                  <a:cubicBezTo>
                    <a:pt x="1" y="212"/>
                    <a:pt x="1" y="233"/>
                    <a:pt x="11" y="243"/>
                  </a:cubicBezTo>
                  <a:cubicBezTo>
                    <a:pt x="16" y="249"/>
                    <a:pt x="27" y="252"/>
                    <a:pt x="38" y="252"/>
                  </a:cubicBezTo>
                  <a:cubicBezTo>
                    <a:pt x="48" y="252"/>
                    <a:pt x="59" y="249"/>
                    <a:pt x="64" y="243"/>
                  </a:cubicBezTo>
                  <a:cubicBezTo>
                    <a:pt x="152" y="135"/>
                    <a:pt x="287" y="73"/>
                    <a:pt x="416" y="73"/>
                  </a:cubicBezTo>
                  <a:cubicBezTo>
                    <a:pt x="426" y="73"/>
                    <a:pt x="436" y="73"/>
                    <a:pt x="445" y="74"/>
                  </a:cubicBezTo>
                  <a:cubicBezTo>
                    <a:pt x="583" y="85"/>
                    <a:pt x="731" y="159"/>
                    <a:pt x="805" y="276"/>
                  </a:cubicBezTo>
                  <a:cubicBezTo>
                    <a:pt x="815" y="286"/>
                    <a:pt x="827" y="286"/>
                    <a:pt x="837" y="286"/>
                  </a:cubicBezTo>
                  <a:lnTo>
                    <a:pt x="858" y="286"/>
                  </a:lnTo>
                  <a:cubicBezTo>
                    <a:pt x="869" y="276"/>
                    <a:pt x="879" y="254"/>
                    <a:pt x="869" y="233"/>
                  </a:cubicBezTo>
                  <a:cubicBezTo>
                    <a:pt x="773" y="106"/>
                    <a:pt x="615" y="10"/>
                    <a:pt x="445" y="0"/>
                  </a:cubicBezTo>
                  <a:close/>
                </a:path>
              </a:pathLst>
            </a:custGeom>
            <a:solidFill>
              <a:srgbClr val="343B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13" name="Google Shape;2213;p62"/>
            <p:cNvSpPr/>
            <p:nvPr/>
          </p:nvSpPr>
          <p:spPr>
            <a:xfrm>
              <a:off x="3311225" y="3781700"/>
              <a:ext cx="5525" cy="7325"/>
            </a:xfrm>
            <a:custGeom>
              <a:avLst/>
              <a:gdLst/>
              <a:ahLst/>
              <a:cxnLst/>
              <a:rect l="l" t="t" r="r" b="b"/>
              <a:pathLst>
                <a:path w="221" h="293" extrusionOk="0">
                  <a:moveTo>
                    <a:pt x="98" y="1"/>
                  </a:moveTo>
                  <a:cubicBezTo>
                    <a:pt x="24" y="1"/>
                    <a:pt x="0" y="151"/>
                    <a:pt x="9" y="208"/>
                  </a:cubicBezTo>
                  <a:cubicBezTo>
                    <a:pt x="9" y="229"/>
                    <a:pt x="20" y="250"/>
                    <a:pt x="30" y="271"/>
                  </a:cubicBezTo>
                  <a:cubicBezTo>
                    <a:pt x="52" y="292"/>
                    <a:pt x="73" y="292"/>
                    <a:pt x="94" y="292"/>
                  </a:cubicBezTo>
                  <a:cubicBezTo>
                    <a:pt x="115" y="282"/>
                    <a:pt x="126" y="271"/>
                    <a:pt x="136" y="250"/>
                  </a:cubicBezTo>
                  <a:cubicBezTo>
                    <a:pt x="169" y="198"/>
                    <a:pt x="221" y="38"/>
                    <a:pt x="126" y="7"/>
                  </a:cubicBezTo>
                  <a:cubicBezTo>
                    <a:pt x="116" y="3"/>
                    <a:pt x="107" y="1"/>
                    <a:pt x="98" y="1"/>
                  </a:cubicBezTo>
                  <a:close/>
                </a:path>
              </a:pathLst>
            </a:custGeom>
            <a:solidFill>
              <a:srgbClr val="343B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14" name="Google Shape;2214;p62"/>
            <p:cNvSpPr/>
            <p:nvPr/>
          </p:nvSpPr>
          <p:spPr>
            <a:xfrm>
              <a:off x="3277575" y="3770175"/>
              <a:ext cx="17225" cy="8250"/>
            </a:xfrm>
            <a:custGeom>
              <a:avLst/>
              <a:gdLst/>
              <a:ahLst/>
              <a:cxnLst/>
              <a:rect l="l" t="t" r="r" b="b"/>
              <a:pathLst>
                <a:path w="689" h="330" extrusionOk="0">
                  <a:moveTo>
                    <a:pt x="295" y="1"/>
                  </a:moveTo>
                  <a:cubicBezTo>
                    <a:pt x="195" y="1"/>
                    <a:pt x="93" y="36"/>
                    <a:pt x="21" y="108"/>
                  </a:cubicBezTo>
                  <a:cubicBezTo>
                    <a:pt x="0" y="118"/>
                    <a:pt x="0" y="139"/>
                    <a:pt x="11" y="150"/>
                  </a:cubicBezTo>
                  <a:cubicBezTo>
                    <a:pt x="23" y="163"/>
                    <a:pt x="36" y="168"/>
                    <a:pt x="46" y="168"/>
                  </a:cubicBezTo>
                  <a:cubicBezTo>
                    <a:pt x="53" y="168"/>
                    <a:pt x="59" y="165"/>
                    <a:pt x="64" y="160"/>
                  </a:cubicBezTo>
                  <a:cubicBezTo>
                    <a:pt x="126" y="106"/>
                    <a:pt x="212" y="74"/>
                    <a:pt x="295" y="74"/>
                  </a:cubicBezTo>
                  <a:cubicBezTo>
                    <a:pt x="324" y="74"/>
                    <a:pt x="354" y="78"/>
                    <a:pt x="381" y="87"/>
                  </a:cubicBezTo>
                  <a:cubicBezTo>
                    <a:pt x="487" y="108"/>
                    <a:pt x="572" y="193"/>
                    <a:pt x="614" y="299"/>
                  </a:cubicBezTo>
                  <a:cubicBezTo>
                    <a:pt x="614" y="320"/>
                    <a:pt x="625" y="330"/>
                    <a:pt x="646" y="330"/>
                  </a:cubicBezTo>
                  <a:cubicBezTo>
                    <a:pt x="646" y="330"/>
                    <a:pt x="657" y="330"/>
                    <a:pt x="657" y="320"/>
                  </a:cubicBezTo>
                  <a:cubicBezTo>
                    <a:pt x="678" y="320"/>
                    <a:pt x="689" y="299"/>
                    <a:pt x="678" y="277"/>
                  </a:cubicBezTo>
                  <a:cubicBezTo>
                    <a:pt x="635" y="150"/>
                    <a:pt x="529" y="55"/>
                    <a:pt x="392" y="12"/>
                  </a:cubicBezTo>
                  <a:cubicBezTo>
                    <a:pt x="361" y="4"/>
                    <a:pt x="328" y="1"/>
                    <a:pt x="295" y="1"/>
                  </a:cubicBezTo>
                  <a:close/>
                </a:path>
              </a:pathLst>
            </a:custGeom>
            <a:solidFill>
              <a:srgbClr val="343B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15" name="Google Shape;2215;p62"/>
            <p:cNvSpPr/>
            <p:nvPr/>
          </p:nvSpPr>
          <p:spPr>
            <a:xfrm>
              <a:off x="3280225" y="3779475"/>
              <a:ext cx="4525" cy="7100"/>
            </a:xfrm>
            <a:custGeom>
              <a:avLst/>
              <a:gdLst/>
              <a:ahLst/>
              <a:cxnLst/>
              <a:rect l="l" t="t" r="r" b="b"/>
              <a:pathLst>
                <a:path w="181" h="284" extrusionOk="0">
                  <a:moveTo>
                    <a:pt x="95" y="1"/>
                  </a:moveTo>
                  <a:cubicBezTo>
                    <a:pt x="72" y="1"/>
                    <a:pt x="48" y="11"/>
                    <a:pt x="32" y="32"/>
                  </a:cubicBezTo>
                  <a:cubicBezTo>
                    <a:pt x="21" y="64"/>
                    <a:pt x="11" y="85"/>
                    <a:pt x="11" y="117"/>
                  </a:cubicBezTo>
                  <a:cubicBezTo>
                    <a:pt x="0" y="148"/>
                    <a:pt x="11" y="191"/>
                    <a:pt x="11" y="223"/>
                  </a:cubicBezTo>
                  <a:cubicBezTo>
                    <a:pt x="11" y="244"/>
                    <a:pt x="21" y="265"/>
                    <a:pt x="32" y="275"/>
                  </a:cubicBezTo>
                  <a:cubicBezTo>
                    <a:pt x="43" y="281"/>
                    <a:pt x="53" y="284"/>
                    <a:pt x="64" y="284"/>
                  </a:cubicBezTo>
                  <a:cubicBezTo>
                    <a:pt x="75" y="284"/>
                    <a:pt x="85" y="281"/>
                    <a:pt x="96" y="275"/>
                  </a:cubicBezTo>
                  <a:cubicBezTo>
                    <a:pt x="127" y="265"/>
                    <a:pt x="148" y="223"/>
                    <a:pt x="159" y="191"/>
                  </a:cubicBezTo>
                  <a:cubicBezTo>
                    <a:pt x="169" y="148"/>
                    <a:pt x="180" y="75"/>
                    <a:pt x="159" y="32"/>
                  </a:cubicBezTo>
                  <a:cubicBezTo>
                    <a:pt x="143" y="11"/>
                    <a:pt x="119" y="1"/>
                    <a:pt x="95" y="1"/>
                  </a:cubicBezTo>
                  <a:close/>
                </a:path>
              </a:pathLst>
            </a:custGeom>
            <a:solidFill>
              <a:srgbClr val="343B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16" name="Google Shape;2216;p62"/>
            <p:cNvSpPr/>
            <p:nvPr/>
          </p:nvSpPr>
          <p:spPr>
            <a:xfrm>
              <a:off x="3289475" y="3784750"/>
              <a:ext cx="9575" cy="22275"/>
            </a:xfrm>
            <a:custGeom>
              <a:avLst/>
              <a:gdLst/>
              <a:ahLst/>
              <a:cxnLst/>
              <a:rect l="l" t="t" r="r" b="b"/>
              <a:pathLst>
                <a:path w="383" h="891" extrusionOk="0">
                  <a:moveTo>
                    <a:pt x="340" y="1"/>
                  </a:moveTo>
                  <a:cubicBezTo>
                    <a:pt x="319" y="1"/>
                    <a:pt x="308" y="22"/>
                    <a:pt x="308" y="43"/>
                  </a:cubicBezTo>
                  <a:cubicBezTo>
                    <a:pt x="308" y="224"/>
                    <a:pt x="244" y="414"/>
                    <a:pt x="117" y="563"/>
                  </a:cubicBezTo>
                  <a:lnTo>
                    <a:pt x="107" y="563"/>
                  </a:lnTo>
                  <a:cubicBezTo>
                    <a:pt x="53" y="615"/>
                    <a:pt x="1" y="690"/>
                    <a:pt x="22" y="774"/>
                  </a:cubicBezTo>
                  <a:cubicBezTo>
                    <a:pt x="32" y="827"/>
                    <a:pt x="86" y="869"/>
                    <a:pt x="149" y="880"/>
                  </a:cubicBezTo>
                  <a:cubicBezTo>
                    <a:pt x="159" y="880"/>
                    <a:pt x="181" y="890"/>
                    <a:pt x="202" y="890"/>
                  </a:cubicBezTo>
                  <a:cubicBezTo>
                    <a:pt x="234" y="890"/>
                    <a:pt x="265" y="880"/>
                    <a:pt x="286" y="880"/>
                  </a:cubicBezTo>
                  <a:cubicBezTo>
                    <a:pt x="308" y="869"/>
                    <a:pt x="329" y="859"/>
                    <a:pt x="319" y="838"/>
                  </a:cubicBezTo>
                  <a:cubicBezTo>
                    <a:pt x="319" y="817"/>
                    <a:pt x="297" y="806"/>
                    <a:pt x="276" y="806"/>
                  </a:cubicBezTo>
                  <a:cubicBezTo>
                    <a:pt x="244" y="817"/>
                    <a:pt x="202" y="817"/>
                    <a:pt x="159" y="817"/>
                  </a:cubicBezTo>
                  <a:cubicBezTo>
                    <a:pt x="128" y="806"/>
                    <a:pt x="96" y="784"/>
                    <a:pt x="86" y="753"/>
                  </a:cubicBezTo>
                  <a:cubicBezTo>
                    <a:pt x="75" y="711"/>
                    <a:pt x="117" y="657"/>
                    <a:pt x="159" y="615"/>
                  </a:cubicBezTo>
                  <a:lnTo>
                    <a:pt x="170" y="605"/>
                  </a:lnTo>
                  <a:cubicBezTo>
                    <a:pt x="308" y="446"/>
                    <a:pt x="382" y="245"/>
                    <a:pt x="371" y="43"/>
                  </a:cubicBezTo>
                  <a:cubicBezTo>
                    <a:pt x="371" y="22"/>
                    <a:pt x="361" y="1"/>
                    <a:pt x="340" y="1"/>
                  </a:cubicBezTo>
                  <a:close/>
                </a:path>
              </a:pathLst>
            </a:custGeom>
            <a:solidFill>
              <a:srgbClr val="CE5F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17" name="Google Shape;2217;p62"/>
            <p:cNvSpPr/>
            <p:nvPr/>
          </p:nvSpPr>
          <p:spPr>
            <a:xfrm>
              <a:off x="3281550" y="3811750"/>
              <a:ext cx="39450" cy="20325"/>
            </a:xfrm>
            <a:custGeom>
              <a:avLst/>
              <a:gdLst/>
              <a:ahLst/>
              <a:cxnLst/>
              <a:rect l="l" t="t" r="r" b="b"/>
              <a:pathLst>
                <a:path w="1578" h="813" extrusionOk="0">
                  <a:moveTo>
                    <a:pt x="1577" y="1"/>
                  </a:moveTo>
                  <a:lnTo>
                    <a:pt x="1577" y="1"/>
                  </a:lnTo>
                  <a:cubicBezTo>
                    <a:pt x="1577" y="1"/>
                    <a:pt x="1577" y="2"/>
                    <a:pt x="1577" y="2"/>
                  </a:cubicBezTo>
                  <a:lnTo>
                    <a:pt x="1577" y="2"/>
                  </a:lnTo>
                  <a:cubicBezTo>
                    <a:pt x="1577" y="2"/>
                    <a:pt x="1577" y="1"/>
                    <a:pt x="1577" y="1"/>
                  </a:cubicBezTo>
                  <a:close/>
                  <a:moveTo>
                    <a:pt x="1577" y="2"/>
                  </a:moveTo>
                  <a:lnTo>
                    <a:pt x="1577" y="2"/>
                  </a:lnTo>
                  <a:cubicBezTo>
                    <a:pt x="1570" y="34"/>
                    <a:pt x="1228" y="64"/>
                    <a:pt x="1186" y="75"/>
                  </a:cubicBezTo>
                  <a:cubicBezTo>
                    <a:pt x="1059" y="97"/>
                    <a:pt x="921" y="97"/>
                    <a:pt x="784" y="97"/>
                  </a:cubicBezTo>
                  <a:cubicBezTo>
                    <a:pt x="747" y="100"/>
                    <a:pt x="710" y="101"/>
                    <a:pt x="673" y="101"/>
                  </a:cubicBezTo>
                  <a:cubicBezTo>
                    <a:pt x="583" y="101"/>
                    <a:pt x="493" y="93"/>
                    <a:pt x="403" y="86"/>
                  </a:cubicBezTo>
                  <a:cubicBezTo>
                    <a:pt x="307" y="75"/>
                    <a:pt x="212" y="43"/>
                    <a:pt x="116" y="22"/>
                  </a:cubicBezTo>
                  <a:lnTo>
                    <a:pt x="116" y="22"/>
                  </a:lnTo>
                  <a:cubicBezTo>
                    <a:pt x="0" y="266"/>
                    <a:pt x="191" y="594"/>
                    <a:pt x="403" y="721"/>
                  </a:cubicBezTo>
                  <a:cubicBezTo>
                    <a:pt x="507" y="782"/>
                    <a:pt x="628" y="812"/>
                    <a:pt x="749" y="812"/>
                  </a:cubicBezTo>
                  <a:cubicBezTo>
                    <a:pt x="900" y="812"/>
                    <a:pt x="1052" y="767"/>
                    <a:pt x="1175" y="678"/>
                  </a:cubicBezTo>
                  <a:cubicBezTo>
                    <a:pt x="1408" y="530"/>
                    <a:pt x="1546" y="277"/>
                    <a:pt x="1577" y="2"/>
                  </a:cubicBezTo>
                  <a:close/>
                </a:path>
              </a:pathLst>
            </a:custGeom>
            <a:solidFill>
              <a:srgbClr val="F9EA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18" name="Google Shape;2218;p62"/>
            <p:cNvSpPr/>
            <p:nvPr/>
          </p:nvSpPr>
          <p:spPr>
            <a:xfrm>
              <a:off x="3260100" y="3711350"/>
              <a:ext cx="118075" cy="72950"/>
            </a:xfrm>
            <a:custGeom>
              <a:avLst/>
              <a:gdLst/>
              <a:ahLst/>
              <a:cxnLst/>
              <a:rect l="l" t="t" r="r" b="b"/>
              <a:pathLst>
                <a:path w="4723" h="2918" extrusionOk="0">
                  <a:moveTo>
                    <a:pt x="3471" y="1"/>
                  </a:moveTo>
                  <a:cubicBezTo>
                    <a:pt x="3369" y="1"/>
                    <a:pt x="3267" y="10"/>
                    <a:pt x="3166" y="26"/>
                  </a:cubicBezTo>
                  <a:cubicBezTo>
                    <a:pt x="2764" y="100"/>
                    <a:pt x="2383" y="259"/>
                    <a:pt x="1970" y="290"/>
                  </a:cubicBezTo>
                  <a:cubicBezTo>
                    <a:pt x="1890" y="297"/>
                    <a:pt x="1810" y="300"/>
                    <a:pt x="1729" y="300"/>
                  </a:cubicBezTo>
                  <a:cubicBezTo>
                    <a:pt x="1405" y="300"/>
                    <a:pt x="1077" y="250"/>
                    <a:pt x="763" y="174"/>
                  </a:cubicBezTo>
                  <a:cubicBezTo>
                    <a:pt x="655" y="155"/>
                    <a:pt x="544" y="128"/>
                    <a:pt x="440" y="128"/>
                  </a:cubicBezTo>
                  <a:cubicBezTo>
                    <a:pt x="370" y="128"/>
                    <a:pt x="304" y="140"/>
                    <a:pt x="244" y="174"/>
                  </a:cubicBezTo>
                  <a:cubicBezTo>
                    <a:pt x="127" y="248"/>
                    <a:pt x="64" y="375"/>
                    <a:pt x="54" y="502"/>
                  </a:cubicBezTo>
                  <a:cubicBezTo>
                    <a:pt x="0" y="820"/>
                    <a:pt x="160" y="1137"/>
                    <a:pt x="403" y="1360"/>
                  </a:cubicBezTo>
                  <a:cubicBezTo>
                    <a:pt x="636" y="1572"/>
                    <a:pt x="943" y="1699"/>
                    <a:pt x="1240" y="1794"/>
                  </a:cubicBezTo>
                  <a:cubicBezTo>
                    <a:pt x="1670" y="1935"/>
                    <a:pt x="2126" y="2029"/>
                    <a:pt x="2579" y="2029"/>
                  </a:cubicBezTo>
                  <a:cubicBezTo>
                    <a:pt x="2773" y="2029"/>
                    <a:pt x="2965" y="2012"/>
                    <a:pt x="3155" y="1974"/>
                  </a:cubicBezTo>
                  <a:cubicBezTo>
                    <a:pt x="3155" y="2238"/>
                    <a:pt x="3251" y="2513"/>
                    <a:pt x="3442" y="2704"/>
                  </a:cubicBezTo>
                  <a:cubicBezTo>
                    <a:pt x="3582" y="2837"/>
                    <a:pt x="3779" y="2917"/>
                    <a:pt x="3970" y="2917"/>
                  </a:cubicBezTo>
                  <a:cubicBezTo>
                    <a:pt x="4039" y="2917"/>
                    <a:pt x="4107" y="2907"/>
                    <a:pt x="4172" y="2884"/>
                  </a:cubicBezTo>
                  <a:cubicBezTo>
                    <a:pt x="4405" y="2800"/>
                    <a:pt x="4574" y="2598"/>
                    <a:pt x="4649" y="2365"/>
                  </a:cubicBezTo>
                  <a:cubicBezTo>
                    <a:pt x="4722" y="2132"/>
                    <a:pt x="4722" y="1889"/>
                    <a:pt x="4691" y="1656"/>
                  </a:cubicBezTo>
                  <a:cubicBezTo>
                    <a:pt x="4670" y="1550"/>
                    <a:pt x="4659" y="1445"/>
                    <a:pt x="4606" y="1339"/>
                  </a:cubicBezTo>
                  <a:cubicBezTo>
                    <a:pt x="4585" y="1307"/>
                    <a:pt x="4426" y="1106"/>
                    <a:pt x="4437" y="1085"/>
                  </a:cubicBezTo>
                  <a:cubicBezTo>
                    <a:pt x="4521" y="714"/>
                    <a:pt x="4320" y="280"/>
                    <a:pt x="3981" y="111"/>
                  </a:cubicBezTo>
                  <a:cubicBezTo>
                    <a:pt x="3820" y="30"/>
                    <a:pt x="3646" y="1"/>
                    <a:pt x="3471" y="1"/>
                  </a:cubicBezTo>
                  <a:close/>
                </a:path>
              </a:pathLst>
            </a:custGeom>
            <a:solidFill>
              <a:srgbClr val="343B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19" name="Google Shape;2219;p62"/>
            <p:cNvSpPr/>
            <p:nvPr/>
          </p:nvSpPr>
          <p:spPr>
            <a:xfrm>
              <a:off x="3343475" y="3776850"/>
              <a:ext cx="34175" cy="43275"/>
            </a:xfrm>
            <a:custGeom>
              <a:avLst/>
              <a:gdLst/>
              <a:ahLst/>
              <a:cxnLst/>
              <a:rect l="l" t="t" r="r" b="b"/>
              <a:pathLst>
                <a:path w="1367" h="1731" extrusionOk="0">
                  <a:moveTo>
                    <a:pt x="900" y="1"/>
                  </a:moveTo>
                  <a:cubicBezTo>
                    <a:pt x="843" y="1"/>
                    <a:pt x="785" y="8"/>
                    <a:pt x="731" y="21"/>
                  </a:cubicBezTo>
                  <a:cubicBezTo>
                    <a:pt x="477" y="95"/>
                    <a:pt x="276" y="296"/>
                    <a:pt x="201" y="550"/>
                  </a:cubicBezTo>
                  <a:cubicBezTo>
                    <a:pt x="107" y="815"/>
                    <a:pt x="1" y="1069"/>
                    <a:pt x="11" y="1354"/>
                  </a:cubicBezTo>
                  <a:cubicBezTo>
                    <a:pt x="22" y="1482"/>
                    <a:pt x="43" y="1609"/>
                    <a:pt x="149" y="1683"/>
                  </a:cubicBezTo>
                  <a:cubicBezTo>
                    <a:pt x="194" y="1717"/>
                    <a:pt x="247" y="1730"/>
                    <a:pt x="302" y="1730"/>
                  </a:cubicBezTo>
                  <a:cubicBezTo>
                    <a:pt x="404" y="1730"/>
                    <a:pt x="515" y="1685"/>
                    <a:pt x="604" y="1630"/>
                  </a:cubicBezTo>
                  <a:cubicBezTo>
                    <a:pt x="890" y="1450"/>
                    <a:pt x="1133" y="1175"/>
                    <a:pt x="1260" y="857"/>
                  </a:cubicBezTo>
                  <a:cubicBezTo>
                    <a:pt x="1324" y="719"/>
                    <a:pt x="1366" y="571"/>
                    <a:pt x="1345" y="434"/>
                  </a:cubicBezTo>
                  <a:cubicBezTo>
                    <a:pt x="1335" y="286"/>
                    <a:pt x="1271" y="137"/>
                    <a:pt x="1144" y="63"/>
                  </a:cubicBezTo>
                  <a:cubicBezTo>
                    <a:pt x="1073" y="18"/>
                    <a:pt x="987" y="1"/>
                    <a:pt x="900" y="1"/>
                  </a:cubicBezTo>
                  <a:close/>
                </a:path>
              </a:pathLst>
            </a:custGeom>
            <a:solidFill>
              <a:srgbClr val="EB9A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20" name="Google Shape;2220;p62"/>
            <p:cNvSpPr/>
            <p:nvPr/>
          </p:nvSpPr>
          <p:spPr>
            <a:xfrm>
              <a:off x="3353000" y="3786825"/>
              <a:ext cx="15650" cy="22300"/>
            </a:xfrm>
            <a:custGeom>
              <a:avLst/>
              <a:gdLst/>
              <a:ahLst/>
              <a:cxnLst/>
              <a:rect l="l" t="t" r="r" b="b"/>
              <a:pathLst>
                <a:path w="626" h="892" extrusionOk="0">
                  <a:moveTo>
                    <a:pt x="315" y="1"/>
                  </a:moveTo>
                  <a:cubicBezTo>
                    <a:pt x="260" y="1"/>
                    <a:pt x="206" y="29"/>
                    <a:pt x="159" y="66"/>
                  </a:cubicBezTo>
                  <a:cubicBezTo>
                    <a:pt x="117" y="109"/>
                    <a:pt x="96" y="162"/>
                    <a:pt x="96" y="214"/>
                  </a:cubicBezTo>
                  <a:cubicBezTo>
                    <a:pt x="96" y="236"/>
                    <a:pt x="107" y="247"/>
                    <a:pt x="128" y="247"/>
                  </a:cubicBezTo>
                  <a:cubicBezTo>
                    <a:pt x="149" y="247"/>
                    <a:pt x="159" y="236"/>
                    <a:pt x="159" y="214"/>
                  </a:cubicBezTo>
                  <a:cubicBezTo>
                    <a:pt x="159" y="183"/>
                    <a:pt x="180" y="141"/>
                    <a:pt x="213" y="120"/>
                  </a:cubicBezTo>
                  <a:cubicBezTo>
                    <a:pt x="244" y="87"/>
                    <a:pt x="297" y="66"/>
                    <a:pt x="340" y="66"/>
                  </a:cubicBezTo>
                  <a:cubicBezTo>
                    <a:pt x="424" y="77"/>
                    <a:pt x="498" y="151"/>
                    <a:pt x="530" y="247"/>
                  </a:cubicBezTo>
                  <a:cubicBezTo>
                    <a:pt x="551" y="320"/>
                    <a:pt x="540" y="426"/>
                    <a:pt x="488" y="522"/>
                  </a:cubicBezTo>
                  <a:cubicBezTo>
                    <a:pt x="403" y="691"/>
                    <a:pt x="223" y="807"/>
                    <a:pt x="32" y="828"/>
                  </a:cubicBezTo>
                  <a:cubicBezTo>
                    <a:pt x="11" y="828"/>
                    <a:pt x="1" y="850"/>
                    <a:pt x="1" y="861"/>
                  </a:cubicBezTo>
                  <a:cubicBezTo>
                    <a:pt x="1" y="882"/>
                    <a:pt x="22" y="892"/>
                    <a:pt x="32" y="892"/>
                  </a:cubicBezTo>
                  <a:lnTo>
                    <a:pt x="43" y="892"/>
                  </a:lnTo>
                  <a:cubicBezTo>
                    <a:pt x="255" y="871"/>
                    <a:pt x="446" y="744"/>
                    <a:pt x="551" y="553"/>
                  </a:cubicBezTo>
                  <a:cubicBezTo>
                    <a:pt x="604" y="437"/>
                    <a:pt x="625" y="320"/>
                    <a:pt x="594" y="225"/>
                  </a:cubicBezTo>
                  <a:cubicBezTo>
                    <a:pt x="562" y="98"/>
                    <a:pt x="456" y="14"/>
                    <a:pt x="340" y="3"/>
                  </a:cubicBezTo>
                  <a:cubicBezTo>
                    <a:pt x="331" y="1"/>
                    <a:pt x="323" y="1"/>
                    <a:pt x="315" y="1"/>
                  </a:cubicBezTo>
                  <a:close/>
                </a:path>
              </a:pathLst>
            </a:custGeom>
            <a:solidFill>
              <a:srgbClr val="CE5F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21" name="Google Shape;2221;p62"/>
            <p:cNvSpPr/>
            <p:nvPr/>
          </p:nvSpPr>
          <p:spPr>
            <a:xfrm>
              <a:off x="2925300" y="4087300"/>
              <a:ext cx="85500" cy="312600"/>
            </a:xfrm>
            <a:custGeom>
              <a:avLst/>
              <a:gdLst/>
              <a:ahLst/>
              <a:cxnLst/>
              <a:rect l="l" t="t" r="r" b="b"/>
              <a:pathLst>
                <a:path w="3420" h="12504" extrusionOk="0">
                  <a:moveTo>
                    <a:pt x="0" y="0"/>
                  </a:moveTo>
                  <a:lnTo>
                    <a:pt x="2149" y="12503"/>
                  </a:lnTo>
                  <a:lnTo>
                    <a:pt x="3419" y="12503"/>
                  </a:lnTo>
                  <a:lnTo>
                    <a:pt x="3292" y="0"/>
                  </a:lnTo>
                  <a:close/>
                </a:path>
              </a:pathLst>
            </a:custGeom>
            <a:solidFill>
              <a:srgbClr val="9D5C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22" name="Google Shape;2222;p62"/>
            <p:cNvSpPr/>
            <p:nvPr/>
          </p:nvSpPr>
          <p:spPr>
            <a:xfrm>
              <a:off x="2968700" y="4385425"/>
              <a:ext cx="102200" cy="40400"/>
            </a:xfrm>
            <a:custGeom>
              <a:avLst/>
              <a:gdLst/>
              <a:ahLst/>
              <a:cxnLst/>
              <a:rect l="l" t="t" r="r" b="b"/>
              <a:pathLst>
                <a:path w="4088" h="1616" extrusionOk="0">
                  <a:moveTo>
                    <a:pt x="290" y="1"/>
                  </a:moveTo>
                  <a:cubicBezTo>
                    <a:pt x="278" y="1"/>
                    <a:pt x="266" y="3"/>
                    <a:pt x="255" y="6"/>
                  </a:cubicBezTo>
                  <a:cubicBezTo>
                    <a:pt x="180" y="28"/>
                    <a:pt x="149" y="102"/>
                    <a:pt x="128" y="176"/>
                  </a:cubicBezTo>
                  <a:cubicBezTo>
                    <a:pt x="32" y="515"/>
                    <a:pt x="43" y="843"/>
                    <a:pt x="11" y="1192"/>
                  </a:cubicBezTo>
                  <a:cubicBezTo>
                    <a:pt x="11" y="1288"/>
                    <a:pt x="1" y="1404"/>
                    <a:pt x="74" y="1467"/>
                  </a:cubicBezTo>
                  <a:cubicBezTo>
                    <a:pt x="128" y="1510"/>
                    <a:pt x="212" y="1521"/>
                    <a:pt x="286" y="1521"/>
                  </a:cubicBezTo>
                  <a:lnTo>
                    <a:pt x="2859" y="1616"/>
                  </a:lnTo>
                  <a:cubicBezTo>
                    <a:pt x="3113" y="1616"/>
                    <a:pt x="4087" y="1542"/>
                    <a:pt x="3770" y="1055"/>
                  </a:cubicBezTo>
                  <a:cubicBezTo>
                    <a:pt x="3706" y="949"/>
                    <a:pt x="3579" y="886"/>
                    <a:pt x="3452" y="864"/>
                  </a:cubicBezTo>
                  <a:cubicBezTo>
                    <a:pt x="3325" y="843"/>
                    <a:pt x="3198" y="843"/>
                    <a:pt x="3071" y="832"/>
                  </a:cubicBezTo>
                  <a:cubicBezTo>
                    <a:pt x="2784" y="801"/>
                    <a:pt x="2520" y="695"/>
                    <a:pt x="2287" y="536"/>
                  </a:cubicBezTo>
                  <a:cubicBezTo>
                    <a:pt x="2170" y="451"/>
                    <a:pt x="2065" y="356"/>
                    <a:pt x="1970" y="239"/>
                  </a:cubicBezTo>
                  <a:cubicBezTo>
                    <a:pt x="1895" y="155"/>
                    <a:pt x="1810" y="39"/>
                    <a:pt x="1673" y="39"/>
                  </a:cubicBezTo>
                  <a:cubicBezTo>
                    <a:pt x="1610" y="39"/>
                    <a:pt x="1546" y="81"/>
                    <a:pt x="1483" y="112"/>
                  </a:cubicBezTo>
                  <a:cubicBezTo>
                    <a:pt x="1387" y="155"/>
                    <a:pt x="1281" y="187"/>
                    <a:pt x="1175" y="208"/>
                  </a:cubicBezTo>
                  <a:cubicBezTo>
                    <a:pt x="1122" y="215"/>
                    <a:pt x="1069" y="218"/>
                    <a:pt x="1016" y="218"/>
                  </a:cubicBezTo>
                  <a:cubicBezTo>
                    <a:pt x="816" y="218"/>
                    <a:pt x="621" y="170"/>
                    <a:pt x="445" y="70"/>
                  </a:cubicBezTo>
                  <a:cubicBezTo>
                    <a:pt x="402" y="35"/>
                    <a:pt x="345" y="1"/>
                    <a:pt x="290" y="1"/>
                  </a:cubicBezTo>
                  <a:close/>
                </a:path>
              </a:pathLst>
            </a:custGeom>
            <a:solidFill>
              <a:srgbClr val="78BF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23" name="Google Shape;2223;p62"/>
            <p:cNvSpPr/>
            <p:nvPr/>
          </p:nvSpPr>
          <p:spPr>
            <a:xfrm>
              <a:off x="2967650" y="4412775"/>
              <a:ext cx="97150" cy="5925"/>
            </a:xfrm>
            <a:custGeom>
              <a:avLst/>
              <a:gdLst/>
              <a:ahLst/>
              <a:cxnLst/>
              <a:rect l="l" t="t" r="r" b="b"/>
              <a:pathLst>
                <a:path w="3886" h="237" extrusionOk="0">
                  <a:moveTo>
                    <a:pt x="41" y="0"/>
                  </a:moveTo>
                  <a:cubicBezTo>
                    <a:pt x="24" y="0"/>
                    <a:pt x="8" y="18"/>
                    <a:pt x="0" y="35"/>
                  </a:cubicBezTo>
                  <a:cubicBezTo>
                    <a:pt x="0" y="56"/>
                    <a:pt x="10" y="77"/>
                    <a:pt x="43" y="77"/>
                  </a:cubicBezTo>
                  <a:cubicBezTo>
                    <a:pt x="815" y="183"/>
                    <a:pt x="1598" y="236"/>
                    <a:pt x="2382" y="236"/>
                  </a:cubicBezTo>
                  <a:cubicBezTo>
                    <a:pt x="2869" y="236"/>
                    <a:pt x="3367" y="215"/>
                    <a:pt x="3854" y="173"/>
                  </a:cubicBezTo>
                  <a:cubicBezTo>
                    <a:pt x="3875" y="173"/>
                    <a:pt x="3885" y="152"/>
                    <a:pt x="3885" y="130"/>
                  </a:cubicBezTo>
                  <a:cubicBezTo>
                    <a:pt x="3885" y="109"/>
                    <a:pt x="3864" y="98"/>
                    <a:pt x="3843" y="98"/>
                  </a:cubicBezTo>
                  <a:cubicBezTo>
                    <a:pt x="3358" y="139"/>
                    <a:pt x="2869" y="159"/>
                    <a:pt x="2380" y="159"/>
                  </a:cubicBezTo>
                  <a:cubicBezTo>
                    <a:pt x="1601" y="159"/>
                    <a:pt x="821" y="107"/>
                    <a:pt x="53" y="3"/>
                  </a:cubicBezTo>
                  <a:cubicBezTo>
                    <a:pt x="49" y="1"/>
                    <a:pt x="45" y="0"/>
                    <a:pt x="41" y="0"/>
                  </a:cubicBezTo>
                  <a:close/>
                </a:path>
              </a:pathLst>
            </a:custGeom>
            <a:solidFill>
              <a:srgbClr val="55A0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24" name="Google Shape;2224;p62"/>
            <p:cNvSpPr/>
            <p:nvPr/>
          </p:nvSpPr>
          <p:spPr>
            <a:xfrm>
              <a:off x="3002300" y="4388650"/>
              <a:ext cx="21475" cy="19700"/>
            </a:xfrm>
            <a:custGeom>
              <a:avLst/>
              <a:gdLst/>
              <a:ahLst/>
              <a:cxnLst/>
              <a:rect l="l" t="t" r="r" b="b"/>
              <a:pathLst>
                <a:path w="859" h="788" extrusionOk="0">
                  <a:moveTo>
                    <a:pt x="45" y="1"/>
                  </a:moveTo>
                  <a:cubicBezTo>
                    <a:pt x="40" y="1"/>
                    <a:pt x="36" y="2"/>
                    <a:pt x="33" y="5"/>
                  </a:cubicBezTo>
                  <a:cubicBezTo>
                    <a:pt x="12" y="16"/>
                    <a:pt x="1" y="37"/>
                    <a:pt x="12" y="58"/>
                  </a:cubicBezTo>
                  <a:cubicBezTo>
                    <a:pt x="160" y="397"/>
                    <a:pt x="456" y="661"/>
                    <a:pt x="805" y="788"/>
                  </a:cubicBezTo>
                  <a:lnTo>
                    <a:pt x="816" y="788"/>
                  </a:lnTo>
                  <a:cubicBezTo>
                    <a:pt x="837" y="788"/>
                    <a:pt x="848" y="778"/>
                    <a:pt x="859" y="757"/>
                  </a:cubicBezTo>
                  <a:cubicBezTo>
                    <a:pt x="859" y="735"/>
                    <a:pt x="848" y="714"/>
                    <a:pt x="826" y="714"/>
                  </a:cubicBezTo>
                  <a:cubicBezTo>
                    <a:pt x="499" y="597"/>
                    <a:pt x="223" y="343"/>
                    <a:pt x="85" y="26"/>
                  </a:cubicBezTo>
                  <a:cubicBezTo>
                    <a:pt x="78" y="10"/>
                    <a:pt x="59" y="1"/>
                    <a:pt x="45" y="1"/>
                  </a:cubicBezTo>
                  <a:close/>
                </a:path>
              </a:pathLst>
            </a:custGeom>
            <a:solidFill>
              <a:srgbClr val="55A0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25" name="Google Shape;2225;p62"/>
            <p:cNvSpPr/>
            <p:nvPr/>
          </p:nvSpPr>
          <p:spPr>
            <a:xfrm>
              <a:off x="2845625" y="4087300"/>
              <a:ext cx="101125" cy="309150"/>
            </a:xfrm>
            <a:custGeom>
              <a:avLst/>
              <a:gdLst/>
              <a:ahLst/>
              <a:cxnLst/>
              <a:rect l="l" t="t" r="r" b="b"/>
              <a:pathLst>
                <a:path w="4045" h="12366" extrusionOk="0">
                  <a:moveTo>
                    <a:pt x="614" y="0"/>
                  </a:moveTo>
                  <a:lnTo>
                    <a:pt x="0" y="12366"/>
                  </a:lnTo>
                  <a:lnTo>
                    <a:pt x="1292" y="12366"/>
                  </a:lnTo>
                  <a:lnTo>
                    <a:pt x="4044" y="0"/>
                  </a:lnTo>
                  <a:close/>
                </a:path>
              </a:pathLst>
            </a:custGeom>
            <a:solidFill>
              <a:srgbClr val="9D5C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26" name="Google Shape;2226;p62"/>
            <p:cNvSpPr/>
            <p:nvPr/>
          </p:nvSpPr>
          <p:spPr>
            <a:xfrm>
              <a:off x="2836100" y="4385025"/>
              <a:ext cx="92400" cy="41125"/>
            </a:xfrm>
            <a:custGeom>
              <a:avLst/>
              <a:gdLst/>
              <a:ahLst/>
              <a:cxnLst/>
              <a:rect l="l" t="t" r="r" b="b"/>
              <a:pathLst>
                <a:path w="3696" h="1645" extrusionOk="0">
                  <a:moveTo>
                    <a:pt x="1800" y="0"/>
                  </a:moveTo>
                  <a:cubicBezTo>
                    <a:pt x="1793" y="0"/>
                    <a:pt x="1786" y="0"/>
                    <a:pt x="1779" y="1"/>
                  </a:cubicBezTo>
                  <a:cubicBezTo>
                    <a:pt x="1684" y="12"/>
                    <a:pt x="1620" y="97"/>
                    <a:pt x="1546" y="150"/>
                  </a:cubicBezTo>
                  <a:cubicBezTo>
                    <a:pt x="1536" y="161"/>
                    <a:pt x="1514" y="171"/>
                    <a:pt x="1503" y="182"/>
                  </a:cubicBezTo>
                  <a:cubicBezTo>
                    <a:pt x="1406" y="230"/>
                    <a:pt x="1300" y="251"/>
                    <a:pt x="1194" y="251"/>
                  </a:cubicBezTo>
                  <a:cubicBezTo>
                    <a:pt x="1138" y="251"/>
                    <a:pt x="1082" y="245"/>
                    <a:pt x="1027" y="234"/>
                  </a:cubicBezTo>
                  <a:cubicBezTo>
                    <a:pt x="847" y="203"/>
                    <a:pt x="678" y="128"/>
                    <a:pt x="498" y="76"/>
                  </a:cubicBezTo>
                  <a:cubicBezTo>
                    <a:pt x="470" y="71"/>
                    <a:pt x="439" y="66"/>
                    <a:pt x="410" y="66"/>
                  </a:cubicBezTo>
                  <a:cubicBezTo>
                    <a:pt x="374" y="66"/>
                    <a:pt x="341" y="74"/>
                    <a:pt x="318" y="97"/>
                  </a:cubicBezTo>
                  <a:cubicBezTo>
                    <a:pt x="296" y="118"/>
                    <a:pt x="286" y="150"/>
                    <a:pt x="275" y="171"/>
                  </a:cubicBezTo>
                  <a:cubicBezTo>
                    <a:pt x="159" y="520"/>
                    <a:pt x="42" y="869"/>
                    <a:pt x="0" y="1229"/>
                  </a:cubicBezTo>
                  <a:cubicBezTo>
                    <a:pt x="0" y="1293"/>
                    <a:pt x="0" y="1356"/>
                    <a:pt x="42" y="1399"/>
                  </a:cubicBezTo>
                  <a:cubicBezTo>
                    <a:pt x="75" y="1420"/>
                    <a:pt x="117" y="1431"/>
                    <a:pt x="148" y="1431"/>
                  </a:cubicBezTo>
                  <a:cubicBezTo>
                    <a:pt x="286" y="1452"/>
                    <a:pt x="424" y="1473"/>
                    <a:pt x="572" y="1495"/>
                  </a:cubicBezTo>
                  <a:cubicBezTo>
                    <a:pt x="1016" y="1568"/>
                    <a:pt x="1461" y="1632"/>
                    <a:pt x="1927" y="1643"/>
                  </a:cubicBezTo>
                  <a:cubicBezTo>
                    <a:pt x="1980" y="1644"/>
                    <a:pt x="2033" y="1645"/>
                    <a:pt x="2086" y="1645"/>
                  </a:cubicBezTo>
                  <a:cubicBezTo>
                    <a:pt x="2482" y="1645"/>
                    <a:pt x="2890" y="1610"/>
                    <a:pt x="3282" y="1526"/>
                  </a:cubicBezTo>
                  <a:cubicBezTo>
                    <a:pt x="3378" y="1505"/>
                    <a:pt x="3473" y="1473"/>
                    <a:pt x="3557" y="1420"/>
                  </a:cubicBezTo>
                  <a:cubicBezTo>
                    <a:pt x="3632" y="1367"/>
                    <a:pt x="3695" y="1262"/>
                    <a:pt x="3674" y="1166"/>
                  </a:cubicBezTo>
                  <a:cubicBezTo>
                    <a:pt x="3663" y="1071"/>
                    <a:pt x="3578" y="996"/>
                    <a:pt x="3494" y="965"/>
                  </a:cubicBezTo>
                  <a:cubicBezTo>
                    <a:pt x="3409" y="923"/>
                    <a:pt x="3303" y="912"/>
                    <a:pt x="3208" y="902"/>
                  </a:cubicBezTo>
                  <a:cubicBezTo>
                    <a:pt x="2964" y="859"/>
                    <a:pt x="2731" y="764"/>
                    <a:pt x="2531" y="626"/>
                  </a:cubicBezTo>
                  <a:cubicBezTo>
                    <a:pt x="2319" y="478"/>
                    <a:pt x="2181" y="288"/>
                    <a:pt x="2012" y="107"/>
                  </a:cubicBezTo>
                  <a:cubicBezTo>
                    <a:pt x="1963" y="49"/>
                    <a:pt x="1879" y="0"/>
                    <a:pt x="1800" y="0"/>
                  </a:cubicBezTo>
                  <a:close/>
                </a:path>
              </a:pathLst>
            </a:custGeom>
            <a:solidFill>
              <a:srgbClr val="78BF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27" name="Google Shape;2227;p62"/>
            <p:cNvSpPr/>
            <p:nvPr/>
          </p:nvSpPr>
          <p:spPr>
            <a:xfrm>
              <a:off x="2835025" y="4409400"/>
              <a:ext cx="91875" cy="7175"/>
            </a:xfrm>
            <a:custGeom>
              <a:avLst/>
              <a:gdLst/>
              <a:ahLst/>
              <a:cxnLst/>
              <a:rect l="l" t="t" r="r" b="b"/>
              <a:pathLst>
                <a:path w="3675" h="287" extrusionOk="0">
                  <a:moveTo>
                    <a:pt x="64" y="0"/>
                  </a:moveTo>
                  <a:cubicBezTo>
                    <a:pt x="43" y="0"/>
                    <a:pt x="22" y="11"/>
                    <a:pt x="12" y="33"/>
                  </a:cubicBezTo>
                  <a:cubicBezTo>
                    <a:pt x="1" y="43"/>
                    <a:pt x="12" y="75"/>
                    <a:pt x="33" y="75"/>
                  </a:cubicBezTo>
                  <a:cubicBezTo>
                    <a:pt x="541" y="276"/>
                    <a:pt x="1113" y="276"/>
                    <a:pt x="1621" y="287"/>
                  </a:cubicBezTo>
                  <a:lnTo>
                    <a:pt x="1885" y="287"/>
                  </a:lnTo>
                  <a:cubicBezTo>
                    <a:pt x="2478" y="287"/>
                    <a:pt x="3071" y="265"/>
                    <a:pt x="3643" y="85"/>
                  </a:cubicBezTo>
                  <a:cubicBezTo>
                    <a:pt x="3664" y="75"/>
                    <a:pt x="3675" y="54"/>
                    <a:pt x="3664" y="33"/>
                  </a:cubicBezTo>
                  <a:cubicBezTo>
                    <a:pt x="3664" y="17"/>
                    <a:pt x="3647" y="7"/>
                    <a:pt x="3634" y="7"/>
                  </a:cubicBezTo>
                  <a:cubicBezTo>
                    <a:pt x="3629" y="7"/>
                    <a:pt x="3624" y="8"/>
                    <a:pt x="3621" y="11"/>
                  </a:cubicBezTo>
                  <a:cubicBezTo>
                    <a:pt x="3095" y="175"/>
                    <a:pt x="2539" y="205"/>
                    <a:pt x="1990" y="205"/>
                  </a:cubicBezTo>
                  <a:cubicBezTo>
                    <a:pt x="1867" y="205"/>
                    <a:pt x="1743" y="204"/>
                    <a:pt x="1621" y="202"/>
                  </a:cubicBezTo>
                  <a:cubicBezTo>
                    <a:pt x="1123" y="202"/>
                    <a:pt x="562" y="202"/>
                    <a:pt x="64" y="0"/>
                  </a:cubicBezTo>
                  <a:close/>
                </a:path>
              </a:pathLst>
            </a:custGeom>
            <a:solidFill>
              <a:srgbClr val="55A0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28" name="Google Shape;2228;p62"/>
            <p:cNvSpPr/>
            <p:nvPr/>
          </p:nvSpPr>
          <p:spPr>
            <a:xfrm>
              <a:off x="2871300" y="4388925"/>
              <a:ext cx="15375" cy="14150"/>
            </a:xfrm>
            <a:custGeom>
              <a:avLst/>
              <a:gdLst/>
              <a:ahLst/>
              <a:cxnLst/>
              <a:rect l="l" t="t" r="r" b="b"/>
              <a:pathLst>
                <a:path w="615" h="566" extrusionOk="0">
                  <a:moveTo>
                    <a:pt x="40" y="0"/>
                  </a:moveTo>
                  <a:cubicBezTo>
                    <a:pt x="34" y="0"/>
                    <a:pt x="27" y="2"/>
                    <a:pt x="22" y="5"/>
                  </a:cubicBezTo>
                  <a:cubicBezTo>
                    <a:pt x="11" y="15"/>
                    <a:pt x="1" y="36"/>
                    <a:pt x="11" y="57"/>
                  </a:cubicBezTo>
                  <a:cubicBezTo>
                    <a:pt x="117" y="290"/>
                    <a:pt x="318" y="470"/>
                    <a:pt x="551" y="565"/>
                  </a:cubicBezTo>
                  <a:lnTo>
                    <a:pt x="572" y="565"/>
                  </a:lnTo>
                  <a:cubicBezTo>
                    <a:pt x="582" y="565"/>
                    <a:pt x="604" y="555"/>
                    <a:pt x="604" y="544"/>
                  </a:cubicBezTo>
                  <a:cubicBezTo>
                    <a:pt x="615" y="523"/>
                    <a:pt x="604" y="502"/>
                    <a:pt x="582" y="492"/>
                  </a:cubicBezTo>
                  <a:cubicBezTo>
                    <a:pt x="360" y="407"/>
                    <a:pt x="180" y="237"/>
                    <a:pt x="74" y="26"/>
                  </a:cubicBezTo>
                  <a:cubicBezTo>
                    <a:pt x="74" y="10"/>
                    <a:pt x="57" y="0"/>
                    <a:pt x="40" y="0"/>
                  </a:cubicBezTo>
                  <a:close/>
                </a:path>
              </a:pathLst>
            </a:custGeom>
            <a:solidFill>
              <a:srgbClr val="55A0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29" name="Google Shape;2229;p62"/>
            <p:cNvSpPr/>
            <p:nvPr/>
          </p:nvSpPr>
          <p:spPr>
            <a:xfrm>
              <a:off x="2974000" y="3879850"/>
              <a:ext cx="74900" cy="147675"/>
            </a:xfrm>
            <a:custGeom>
              <a:avLst/>
              <a:gdLst/>
              <a:ahLst/>
              <a:cxnLst/>
              <a:rect l="l" t="t" r="r" b="b"/>
              <a:pathLst>
                <a:path w="2996" h="5907" extrusionOk="0">
                  <a:moveTo>
                    <a:pt x="366" y="1"/>
                  </a:moveTo>
                  <a:cubicBezTo>
                    <a:pt x="332" y="1"/>
                    <a:pt x="299" y="6"/>
                    <a:pt x="265" y="19"/>
                  </a:cubicBezTo>
                  <a:cubicBezTo>
                    <a:pt x="0" y="114"/>
                    <a:pt x="43" y="495"/>
                    <a:pt x="74" y="718"/>
                  </a:cubicBezTo>
                  <a:cubicBezTo>
                    <a:pt x="318" y="2337"/>
                    <a:pt x="805" y="3925"/>
                    <a:pt x="1525" y="5398"/>
                  </a:cubicBezTo>
                  <a:cubicBezTo>
                    <a:pt x="1620" y="5577"/>
                    <a:pt x="1715" y="5768"/>
                    <a:pt x="1895" y="5852"/>
                  </a:cubicBezTo>
                  <a:cubicBezTo>
                    <a:pt x="1976" y="5893"/>
                    <a:pt x="2064" y="5907"/>
                    <a:pt x="2156" y="5907"/>
                  </a:cubicBezTo>
                  <a:cubicBezTo>
                    <a:pt x="2255" y="5907"/>
                    <a:pt x="2357" y="5890"/>
                    <a:pt x="2456" y="5873"/>
                  </a:cubicBezTo>
                  <a:cubicBezTo>
                    <a:pt x="2657" y="5842"/>
                    <a:pt x="2880" y="5789"/>
                    <a:pt x="2954" y="5598"/>
                  </a:cubicBezTo>
                  <a:cubicBezTo>
                    <a:pt x="2996" y="5482"/>
                    <a:pt x="2965" y="5344"/>
                    <a:pt x="2922" y="5228"/>
                  </a:cubicBezTo>
                  <a:cubicBezTo>
                    <a:pt x="2795" y="4794"/>
                    <a:pt x="2657" y="4370"/>
                    <a:pt x="2530" y="3936"/>
                  </a:cubicBezTo>
                  <a:cubicBezTo>
                    <a:pt x="2318" y="3269"/>
                    <a:pt x="2118" y="2613"/>
                    <a:pt x="1831" y="1977"/>
                  </a:cubicBezTo>
                  <a:cubicBezTo>
                    <a:pt x="1577" y="1396"/>
                    <a:pt x="1260" y="782"/>
                    <a:pt x="836" y="305"/>
                  </a:cubicBezTo>
                  <a:cubicBezTo>
                    <a:pt x="729" y="179"/>
                    <a:pt x="553" y="1"/>
                    <a:pt x="366" y="1"/>
                  </a:cubicBezTo>
                  <a:close/>
                </a:path>
              </a:pathLst>
            </a:custGeom>
            <a:solidFill>
              <a:srgbClr val="839D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30" name="Google Shape;2230;p62"/>
            <p:cNvSpPr/>
            <p:nvPr/>
          </p:nvSpPr>
          <p:spPr>
            <a:xfrm>
              <a:off x="2831850" y="3858525"/>
              <a:ext cx="191400" cy="427150"/>
            </a:xfrm>
            <a:custGeom>
              <a:avLst/>
              <a:gdLst/>
              <a:ahLst/>
              <a:cxnLst/>
              <a:rect l="l" t="t" r="r" b="b"/>
              <a:pathLst>
                <a:path w="7656" h="17086" extrusionOk="0">
                  <a:moveTo>
                    <a:pt x="3671" y="1"/>
                  </a:moveTo>
                  <a:cubicBezTo>
                    <a:pt x="3413" y="1"/>
                    <a:pt x="3158" y="30"/>
                    <a:pt x="2912" y="99"/>
                  </a:cubicBezTo>
                  <a:cubicBezTo>
                    <a:pt x="2626" y="184"/>
                    <a:pt x="2224" y="290"/>
                    <a:pt x="2012" y="512"/>
                  </a:cubicBezTo>
                  <a:cubicBezTo>
                    <a:pt x="1568" y="978"/>
                    <a:pt x="1409" y="1846"/>
                    <a:pt x="1356" y="2460"/>
                  </a:cubicBezTo>
                  <a:cubicBezTo>
                    <a:pt x="1292" y="3244"/>
                    <a:pt x="1388" y="4027"/>
                    <a:pt x="1440" y="4811"/>
                  </a:cubicBezTo>
                  <a:cubicBezTo>
                    <a:pt x="1525" y="6293"/>
                    <a:pt x="1419" y="7796"/>
                    <a:pt x="1134" y="9257"/>
                  </a:cubicBezTo>
                  <a:cubicBezTo>
                    <a:pt x="1007" y="9627"/>
                    <a:pt x="986" y="10051"/>
                    <a:pt x="932" y="10443"/>
                  </a:cubicBezTo>
                  <a:cubicBezTo>
                    <a:pt x="784" y="11427"/>
                    <a:pt x="636" y="12401"/>
                    <a:pt x="499" y="13386"/>
                  </a:cubicBezTo>
                  <a:cubicBezTo>
                    <a:pt x="329" y="14497"/>
                    <a:pt x="170" y="15609"/>
                    <a:pt x="1" y="16710"/>
                  </a:cubicBezTo>
                  <a:cubicBezTo>
                    <a:pt x="1522" y="16900"/>
                    <a:pt x="3059" y="17085"/>
                    <a:pt x="4583" y="17085"/>
                  </a:cubicBezTo>
                  <a:cubicBezTo>
                    <a:pt x="5616" y="17085"/>
                    <a:pt x="6642" y="17000"/>
                    <a:pt x="7655" y="16774"/>
                  </a:cubicBezTo>
                  <a:cubicBezTo>
                    <a:pt x="7613" y="14773"/>
                    <a:pt x="7475" y="12359"/>
                    <a:pt x="7253" y="10368"/>
                  </a:cubicBezTo>
                  <a:cubicBezTo>
                    <a:pt x="7221" y="10157"/>
                    <a:pt x="7200" y="9935"/>
                    <a:pt x="7157" y="9723"/>
                  </a:cubicBezTo>
                  <a:cubicBezTo>
                    <a:pt x="7147" y="9649"/>
                    <a:pt x="7126" y="9575"/>
                    <a:pt x="7105" y="9500"/>
                  </a:cubicBezTo>
                  <a:cubicBezTo>
                    <a:pt x="6819" y="8029"/>
                    <a:pt x="6903" y="6239"/>
                    <a:pt x="6946" y="4768"/>
                  </a:cubicBezTo>
                  <a:cubicBezTo>
                    <a:pt x="6978" y="4070"/>
                    <a:pt x="7030" y="3360"/>
                    <a:pt x="6893" y="2661"/>
                  </a:cubicBezTo>
                  <a:cubicBezTo>
                    <a:pt x="6819" y="2343"/>
                    <a:pt x="6681" y="2047"/>
                    <a:pt x="6586" y="1740"/>
                  </a:cubicBezTo>
                  <a:cubicBezTo>
                    <a:pt x="6491" y="1423"/>
                    <a:pt x="6353" y="1105"/>
                    <a:pt x="6120" y="851"/>
                  </a:cubicBezTo>
                  <a:cubicBezTo>
                    <a:pt x="5750" y="438"/>
                    <a:pt x="5199" y="237"/>
                    <a:pt x="4659" y="120"/>
                  </a:cubicBezTo>
                  <a:cubicBezTo>
                    <a:pt x="4337" y="49"/>
                    <a:pt x="4002" y="1"/>
                    <a:pt x="3671" y="1"/>
                  </a:cubicBezTo>
                  <a:close/>
                </a:path>
              </a:pathLst>
            </a:custGeom>
            <a:solidFill>
              <a:srgbClr val="839D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31" name="Google Shape;2231;p62"/>
            <p:cNvSpPr/>
            <p:nvPr/>
          </p:nvSpPr>
          <p:spPr>
            <a:xfrm>
              <a:off x="2836100" y="4260400"/>
              <a:ext cx="186350" cy="12975"/>
            </a:xfrm>
            <a:custGeom>
              <a:avLst/>
              <a:gdLst/>
              <a:ahLst/>
              <a:cxnLst/>
              <a:rect l="l" t="t" r="r" b="b"/>
              <a:pathLst>
                <a:path w="7454" h="519" extrusionOk="0">
                  <a:moveTo>
                    <a:pt x="53" y="0"/>
                  </a:moveTo>
                  <a:cubicBezTo>
                    <a:pt x="32" y="0"/>
                    <a:pt x="11" y="10"/>
                    <a:pt x="0" y="32"/>
                  </a:cubicBezTo>
                  <a:cubicBezTo>
                    <a:pt x="0" y="53"/>
                    <a:pt x="11" y="74"/>
                    <a:pt x="32" y="85"/>
                  </a:cubicBezTo>
                  <a:cubicBezTo>
                    <a:pt x="1419" y="370"/>
                    <a:pt x="2827" y="519"/>
                    <a:pt x="4235" y="519"/>
                  </a:cubicBezTo>
                  <a:cubicBezTo>
                    <a:pt x="5294" y="519"/>
                    <a:pt x="6352" y="434"/>
                    <a:pt x="7411" y="276"/>
                  </a:cubicBezTo>
                  <a:cubicBezTo>
                    <a:pt x="7432" y="265"/>
                    <a:pt x="7453" y="243"/>
                    <a:pt x="7443" y="222"/>
                  </a:cubicBezTo>
                  <a:cubicBezTo>
                    <a:pt x="7443" y="201"/>
                    <a:pt x="7422" y="191"/>
                    <a:pt x="7401" y="191"/>
                  </a:cubicBezTo>
                  <a:cubicBezTo>
                    <a:pt x="6349" y="359"/>
                    <a:pt x="5291" y="443"/>
                    <a:pt x="4234" y="443"/>
                  </a:cubicBezTo>
                  <a:cubicBezTo>
                    <a:pt x="2833" y="443"/>
                    <a:pt x="1435" y="296"/>
                    <a:pt x="53" y="0"/>
                  </a:cubicBezTo>
                  <a:close/>
                </a:path>
              </a:pathLst>
            </a:custGeom>
            <a:solidFill>
              <a:srgbClr val="6584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32" name="Google Shape;2232;p62"/>
            <p:cNvSpPr/>
            <p:nvPr/>
          </p:nvSpPr>
          <p:spPr>
            <a:xfrm>
              <a:off x="2984825" y="3879350"/>
              <a:ext cx="27025" cy="110050"/>
            </a:xfrm>
            <a:custGeom>
              <a:avLst/>
              <a:gdLst/>
              <a:ahLst/>
              <a:cxnLst/>
              <a:rect l="l" t="t" r="r" b="b"/>
              <a:pathLst>
                <a:path w="1081" h="4402" extrusionOk="0">
                  <a:moveTo>
                    <a:pt x="47" y="1"/>
                  </a:moveTo>
                  <a:cubicBezTo>
                    <a:pt x="39" y="1"/>
                    <a:pt x="31" y="3"/>
                    <a:pt x="22" y="7"/>
                  </a:cubicBezTo>
                  <a:cubicBezTo>
                    <a:pt x="1" y="18"/>
                    <a:pt x="1" y="39"/>
                    <a:pt x="12" y="60"/>
                  </a:cubicBezTo>
                  <a:cubicBezTo>
                    <a:pt x="732" y="1362"/>
                    <a:pt x="996" y="2887"/>
                    <a:pt x="763" y="4359"/>
                  </a:cubicBezTo>
                  <a:cubicBezTo>
                    <a:pt x="763" y="4380"/>
                    <a:pt x="774" y="4401"/>
                    <a:pt x="795" y="4401"/>
                  </a:cubicBezTo>
                  <a:lnTo>
                    <a:pt x="806" y="4401"/>
                  </a:lnTo>
                  <a:cubicBezTo>
                    <a:pt x="827" y="4401"/>
                    <a:pt x="838" y="4390"/>
                    <a:pt x="848" y="4369"/>
                  </a:cubicBezTo>
                  <a:cubicBezTo>
                    <a:pt x="1081" y="2887"/>
                    <a:pt x="806" y="1341"/>
                    <a:pt x="75" y="18"/>
                  </a:cubicBezTo>
                  <a:cubicBezTo>
                    <a:pt x="69" y="6"/>
                    <a:pt x="59" y="1"/>
                    <a:pt x="47" y="1"/>
                  </a:cubicBezTo>
                  <a:close/>
                </a:path>
              </a:pathLst>
            </a:custGeom>
            <a:solidFill>
              <a:srgbClr val="6584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33" name="Google Shape;2233;p62"/>
            <p:cNvSpPr/>
            <p:nvPr/>
          </p:nvSpPr>
          <p:spPr>
            <a:xfrm>
              <a:off x="2903325" y="3743875"/>
              <a:ext cx="100875" cy="134150"/>
            </a:xfrm>
            <a:custGeom>
              <a:avLst/>
              <a:gdLst/>
              <a:ahLst/>
              <a:cxnLst/>
              <a:rect l="l" t="t" r="r" b="b"/>
              <a:pathLst>
                <a:path w="4035" h="5366" extrusionOk="0">
                  <a:moveTo>
                    <a:pt x="2336" y="1"/>
                  </a:moveTo>
                  <a:cubicBezTo>
                    <a:pt x="2044" y="1"/>
                    <a:pt x="1755" y="55"/>
                    <a:pt x="1503" y="165"/>
                  </a:cubicBezTo>
                  <a:cubicBezTo>
                    <a:pt x="900" y="429"/>
                    <a:pt x="445" y="991"/>
                    <a:pt x="223" y="1615"/>
                  </a:cubicBezTo>
                  <a:cubicBezTo>
                    <a:pt x="0" y="2240"/>
                    <a:pt x="0" y="2939"/>
                    <a:pt x="138" y="3584"/>
                  </a:cubicBezTo>
                  <a:cubicBezTo>
                    <a:pt x="170" y="3753"/>
                    <a:pt x="202" y="3934"/>
                    <a:pt x="286" y="4082"/>
                  </a:cubicBezTo>
                  <a:cubicBezTo>
                    <a:pt x="381" y="4219"/>
                    <a:pt x="487" y="4346"/>
                    <a:pt x="604" y="4463"/>
                  </a:cubicBezTo>
                  <a:cubicBezTo>
                    <a:pt x="837" y="4685"/>
                    <a:pt x="1122" y="4854"/>
                    <a:pt x="1430" y="4960"/>
                  </a:cubicBezTo>
                  <a:cubicBezTo>
                    <a:pt x="1769" y="5066"/>
                    <a:pt x="2118" y="5087"/>
                    <a:pt x="2446" y="5225"/>
                  </a:cubicBezTo>
                  <a:cubicBezTo>
                    <a:pt x="2573" y="5278"/>
                    <a:pt x="2710" y="5341"/>
                    <a:pt x="2848" y="5363"/>
                  </a:cubicBezTo>
                  <a:cubicBezTo>
                    <a:pt x="2867" y="5365"/>
                    <a:pt x="2886" y="5366"/>
                    <a:pt x="2905" y="5366"/>
                  </a:cubicBezTo>
                  <a:cubicBezTo>
                    <a:pt x="3085" y="5366"/>
                    <a:pt x="3253" y="5277"/>
                    <a:pt x="3378" y="5162"/>
                  </a:cubicBezTo>
                  <a:cubicBezTo>
                    <a:pt x="3515" y="5045"/>
                    <a:pt x="3621" y="4897"/>
                    <a:pt x="3717" y="4738"/>
                  </a:cubicBezTo>
                  <a:cubicBezTo>
                    <a:pt x="3801" y="4600"/>
                    <a:pt x="3811" y="4431"/>
                    <a:pt x="3833" y="4273"/>
                  </a:cubicBezTo>
                  <a:cubicBezTo>
                    <a:pt x="3950" y="3584"/>
                    <a:pt x="4034" y="2896"/>
                    <a:pt x="4013" y="2208"/>
                  </a:cubicBezTo>
                  <a:cubicBezTo>
                    <a:pt x="3992" y="1795"/>
                    <a:pt x="3938" y="1382"/>
                    <a:pt x="3811" y="980"/>
                  </a:cubicBezTo>
                  <a:cubicBezTo>
                    <a:pt x="3738" y="725"/>
                    <a:pt x="3663" y="429"/>
                    <a:pt x="3420" y="281"/>
                  </a:cubicBezTo>
                  <a:cubicBezTo>
                    <a:pt x="3107" y="95"/>
                    <a:pt x="2720" y="1"/>
                    <a:pt x="2336" y="1"/>
                  </a:cubicBezTo>
                  <a:close/>
                </a:path>
              </a:pathLst>
            </a:custGeom>
            <a:solidFill>
              <a:srgbClr val="343B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34" name="Google Shape;2234;p62"/>
            <p:cNvSpPr/>
            <p:nvPr/>
          </p:nvSpPr>
          <p:spPr>
            <a:xfrm>
              <a:off x="2914950" y="3786450"/>
              <a:ext cx="54300" cy="97950"/>
            </a:xfrm>
            <a:custGeom>
              <a:avLst/>
              <a:gdLst/>
              <a:ahLst/>
              <a:cxnLst/>
              <a:rect l="l" t="t" r="r" b="b"/>
              <a:pathLst>
                <a:path w="2172" h="3918" extrusionOk="0">
                  <a:moveTo>
                    <a:pt x="612" y="0"/>
                  </a:moveTo>
                  <a:cubicBezTo>
                    <a:pt x="477" y="0"/>
                    <a:pt x="346" y="43"/>
                    <a:pt x="255" y="135"/>
                  </a:cubicBezTo>
                  <a:cubicBezTo>
                    <a:pt x="1" y="389"/>
                    <a:pt x="75" y="897"/>
                    <a:pt x="75" y="1225"/>
                  </a:cubicBezTo>
                  <a:cubicBezTo>
                    <a:pt x="86" y="1606"/>
                    <a:pt x="22" y="1987"/>
                    <a:pt x="128" y="2368"/>
                  </a:cubicBezTo>
                  <a:cubicBezTo>
                    <a:pt x="139" y="2410"/>
                    <a:pt x="149" y="2453"/>
                    <a:pt x="170" y="2495"/>
                  </a:cubicBezTo>
                  <a:cubicBezTo>
                    <a:pt x="266" y="2791"/>
                    <a:pt x="435" y="3057"/>
                    <a:pt x="657" y="3278"/>
                  </a:cubicBezTo>
                  <a:cubicBezTo>
                    <a:pt x="996" y="3628"/>
                    <a:pt x="1452" y="3861"/>
                    <a:pt x="1928" y="3914"/>
                  </a:cubicBezTo>
                  <a:cubicBezTo>
                    <a:pt x="1945" y="3916"/>
                    <a:pt x="1963" y="3917"/>
                    <a:pt x="1981" y="3917"/>
                  </a:cubicBezTo>
                  <a:cubicBezTo>
                    <a:pt x="2052" y="3917"/>
                    <a:pt x="2125" y="3897"/>
                    <a:pt x="2151" y="3829"/>
                  </a:cubicBezTo>
                  <a:cubicBezTo>
                    <a:pt x="2172" y="3798"/>
                    <a:pt x="2151" y="3744"/>
                    <a:pt x="2140" y="3702"/>
                  </a:cubicBezTo>
                  <a:cubicBezTo>
                    <a:pt x="2034" y="3374"/>
                    <a:pt x="1907" y="3046"/>
                    <a:pt x="1907" y="2697"/>
                  </a:cubicBezTo>
                  <a:cubicBezTo>
                    <a:pt x="1907" y="2432"/>
                    <a:pt x="1864" y="2167"/>
                    <a:pt x="1822" y="1913"/>
                  </a:cubicBezTo>
                  <a:cubicBezTo>
                    <a:pt x="1737" y="1415"/>
                    <a:pt x="1600" y="907"/>
                    <a:pt x="1314" y="483"/>
                  </a:cubicBezTo>
                  <a:cubicBezTo>
                    <a:pt x="1198" y="304"/>
                    <a:pt x="1049" y="135"/>
                    <a:pt x="859" y="50"/>
                  </a:cubicBezTo>
                  <a:cubicBezTo>
                    <a:pt x="781" y="17"/>
                    <a:pt x="696" y="0"/>
                    <a:pt x="612" y="0"/>
                  </a:cubicBezTo>
                  <a:close/>
                </a:path>
              </a:pathLst>
            </a:custGeom>
            <a:solidFill>
              <a:srgbClr val="9D5C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35" name="Google Shape;2235;p62"/>
            <p:cNvSpPr/>
            <p:nvPr/>
          </p:nvSpPr>
          <p:spPr>
            <a:xfrm>
              <a:off x="2919475" y="3813550"/>
              <a:ext cx="45025" cy="56475"/>
            </a:xfrm>
            <a:custGeom>
              <a:avLst/>
              <a:gdLst/>
              <a:ahLst/>
              <a:cxnLst/>
              <a:rect l="l" t="t" r="r" b="b"/>
              <a:pathLst>
                <a:path w="1801" h="2259" extrusionOk="0">
                  <a:moveTo>
                    <a:pt x="400" y="0"/>
                  </a:moveTo>
                  <a:cubicBezTo>
                    <a:pt x="380" y="0"/>
                    <a:pt x="360" y="1"/>
                    <a:pt x="339" y="3"/>
                  </a:cubicBezTo>
                  <a:cubicBezTo>
                    <a:pt x="233" y="25"/>
                    <a:pt x="127" y="77"/>
                    <a:pt x="74" y="173"/>
                  </a:cubicBezTo>
                  <a:cubicBezTo>
                    <a:pt x="0" y="300"/>
                    <a:pt x="32" y="469"/>
                    <a:pt x="74" y="606"/>
                  </a:cubicBezTo>
                  <a:cubicBezTo>
                    <a:pt x="180" y="1020"/>
                    <a:pt x="349" y="1411"/>
                    <a:pt x="593" y="1761"/>
                  </a:cubicBezTo>
                  <a:cubicBezTo>
                    <a:pt x="699" y="1930"/>
                    <a:pt x="836" y="2100"/>
                    <a:pt x="1017" y="2184"/>
                  </a:cubicBezTo>
                  <a:cubicBezTo>
                    <a:pt x="1106" y="2232"/>
                    <a:pt x="1210" y="2258"/>
                    <a:pt x="1311" y="2258"/>
                  </a:cubicBezTo>
                  <a:cubicBezTo>
                    <a:pt x="1413" y="2258"/>
                    <a:pt x="1514" y="2232"/>
                    <a:pt x="1599" y="2173"/>
                  </a:cubicBezTo>
                  <a:cubicBezTo>
                    <a:pt x="1800" y="2015"/>
                    <a:pt x="1737" y="1782"/>
                    <a:pt x="1683" y="1570"/>
                  </a:cubicBezTo>
                  <a:cubicBezTo>
                    <a:pt x="1610" y="1274"/>
                    <a:pt x="1514" y="977"/>
                    <a:pt x="1366" y="712"/>
                  </a:cubicBezTo>
                  <a:cubicBezTo>
                    <a:pt x="1207" y="427"/>
                    <a:pt x="974" y="173"/>
                    <a:pt x="667" y="56"/>
                  </a:cubicBezTo>
                  <a:cubicBezTo>
                    <a:pt x="580" y="21"/>
                    <a:pt x="493" y="0"/>
                    <a:pt x="400" y="0"/>
                  </a:cubicBezTo>
                  <a:close/>
                </a:path>
              </a:pathLst>
            </a:custGeom>
            <a:solidFill>
              <a:srgbClr val="4F2E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36" name="Google Shape;2236;p62"/>
            <p:cNvSpPr/>
            <p:nvPr/>
          </p:nvSpPr>
          <p:spPr>
            <a:xfrm>
              <a:off x="2905175" y="3737425"/>
              <a:ext cx="93200" cy="121875"/>
            </a:xfrm>
            <a:custGeom>
              <a:avLst/>
              <a:gdLst/>
              <a:ahLst/>
              <a:cxnLst/>
              <a:rect l="l" t="t" r="r" b="b"/>
              <a:pathLst>
                <a:path w="3728" h="4875" extrusionOk="0">
                  <a:moveTo>
                    <a:pt x="1679" y="0"/>
                  </a:moveTo>
                  <a:cubicBezTo>
                    <a:pt x="1485" y="0"/>
                    <a:pt x="1290" y="25"/>
                    <a:pt x="1112" y="94"/>
                  </a:cubicBezTo>
                  <a:cubicBezTo>
                    <a:pt x="900" y="169"/>
                    <a:pt x="710" y="306"/>
                    <a:pt x="561" y="465"/>
                  </a:cubicBezTo>
                  <a:cubicBezTo>
                    <a:pt x="318" y="751"/>
                    <a:pt x="117" y="1174"/>
                    <a:pt x="64" y="1545"/>
                  </a:cubicBezTo>
                  <a:cubicBezTo>
                    <a:pt x="1" y="2021"/>
                    <a:pt x="149" y="2498"/>
                    <a:pt x="318" y="2931"/>
                  </a:cubicBezTo>
                  <a:cubicBezTo>
                    <a:pt x="488" y="3366"/>
                    <a:pt x="699" y="3800"/>
                    <a:pt x="1006" y="4149"/>
                  </a:cubicBezTo>
                  <a:cubicBezTo>
                    <a:pt x="1313" y="4509"/>
                    <a:pt x="1726" y="4785"/>
                    <a:pt x="2182" y="4858"/>
                  </a:cubicBezTo>
                  <a:cubicBezTo>
                    <a:pt x="2255" y="4869"/>
                    <a:pt x="2327" y="4874"/>
                    <a:pt x="2395" y="4874"/>
                  </a:cubicBezTo>
                  <a:cubicBezTo>
                    <a:pt x="2683" y="4874"/>
                    <a:pt x="2927" y="4778"/>
                    <a:pt x="3123" y="4531"/>
                  </a:cubicBezTo>
                  <a:cubicBezTo>
                    <a:pt x="3229" y="4382"/>
                    <a:pt x="3314" y="4202"/>
                    <a:pt x="3377" y="4022"/>
                  </a:cubicBezTo>
                  <a:cubicBezTo>
                    <a:pt x="3600" y="3430"/>
                    <a:pt x="3727" y="2783"/>
                    <a:pt x="3706" y="2138"/>
                  </a:cubicBezTo>
                  <a:cubicBezTo>
                    <a:pt x="3695" y="1587"/>
                    <a:pt x="3558" y="931"/>
                    <a:pt x="3156" y="518"/>
                  </a:cubicBezTo>
                  <a:cubicBezTo>
                    <a:pt x="2838" y="179"/>
                    <a:pt x="2351" y="42"/>
                    <a:pt x="1895" y="9"/>
                  </a:cubicBezTo>
                  <a:cubicBezTo>
                    <a:pt x="1824" y="4"/>
                    <a:pt x="1752" y="0"/>
                    <a:pt x="1679" y="0"/>
                  </a:cubicBezTo>
                  <a:close/>
                </a:path>
              </a:pathLst>
            </a:custGeom>
            <a:solidFill>
              <a:srgbClr val="9D5C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37" name="Google Shape;2237;p62"/>
            <p:cNvSpPr/>
            <p:nvPr/>
          </p:nvSpPr>
          <p:spPr>
            <a:xfrm>
              <a:off x="2904125" y="3734775"/>
              <a:ext cx="90000" cy="59275"/>
            </a:xfrm>
            <a:custGeom>
              <a:avLst/>
              <a:gdLst/>
              <a:ahLst/>
              <a:cxnLst/>
              <a:rect l="l" t="t" r="r" b="b"/>
              <a:pathLst>
                <a:path w="3600" h="2371" extrusionOk="0">
                  <a:moveTo>
                    <a:pt x="1851" y="0"/>
                  </a:moveTo>
                  <a:cubicBezTo>
                    <a:pt x="1735" y="0"/>
                    <a:pt x="1619" y="10"/>
                    <a:pt x="1504" y="31"/>
                  </a:cubicBezTo>
                  <a:cubicBezTo>
                    <a:pt x="1027" y="126"/>
                    <a:pt x="582" y="391"/>
                    <a:pt x="307" y="793"/>
                  </a:cubicBezTo>
                  <a:cubicBezTo>
                    <a:pt x="180" y="984"/>
                    <a:pt x="85" y="1217"/>
                    <a:pt x="43" y="1460"/>
                  </a:cubicBezTo>
                  <a:cubicBezTo>
                    <a:pt x="0" y="1704"/>
                    <a:pt x="53" y="1926"/>
                    <a:pt x="74" y="2159"/>
                  </a:cubicBezTo>
                  <a:cubicBezTo>
                    <a:pt x="85" y="2286"/>
                    <a:pt x="191" y="2371"/>
                    <a:pt x="307" y="2371"/>
                  </a:cubicBezTo>
                  <a:cubicBezTo>
                    <a:pt x="434" y="2360"/>
                    <a:pt x="540" y="2286"/>
                    <a:pt x="636" y="2202"/>
                  </a:cubicBezTo>
                  <a:cubicBezTo>
                    <a:pt x="942" y="1915"/>
                    <a:pt x="1154" y="1513"/>
                    <a:pt x="1228" y="1100"/>
                  </a:cubicBezTo>
                  <a:cubicBezTo>
                    <a:pt x="1603" y="1317"/>
                    <a:pt x="2035" y="1426"/>
                    <a:pt x="2468" y="1426"/>
                  </a:cubicBezTo>
                  <a:cubicBezTo>
                    <a:pt x="2755" y="1426"/>
                    <a:pt x="3043" y="1378"/>
                    <a:pt x="3314" y="1280"/>
                  </a:cubicBezTo>
                  <a:cubicBezTo>
                    <a:pt x="3409" y="1249"/>
                    <a:pt x="3525" y="1195"/>
                    <a:pt x="3558" y="1089"/>
                  </a:cubicBezTo>
                  <a:cubicBezTo>
                    <a:pt x="3600" y="995"/>
                    <a:pt x="3547" y="878"/>
                    <a:pt x="3494" y="783"/>
                  </a:cubicBezTo>
                  <a:cubicBezTo>
                    <a:pt x="3346" y="571"/>
                    <a:pt x="3134" y="402"/>
                    <a:pt x="2901" y="275"/>
                  </a:cubicBezTo>
                  <a:cubicBezTo>
                    <a:pt x="2580" y="98"/>
                    <a:pt x="2216" y="0"/>
                    <a:pt x="1851" y="0"/>
                  </a:cubicBezTo>
                  <a:close/>
                </a:path>
              </a:pathLst>
            </a:custGeom>
            <a:solidFill>
              <a:srgbClr val="343B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38" name="Google Shape;2238;p62"/>
            <p:cNvSpPr/>
            <p:nvPr/>
          </p:nvSpPr>
          <p:spPr>
            <a:xfrm>
              <a:off x="2938250" y="3782900"/>
              <a:ext cx="25975" cy="8525"/>
            </a:xfrm>
            <a:custGeom>
              <a:avLst/>
              <a:gdLst/>
              <a:ahLst/>
              <a:cxnLst/>
              <a:rect l="l" t="t" r="r" b="b"/>
              <a:pathLst>
                <a:path w="1039" h="341" extrusionOk="0">
                  <a:moveTo>
                    <a:pt x="537" y="0"/>
                  </a:moveTo>
                  <a:cubicBezTo>
                    <a:pt x="525" y="0"/>
                    <a:pt x="512" y="1"/>
                    <a:pt x="499" y="1"/>
                  </a:cubicBezTo>
                  <a:cubicBezTo>
                    <a:pt x="308" y="11"/>
                    <a:pt x="117" y="117"/>
                    <a:pt x="12" y="277"/>
                  </a:cubicBezTo>
                  <a:cubicBezTo>
                    <a:pt x="1" y="298"/>
                    <a:pt x="1" y="319"/>
                    <a:pt x="22" y="329"/>
                  </a:cubicBezTo>
                  <a:cubicBezTo>
                    <a:pt x="22" y="340"/>
                    <a:pt x="33" y="340"/>
                    <a:pt x="43" y="340"/>
                  </a:cubicBezTo>
                  <a:cubicBezTo>
                    <a:pt x="54" y="340"/>
                    <a:pt x="64" y="329"/>
                    <a:pt x="75" y="319"/>
                  </a:cubicBezTo>
                  <a:cubicBezTo>
                    <a:pt x="170" y="181"/>
                    <a:pt x="339" y="96"/>
                    <a:pt x="509" y="75"/>
                  </a:cubicBezTo>
                  <a:cubicBezTo>
                    <a:pt x="519" y="74"/>
                    <a:pt x="530" y="74"/>
                    <a:pt x="540" y="74"/>
                  </a:cubicBezTo>
                  <a:cubicBezTo>
                    <a:pt x="699" y="74"/>
                    <a:pt x="855" y="146"/>
                    <a:pt x="964" y="266"/>
                  </a:cubicBezTo>
                  <a:cubicBezTo>
                    <a:pt x="975" y="271"/>
                    <a:pt x="986" y="274"/>
                    <a:pt x="995" y="274"/>
                  </a:cubicBezTo>
                  <a:cubicBezTo>
                    <a:pt x="1004" y="274"/>
                    <a:pt x="1012" y="271"/>
                    <a:pt x="1017" y="266"/>
                  </a:cubicBezTo>
                  <a:cubicBezTo>
                    <a:pt x="1038" y="255"/>
                    <a:pt x="1038" y="223"/>
                    <a:pt x="1028" y="213"/>
                  </a:cubicBezTo>
                  <a:cubicBezTo>
                    <a:pt x="899" y="74"/>
                    <a:pt x="724" y="0"/>
                    <a:pt x="537" y="0"/>
                  </a:cubicBezTo>
                  <a:close/>
                </a:path>
              </a:pathLst>
            </a:custGeom>
            <a:solidFill>
              <a:srgbClr val="343B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39" name="Google Shape;2239;p62"/>
            <p:cNvSpPr/>
            <p:nvPr/>
          </p:nvSpPr>
          <p:spPr>
            <a:xfrm>
              <a:off x="2953350" y="3792825"/>
              <a:ext cx="4525" cy="8425"/>
            </a:xfrm>
            <a:custGeom>
              <a:avLst/>
              <a:gdLst/>
              <a:ahLst/>
              <a:cxnLst/>
              <a:rect l="l" t="t" r="r" b="b"/>
              <a:pathLst>
                <a:path w="181" h="337" extrusionOk="0">
                  <a:moveTo>
                    <a:pt x="80" y="0"/>
                  </a:moveTo>
                  <a:cubicBezTo>
                    <a:pt x="39" y="0"/>
                    <a:pt x="8" y="63"/>
                    <a:pt x="0" y="101"/>
                  </a:cubicBezTo>
                  <a:cubicBezTo>
                    <a:pt x="0" y="165"/>
                    <a:pt x="11" y="228"/>
                    <a:pt x="32" y="282"/>
                  </a:cubicBezTo>
                  <a:cubicBezTo>
                    <a:pt x="50" y="309"/>
                    <a:pt x="68" y="337"/>
                    <a:pt x="100" y="337"/>
                  </a:cubicBezTo>
                  <a:cubicBezTo>
                    <a:pt x="105" y="337"/>
                    <a:pt x="111" y="336"/>
                    <a:pt x="117" y="334"/>
                  </a:cubicBezTo>
                  <a:cubicBezTo>
                    <a:pt x="128" y="334"/>
                    <a:pt x="149" y="324"/>
                    <a:pt x="159" y="303"/>
                  </a:cubicBezTo>
                  <a:cubicBezTo>
                    <a:pt x="170" y="292"/>
                    <a:pt x="170" y="271"/>
                    <a:pt x="180" y="250"/>
                  </a:cubicBezTo>
                  <a:cubicBezTo>
                    <a:pt x="180" y="186"/>
                    <a:pt x="180" y="80"/>
                    <a:pt x="128" y="28"/>
                  </a:cubicBezTo>
                  <a:cubicBezTo>
                    <a:pt x="111" y="8"/>
                    <a:pt x="95" y="0"/>
                    <a:pt x="80" y="0"/>
                  </a:cubicBezTo>
                  <a:close/>
                </a:path>
              </a:pathLst>
            </a:custGeom>
            <a:solidFill>
              <a:srgbClr val="343B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40" name="Google Shape;2240;p62"/>
            <p:cNvSpPr/>
            <p:nvPr/>
          </p:nvSpPr>
          <p:spPr>
            <a:xfrm>
              <a:off x="2988825" y="3792825"/>
              <a:ext cx="4775" cy="8425"/>
            </a:xfrm>
            <a:custGeom>
              <a:avLst/>
              <a:gdLst/>
              <a:ahLst/>
              <a:cxnLst/>
              <a:rect l="l" t="t" r="r" b="b"/>
              <a:pathLst>
                <a:path w="191" h="337" extrusionOk="0">
                  <a:moveTo>
                    <a:pt x="90" y="0"/>
                  </a:moveTo>
                  <a:cubicBezTo>
                    <a:pt x="49" y="0"/>
                    <a:pt x="18" y="63"/>
                    <a:pt x="10" y="101"/>
                  </a:cubicBezTo>
                  <a:cubicBezTo>
                    <a:pt x="0" y="165"/>
                    <a:pt x="10" y="228"/>
                    <a:pt x="43" y="282"/>
                  </a:cubicBezTo>
                  <a:cubicBezTo>
                    <a:pt x="51" y="309"/>
                    <a:pt x="76" y="337"/>
                    <a:pt x="103" y="337"/>
                  </a:cubicBezTo>
                  <a:cubicBezTo>
                    <a:pt x="108" y="337"/>
                    <a:pt x="112" y="336"/>
                    <a:pt x="116" y="334"/>
                  </a:cubicBezTo>
                  <a:cubicBezTo>
                    <a:pt x="137" y="334"/>
                    <a:pt x="159" y="324"/>
                    <a:pt x="170" y="303"/>
                  </a:cubicBezTo>
                  <a:cubicBezTo>
                    <a:pt x="170" y="292"/>
                    <a:pt x="180" y="271"/>
                    <a:pt x="180" y="250"/>
                  </a:cubicBezTo>
                  <a:cubicBezTo>
                    <a:pt x="191" y="186"/>
                    <a:pt x="180" y="80"/>
                    <a:pt x="137" y="28"/>
                  </a:cubicBezTo>
                  <a:cubicBezTo>
                    <a:pt x="121" y="8"/>
                    <a:pt x="105" y="0"/>
                    <a:pt x="90" y="0"/>
                  </a:cubicBezTo>
                  <a:close/>
                </a:path>
              </a:pathLst>
            </a:custGeom>
            <a:solidFill>
              <a:srgbClr val="343B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41" name="Google Shape;2241;p62"/>
            <p:cNvSpPr/>
            <p:nvPr/>
          </p:nvSpPr>
          <p:spPr>
            <a:xfrm>
              <a:off x="2977175" y="3782450"/>
              <a:ext cx="18275" cy="8700"/>
            </a:xfrm>
            <a:custGeom>
              <a:avLst/>
              <a:gdLst/>
              <a:ahLst/>
              <a:cxnLst/>
              <a:rect l="l" t="t" r="r" b="b"/>
              <a:pathLst>
                <a:path w="731" h="348" extrusionOk="0">
                  <a:moveTo>
                    <a:pt x="457" y="0"/>
                  </a:moveTo>
                  <a:cubicBezTo>
                    <a:pt x="406" y="0"/>
                    <a:pt x="355" y="10"/>
                    <a:pt x="307" y="29"/>
                  </a:cubicBezTo>
                  <a:cubicBezTo>
                    <a:pt x="170" y="72"/>
                    <a:pt x="64" y="168"/>
                    <a:pt x="10" y="295"/>
                  </a:cubicBezTo>
                  <a:cubicBezTo>
                    <a:pt x="0" y="316"/>
                    <a:pt x="10" y="337"/>
                    <a:pt x="32" y="347"/>
                  </a:cubicBezTo>
                  <a:lnTo>
                    <a:pt x="43" y="347"/>
                  </a:lnTo>
                  <a:cubicBezTo>
                    <a:pt x="53" y="347"/>
                    <a:pt x="74" y="337"/>
                    <a:pt x="74" y="326"/>
                  </a:cubicBezTo>
                  <a:cubicBezTo>
                    <a:pt x="127" y="220"/>
                    <a:pt x="222" y="135"/>
                    <a:pt x="328" y="104"/>
                  </a:cubicBezTo>
                  <a:cubicBezTo>
                    <a:pt x="367" y="88"/>
                    <a:pt x="409" y="81"/>
                    <a:pt x="451" y="81"/>
                  </a:cubicBezTo>
                  <a:cubicBezTo>
                    <a:pt x="523" y="81"/>
                    <a:pt x="596" y="102"/>
                    <a:pt x="657" y="135"/>
                  </a:cubicBezTo>
                  <a:cubicBezTo>
                    <a:pt x="666" y="140"/>
                    <a:pt x="676" y="143"/>
                    <a:pt x="686" y="143"/>
                  </a:cubicBezTo>
                  <a:cubicBezTo>
                    <a:pt x="701" y="143"/>
                    <a:pt x="714" y="137"/>
                    <a:pt x="720" y="125"/>
                  </a:cubicBezTo>
                  <a:cubicBezTo>
                    <a:pt x="730" y="104"/>
                    <a:pt x="720" y="83"/>
                    <a:pt x="699" y="72"/>
                  </a:cubicBezTo>
                  <a:cubicBezTo>
                    <a:pt x="626" y="26"/>
                    <a:pt x="541" y="0"/>
                    <a:pt x="457" y="0"/>
                  </a:cubicBezTo>
                  <a:close/>
                </a:path>
              </a:pathLst>
            </a:custGeom>
            <a:solidFill>
              <a:srgbClr val="343B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42" name="Google Shape;2242;p62"/>
            <p:cNvSpPr/>
            <p:nvPr/>
          </p:nvSpPr>
          <p:spPr>
            <a:xfrm>
              <a:off x="2971075" y="3796150"/>
              <a:ext cx="12200" cy="22250"/>
            </a:xfrm>
            <a:custGeom>
              <a:avLst/>
              <a:gdLst/>
              <a:ahLst/>
              <a:cxnLst/>
              <a:rect l="l" t="t" r="r" b="b"/>
              <a:pathLst>
                <a:path w="488" h="890" extrusionOk="0">
                  <a:moveTo>
                    <a:pt x="43" y="1"/>
                  </a:moveTo>
                  <a:cubicBezTo>
                    <a:pt x="11" y="1"/>
                    <a:pt x="0" y="22"/>
                    <a:pt x="0" y="43"/>
                  </a:cubicBezTo>
                  <a:cubicBezTo>
                    <a:pt x="0" y="244"/>
                    <a:pt x="106" y="434"/>
                    <a:pt x="265" y="551"/>
                  </a:cubicBezTo>
                  <a:lnTo>
                    <a:pt x="287" y="572"/>
                  </a:lnTo>
                  <a:cubicBezTo>
                    <a:pt x="329" y="604"/>
                    <a:pt x="382" y="636"/>
                    <a:pt x="382" y="678"/>
                  </a:cubicBezTo>
                  <a:cubicBezTo>
                    <a:pt x="393" y="721"/>
                    <a:pt x="350" y="773"/>
                    <a:pt x="308" y="794"/>
                  </a:cubicBezTo>
                  <a:cubicBezTo>
                    <a:pt x="275" y="805"/>
                    <a:pt x="243" y="808"/>
                    <a:pt x="211" y="808"/>
                  </a:cubicBezTo>
                  <a:cubicBezTo>
                    <a:pt x="180" y="808"/>
                    <a:pt x="148" y="805"/>
                    <a:pt x="117" y="805"/>
                  </a:cubicBezTo>
                  <a:cubicBezTo>
                    <a:pt x="113" y="803"/>
                    <a:pt x="109" y="802"/>
                    <a:pt x="105" y="802"/>
                  </a:cubicBezTo>
                  <a:cubicBezTo>
                    <a:pt x="89" y="802"/>
                    <a:pt x="75" y="819"/>
                    <a:pt x="75" y="837"/>
                  </a:cubicBezTo>
                  <a:cubicBezTo>
                    <a:pt x="75" y="858"/>
                    <a:pt x="85" y="879"/>
                    <a:pt x="106" y="879"/>
                  </a:cubicBezTo>
                  <a:cubicBezTo>
                    <a:pt x="138" y="879"/>
                    <a:pt x="170" y="890"/>
                    <a:pt x="202" y="890"/>
                  </a:cubicBezTo>
                  <a:cubicBezTo>
                    <a:pt x="244" y="890"/>
                    <a:pt x="297" y="879"/>
                    <a:pt x="329" y="869"/>
                  </a:cubicBezTo>
                  <a:cubicBezTo>
                    <a:pt x="414" y="837"/>
                    <a:pt x="487" y="752"/>
                    <a:pt x="466" y="657"/>
                  </a:cubicBezTo>
                  <a:cubicBezTo>
                    <a:pt x="445" y="582"/>
                    <a:pt x="393" y="540"/>
                    <a:pt x="329" y="509"/>
                  </a:cubicBezTo>
                  <a:lnTo>
                    <a:pt x="308" y="488"/>
                  </a:lnTo>
                  <a:cubicBezTo>
                    <a:pt x="170" y="392"/>
                    <a:pt x="75" y="212"/>
                    <a:pt x="75" y="43"/>
                  </a:cubicBezTo>
                  <a:cubicBezTo>
                    <a:pt x="75" y="22"/>
                    <a:pt x="54" y="1"/>
                    <a:pt x="43" y="1"/>
                  </a:cubicBezTo>
                  <a:close/>
                </a:path>
              </a:pathLst>
            </a:custGeom>
            <a:solidFill>
              <a:srgbClr val="343B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43" name="Google Shape;2243;p62"/>
            <p:cNvSpPr/>
            <p:nvPr/>
          </p:nvSpPr>
          <p:spPr>
            <a:xfrm>
              <a:off x="2957050" y="3825000"/>
              <a:ext cx="26500" cy="13850"/>
            </a:xfrm>
            <a:custGeom>
              <a:avLst/>
              <a:gdLst/>
              <a:ahLst/>
              <a:cxnLst/>
              <a:rect l="l" t="t" r="r" b="b"/>
              <a:pathLst>
                <a:path w="1060" h="554" extrusionOk="0">
                  <a:moveTo>
                    <a:pt x="32" y="0"/>
                  </a:moveTo>
                  <a:cubicBezTo>
                    <a:pt x="1" y="191"/>
                    <a:pt x="85" y="392"/>
                    <a:pt x="244" y="487"/>
                  </a:cubicBezTo>
                  <a:cubicBezTo>
                    <a:pt x="324" y="532"/>
                    <a:pt x="413" y="554"/>
                    <a:pt x="502" y="554"/>
                  </a:cubicBezTo>
                  <a:cubicBezTo>
                    <a:pt x="601" y="554"/>
                    <a:pt x="700" y="527"/>
                    <a:pt x="784" y="477"/>
                  </a:cubicBezTo>
                  <a:cubicBezTo>
                    <a:pt x="943" y="371"/>
                    <a:pt x="1048" y="191"/>
                    <a:pt x="1059" y="11"/>
                  </a:cubicBezTo>
                  <a:lnTo>
                    <a:pt x="1059" y="11"/>
                  </a:lnTo>
                  <a:cubicBezTo>
                    <a:pt x="901" y="77"/>
                    <a:pt x="734" y="109"/>
                    <a:pt x="566" y="109"/>
                  </a:cubicBezTo>
                  <a:cubicBezTo>
                    <a:pt x="384" y="109"/>
                    <a:pt x="203" y="72"/>
                    <a:pt x="32" y="0"/>
                  </a:cubicBezTo>
                  <a:close/>
                </a:path>
              </a:pathLst>
            </a:custGeom>
            <a:solidFill>
              <a:srgbClr val="F9EA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44" name="Google Shape;2244;p62"/>
            <p:cNvSpPr/>
            <p:nvPr/>
          </p:nvSpPr>
          <p:spPr>
            <a:xfrm>
              <a:off x="2882150" y="3722275"/>
              <a:ext cx="123100" cy="160075"/>
            </a:xfrm>
            <a:custGeom>
              <a:avLst/>
              <a:gdLst/>
              <a:ahLst/>
              <a:cxnLst/>
              <a:rect l="l" t="t" r="r" b="b"/>
              <a:pathLst>
                <a:path w="4924" h="6403" extrusionOk="0">
                  <a:moveTo>
                    <a:pt x="2595" y="1"/>
                  </a:moveTo>
                  <a:cubicBezTo>
                    <a:pt x="2577" y="1"/>
                    <a:pt x="2559" y="1"/>
                    <a:pt x="2541" y="1"/>
                  </a:cubicBezTo>
                  <a:cubicBezTo>
                    <a:pt x="2160" y="12"/>
                    <a:pt x="1769" y="128"/>
                    <a:pt x="1440" y="330"/>
                  </a:cubicBezTo>
                  <a:cubicBezTo>
                    <a:pt x="1122" y="521"/>
                    <a:pt x="795" y="743"/>
                    <a:pt x="551" y="1029"/>
                  </a:cubicBezTo>
                  <a:cubicBezTo>
                    <a:pt x="456" y="1145"/>
                    <a:pt x="381" y="1272"/>
                    <a:pt x="318" y="1399"/>
                  </a:cubicBezTo>
                  <a:lnTo>
                    <a:pt x="308" y="1389"/>
                  </a:lnTo>
                  <a:cubicBezTo>
                    <a:pt x="85" y="1801"/>
                    <a:pt x="0" y="2278"/>
                    <a:pt x="11" y="2744"/>
                  </a:cubicBezTo>
                  <a:cubicBezTo>
                    <a:pt x="11" y="2892"/>
                    <a:pt x="32" y="3050"/>
                    <a:pt x="54" y="3199"/>
                  </a:cubicBezTo>
                  <a:cubicBezTo>
                    <a:pt x="75" y="3495"/>
                    <a:pt x="127" y="3792"/>
                    <a:pt x="191" y="4046"/>
                  </a:cubicBezTo>
                  <a:cubicBezTo>
                    <a:pt x="265" y="4342"/>
                    <a:pt x="371" y="4639"/>
                    <a:pt x="413" y="4946"/>
                  </a:cubicBezTo>
                  <a:cubicBezTo>
                    <a:pt x="456" y="5242"/>
                    <a:pt x="445" y="5570"/>
                    <a:pt x="308" y="5845"/>
                  </a:cubicBezTo>
                  <a:cubicBezTo>
                    <a:pt x="384" y="5830"/>
                    <a:pt x="461" y="5823"/>
                    <a:pt x="538" y="5823"/>
                  </a:cubicBezTo>
                  <a:cubicBezTo>
                    <a:pt x="821" y="5823"/>
                    <a:pt x="1104" y="5919"/>
                    <a:pt x="1387" y="6036"/>
                  </a:cubicBezTo>
                  <a:cubicBezTo>
                    <a:pt x="1663" y="6238"/>
                    <a:pt x="1991" y="6354"/>
                    <a:pt x="2329" y="6375"/>
                  </a:cubicBezTo>
                  <a:cubicBezTo>
                    <a:pt x="2420" y="6392"/>
                    <a:pt x="2510" y="6403"/>
                    <a:pt x="2602" y="6403"/>
                  </a:cubicBezTo>
                  <a:cubicBezTo>
                    <a:pt x="2683" y="6403"/>
                    <a:pt x="2764" y="6395"/>
                    <a:pt x="2848" y="6375"/>
                  </a:cubicBezTo>
                  <a:cubicBezTo>
                    <a:pt x="2160" y="5951"/>
                    <a:pt x="1917" y="4713"/>
                    <a:pt x="1874" y="3961"/>
                  </a:cubicBezTo>
                  <a:cubicBezTo>
                    <a:pt x="1853" y="3421"/>
                    <a:pt x="1938" y="2850"/>
                    <a:pt x="2277" y="2436"/>
                  </a:cubicBezTo>
                  <a:cubicBezTo>
                    <a:pt x="2578" y="2085"/>
                    <a:pt x="3042" y="1895"/>
                    <a:pt x="3505" y="1895"/>
                  </a:cubicBezTo>
                  <a:cubicBezTo>
                    <a:pt x="3530" y="1895"/>
                    <a:pt x="3554" y="1896"/>
                    <a:pt x="3579" y="1897"/>
                  </a:cubicBezTo>
                  <a:cubicBezTo>
                    <a:pt x="4066" y="1918"/>
                    <a:pt x="4531" y="2151"/>
                    <a:pt x="4870" y="2500"/>
                  </a:cubicBezTo>
                  <a:cubicBezTo>
                    <a:pt x="4924" y="1971"/>
                    <a:pt x="4860" y="1156"/>
                    <a:pt x="4489" y="743"/>
                  </a:cubicBezTo>
                  <a:cubicBezTo>
                    <a:pt x="4394" y="637"/>
                    <a:pt x="4277" y="542"/>
                    <a:pt x="4161" y="467"/>
                  </a:cubicBezTo>
                  <a:lnTo>
                    <a:pt x="3939" y="340"/>
                  </a:lnTo>
                  <a:cubicBezTo>
                    <a:pt x="3521" y="127"/>
                    <a:pt x="3064" y="1"/>
                    <a:pt x="2595" y="1"/>
                  </a:cubicBezTo>
                  <a:close/>
                </a:path>
              </a:pathLst>
            </a:custGeom>
            <a:solidFill>
              <a:srgbClr val="839D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45" name="Google Shape;2245;p62"/>
            <p:cNvSpPr/>
            <p:nvPr/>
          </p:nvSpPr>
          <p:spPr>
            <a:xfrm>
              <a:off x="2914425" y="3761125"/>
              <a:ext cx="91350" cy="158650"/>
            </a:xfrm>
            <a:custGeom>
              <a:avLst/>
              <a:gdLst/>
              <a:ahLst/>
              <a:cxnLst/>
              <a:rect l="l" t="t" r="r" b="b"/>
              <a:pathLst>
                <a:path w="3654" h="6346" extrusionOk="0">
                  <a:moveTo>
                    <a:pt x="2221" y="0"/>
                  </a:moveTo>
                  <a:cubicBezTo>
                    <a:pt x="1861" y="0"/>
                    <a:pt x="1495" y="97"/>
                    <a:pt x="1165" y="279"/>
                  </a:cubicBezTo>
                  <a:cubicBezTo>
                    <a:pt x="838" y="459"/>
                    <a:pt x="572" y="713"/>
                    <a:pt x="403" y="1009"/>
                  </a:cubicBezTo>
                  <a:cubicBezTo>
                    <a:pt x="245" y="1285"/>
                    <a:pt x="160" y="1624"/>
                    <a:pt x="128" y="2037"/>
                  </a:cubicBezTo>
                  <a:cubicBezTo>
                    <a:pt x="1" y="4037"/>
                    <a:pt x="1367" y="5891"/>
                    <a:pt x="3315" y="6345"/>
                  </a:cubicBezTo>
                  <a:lnTo>
                    <a:pt x="3325" y="6345"/>
                  </a:lnTo>
                  <a:cubicBezTo>
                    <a:pt x="3346" y="6345"/>
                    <a:pt x="3357" y="6335"/>
                    <a:pt x="3367" y="6324"/>
                  </a:cubicBezTo>
                  <a:cubicBezTo>
                    <a:pt x="3367" y="6293"/>
                    <a:pt x="3357" y="6272"/>
                    <a:pt x="3336" y="6272"/>
                  </a:cubicBezTo>
                  <a:cubicBezTo>
                    <a:pt x="1430" y="5816"/>
                    <a:pt x="85" y="3995"/>
                    <a:pt x="213" y="2037"/>
                  </a:cubicBezTo>
                  <a:cubicBezTo>
                    <a:pt x="234" y="1635"/>
                    <a:pt x="318" y="1317"/>
                    <a:pt x="467" y="1052"/>
                  </a:cubicBezTo>
                  <a:cubicBezTo>
                    <a:pt x="626" y="766"/>
                    <a:pt x="890" y="522"/>
                    <a:pt x="1208" y="343"/>
                  </a:cubicBezTo>
                  <a:cubicBezTo>
                    <a:pt x="1525" y="166"/>
                    <a:pt x="1887" y="78"/>
                    <a:pt x="2238" y="78"/>
                  </a:cubicBezTo>
                  <a:cubicBezTo>
                    <a:pt x="2308" y="78"/>
                    <a:pt x="2378" y="82"/>
                    <a:pt x="2447" y="89"/>
                  </a:cubicBezTo>
                  <a:cubicBezTo>
                    <a:pt x="2880" y="141"/>
                    <a:pt x="3283" y="332"/>
                    <a:pt x="3579" y="639"/>
                  </a:cubicBezTo>
                  <a:cubicBezTo>
                    <a:pt x="3585" y="644"/>
                    <a:pt x="3595" y="647"/>
                    <a:pt x="3606" y="647"/>
                  </a:cubicBezTo>
                  <a:cubicBezTo>
                    <a:pt x="3616" y="647"/>
                    <a:pt x="3627" y="644"/>
                    <a:pt x="3633" y="639"/>
                  </a:cubicBezTo>
                  <a:cubicBezTo>
                    <a:pt x="3654" y="618"/>
                    <a:pt x="3654" y="597"/>
                    <a:pt x="3633" y="586"/>
                  </a:cubicBezTo>
                  <a:cubicBezTo>
                    <a:pt x="3325" y="268"/>
                    <a:pt x="2913" y="68"/>
                    <a:pt x="2457" y="14"/>
                  </a:cubicBezTo>
                  <a:cubicBezTo>
                    <a:pt x="2379" y="5"/>
                    <a:pt x="2300" y="0"/>
                    <a:pt x="2221" y="0"/>
                  </a:cubicBezTo>
                  <a:close/>
                </a:path>
              </a:pathLst>
            </a:custGeom>
            <a:solidFill>
              <a:srgbClr val="6584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46" name="Google Shape;2246;p62"/>
            <p:cNvSpPr/>
            <p:nvPr/>
          </p:nvSpPr>
          <p:spPr>
            <a:xfrm>
              <a:off x="2957850" y="3840300"/>
              <a:ext cx="43175" cy="95000"/>
            </a:xfrm>
            <a:custGeom>
              <a:avLst/>
              <a:gdLst/>
              <a:ahLst/>
              <a:cxnLst/>
              <a:rect l="l" t="t" r="r" b="b"/>
              <a:pathLst>
                <a:path w="1727" h="3800" extrusionOk="0">
                  <a:moveTo>
                    <a:pt x="1580" y="1"/>
                  </a:moveTo>
                  <a:cubicBezTo>
                    <a:pt x="1576" y="1"/>
                    <a:pt x="1571" y="1"/>
                    <a:pt x="1567" y="2"/>
                  </a:cubicBezTo>
                  <a:cubicBezTo>
                    <a:pt x="1514" y="2"/>
                    <a:pt x="1482" y="45"/>
                    <a:pt x="1451" y="87"/>
                  </a:cubicBezTo>
                  <a:cubicBezTo>
                    <a:pt x="1366" y="204"/>
                    <a:pt x="1282" y="331"/>
                    <a:pt x="1197" y="447"/>
                  </a:cubicBezTo>
                  <a:cubicBezTo>
                    <a:pt x="1165" y="489"/>
                    <a:pt x="1122" y="543"/>
                    <a:pt x="1080" y="585"/>
                  </a:cubicBezTo>
                  <a:cubicBezTo>
                    <a:pt x="1070" y="606"/>
                    <a:pt x="964" y="680"/>
                    <a:pt x="964" y="701"/>
                  </a:cubicBezTo>
                  <a:cubicBezTo>
                    <a:pt x="851" y="796"/>
                    <a:pt x="701" y="844"/>
                    <a:pt x="551" y="844"/>
                  </a:cubicBezTo>
                  <a:cubicBezTo>
                    <a:pt x="433" y="844"/>
                    <a:pt x="314" y="815"/>
                    <a:pt x="212" y="754"/>
                  </a:cubicBezTo>
                  <a:lnTo>
                    <a:pt x="212" y="754"/>
                  </a:lnTo>
                  <a:cubicBezTo>
                    <a:pt x="223" y="1114"/>
                    <a:pt x="202" y="1463"/>
                    <a:pt x="138" y="1813"/>
                  </a:cubicBezTo>
                  <a:cubicBezTo>
                    <a:pt x="138" y="1834"/>
                    <a:pt x="138" y="1844"/>
                    <a:pt x="127" y="1866"/>
                  </a:cubicBezTo>
                  <a:cubicBezTo>
                    <a:pt x="75" y="2173"/>
                    <a:pt x="0" y="2458"/>
                    <a:pt x="32" y="2787"/>
                  </a:cubicBezTo>
                  <a:cubicBezTo>
                    <a:pt x="64" y="3094"/>
                    <a:pt x="191" y="3401"/>
                    <a:pt x="424" y="3602"/>
                  </a:cubicBezTo>
                  <a:cubicBezTo>
                    <a:pt x="569" y="3728"/>
                    <a:pt x="765" y="3800"/>
                    <a:pt x="958" y="3800"/>
                  </a:cubicBezTo>
                  <a:cubicBezTo>
                    <a:pt x="1074" y="3800"/>
                    <a:pt x="1189" y="3774"/>
                    <a:pt x="1292" y="3719"/>
                  </a:cubicBezTo>
                  <a:cubicBezTo>
                    <a:pt x="1514" y="3592"/>
                    <a:pt x="1652" y="3338"/>
                    <a:pt x="1694" y="3072"/>
                  </a:cubicBezTo>
                  <a:cubicBezTo>
                    <a:pt x="1726" y="2818"/>
                    <a:pt x="1684" y="2554"/>
                    <a:pt x="1620" y="2300"/>
                  </a:cubicBezTo>
                  <a:cubicBezTo>
                    <a:pt x="1557" y="1982"/>
                    <a:pt x="1472" y="1675"/>
                    <a:pt x="1514" y="1357"/>
                  </a:cubicBezTo>
                  <a:cubicBezTo>
                    <a:pt x="1567" y="987"/>
                    <a:pt x="1630" y="616"/>
                    <a:pt x="1684" y="256"/>
                  </a:cubicBezTo>
                  <a:cubicBezTo>
                    <a:pt x="1694" y="204"/>
                    <a:pt x="1694" y="140"/>
                    <a:pt x="1684" y="87"/>
                  </a:cubicBezTo>
                  <a:cubicBezTo>
                    <a:pt x="1664" y="48"/>
                    <a:pt x="1627" y="1"/>
                    <a:pt x="1580" y="1"/>
                  </a:cubicBezTo>
                  <a:close/>
                </a:path>
              </a:pathLst>
            </a:custGeom>
            <a:solidFill>
              <a:srgbClr val="343B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47" name="Google Shape;2247;p62"/>
            <p:cNvSpPr/>
            <p:nvPr/>
          </p:nvSpPr>
          <p:spPr>
            <a:xfrm>
              <a:off x="3018450" y="3867625"/>
              <a:ext cx="148500" cy="36800"/>
            </a:xfrm>
            <a:custGeom>
              <a:avLst/>
              <a:gdLst/>
              <a:ahLst/>
              <a:cxnLst/>
              <a:rect l="l" t="t" r="r" b="b"/>
              <a:pathLst>
                <a:path w="5940" h="1472" extrusionOk="0">
                  <a:moveTo>
                    <a:pt x="848" y="0"/>
                  </a:moveTo>
                  <a:lnTo>
                    <a:pt x="1" y="836"/>
                  </a:lnTo>
                  <a:lnTo>
                    <a:pt x="3484" y="1292"/>
                  </a:lnTo>
                  <a:lnTo>
                    <a:pt x="5940" y="1471"/>
                  </a:lnTo>
                  <a:lnTo>
                    <a:pt x="5940" y="1471"/>
                  </a:lnTo>
                  <a:lnTo>
                    <a:pt x="5718" y="201"/>
                  </a:lnTo>
                  <a:lnTo>
                    <a:pt x="848" y="0"/>
                  </a:lnTo>
                  <a:close/>
                </a:path>
              </a:pathLst>
            </a:custGeom>
            <a:solidFill>
              <a:srgbClr val="8940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48" name="Google Shape;2248;p62"/>
            <p:cNvSpPr/>
            <p:nvPr/>
          </p:nvSpPr>
          <p:spPr>
            <a:xfrm>
              <a:off x="3098925" y="3899900"/>
              <a:ext cx="178950" cy="158825"/>
            </a:xfrm>
            <a:custGeom>
              <a:avLst/>
              <a:gdLst/>
              <a:ahLst/>
              <a:cxnLst/>
              <a:rect l="l" t="t" r="r" b="b"/>
              <a:pathLst>
                <a:path w="7158" h="6353" extrusionOk="0">
                  <a:moveTo>
                    <a:pt x="265" y="1"/>
                  </a:moveTo>
                  <a:lnTo>
                    <a:pt x="0" y="6353"/>
                  </a:lnTo>
                  <a:lnTo>
                    <a:pt x="7136" y="6257"/>
                  </a:lnTo>
                  <a:lnTo>
                    <a:pt x="7157" y="85"/>
                  </a:lnTo>
                  <a:lnTo>
                    <a:pt x="265" y="1"/>
                  </a:lnTo>
                  <a:close/>
                </a:path>
              </a:pathLst>
            </a:custGeom>
            <a:solidFill>
              <a:srgbClr val="8940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49" name="Google Shape;2249;p62"/>
            <p:cNvSpPr/>
            <p:nvPr/>
          </p:nvSpPr>
          <p:spPr>
            <a:xfrm>
              <a:off x="3007875" y="3888525"/>
              <a:ext cx="97675" cy="170200"/>
            </a:xfrm>
            <a:custGeom>
              <a:avLst/>
              <a:gdLst/>
              <a:ahLst/>
              <a:cxnLst/>
              <a:rect l="l" t="t" r="r" b="b"/>
              <a:pathLst>
                <a:path w="3907" h="6808" extrusionOk="0">
                  <a:moveTo>
                    <a:pt x="424" y="0"/>
                  </a:moveTo>
                  <a:lnTo>
                    <a:pt x="0" y="5738"/>
                  </a:lnTo>
                  <a:lnTo>
                    <a:pt x="3642" y="6808"/>
                  </a:lnTo>
                  <a:lnTo>
                    <a:pt x="3907" y="456"/>
                  </a:lnTo>
                  <a:lnTo>
                    <a:pt x="424" y="0"/>
                  </a:lnTo>
                  <a:close/>
                </a:path>
              </a:pathLst>
            </a:custGeom>
            <a:solidFill>
              <a:srgbClr val="8940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50" name="Google Shape;2250;p62"/>
            <p:cNvSpPr/>
            <p:nvPr/>
          </p:nvSpPr>
          <p:spPr>
            <a:xfrm>
              <a:off x="3070875" y="3864700"/>
              <a:ext cx="207000" cy="37350"/>
            </a:xfrm>
            <a:custGeom>
              <a:avLst/>
              <a:gdLst/>
              <a:ahLst/>
              <a:cxnLst/>
              <a:rect l="l" t="t" r="r" b="b"/>
              <a:pathLst>
                <a:path w="8280" h="1494" extrusionOk="0">
                  <a:moveTo>
                    <a:pt x="0" y="0"/>
                  </a:moveTo>
                  <a:lnTo>
                    <a:pt x="1387" y="1409"/>
                  </a:lnTo>
                  <a:lnTo>
                    <a:pt x="8279" y="1493"/>
                  </a:lnTo>
                  <a:lnTo>
                    <a:pt x="6574" y="7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940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51" name="Google Shape;2251;p62"/>
            <p:cNvSpPr/>
            <p:nvPr/>
          </p:nvSpPr>
          <p:spPr>
            <a:xfrm>
              <a:off x="3017650" y="3887450"/>
              <a:ext cx="261275" cy="15375"/>
            </a:xfrm>
            <a:custGeom>
              <a:avLst/>
              <a:gdLst/>
              <a:ahLst/>
              <a:cxnLst/>
              <a:rect l="l" t="t" r="r" b="b"/>
              <a:pathLst>
                <a:path w="10451" h="615" extrusionOk="0">
                  <a:moveTo>
                    <a:pt x="43" y="1"/>
                  </a:moveTo>
                  <a:cubicBezTo>
                    <a:pt x="22" y="1"/>
                    <a:pt x="1" y="12"/>
                    <a:pt x="1" y="33"/>
                  </a:cubicBezTo>
                  <a:cubicBezTo>
                    <a:pt x="1" y="54"/>
                    <a:pt x="12" y="75"/>
                    <a:pt x="33" y="75"/>
                  </a:cubicBezTo>
                  <a:lnTo>
                    <a:pt x="3516" y="541"/>
                  </a:lnTo>
                  <a:lnTo>
                    <a:pt x="10408" y="615"/>
                  </a:lnTo>
                  <a:cubicBezTo>
                    <a:pt x="10429" y="615"/>
                    <a:pt x="10450" y="605"/>
                    <a:pt x="10450" y="583"/>
                  </a:cubicBezTo>
                  <a:cubicBezTo>
                    <a:pt x="10450" y="562"/>
                    <a:pt x="10429" y="541"/>
                    <a:pt x="10408" y="541"/>
                  </a:cubicBezTo>
                  <a:lnTo>
                    <a:pt x="3516" y="467"/>
                  </a:lnTo>
                  <a:lnTo>
                    <a:pt x="975" y="128"/>
                  </a:lnTo>
                  <a:lnTo>
                    <a:pt x="3209" y="234"/>
                  </a:lnTo>
                  <a:cubicBezTo>
                    <a:pt x="3230" y="234"/>
                    <a:pt x="3251" y="212"/>
                    <a:pt x="3251" y="191"/>
                  </a:cubicBezTo>
                  <a:cubicBezTo>
                    <a:pt x="3251" y="170"/>
                    <a:pt x="3230" y="149"/>
                    <a:pt x="3209" y="149"/>
                  </a:cubicBezTo>
                  <a:lnTo>
                    <a:pt x="43" y="1"/>
                  </a:lnTo>
                  <a:close/>
                </a:path>
              </a:pathLst>
            </a:custGeom>
            <a:solidFill>
              <a:srgbClr val="7032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52" name="Google Shape;2252;p62"/>
            <p:cNvSpPr/>
            <p:nvPr/>
          </p:nvSpPr>
          <p:spPr>
            <a:xfrm>
              <a:off x="3072700" y="3866625"/>
              <a:ext cx="33900" cy="193175"/>
            </a:xfrm>
            <a:custGeom>
              <a:avLst/>
              <a:gdLst/>
              <a:ahLst/>
              <a:cxnLst/>
              <a:rect l="l" t="t" r="r" b="b"/>
              <a:pathLst>
                <a:path w="1356" h="7727" extrusionOk="0">
                  <a:moveTo>
                    <a:pt x="44" y="0"/>
                  </a:moveTo>
                  <a:cubicBezTo>
                    <a:pt x="33" y="0"/>
                    <a:pt x="22" y="3"/>
                    <a:pt x="12" y="8"/>
                  </a:cubicBezTo>
                  <a:cubicBezTo>
                    <a:pt x="1" y="29"/>
                    <a:pt x="1" y="50"/>
                    <a:pt x="12" y="61"/>
                  </a:cubicBezTo>
                  <a:lnTo>
                    <a:pt x="1271" y="1353"/>
                  </a:lnTo>
                  <a:lnTo>
                    <a:pt x="1007" y="7684"/>
                  </a:lnTo>
                  <a:cubicBezTo>
                    <a:pt x="1007" y="7705"/>
                    <a:pt x="1028" y="7726"/>
                    <a:pt x="1049" y="7726"/>
                  </a:cubicBezTo>
                  <a:cubicBezTo>
                    <a:pt x="1071" y="7726"/>
                    <a:pt x="1081" y="7705"/>
                    <a:pt x="1092" y="7684"/>
                  </a:cubicBezTo>
                  <a:lnTo>
                    <a:pt x="1356" y="1332"/>
                  </a:lnTo>
                  <a:cubicBezTo>
                    <a:pt x="1356" y="1321"/>
                    <a:pt x="1346" y="1311"/>
                    <a:pt x="1346" y="1311"/>
                  </a:cubicBezTo>
                  <a:lnTo>
                    <a:pt x="75" y="8"/>
                  </a:lnTo>
                  <a:cubicBezTo>
                    <a:pt x="65" y="3"/>
                    <a:pt x="54" y="0"/>
                    <a:pt x="44" y="0"/>
                  </a:cubicBezTo>
                  <a:close/>
                </a:path>
              </a:pathLst>
            </a:custGeom>
            <a:solidFill>
              <a:srgbClr val="343B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53" name="Google Shape;2253;p62"/>
            <p:cNvSpPr/>
            <p:nvPr/>
          </p:nvSpPr>
          <p:spPr>
            <a:xfrm>
              <a:off x="3072700" y="3866625"/>
              <a:ext cx="33900" cy="193175"/>
            </a:xfrm>
            <a:custGeom>
              <a:avLst/>
              <a:gdLst/>
              <a:ahLst/>
              <a:cxnLst/>
              <a:rect l="l" t="t" r="r" b="b"/>
              <a:pathLst>
                <a:path w="1356" h="7727" extrusionOk="0">
                  <a:moveTo>
                    <a:pt x="44" y="0"/>
                  </a:moveTo>
                  <a:cubicBezTo>
                    <a:pt x="33" y="0"/>
                    <a:pt x="22" y="3"/>
                    <a:pt x="12" y="8"/>
                  </a:cubicBezTo>
                  <a:cubicBezTo>
                    <a:pt x="1" y="29"/>
                    <a:pt x="1" y="50"/>
                    <a:pt x="12" y="61"/>
                  </a:cubicBezTo>
                  <a:lnTo>
                    <a:pt x="1271" y="1353"/>
                  </a:lnTo>
                  <a:lnTo>
                    <a:pt x="1007" y="7684"/>
                  </a:lnTo>
                  <a:cubicBezTo>
                    <a:pt x="1007" y="7705"/>
                    <a:pt x="1028" y="7726"/>
                    <a:pt x="1049" y="7726"/>
                  </a:cubicBezTo>
                  <a:cubicBezTo>
                    <a:pt x="1071" y="7726"/>
                    <a:pt x="1081" y="7705"/>
                    <a:pt x="1092" y="7684"/>
                  </a:cubicBezTo>
                  <a:lnTo>
                    <a:pt x="1356" y="1332"/>
                  </a:lnTo>
                  <a:cubicBezTo>
                    <a:pt x="1356" y="1321"/>
                    <a:pt x="1346" y="1311"/>
                    <a:pt x="1346" y="1311"/>
                  </a:cubicBezTo>
                  <a:lnTo>
                    <a:pt x="75" y="8"/>
                  </a:lnTo>
                  <a:cubicBezTo>
                    <a:pt x="65" y="3"/>
                    <a:pt x="54" y="0"/>
                    <a:pt x="44" y="0"/>
                  </a:cubicBezTo>
                  <a:close/>
                </a:path>
              </a:pathLst>
            </a:custGeom>
            <a:solidFill>
              <a:srgbClr val="7032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54" name="Google Shape;2254;p62"/>
            <p:cNvSpPr/>
            <p:nvPr/>
          </p:nvSpPr>
          <p:spPr>
            <a:xfrm>
              <a:off x="3128575" y="3919050"/>
              <a:ext cx="122300" cy="117875"/>
            </a:xfrm>
            <a:custGeom>
              <a:avLst/>
              <a:gdLst/>
              <a:ahLst/>
              <a:cxnLst/>
              <a:rect l="l" t="t" r="r" b="b"/>
              <a:pathLst>
                <a:path w="4892" h="4715" extrusionOk="0">
                  <a:moveTo>
                    <a:pt x="2451" y="1"/>
                  </a:moveTo>
                  <a:cubicBezTo>
                    <a:pt x="1223" y="1"/>
                    <a:pt x="186" y="945"/>
                    <a:pt x="95" y="2188"/>
                  </a:cubicBezTo>
                  <a:cubicBezTo>
                    <a:pt x="0" y="3491"/>
                    <a:pt x="974" y="4613"/>
                    <a:pt x="2276" y="4708"/>
                  </a:cubicBezTo>
                  <a:cubicBezTo>
                    <a:pt x="2335" y="4712"/>
                    <a:pt x="2393" y="4714"/>
                    <a:pt x="2451" y="4714"/>
                  </a:cubicBezTo>
                  <a:cubicBezTo>
                    <a:pt x="3668" y="4714"/>
                    <a:pt x="4705" y="3771"/>
                    <a:pt x="4796" y="2538"/>
                  </a:cubicBezTo>
                  <a:cubicBezTo>
                    <a:pt x="4891" y="1235"/>
                    <a:pt x="3917" y="103"/>
                    <a:pt x="2626" y="7"/>
                  </a:cubicBezTo>
                  <a:cubicBezTo>
                    <a:pt x="2567" y="3"/>
                    <a:pt x="2509" y="1"/>
                    <a:pt x="2451" y="1"/>
                  </a:cubicBezTo>
                  <a:close/>
                </a:path>
              </a:pathLst>
            </a:custGeom>
            <a:solidFill>
              <a:srgbClr val="F9EA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55" name="Google Shape;2255;p62"/>
            <p:cNvSpPr/>
            <p:nvPr/>
          </p:nvSpPr>
          <p:spPr>
            <a:xfrm>
              <a:off x="3174350" y="3933250"/>
              <a:ext cx="34425" cy="92400"/>
            </a:xfrm>
            <a:custGeom>
              <a:avLst/>
              <a:gdLst/>
              <a:ahLst/>
              <a:cxnLst/>
              <a:rect l="l" t="t" r="r" b="b"/>
              <a:pathLst>
                <a:path w="1377" h="3696" extrusionOk="0">
                  <a:moveTo>
                    <a:pt x="265" y="1"/>
                  </a:moveTo>
                  <a:lnTo>
                    <a:pt x="0" y="3643"/>
                  </a:lnTo>
                  <a:lnTo>
                    <a:pt x="1133" y="3695"/>
                  </a:lnTo>
                  <a:lnTo>
                    <a:pt x="1377" y="74"/>
                  </a:lnTo>
                  <a:lnTo>
                    <a:pt x="265" y="1"/>
                  </a:lnTo>
                  <a:close/>
                </a:path>
              </a:pathLst>
            </a:custGeom>
            <a:solidFill>
              <a:srgbClr val="839D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56" name="Google Shape;2256;p62"/>
            <p:cNvSpPr/>
            <p:nvPr/>
          </p:nvSpPr>
          <p:spPr>
            <a:xfrm>
              <a:off x="3145225" y="3962375"/>
              <a:ext cx="92400" cy="34150"/>
            </a:xfrm>
            <a:custGeom>
              <a:avLst/>
              <a:gdLst/>
              <a:ahLst/>
              <a:cxnLst/>
              <a:rect l="l" t="t" r="r" b="b"/>
              <a:pathLst>
                <a:path w="3696" h="1366" extrusionOk="0">
                  <a:moveTo>
                    <a:pt x="54" y="0"/>
                  </a:moveTo>
                  <a:lnTo>
                    <a:pt x="1" y="1133"/>
                  </a:lnTo>
                  <a:lnTo>
                    <a:pt x="3621" y="1366"/>
                  </a:lnTo>
                  <a:lnTo>
                    <a:pt x="3696" y="254"/>
                  </a:lnTo>
                  <a:lnTo>
                    <a:pt x="54" y="0"/>
                  </a:lnTo>
                  <a:close/>
                </a:path>
              </a:pathLst>
            </a:custGeom>
            <a:solidFill>
              <a:srgbClr val="839D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57" name="Google Shape;2257;p62"/>
            <p:cNvSpPr/>
            <p:nvPr/>
          </p:nvSpPr>
          <p:spPr>
            <a:xfrm>
              <a:off x="3003375" y="3974825"/>
              <a:ext cx="82600" cy="54575"/>
            </a:xfrm>
            <a:custGeom>
              <a:avLst/>
              <a:gdLst/>
              <a:ahLst/>
              <a:cxnLst/>
              <a:rect l="l" t="t" r="r" b="b"/>
              <a:pathLst>
                <a:path w="3304" h="2183" extrusionOk="0">
                  <a:moveTo>
                    <a:pt x="1806" y="0"/>
                  </a:moveTo>
                  <a:cubicBezTo>
                    <a:pt x="1784" y="0"/>
                    <a:pt x="1760" y="4"/>
                    <a:pt x="1736" y="10"/>
                  </a:cubicBezTo>
                  <a:cubicBezTo>
                    <a:pt x="1673" y="21"/>
                    <a:pt x="1620" y="63"/>
                    <a:pt x="1557" y="105"/>
                  </a:cubicBezTo>
                  <a:cubicBezTo>
                    <a:pt x="1239" y="338"/>
                    <a:pt x="910" y="603"/>
                    <a:pt x="562" y="804"/>
                  </a:cubicBezTo>
                  <a:cubicBezTo>
                    <a:pt x="286" y="952"/>
                    <a:pt x="0" y="1175"/>
                    <a:pt x="64" y="1535"/>
                  </a:cubicBezTo>
                  <a:cubicBezTo>
                    <a:pt x="106" y="1768"/>
                    <a:pt x="286" y="1947"/>
                    <a:pt x="498" y="2043"/>
                  </a:cubicBezTo>
                  <a:cubicBezTo>
                    <a:pt x="720" y="2138"/>
                    <a:pt x="953" y="2149"/>
                    <a:pt x="1186" y="2170"/>
                  </a:cubicBezTo>
                  <a:cubicBezTo>
                    <a:pt x="1319" y="2177"/>
                    <a:pt x="1455" y="2182"/>
                    <a:pt x="1590" y="2182"/>
                  </a:cubicBezTo>
                  <a:cubicBezTo>
                    <a:pt x="2069" y="2182"/>
                    <a:pt x="2550" y="2121"/>
                    <a:pt x="2954" y="1874"/>
                  </a:cubicBezTo>
                  <a:cubicBezTo>
                    <a:pt x="3113" y="1789"/>
                    <a:pt x="3261" y="1651"/>
                    <a:pt x="3282" y="1460"/>
                  </a:cubicBezTo>
                  <a:cubicBezTo>
                    <a:pt x="3303" y="1312"/>
                    <a:pt x="3218" y="1175"/>
                    <a:pt x="3124" y="1069"/>
                  </a:cubicBezTo>
                  <a:cubicBezTo>
                    <a:pt x="2954" y="889"/>
                    <a:pt x="2710" y="794"/>
                    <a:pt x="2467" y="762"/>
                  </a:cubicBezTo>
                  <a:cubicBezTo>
                    <a:pt x="2383" y="751"/>
                    <a:pt x="2297" y="746"/>
                    <a:pt x="2211" y="746"/>
                  </a:cubicBezTo>
                  <a:cubicBezTo>
                    <a:pt x="2048" y="746"/>
                    <a:pt x="1885" y="762"/>
                    <a:pt x="1726" y="783"/>
                  </a:cubicBezTo>
                  <a:cubicBezTo>
                    <a:pt x="1863" y="635"/>
                    <a:pt x="1948" y="434"/>
                    <a:pt x="1959" y="232"/>
                  </a:cubicBezTo>
                  <a:cubicBezTo>
                    <a:pt x="1969" y="169"/>
                    <a:pt x="1969" y="105"/>
                    <a:pt x="1927" y="53"/>
                  </a:cubicBezTo>
                  <a:cubicBezTo>
                    <a:pt x="1898" y="16"/>
                    <a:pt x="1855" y="0"/>
                    <a:pt x="1806" y="0"/>
                  </a:cubicBezTo>
                  <a:close/>
                </a:path>
              </a:pathLst>
            </a:custGeom>
            <a:solidFill>
              <a:srgbClr val="9D5C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58" name="Google Shape;2258;p62"/>
            <p:cNvSpPr/>
            <p:nvPr/>
          </p:nvSpPr>
          <p:spPr>
            <a:xfrm>
              <a:off x="3051000" y="3995450"/>
              <a:ext cx="22800" cy="5300"/>
            </a:xfrm>
            <a:custGeom>
              <a:avLst/>
              <a:gdLst/>
              <a:ahLst/>
              <a:cxnLst/>
              <a:rect l="l" t="t" r="r" b="b"/>
              <a:pathLst>
                <a:path w="912" h="212" extrusionOk="0">
                  <a:moveTo>
                    <a:pt x="859" y="0"/>
                  </a:moveTo>
                  <a:cubicBezTo>
                    <a:pt x="594" y="64"/>
                    <a:pt x="318" y="106"/>
                    <a:pt x="43" y="138"/>
                  </a:cubicBezTo>
                  <a:cubicBezTo>
                    <a:pt x="22" y="138"/>
                    <a:pt x="1" y="159"/>
                    <a:pt x="12" y="181"/>
                  </a:cubicBezTo>
                  <a:cubicBezTo>
                    <a:pt x="12" y="202"/>
                    <a:pt x="22" y="212"/>
                    <a:pt x="43" y="212"/>
                  </a:cubicBezTo>
                  <a:lnTo>
                    <a:pt x="54" y="212"/>
                  </a:lnTo>
                  <a:cubicBezTo>
                    <a:pt x="329" y="191"/>
                    <a:pt x="605" y="138"/>
                    <a:pt x="880" y="75"/>
                  </a:cubicBezTo>
                  <a:cubicBezTo>
                    <a:pt x="901" y="75"/>
                    <a:pt x="911" y="54"/>
                    <a:pt x="911" y="32"/>
                  </a:cubicBezTo>
                  <a:cubicBezTo>
                    <a:pt x="901" y="11"/>
                    <a:pt x="880" y="0"/>
                    <a:pt x="859" y="0"/>
                  </a:cubicBezTo>
                  <a:close/>
                </a:path>
              </a:pathLst>
            </a:custGeom>
            <a:solidFill>
              <a:srgbClr val="343B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59" name="Google Shape;2259;p62"/>
            <p:cNvSpPr/>
            <p:nvPr/>
          </p:nvSpPr>
          <p:spPr>
            <a:xfrm>
              <a:off x="3058425" y="4002750"/>
              <a:ext cx="24900" cy="5700"/>
            </a:xfrm>
            <a:custGeom>
              <a:avLst/>
              <a:gdLst/>
              <a:ahLst/>
              <a:cxnLst/>
              <a:rect l="l" t="t" r="r" b="b"/>
              <a:pathLst>
                <a:path w="996" h="228" extrusionOk="0">
                  <a:moveTo>
                    <a:pt x="950" y="1"/>
                  </a:moveTo>
                  <a:cubicBezTo>
                    <a:pt x="944" y="1"/>
                    <a:pt x="937" y="2"/>
                    <a:pt x="932" y="5"/>
                  </a:cubicBezTo>
                  <a:cubicBezTo>
                    <a:pt x="646" y="100"/>
                    <a:pt x="339" y="143"/>
                    <a:pt x="42" y="143"/>
                  </a:cubicBezTo>
                  <a:cubicBezTo>
                    <a:pt x="21" y="143"/>
                    <a:pt x="0" y="164"/>
                    <a:pt x="0" y="185"/>
                  </a:cubicBezTo>
                  <a:cubicBezTo>
                    <a:pt x="0" y="206"/>
                    <a:pt x="21" y="227"/>
                    <a:pt x="42" y="227"/>
                  </a:cubicBezTo>
                  <a:cubicBezTo>
                    <a:pt x="350" y="227"/>
                    <a:pt x="657" y="174"/>
                    <a:pt x="964" y="79"/>
                  </a:cubicBezTo>
                  <a:cubicBezTo>
                    <a:pt x="985" y="79"/>
                    <a:pt x="995" y="47"/>
                    <a:pt x="985" y="26"/>
                  </a:cubicBezTo>
                  <a:cubicBezTo>
                    <a:pt x="985" y="10"/>
                    <a:pt x="968" y="1"/>
                    <a:pt x="950" y="1"/>
                  </a:cubicBezTo>
                  <a:close/>
                </a:path>
              </a:pathLst>
            </a:custGeom>
            <a:solidFill>
              <a:srgbClr val="343B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60" name="Google Shape;2260;p62"/>
            <p:cNvSpPr/>
            <p:nvPr/>
          </p:nvSpPr>
          <p:spPr>
            <a:xfrm>
              <a:off x="3059225" y="4010950"/>
              <a:ext cx="26200" cy="8075"/>
            </a:xfrm>
            <a:custGeom>
              <a:avLst/>
              <a:gdLst/>
              <a:ahLst/>
              <a:cxnLst/>
              <a:rect l="l" t="t" r="r" b="b"/>
              <a:pathLst>
                <a:path w="1048" h="323" extrusionOk="0">
                  <a:moveTo>
                    <a:pt x="1003" y="1"/>
                  </a:moveTo>
                  <a:cubicBezTo>
                    <a:pt x="997" y="1"/>
                    <a:pt x="991" y="2"/>
                    <a:pt x="984" y="5"/>
                  </a:cubicBezTo>
                  <a:cubicBezTo>
                    <a:pt x="688" y="132"/>
                    <a:pt x="360" y="217"/>
                    <a:pt x="32" y="248"/>
                  </a:cubicBezTo>
                  <a:cubicBezTo>
                    <a:pt x="10" y="248"/>
                    <a:pt x="0" y="270"/>
                    <a:pt x="0" y="291"/>
                  </a:cubicBezTo>
                  <a:cubicBezTo>
                    <a:pt x="0" y="312"/>
                    <a:pt x="21" y="323"/>
                    <a:pt x="43" y="323"/>
                  </a:cubicBezTo>
                  <a:cubicBezTo>
                    <a:pt x="381" y="302"/>
                    <a:pt x="709" y="217"/>
                    <a:pt x="1017" y="69"/>
                  </a:cubicBezTo>
                  <a:cubicBezTo>
                    <a:pt x="1038" y="69"/>
                    <a:pt x="1048" y="37"/>
                    <a:pt x="1038" y="15"/>
                  </a:cubicBezTo>
                  <a:cubicBezTo>
                    <a:pt x="1030" y="8"/>
                    <a:pt x="1017" y="1"/>
                    <a:pt x="1003" y="1"/>
                  </a:cubicBezTo>
                  <a:close/>
                </a:path>
              </a:pathLst>
            </a:custGeom>
            <a:solidFill>
              <a:srgbClr val="343B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61" name="Google Shape;2261;p62"/>
            <p:cNvSpPr/>
            <p:nvPr/>
          </p:nvSpPr>
          <p:spPr>
            <a:xfrm>
              <a:off x="2862550" y="3870675"/>
              <a:ext cx="154600" cy="162125"/>
            </a:xfrm>
            <a:custGeom>
              <a:avLst/>
              <a:gdLst/>
              <a:ahLst/>
              <a:cxnLst/>
              <a:rect l="l" t="t" r="r" b="b"/>
              <a:pathLst>
                <a:path w="6184" h="6485" extrusionOk="0">
                  <a:moveTo>
                    <a:pt x="1024" y="1"/>
                  </a:moveTo>
                  <a:cubicBezTo>
                    <a:pt x="897" y="1"/>
                    <a:pt x="770" y="38"/>
                    <a:pt x="657" y="121"/>
                  </a:cubicBezTo>
                  <a:cubicBezTo>
                    <a:pt x="266" y="407"/>
                    <a:pt x="128" y="1000"/>
                    <a:pt x="85" y="1445"/>
                  </a:cubicBezTo>
                  <a:cubicBezTo>
                    <a:pt x="1" y="2323"/>
                    <a:pt x="191" y="3234"/>
                    <a:pt x="615" y="4007"/>
                  </a:cubicBezTo>
                  <a:cubicBezTo>
                    <a:pt x="1049" y="4779"/>
                    <a:pt x="1716" y="5426"/>
                    <a:pt x="2510" y="5817"/>
                  </a:cubicBezTo>
                  <a:cubicBezTo>
                    <a:pt x="3527" y="6325"/>
                    <a:pt x="4680" y="6421"/>
                    <a:pt x="5824" y="6463"/>
                  </a:cubicBezTo>
                  <a:lnTo>
                    <a:pt x="5845" y="6484"/>
                  </a:lnTo>
                  <a:cubicBezTo>
                    <a:pt x="5951" y="6473"/>
                    <a:pt x="6068" y="6463"/>
                    <a:pt x="6173" y="6463"/>
                  </a:cubicBezTo>
                  <a:cubicBezTo>
                    <a:pt x="6184" y="5881"/>
                    <a:pt x="6141" y="5299"/>
                    <a:pt x="6078" y="4716"/>
                  </a:cubicBezTo>
                  <a:cubicBezTo>
                    <a:pt x="5962" y="4706"/>
                    <a:pt x="5856" y="4695"/>
                    <a:pt x="5739" y="4685"/>
                  </a:cubicBezTo>
                  <a:cubicBezTo>
                    <a:pt x="5686" y="4663"/>
                    <a:pt x="5644" y="4652"/>
                    <a:pt x="5602" y="4631"/>
                  </a:cubicBezTo>
                  <a:cubicBezTo>
                    <a:pt x="5040" y="4473"/>
                    <a:pt x="4479" y="4346"/>
                    <a:pt x="3971" y="4060"/>
                  </a:cubicBezTo>
                  <a:cubicBezTo>
                    <a:pt x="3929" y="4038"/>
                    <a:pt x="3887" y="4017"/>
                    <a:pt x="3844" y="3986"/>
                  </a:cubicBezTo>
                  <a:lnTo>
                    <a:pt x="3844" y="3986"/>
                  </a:lnTo>
                  <a:lnTo>
                    <a:pt x="3865" y="4007"/>
                  </a:lnTo>
                  <a:cubicBezTo>
                    <a:pt x="3463" y="3753"/>
                    <a:pt x="3103" y="3446"/>
                    <a:pt x="2796" y="3064"/>
                  </a:cubicBezTo>
                  <a:cubicBezTo>
                    <a:pt x="2341" y="2504"/>
                    <a:pt x="2033" y="1826"/>
                    <a:pt x="1885" y="1127"/>
                  </a:cubicBezTo>
                  <a:cubicBezTo>
                    <a:pt x="1843" y="905"/>
                    <a:pt x="1833" y="672"/>
                    <a:pt x="1737" y="460"/>
                  </a:cubicBezTo>
                  <a:cubicBezTo>
                    <a:pt x="1612" y="195"/>
                    <a:pt x="1317" y="1"/>
                    <a:pt x="1024" y="1"/>
                  </a:cubicBezTo>
                  <a:close/>
                </a:path>
              </a:pathLst>
            </a:custGeom>
            <a:solidFill>
              <a:srgbClr val="839D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62" name="Google Shape;2262;p62"/>
            <p:cNvSpPr/>
            <p:nvPr/>
          </p:nvSpPr>
          <p:spPr>
            <a:xfrm>
              <a:off x="2863075" y="3922400"/>
              <a:ext cx="154875" cy="110400"/>
            </a:xfrm>
            <a:custGeom>
              <a:avLst/>
              <a:gdLst/>
              <a:ahLst/>
              <a:cxnLst/>
              <a:rect l="l" t="t" r="r" b="b"/>
              <a:pathLst>
                <a:path w="6195" h="4416" extrusionOk="0">
                  <a:moveTo>
                    <a:pt x="43" y="0"/>
                  </a:moveTo>
                  <a:cubicBezTo>
                    <a:pt x="12" y="0"/>
                    <a:pt x="1" y="21"/>
                    <a:pt x="1" y="43"/>
                  </a:cubicBezTo>
                  <a:cubicBezTo>
                    <a:pt x="1" y="1197"/>
                    <a:pt x="520" y="2319"/>
                    <a:pt x="1398" y="3070"/>
                  </a:cubicBezTo>
                  <a:cubicBezTo>
                    <a:pt x="1981" y="3557"/>
                    <a:pt x="2743" y="3917"/>
                    <a:pt x="3664" y="4119"/>
                  </a:cubicBezTo>
                  <a:cubicBezTo>
                    <a:pt x="4480" y="4310"/>
                    <a:pt x="5327" y="4362"/>
                    <a:pt x="6141" y="4415"/>
                  </a:cubicBezTo>
                  <a:lnTo>
                    <a:pt x="6152" y="4415"/>
                  </a:lnTo>
                  <a:cubicBezTo>
                    <a:pt x="6174" y="4415"/>
                    <a:pt x="6184" y="4404"/>
                    <a:pt x="6184" y="4383"/>
                  </a:cubicBezTo>
                  <a:cubicBezTo>
                    <a:pt x="6195" y="4362"/>
                    <a:pt x="6174" y="4341"/>
                    <a:pt x="6152" y="4341"/>
                  </a:cubicBezTo>
                  <a:cubicBezTo>
                    <a:pt x="5337" y="4288"/>
                    <a:pt x="4490" y="4235"/>
                    <a:pt x="3675" y="4044"/>
                  </a:cubicBezTo>
                  <a:cubicBezTo>
                    <a:pt x="2765" y="3844"/>
                    <a:pt x="2023" y="3484"/>
                    <a:pt x="1452" y="3007"/>
                  </a:cubicBezTo>
                  <a:cubicBezTo>
                    <a:pt x="594" y="2277"/>
                    <a:pt x="75" y="1165"/>
                    <a:pt x="75" y="43"/>
                  </a:cubicBezTo>
                  <a:cubicBezTo>
                    <a:pt x="75" y="21"/>
                    <a:pt x="64" y="0"/>
                    <a:pt x="43" y="0"/>
                  </a:cubicBezTo>
                  <a:close/>
                </a:path>
              </a:pathLst>
            </a:custGeom>
            <a:solidFill>
              <a:srgbClr val="6584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63" name="Google Shape;2263;p62"/>
            <p:cNvSpPr/>
            <p:nvPr/>
          </p:nvSpPr>
          <p:spPr>
            <a:xfrm>
              <a:off x="2903325" y="3882150"/>
              <a:ext cx="111175" cy="107775"/>
            </a:xfrm>
            <a:custGeom>
              <a:avLst/>
              <a:gdLst/>
              <a:ahLst/>
              <a:cxnLst/>
              <a:rect l="l" t="t" r="r" b="b"/>
              <a:pathLst>
                <a:path w="4447" h="4311" extrusionOk="0">
                  <a:moveTo>
                    <a:pt x="42" y="1"/>
                  </a:moveTo>
                  <a:cubicBezTo>
                    <a:pt x="21" y="1"/>
                    <a:pt x="0" y="22"/>
                    <a:pt x="11" y="43"/>
                  </a:cubicBezTo>
                  <a:cubicBezTo>
                    <a:pt x="96" y="1155"/>
                    <a:pt x="614" y="2224"/>
                    <a:pt x="1409" y="2998"/>
                  </a:cubicBezTo>
                  <a:cubicBezTo>
                    <a:pt x="2202" y="3770"/>
                    <a:pt x="3293" y="4247"/>
                    <a:pt x="4404" y="4310"/>
                  </a:cubicBezTo>
                  <a:cubicBezTo>
                    <a:pt x="4425" y="4310"/>
                    <a:pt x="4447" y="4289"/>
                    <a:pt x="4447" y="4268"/>
                  </a:cubicBezTo>
                  <a:cubicBezTo>
                    <a:pt x="4447" y="4247"/>
                    <a:pt x="4425" y="4226"/>
                    <a:pt x="4404" y="4226"/>
                  </a:cubicBezTo>
                  <a:cubicBezTo>
                    <a:pt x="3314" y="4172"/>
                    <a:pt x="2245" y="3696"/>
                    <a:pt x="1461" y="2944"/>
                  </a:cubicBezTo>
                  <a:cubicBezTo>
                    <a:pt x="678" y="2182"/>
                    <a:pt x="181" y="1123"/>
                    <a:pt x="85" y="33"/>
                  </a:cubicBezTo>
                  <a:cubicBezTo>
                    <a:pt x="85" y="12"/>
                    <a:pt x="64" y="1"/>
                    <a:pt x="42" y="1"/>
                  </a:cubicBezTo>
                  <a:close/>
                </a:path>
              </a:pathLst>
            </a:custGeom>
            <a:solidFill>
              <a:srgbClr val="6584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64" name="Google Shape;2264;p62"/>
            <p:cNvSpPr/>
            <p:nvPr/>
          </p:nvSpPr>
          <p:spPr>
            <a:xfrm>
              <a:off x="2918950" y="3984075"/>
              <a:ext cx="22775" cy="13775"/>
            </a:xfrm>
            <a:custGeom>
              <a:avLst/>
              <a:gdLst/>
              <a:ahLst/>
              <a:cxnLst/>
              <a:rect l="l" t="t" r="r" b="b"/>
              <a:pathLst>
                <a:path w="911" h="551" extrusionOk="0">
                  <a:moveTo>
                    <a:pt x="43" y="0"/>
                  </a:moveTo>
                  <a:cubicBezTo>
                    <a:pt x="21" y="0"/>
                    <a:pt x="0" y="22"/>
                    <a:pt x="0" y="43"/>
                  </a:cubicBezTo>
                  <a:cubicBezTo>
                    <a:pt x="0" y="64"/>
                    <a:pt x="21" y="85"/>
                    <a:pt x="43" y="85"/>
                  </a:cubicBezTo>
                  <a:cubicBezTo>
                    <a:pt x="360" y="85"/>
                    <a:pt x="667" y="255"/>
                    <a:pt x="826" y="530"/>
                  </a:cubicBezTo>
                  <a:cubicBezTo>
                    <a:pt x="836" y="551"/>
                    <a:pt x="847" y="551"/>
                    <a:pt x="868" y="551"/>
                  </a:cubicBezTo>
                  <a:lnTo>
                    <a:pt x="889" y="551"/>
                  </a:lnTo>
                  <a:cubicBezTo>
                    <a:pt x="900" y="540"/>
                    <a:pt x="911" y="509"/>
                    <a:pt x="900" y="498"/>
                  </a:cubicBezTo>
                  <a:cubicBezTo>
                    <a:pt x="720" y="191"/>
                    <a:pt x="381" y="0"/>
                    <a:pt x="43" y="0"/>
                  </a:cubicBezTo>
                  <a:close/>
                </a:path>
              </a:pathLst>
            </a:custGeom>
            <a:solidFill>
              <a:srgbClr val="6584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65" name="Google Shape;2265;p62"/>
            <p:cNvSpPr/>
            <p:nvPr/>
          </p:nvSpPr>
          <p:spPr>
            <a:xfrm>
              <a:off x="3003900" y="3986450"/>
              <a:ext cx="4250" cy="45550"/>
            </a:xfrm>
            <a:custGeom>
              <a:avLst/>
              <a:gdLst/>
              <a:ahLst/>
              <a:cxnLst/>
              <a:rect l="l" t="t" r="r" b="b"/>
              <a:pathLst>
                <a:path w="170" h="1822" extrusionOk="0">
                  <a:moveTo>
                    <a:pt x="64" y="0"/>
                  </a:moveTo>
                  <a:cubicBezTo>
                    <a:pt x="43" y="0"/>
                    <a:pt x="21" y="21"/>
                    <a:pt x="32" y="43"/>
                  </a:cubicBezTo>
                  <a:cubicBezTo>
                    <a:pt x="96" y="625"/>
                    <a:pt x="85" y="1207"/>
                    <a:pt x="0" y="1779"/>
                  </a:cubicBezTo>
                  <a:cubicBezTo>
                    <a:pt x="0" y="1800"/>
                    <a:pt x="11" y="1821"/>
                    <a:pt x="32" y="1821"/>
                  </a:cubicBezTo>
                  <a:lnTo>
                    <a:pt x="43" y="1821"/>
                  </a:lnTo>
                  <a:cubicBezTo>
                    <a:pt x="64" y="1821"/>
                    <a:pt x="75" y="1811"/>
                    <a:pt x="75" y="1790"/>
                  </a:cubicBezTo>
                  <a:cubicBezTo>
                    <a:pt x="159" y="1207"/>
                    <a:pt x="170" y="614"/>
                    <a:pt x="106" y="32"/>
                  </a:cubicBezTo>
                  <a:cubicBezTo>
                    <a:pt x="106" y="11"/>
                    <a:pt x="85" y="0"/>
                    <a:pt x="64" y="0"/>
                  </a:cubicBezTo>
                  <a:close/>
                </a:path>
              </a:pathLst>
            </a:custGeom>
            <a:solidFill>
              <a:srgbClr val="6584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66" name="Google Shape;2266;p62"/>
            <p:cNvSpPr/>
            <p:nvPr/>
          </p:nvSpPr>
          <p:spPr>
            <a:xfrm>
              <a:off x="3190225" y="3960700"/>
              <a:ext cx="82600" cy="55150"/>
            </a:xfrm>
            <a:custGeom>
              <a:avLst/>
              <a:gdLst/>
              <a:ahLst/>
              <a:cxnLst/>
              <a:rect l="l" t="t" r="r" b="b"/>
              <a:pathLst>
                <a:path w="3304" h="2206" extrusionOk="0">
                  <a:moveTo>
                    <a:pt x="1573" y="1"/>
                  </a:moveTo>
                  <a:cubicBezTo>
                    <a:pt x="1529" y="1"/>
                    <a:pt x="1487" y="13"/>
                    <a:pt x="1461" y="46"/>
                  </a:cubicBezTo>
                  <a:cubicBezTo>
                    <a:pt x="1419" y="88"/>
                    <a:pt x="1409" y="162"/>
                    <a:pt x="1409" y="215"/>
                  </a:cubicBezTo>
                  <a:cubicBezTo>
                    <a:pt x="1409" y="427"/>
                    <a:pt x="1483" y="628"/>
                    <a:pt x="1599" y="787"/>
                  </a:cubicBezTo>
                  <a:cubicBezTo>
                    <a:pt x="1392" y="740"/>
                    <a:pt x="1175" y="701"/>
                    <a:pt x="950" y="701"/>
                  </a:cubicBezTo>
                  <a:cubicBezTo>
                    <a:pt x="923" y="701"/>
                    <a:pt x="896" y="701"/>
                    <a:pt x="869" y="702"/>
                  </a:cubicBezTo>
                  <a:cubicBezTo>
                    <a:pt x="625" y="724"/>
                    <a:pt x="382" y="797"/>
                    <a:pt x="191" y="967"/>
                  </a:cubicBezTo>
                  <a:cubicBezTo>
                    <a:pt x="85" y="1062"/>
                    <a:pt x="0" y="1200"/>
                    <a:pt x="0" y="1348"/>
                  </a:cubicBezTo>
                  <a:cubicBezTo>
                    <a:pt x="11" y="1528"/>
                    <a:pt x="149" y="1687"/>
                    <a:pt x="308" y="1782"/>
                  </a:cubicBezTo>
                  <a:cubicBezTo>
                    <a:pt x="805" y="2131"/>
                    <a:pt x="1440" y="2195"/>
                    <a:pt x="2044" y="2206"/>
                  </a:cubicBezTo>
                  <a:cubicBezTo>
                    <a:pt x="2277" y="2206"/>
                    <a:pt x="2520" y="2206"/>
                    <a:pt x="2732" y="2131"/>
                  </a:cubicBezTo>
                  <a:cubicBezTo>
                    <a:pt x="2955" y="2047"/>
                    <a:pt x="3155" y="1877"/>
                    <a:pt x="3209" y="1655"/>
                  </a:cubicBezTo>
                  <a:cubicBezTo>
                    <a:pt x="3304" y="1306"/>
                    <a:pt x="3028" y="1062"/>
                    <a:pt x="2764" y="893"/>
                  </a:cubicBezTo>
                  <a:cubicBezTo>
                    <a:pt x="2425" y="670"/>
                    <a:pt x="2129" y="385"/>
                    <a:pt x="1821" y="120"/>
                  </a:cubicBezTo>
                  <a:cubicBezTo>
                    <a:pt x="1769" y="77"/>
                    <a:pt x="1716" y="35"/>
                    <a:pt x="1652" y="14"/>
                  </a:cubicBezTo>
                  <a:cubicBezTo>
                    <a:pt x="1627" y="6"/>
                    <a:pt x="1600" y="1"/>
                    <a:pt x="1573" y="1"/>
                  </a:cubicBezTo>
                  <a:close/>
                </a:path>
              </a:pathLst>
            </a:custGeom>
            <a:solidFill>
              <a:srgbClr val="EB9A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67" name="Google Shape;2267;p62"/>
            <p:cNvSpPr/>
            <p:nvPr/>
          </p:nvSpPr>
          <p:spPr>
            <a:xfrm>
              <a:off x="3202925" y="3979475"/>
              <a:ext cx="22525" cy="7000"/>
            </a:xfrm>
            <a:custGeom>
              <a:avLst/>
              <a:gdLst/>
              <a:ahLst/>
              <a:cxnLst/>
              <a:rect l="l" t="t" r="r" b="b"/>
              <a:pathLst>
                <a:path w="901" h="280" extrusionOk="0">
                  <a:moveTo>
                    <a:pt x="37" y="0"/>
                  </a:moveTo>
                  <a:cubicBezTo>
                    <a:pt x="23" y="0"/>
                    <a:pt x="12" y="10"/>
                    <a:pt x="12" y="25"/>
                  </a:cubicBezTo>
                  <a:cubicBezTo>
                    <a:pt x="1" y="46"/>
                    <a:pt x="12" y="68"/>
                    <a:pt x="33" y="79"/>
                  </a:cubicBezTo>
                  <a:cubicBezTo>
                    <a:pt x="297" y="163"/>
                    <a:pt x="572" y="227"/>
                    <a:pt x="848" y="279"/>
                  </a:cubicBezTo>
                  <a:lnTo>
                    <a:pt x="859" y="279"/>
                  </a:lnTo>
                  <a:cubicBezTo>
                    <a:pt x="880" y="279"/>
                    <a:pt x="890" y="258"/>
                    <a:pt x="901" y="237"/>
                  </a:cubicBezTo>
                  <a:cubicBezTo>
                    <a:pt x="901" y="216"/>
                    <a:pt x="890" y="195"/>
                    <a:pt x="859" y="195"/>
                  </a:cubicBezTo>
                  <a:cubicBezTo>
                    <a:pt x="593" y="152"/>
                    <a:pt x="318" y="89"/>
                    <a:pt x="54" y="4"/>
                  </a:cubicBezTo>
                  <a:cubicBezTo>
                    <a:pt x="48" y="1"/>
                    <a:pt x="43" y="0"/>
                    <a:pt x="37" y="0"/>
                  </a:cubicBezTo>
                  <a:close/>
                </a:path>
              </a:pathLst>
            </a:custGeom>
            <a:solidFill>
              <a:srgbClr val="CE5F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68" name="Google Shape;2268;p62"/>
            <p:cNvSpPr/>
            <p:nvPr/>
          </p:nvSpPr>
          <p:spPr>
            <a:xfrm>
              <a:off x="3193150" y="3986075"/>
              <a:ext cx="24625" cy="7275"/>
            </a:xfrm>
            <a:custGeom>
              <a:avLst/>
              <a:gdLst/>
              <a:ahLst/>
              <a:cxnLst/>
              <a:rect l="l" t="t" r="r" b="b"/>
              <a:pathLst>
                <a:path w="985" h="291" extrusionOk="0">
                  <a:moveTo>
                    <a:pt x="36" y="1"/>
                  </a:moveTo>
                  <a:cubicBezTo>
                    <a:pt x="21" y="1"/>
                    <a:pt x="8" y="11"/>
                    <a:pt x="0" y="26"/>
                  </a:cubicBezTo>
                  <a:cubicBezTo>
                    <a:pt x="0" y="47"/>
                    <a:pt x="10" y="69"/>
                    <a:pt x="32" y="79"/>
                  </a:cubicBezTo>
                  <a:cubicBezTo>
                    <a:pt x="318" y="196"/>
                    <a:pt x="625" y="269"/>
                    <a:pt x="932" y="291"/>
                  </a:cubicBezTo>
                  <a:lnTo>
                    <a:pt x="942" y="291"/>
                  </a:lnTo>
                  <a:cubicBezTo>
                    <a:pt x="963" y="291"/>
                    <a:pt x="974" y="280"/>
                    <a:pt x="974" y="259"/>
                  </a:cubicBezTo>
                  <a:cubicBezTo>
                    <a:pt x="984" y="227"/>
                    <a:pt x="963" y="217"/>
                    <a:pt x="942" y="217"/>
                  </a:cubicBezTo>
                  <a:cubicBezTo>
                    <a:pt x="636" y="185"/>
                    <a:pt x="339" y="121"/>
                    <a:pt x="53" y="5"/>
                  </a:cubicBezTo>
                  <a:cubicBezTo>
                    <a:pt x="47" y="2"/>
                    <a:pt x="41" y="1"/>
                    <a:pt x="36" y="1"/>
                  </a:cubicBezTo>
                  <a:close/>
                </a:path>
              </a:pathLst>
            </a:custGeom>
            <a:solidFill>
              <a:srgbClr val="CE5F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69" name="Google Shape;2269;p62"/>
            <p:cNvSpPr/>
            <p:nvPr/>
          </p:nvSpPr>
          <p:spPr>
            <a:xfrm>
              <a:off x="3190225" y="3994025"/>
              <a:ext cx="25950" cy="9900"/>
            </a:xfrm>
            <a:custGeom>
              <a:avLst/>
              <a:gdLst/>
              <a:ahLst/>
              <a:cxnLst/>
              <a:rect l="l" t="t" r="r" b="b"/>
              <a:pathLst>
                <a:path w="1038" h="396" extrusionOk="0">
                  <a:moveTo>
                    <a:pt x="50" y="0"/>
                  </a:moveTo>
                  <a:cubicBezTo>
                    <a:pt x="37" y="0"/>
                    <a:pt x="19" y="8"/>
                    <a:pt x="11" y="15"/>
                  </a:cubicBezTo>
                  <a:cubicBezTo>
                    <a:pt x="0" y="36"/>
                    <a:pt x="11" y="57"/>
                    <a:pt x="33" y="68"/>
                  </a:cubicBezTo>
                  <a:cubicBezTo>
                    <a:pt x="329" y="238"/>
                    <a:pt x="647" y="344"/>
                    <a:pt x="985" y="396"/>
                  </a:cubicBezTo>
                  <a:lnTo>
                    <a:pt x="996" y="396"/>
                  </a:lnTo>
                  <a:cubicBezTo>
                    <a:pt x="1007" y="396"/>
                    <a:pt x="1028" y="386"/>
                    <a:pt x="1028" y="365"/>
                  </a:cubicBezTo>
                  <a:cubicBezTo>
                    <a:pt x="1038" y="344"/>
                    <a:pt x="1017" y="322"/>
                    <a:pt x="996" y="311"/>
                  </a:cubicBezTo>
                  <a:cubicBezTo>
                    <a:pt x="668" y="269"/>
                    <a:pt x="360" y="163"/>
                    <a:pt x="64" y="5"/>
                  </a:cubicBezTo>
                  <a:cubicBezTo>
                    <a:pt x="61" y="1"/>
                    <a:pt x="56" y="0"/>
                    <a:pt x="50" y="0"/>
                  </a:cubicBezTo>
                  <a:close/>
                </a:path>
              </a:pathLst>
            </a:custGeom>
            <a:solidFill>
              <a:srgbClr val="CE5F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70" name="Google Shape;2270;p62"/>
            <p:cNvSpPr/>
            <p:nvPr/>
          </p:nvSpPr>
          <p:spPr>
            <a:xfrm>
              <a:off x="3235500" y="3864825"/>
              <a:ext cx="180775" cy="148350"/>
            </a:xfrm>
            <a:custGeom>
              <a:avLst/>
              <a:gdLst/>
              <a:ahLst/>
              <a:cxnLst/>
              <a:rect l="l" t="t" r="r" b="b"/>
              <a:pathLst>
                <a:path w="7231" h="5934" extrusionOk="0">
                  <a:moveTo>
                    <a:pt x="6211" y="0"/>
                  </a:moveTo>
                  <a:cubicBezTo>
                    <a:pt x="6147" y="0"/>
                    <a:pt x="6083" y="12"/>
                    <a:pt x="6024" y="38"/>
                  </a:cubicBezTo>
                  <a:cubicBezTo>
                    <a:pt x="5854" y="101"/>
                    <a:pt x="5738" y="282"/>
                    <a:pt x="5685" y="461"/>
                  </a:cubicBezTo>
                  <a:cubicBezTo>
                    <a:pt x="5611" y="726"/>
                    <a:pt x="5633" y="1044"/>
                    <a:pt x="5622" y="1319"/>
                  </a:cubicBezTo>
                  <a:cubicBezTo>
                    <a:pt x="5600" y="1626"/>
                    <a:pt x="5590" y="1933"/>
                    <a:pt x="5505" y="2230"/>
                  </a:cubicBezTo>
                  <a:cubicBezTo>
                    <a:pt x="5240" y="3150"/>
                    <a:pt x="4383" y="3796"/>
                    <a:pt x="3483" y="4135"/>
                  </a:cubicBezTo>
                  <a:cubicBezTo>
                    <a:pt x="2583" y="4463"/>
                    <a:pt x="1620" y="4548"/>
                    <a:pt x="678" y="4770"/>
                  </a:cubicBezTo>
                  <a:cubicBezTo>
                    <a:pt x="530" y="4813"/>
                    <a:pt x="370" y="4855"/>
                    <a:pt x="233" y="4940"/>
                  </a:cubicBezTo>
                  <a:cubicBezTo>
                    <a:pt x="106" y="5035"/>
                    <a:pt x="0" y="5183"/>
                    <a:pt x="10" y="5342"/>
                  </a:cubicBezTo>
                  <a:cubicBezTo>
                    <a:pt x="10" y="5512"/>
                    <a:pt x="148" y="5660"/>
                    <a:pt x="307" y="5733"/>
                  </a:cubicBezTo>
                  <a:cubicBezTo>
                    <a:pt x="455" y="5808"/>
                    <a:pt x="635" y="5829"/>
                    <a:pt x="805" y="5839"/>
                  </a:cubicBezTo>
                  <a:cubicBezTo>
                    <a:pt x="1337" y="5887"/>
                    <a:pt x="1882" y="5934"/>
                    <a:pt x="2421" y="5934"/>
                  </a:cubicBezTo>
                  <a:cubicBezTo>
                    <a:pt x="3191" y="5934"/>
                    <a:pt x="3950" y="5839"/>
                    <a:pt x="4647" y="5522"/>
                  </a:cubicBezTo>
                  <a:cubicBezTo>
                    <a:pt x="5378" y="5194"/>
                    <a:pt x="5981" y="4632"/>
                    <a:pt x="6458" y="3987"/>
                  </a:cubicBezTo>
                  <a:cubicBezTo>
                    <a:pt x="6882" y="3425"/>
                    <a:pt x="7157" y="2780"/>
                    <a:pt x="7221" y="2070"/>
                  </a:cubicBezTo>
                  <a:cubicBezTo>
                    <a:pt x="7231" y="1943"/>
                    <a:pt x="7231" y="1816"/>
                    <a:pt x="7231" y="1700"/>
                  </a:cubicBezTo>
                  <a:cubicBezTo>
                    <a:pt x="7210" y="1277"/>
                    <a:pt x="7115" y="863"/>
                    <a:pt x="6903" y="503"/>
                  </a:cubicBezTo>
                  <a:cubicBezTo>
                    <a:pt x="6807" y="355"/>
                    <a:pt x="6701" y="207"/>
                    <a:pt x="6543" y="101"/>
                  </a:cubicBezTo>
                  <a:cubicBezTo>
                    <a:pt x="6447" y="40"/>
                    <a:pt x="6328" y="0"/>
                    <a:pt x="6211" y="0"/>
                  </a:cubicBezTo>
                  <a:close/>
                </a:path>
              </a:pathLst>
            </a:custGeom>
            <a:solidFill>
              <a:srgbClr val="EB9A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71" name="Google Shape;2271;p62"/>
            <p:cNvSpPr/>
            <p:nvPr/>
          </p:nvSpPr>
          <p:spPr>
            <a:xfrm>
              <a:off x="3337900" y="3981150"/>
              <a:ext cx="19900" cy="13000"/>
            </a:xfrm>
            <a:custGeom>
              <a:avLst/>
              <a:gdLst/>
              <a:ahLst/>
              <a:cxnLst/>
              <a:rect l="l" t="t" r="r" b="b"/>
              <a:pathLst>
                <a:path w="796" h="520" extrusionOk="0">
                  <a:moveTo>
                    <a:pt x="742" y="1"/>
                  </a:moveTo>
                  <a:cubicBezTo>
                    <a:pt x="478" y="43"/>
                    <a:pt x="234" y="160"/>
                    <a:pt x="54" y="350"/>
                  </a:cubicBezTo>
                  <a:cubicBezTo>
                    <a:pt x="33" y="382"/>
                    <a:pt x="1" y="424"/>
                    <a:pt x="12" y="466"/>
                  </a:cubicBezTo>
                  <a:cubicBezTo>
                    <a:pt x="12" y="488"/>
                    <a:pt x="22" y="509"/>
                    <a:pt x="43" y="520"/>
                  </a:cubicBezTo>
                  <a:lnTo>
                    <a:pt x="64" y="520"/>
                  </a:lnTo>
                  <a:cubicBezTo>
                    <a:pt x="76" y="520"/>
                    <a:pt x="97" y="520"/>
                    <a:pt x="97" y="509"/>
                  </a:cubicBezTo>
                  <a:cubicBezTo>
                    <a:pt x="107" y="488"/>
                    <a:pt x="107" y="466"/>
                    <a:pt x="86" y="456"/>
                  </a:cubicBezTo>
                  <a:cubicBezTo>
                    <a:pt x="86" y="445"/>
                    <a:pt x="97" y="424"/>
                    <a:pt x="107" y="414"/>
                  </a:cubicBezTo>
                  <a:cubicBezTo>
                    <a:pt x="276" y="233"/>
                    <a:pt x="509" y="117"/>
                    <a:pt x="753" y="85"/>
                  </a:cubicBezTo>
                  <a:cubicBezTo>
                    <a:pt x="774" y="85"/>
                    <a:pt x="795" y="64"/>
                    <a:pt x="784" y="43"/>
                  </a:cubicBezTo>
                  <a:cubicBezTo>
                    <a:pt x="784" y="22"/>
                    <a:pt x="763" y="1"/>
                    <a:pt x="742" y="1"/>
                  </a:cubicBezTo>
                  <a:close/>
                </a:path>
              </a:pathLst>
            </a:custGeom>
            <a:solidFill>
              <a:srgbClr val="CE5F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72" name="Google Shape;2272;p62"/>
            <p:cNvSpPr/>
            <p:nvPr/>
          </p:nvSpPr>
          <p:spPr>
            <a:xfrm>
              <a:off x="3372075" y="3855900"/>
              <a:ext cx="47650" cy="82675"/>
            </a:xfrm>
            <a:custGeom>
              <a:avLst/>
              <a:gdLst/>
              <a:ahLst/>
              <a:cxnLst/>
              <a:rect l="l" t="t" r="r" b="b"/>
              <a:pathLst>
                <a:path w="1906" h="3307" extrusionOk="0">
                  <a:moveTo>
                    <a:pt x="399" y="1"/>
                  </a:moveTo>
                  <a:cubicBezTo>
                    <a:pt x="378" y="1"/>
                    <a:pt x="357" y="4"/>
                    <a:pt x="339" y="13"/>
                  </a:cubicBezTo>
                  <a:cubicBezTo>
                    <a:pt x="264" y="56"/>
                    <a:pt x="243" y="141"/>
                    <a:pt x="222" y="215"/>
                  </a:cubicBezTo>
                  <a:cubicBezTo>
                    <a:pt x="170" y="490"/>
                    <a:pt x="159" y="766"/>
                    <a:pt x="127" y="1041"/>
                  </a:cubicBezTo>
                  <a:cubicBezTo>
                    <a:pt x="85" y="1613"/>
                    <a:pt x="42" y="2173"/>
                    <a:pt x="0" y="2735"/>
                  </a:cubicBezTo>
                  <a:cubicBezTo>
                    <a:pt x="540" y="2957"/>
                    <a:pt x="1090" y="3158"/>
                    <a:pt x="1652" y="3306"/>
                  </a:cubicBezTo>
                  <a:cubicBezTo>
                    <a:pt x="1800" y="2989"/>
                    <a:pt x="1863" y="2639"/>
                    <a:pt x="1874" y="2290"/>
                  </a:cubicBezTo>
                  <a:cubicBezTo>
                    <a:pt x="1906" y="1877"/>
                    <a:pt x="1821" y="1464"/>
                    <a:pt x="1641" y="1104"/>
                  </a:cubicBezTo>
                  <a:cubicBezTo>
                    <a:pt x="1419" y="639"/>
                    <a:pt x="1027" y="257"/>
                    <a:pt x="551" y="46"/>
                  </a:cubicBezTo>
                  <a:cubicBezTo>
                    <a:pt x="506" y="23"/>
                    <a:pt x="450" y="1"/>
                    <a:pt x="399" y="1"/>
                  </a:cubicBezTo>
                  <a:close/>
                </a:path>
              </a:pathLst>
            </a:custGeom>
            <a:solidFill>
              <a:srgbClr val="78BF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73" name="Google Shape;2273;p62"/>
            <p:cNvSpPr/>
            <p:nvPr/>
          </p:nvSpPr>
          <p:spPr>
            <a:xfrm>
              <a:off x="3371000" y="3911975"/>
              <a:ext cx="46875" cy="20250"/>
            </a:xfrm>
            <a:custGeom>
              <a:avLst/>
              <a:gdLst/>
              <a:ahLst/>
              <a:cxnLst/>
              <a:rect l="l" t="t" r="r" b="b"/>
              <a:pathLst>
                <a:path w="1875" h="810" extrusionOk="0">
                  <a:moveTo>
                    <a:pt x="47" y="0"/>
                  </a:moveTo>
                  <a:cubicBezTo>
                    <a:pt x="32" y="0"/>
                    <a:pt x="19" y="10"/>
                    <a:pt x="11" y="26"/>
                  </a:cubicBezTo>
                  <a:cubicBezTo>
                    <a:pt x="1" y="47"/>
                    <a:pt x="11" y="68"/>
                    <a:pt x="32" y="78"/>
                  </a:cubicBezTo>
                  <a:lnTo>
                    <a:pt x="1811" y="809"/>
                  </a:lnTo>
                  <a:lnTo>
                    <a:pt x="1822" y="809"/>
                  </a:lnTo>
                  <a:cubicBezTo>
                    <a:pt x="1843" y="809"/>
                    <a:pt x="1853" y="798"/>
                    <a:pt x="1864" y="788"/>
                  </a:cubicBezTo>
                  <a:cubicBezTo>
                    <a:pt x="1874" y="767"/>
                    <a:pt x="1864" y="746"/>
                    <a:pt x="1843" y="735"/>
                  </a:cubicBezTo>
                  <a:lnTo>
                    <a:pt x="64" y="5"/>
                  </a:lnTo>
                  <a:cubicBezTo>
                    <a:pt x="59" y="2"/>
                    <a:pt x="53" y="0"/>
                    <a:pt x="47" y="0"/>
                  </a:cubicBezTo>
                  <a:close/>
                </a:path>
              </a:pathLst>
            </a:custGeom>
            <a:solidFill>
              <a:srgbClr val="55A0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74" name="Google Shape;2274;p62"/>
            <p:cNvSpPr/>
            <p:nvPr/>
          </p:nvSpPr>
          <p:spPr>
            <a:xfrm>
              <a:off x="3380250" y="3854375"/>
              <a:ext cx="43975" cy="85250"/>
            </a:xfrm>
            <a:custGeom>
              <a:avLst/>
              <a:gdLst/>
              <a:ahLst/>
              <a:cxnLst/>
              <a:rect l="l" t="t" r="r" b="b"/>
              <a:pathLst>
                <a:path w="1759" h="3410" extrusionOk="0">
                  <a:moveTo>
                    <a:pt x="54" y="1"/>
                  </a:moveTo>
                  <a:cubicBezTo>
                    <a:pt x="33" y="1"/>
                    <a:pt x="12" y="11"/>
                    <a:pt x="1" y="32"/>
                  </a:cubicBezTo>
                  <a:cubicBezTo>
                    <a:pt x="1" y="53"/>
                    <a:pt x="12" y="74"/>
                    <a:pt x="33" y="85"/>
                  </a:cubicBezTo>
                  <a:cubicBezTo>
                    <a:pt x="297" y="138"/>
                    <a:pt x="573" y="202"/>
                    <a:pt x="817" y="307"/>
                  </a:cubicBezTo>
                  <a:cubicBezTo>
                    <a:pt x="1092" y="424"/>
                    <a:pt x="1304" y="604"/>
                    <a:pt x="1431" y="805"/>
                  </a:cubicBezTo>
                  <a:cubicBezTo>
                    <a:pt x="1579" y="1038"/>
                    <a:pt x="1610" y="1335"/>
                    <a:pt x="1631" y="1578"/>
                  </a:cubicBezTo>
                  <a:cubicBezTo>
                    <a:pt x="1674" y="2298"/>
                    <a:pt x="1558" y="2902"/>
                    <a:pt x="1271" y="3346"/>
                  </a:cubicBezTo>
                  <a:cubicBezTo>
                    <a:pt x="1261" y="3367"/>
                    <a:pt x="1261" y="3389"/>
                    <a:pt x="1282" y="3410"/>
                  </a:cubicBezTo>
                  <a:lnTo>
                    <a:pt x="1304" y="3410"/>
                  </a:lnTo>
                  <a:cubicBezTo>
                    <a:pt x="1314" y="3410"/>
                    <a:pt x="1335" y="3399"/>
                    <a:pt x="1335" y="3389"/>
                  </a:cubicBezTo>
                  <a:cubicBezTo>
                    <a:pt x="1631" y="2923"/>
                    <a:pt x="1758" y="2309"/>
                    <a:pt x="1706" y="1578"/>
                  </a:cubicBezTo>
                  <a:cubicBezTo>
                    <a:pt x="1695" y="1314"/>
                    <a:pt x="1652" y="1017"/>
                    <a:pt x="1494" y="763"/>
                  </a:cubicBezTo>
                  <a:cubicBezTo>
                    <a:pt x="1367" y="540"/>
                    <a:pt x="1144" y="361"/>
                    <a:pt x="848" y="234"/>
                  </a:cubicBezTo>
                  <a:cubicBezTo>
                    <a:pt x="594" y="117"/>
                    <a:pt x="319" y="64"/>
                    <a:pt x="54" y="1"/>
                  </a:cubicBezTo>
                  <a:close/>
                </a:path>
              </a:pathLst>
            </a:custGeom>
            <a:solidFill>
              <a:srgbClr val="55A0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pic>
        <p:nvPicPr>
          <p:cNvPr id="121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21" t="9743" b="6540"/>
          <a:stretch/>
        </p:blipFill>
        <p:spPr bwMode="auto">
          <a:xfrm>
            <a:off x="3995936" y="1282428"/>
            <a:ext cx="2404365" cy="22682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3" name="Picture 5" descr="https://psv4.userapi.com/c848220/u39680423/docs/d10/a55911aafaaa/old.jpg?extra=SNyaNPQ7_khhIcjrpTNN1IcPuzBRZlA3ZnNPMGqWmkBl112eWALpDW-LtpyD7uqLBtN07CpQWe4VysZFXLQdcbWyo2ticLfWRj6j1y4TRx5zn1bLUeciYwLkSg9Kl5wg1Iqqz_9eraVDSg26gz0pzw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3678043"/>
            <a:ext cx="5533974" cy="1383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7643" y="1407281"/>
            <a:ext cx="2154654" cy="2148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7" name="Google Shape;947;p43"/>
          <p:cNvSpPr/>
          <p:nvPr/>
        </p:nvSpPr>
        <p:spPr>
          <a:xfrm>
            <a:off x="372885" y="1352883"/>
            <a:ext cx="8591051" cy="1347300"/>
          </a:xfrm>
          <a:prstGeom prst="roundRect">
            <a:avLst>
              <a:gd name="adj" fmla="val 50000"/>
            </a:avLst>
          </a:prstGeom>
          <a:solidFill>
            <a:schemeClr val="accent6"/>
          </a:solidFill>
          <a:ln w="762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91247" tIns="91247" rIns="91247" bIns="91247" anchor="ctr" anchorCtr="0">
            <a:noAutofit/>
          </a:bodyPr>
          <a:lstStyle/>
          <a:p>
            <a:pPr algn="ctr"/>
            <a:endParaRPr/>
          </a:p>
        </p:txBody>
      </p:sp>
      <p:sp>
        <p:nvSpPr>
          <p:cNvPr id="948" name="Google Shape;948;p43"/>
          <p:cNvSpPr txBox="1">
            <a:spLocks noGrp="1"/>
          </p:cNvSpPr>
          <p:nvPr>
            <p:ph type="title"/>
          </p:nvPr>
        </p:nvSpPr>
        <p:spPr>
          <a:xfrm>
            <a:off x="488640" y="1490107"/>
            <a:ext cx="8400054" cy="1731237"/>
          </a:xfrm>
          <a:prstGeom prst="rect">
            <a:avLst/>
          </a:prstGeom>
        </p:spPr>
        <p:txBody>
          <a:bodyPr spcFirstLastPara="1" wrap="square" lIns="91247" tIns="91247" rIns="91247" bIns="91247" anchor="ctr" anchorCtr="0">
            <a:noAutofit/>
          </a:bodyPr>
          <a:lstStyle/>
          <a:p>
            <a:pPr lvl="0"/>
            <a:r>
              <a:rPr lang="ru-RU" sz="5400" dirty="0"/>
              <a:t>Социальное волонтёрство</a:t>
            </a:r>
            <a:br>
              <a:rPr lang="ru-RU" sz="5400" dirty="0"/>
            </a:br>
            <a:endParaRPr lang="ru-RU" sz="5400" dirty="0"/>
          </a:p>
        </p:txBody>
      </p:sp>
      <p:sp>
        <p:nvSpPr>
          <p:cNvPr id="949" name="Google Shape;949;p43"/>
          <p:cNvSpPr/>
          <p:nvPr/>
        </p:nvSpPr>
        <p:spPr>
          <a:xfrm flipH="1">
            <a:off x="-144277" y="158991"/>
            <a:ext cx="6871377" cy="1176400"/>
          </a:xfrm>
          <a:custGeom>
            <a:avLst/>
            <a:gdLst/>
            <a:ahLst/>
            <a:cxnLst/>
            <a:rect l="l" t="t" r="r" b="b"/>
            <a:pathLst>
              <a:path w="175054" h="47056" extrusionOk="0">
                <a:moveTo>
                  <a:pt x="175054" y="15483"/>
                </a:moveTo>
                <a:cubicBezTo>
                  <a:pt x="163769" y="-5214"/>
                  <a:pt x="127070" y="-1633"/>
                  <a:pt x="104916" y="6423"/>
                </a:cubicBezTo>
                <a:cubicBezTo>
                  <a:pt x="91837" y="11179"/>
                  <a:pt x="78211" y="16067"/>
                  <a:pt x="64294" y="16067"/>
                </a:cubicBezTo>
                <a:cubicBezTo>
                  <a:pt x="58433" y="16067"/>
                  <a:pt x="51006" y="15967"/>
                  <a:pt x="47344" y="11391"/>
                </a:cubicBezTo>
                <a:cubicBezTo>
                  <a:pt x="45332" y="8876"/>
                  <a:pt x="44482" y="4024"/>
                  <a:pt x="46759" y="1747"/>
                </a:cubicBezTo>
                <a:cubicBezTo>
                  <a:pt x="49940" y="-1434"/>
                  <a:pt x="56459" y="421"/>
                  <a:pt x="60202" y="2916"/>
                </a:cubicBezTo>
                <a:cubicBezTo>
                  <a:pt x="68984" y="8770"/>
                  <a:pt x="71305" y="25598"/>
                  <a:pt x="65170" y="34186"/>
                </a:cubicBezTo>
                <a:cubicBezTo>
                  <a:pt x="52469" y="51964"/>
                  <a:pt x="20723" y="48123"/>
                  <a:pt x="0" y="41200"/>
                </a:cubicBezTo>
              </a:path>
            </a:pathLst>
          </a:custGeom>
          <a:noFill/>
          <a:ln w="19050" cap="flat" cmpd="sng">
            <a:solidFill>
              <a:schemeClr val="accent5"/>
            </a:solidFill>
            <a:prstDash val="dot"/>
            <a:round/>
            <a:headEnd type="none" w="med" len="med"/>
            <a:tailEnd type="none" w="med" len="med"/>
          </a:ln>
        </p:spPr>
      </p:sp>
      <p:grpSp>
        <p:nvGrpSpPr>
          <p:cNvPr id="950" name="Google Shape;950;p43"/>
          <p:cNvGrpSpPr/>
          <p:nvPr/>
        </p:nvGrpSpPr>
        <p:grpSpPr>
          <a:xfrm flipH="1">
            <a:off x="218463" y="305455"/>
            <a:ext cx="1008370" cy="1049504"/>
            <a:chOff x="8072874" y="1531725"/>
            <a:chExt cx="794994" cy="827423"/>
          </a:xfrm>
        </p:grpSpPr>
        <p:sp>
          <p:nvSpPr>
            <p:cNvPr id="951" name="Google Shape;951;p43"/>
            <p:cNvSpPr/>
            <p:nvPr/>
          </p:nvSpPr>
          <p:spPr>
            <a:xfrm>
              <a:off x="8072874" y="1531725"/>
              <a:ext cx="794994" cy="827423"/>
            </a:xfrm>
            <a:custGeom>
              <a:avLst/>
              <a:gdLst/>
              <a:ahLst/>
              <a:cxnLst/>
              <a:rect l="l" t="t" r="r" b="b"/>
              <a:pathLst>
                <a:path w="9904" h="10308" extrusionOk="0">
                  <a:moveTo>
                    <a:pt x="7678" y="4015"/>
                  </a:moveTo>
                  <a:lnTo>
                    <a:pt x="6939" y="4470"/>
                  </a:lnTo>
                  <a:cubicBezTo>
                    <a:pt x="6980" y="4429"/>
                    <a:pt x="7000" y="4379"/>
                    <a:pt x="7020" y="4328"/>
                  </a:cubicBezTo>
                  <a:cubicBezTo>
                    <a:pt x="7112" y="4238"/>
                    <a:pt x="7202" y="4166"/>
                    <a:pt x="7314" y="4116"/>
                  </a:cubicBezTo>
                  <a:cubicBezTo>
                    <a:pt x="7435" y="4056"/>
                    <a:pt x="7557" y="4025"/>
                    <a:pt x="7678" y="4015"/>
                  </a:cubicBezTo>
                  <a:close/>
                  <a:moveTo>
                    <a:pt x="4745" y="4238"/>
                  </a:moveTo>
                  <a:cubicBezTo>
                    <a:pt x="4856" y="4238"/>
                    <a:pt x="4957" y="4238"/>
                    <a:pt x="5058" y="4258"/>
                  </a:cubicBezTo>
                  <a:lnTo>
                    <a:pt x="4765" y="4824"/>
                  </a:lnTo>
                  <a:lnTo>
                    <a:pt x="4644" y="4238"/>
                  </a:lnTo>
                  <a:close/>
                  <a:moveTo>
                    <a:pt x="4919" y="0"/>
                  </a:moveTo>
                  <a:cubicBezTo>
                    <a:pt x="4504" y="0"/>
                    <a:pt x="4090" y="55"/>
                    <a:pt x="3682" y="161"/>
                  </a:cubicBezTo>
                  <a:cubicBezTo>
                    <a:pt x="3156" y="302"/>
                    <a:pt x="2650" y="535"/>
                    <a:pt x="2196" y="839"/>
                  </a:cubicBezTo>
                  <a:cubicBezTo>
                    <a:pt x="1730" y="1142"/>
                    <a:pt x="1326" y="1516"/>
                    <a:pt x="982" y="1951"/>
                  </a:cubicBezTo>
                  <a:cubicBezTo>
                    <a:pt x="668" y="2356"/>
                    <a:pt x="425" y="2791"/>
                    <a:pt x="233" y="3267"/>
                  </a:cubicBezTo>
                  <a:lnTo>
                    <a:pt x="233" y="3276"/>
                  </a:lnTo>
                  <a:cubicBezTo>
                    <a:pt x="0" y="3550"/>
                    <a:pt x="51" y="3964"/>
                    <a:pt x="324" y="4187"/>
                  </a:cubicBezTo>
                  <a:lnTo>
                    <a:pt x="1690" y="5290"/>
                  </a:lnTo>
                  <a:cubicBezTo>
                    <a:pt x="1649" y="5299"/>
                    <a:pt x="1619" y="5310"/>
                    <a:pt x="1589" y="5330"/>
                  </a:cubicBezTo>
                  <a:cubicBezTo>
                    <a:pt x="1447" y="5421"/>
                    <a:pt x="1346" y="5553"/>
                    <a:pt x="1315" y="5715"/>
                  </a:cubicBezTo>
                  <a:lnTo>
                    <a:pt x="678" y="8345"/>
                  </a:lnTo>
                  <a:cubicBezTo>
                    <a:pt x="647" y="8506"/>
                    <a:pt x="668" y="8678"/>
                    <a:pt x="759" y="8820"/>
                  </a:cubicBezTo>
                  <a:cubicBezTo>
                    <a:pt x="850" y="8961"/>
                    <a:pt x="991" y="9053"/>
                    <a:pt x="1153" y="9093"/>
                  </a:cubicBezTo>
                  <a:lnTo>
                    <a:pt x="4583" y="9801"/>
                  </a:lnTo>
                  <a:cubicBezTo>
                    <a:pt x="4653" y="9851"/>
                    <a:pt x="4734" y="9882"/>
                    <a:pt x="4826" y="9892"/>
                  </a:cubicBezTo>
                  <a:cubicBezTo>
                    <a:pt x="4856" y="9897"/>
                    <a:pt x="4889" y="9900"/>
                    <a:pt x="4922" y="9900"/>
                  </a:cubicBezTo>
                  <a:cubicBezTo>
                    <a:pt x="4954" y="9900"/>
                    <a:pt x="4987" y="9897"/>
                    <a:pt x="5017" y="9892"/>
                  </a:cubicBezTo>
                  <a:lnTo>
                    <a:pt x="6939" y="10297"/>
                  </a:lnTo>
                  <a:cubicBezTo>
                    <a:pt x="6990" y="10307"/>
                    <a:pt x="7031" y="10307"/>
                    <a:pt x="7071" y="10307"/>
                  </a:cubicBezTo>
                  <a:cubicBezTo>
                    <a:pt x="7193" y="10307"/>
                    <a:pt x="7314" y="10267"/>
                    <a:pt x="7425" y="10195"/>
                  </a:cubicBezTo>
                  <a:cubicBezTo>
                    <a:pt x="7557" y="10105"/>
                    <a:pt x="7647" y="9953"/>
                    <a:pt x="7678" y="9781"/>
                  </a:cubicBezTo>
                  <a:lnTo>
                    <a:pt x="8012" y="7313"/>
                  </a:lnTo>
                  <a:cubicBezTo>
                    <a:pt x="8052" y="6999"/>
                    <a:pt x="7850" y="6706"/>
                    <a:pt x="7546" y="6635"/>
                  </a:cubicBezTo>
                  <a:lnTo>
                    <a:pt x="6383" y="6342"/>
                  </a:lnTo>
                  <a:lnTo>
                    <a:pt x="9509" y="4409"/>
                  </a:lnTo>
                  <a:cubicBezTo>
                    <a:pt x="9812" y="4217"/>
                    <a:pt x="9904" y="3822"/>
                    <a:pt x="9722" y="3519"/>
                  </a:cubicBezTo>
                  <a:cubicBezTo>
                    <a:pt x="9711" y="3499"/>
                    <a:pt x="9701" y="3479"/>
                    <a:pt x="9681" y="3469"/>
                  </a:cubicBezTo>
                  <a:cubicBezTo>
                    <a:pt x="9630" y="3317"/>
                    <a:pt x="9569" y="3155"/>
                    <a:pt x="9509" y="3013"/>
                  </a:cubicBezTo>
                  <a:cubicBezTo>
                    <a:pt x="9509" y="3004"/>
                    <a:pt x="9499" y="3004"/>
                    <a:pt x="9499" y="3004"/>
                  </a:cubicBezTo>
                  <a:cubicBezTo>
                    <a:pt x="9135" y="2174"/>
                    <a:pt x="8548" y="1466"/>
                    <a:pt x="7830" y="940"/>
                  </a:cubicBezTo>
                  <a:cubicBezTo>
                    <a:pt x="7092" y="414"/>
                    <a:pt x="6231" y="90"/>
                    <a:pt x="5341" y="19"/>
                  </a:cubicBezTo>
                  <a:cubicBezTo>
                    <a:pt x="5201" y="6"/>
                    <a:pt x="5060" y="0"/>
                    <a:pt x="49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52" name="Google Shape;952;p43"/>
            <p:cNvSpPr/>
            <p:nvPr/>
          </p:nvSpPr>
          <p:spPr>
            <a:xfrm>
              <a:off x="8132114" y="1704548"/>
              <a:ext cx="676435" cy="156767"/>
            </a:xfrm>
            <a:custGeom>
              <a:avLst/>
              <a:gdLst/>
              <a:ahLst/>
              <a:cxnLst/>
              <a:rect l="l" t="t" r="r" b="b"/>
              <a:pathLst>
                <a:path w="8427" h="1953" extrusionOk="0">
                  <a:moveTo>
                    <a:pt x="1073" y="1"/>
                  </a:moveTo>
                  <a:cubicBezTo>
                    <a:pt x="709" y="507"/>
                    <a:pt x="355" y="1022"/>
                    <a:pt x="1" y="1528"/>
                  </a:cubicBezTo>
                  <a:cubicBezTo>
                    <a:pt x="141" y="1477"/>
                    <a:pt x="431" y="1391"/>
                    <a:pt x="804" y="1391"/>
                  </a:cubicBezTo>
                  <a:cubicBezTo>
                    <a:pt x="1025" y="1391"/>
                    <a:pt x="1275" y="1421"/>
                    <a:pt x="1538" y="1508"/>
                  </a:cubicBezTo>
                  <a:cubicBezTo>
                    <a:pt x="1903" y="1629"/>
                    <a:pt x="2166" y="1811"/>
                    <a:pt x="2337" y="1953"/>
                  </a:cubicBezTo>
                  <a:cubicBezTo>
                    <a:pt x="2570" y="1801"/>
                    <a:pt x="3167" y="1467"/>
                    <a:pt x="4007" y="1467"/>
                  </a:cubicBezTo>
                  <a:cubicBezTo>
                    <a:pt x="4836" y="1467"/>
                    <a:pt x="5433" y="1801"/>
                    <a:pt x="5675" y="1953"/>
                  </a:cubicBezTo>
                  <a:cubicBezTo>
                    <a:pt x="5797" y="1771"/>
                    <a:pt x="6010" y="1559"/>
                    <a:pt x="6313" y="1406"/>
                  </a:cubicBezTo>
                  <a:cubicBezTo>
                    <a:pt x="6552" y="1291"/>
                    <a:pt x="6797" y="1246"/>
                    <a:pt x="7031" y="1246"/>
                  </a:cubicBezTo>
                  <a:cubicBezTo>
                    <a:pt x="7757" y="1246"/>
                    <a:pt x="8381" y="1672"/>
                    <a:pt x="8427" y="1710"/>
                  </a:cubicBezTo>
                  <a:lnTo>
                    <a:pt x="8204" y="1103"/>
                  </a:lnTo>
                  <a:lnTo>
                    <a:pt x="6970" y="61"/>
                  </a:lnTo>
                  <a:lnTo>
                    <a:pt x="1073" y="1"/>
                  </a:lnTo>
                  <a:close/>
                </a:path>
              </a:pathLst>
            </a:custGeom>
            <a:solidFill>
              <a:srgbClr val="C64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53" name="Google Shape;953;p43"/>
            <p:cNvSpPr/>
            <p:nvPr/>
          </p:nvSpPr>
          <p:spPr>
            <a:xfrm>
              <a:off x="8132114" y="1580770"/>
              <a:ext cx="676435" cy="261038"/>
            </a:xfrm>
            <a:custGeom>
              <a:avLst/>
              <a:gdLst/>
              <a:ahLst/>
              <a:cxnLst/>
              <a:rect l="l" t="t" r="r" b="b"/>
              <a:pathLst>
                <a:path w="8427" h="3252" extrusionOk="0">
                  <a:moveTo>
                    <a:pt x="4207" y="1"/>
                  </a:moveTo>
                  <a:cubicBezTo>
                    <a:pt x="2345" y="1"/>
                    <a:pt x="630" y="1221"/>
                    <a:pt x="1" y="3070"/>
                  </a:cubicBezTo>
                  <a:cubicBezTo>
                    <a:pt x="112" y="2898"/>
                    <a:pt x="588" y="2251"/>
                    <a:pt x="1478" y="2038"/>
                  </a:cubicBezTo>
                  <a:cubicBezTo>
                    <a:pt x="1686" y="1987"/>
                    <a:pt x="1883" y="1969"/>
                    <a:pt x="2062" y="1969"/>
                  </a:cubicBezTo>
                  <a:cubicBezTo>
                    <a:pt x="2455" y="1969"/>
                    <a:pt x="2761" y="2060"/>
                    <a:pt x="2914" y="2109"/>
                  </a:cubicBezTo>
                  <a:cubicBezTo>
                    <a:pt x="3022" y="2021"/>
                    <a:pt x="3548" y="1571"/>
                    <a:pt x="4336" y="1571"/>
                  </a:cubicBezTo>
                  <a:cubicBezTo>
                    <a:pt x="4361" y="1571"/>
                    <a:pt x="4386" y="1572"/>
                    <a:pt x="4411" y="1573"/>
                  </a:cubicBezTo>
                  <a:cubicBezTo>
                    <a:pt x="5200" y="1613"/>
                    <a:pt x="5686" y="2079"/>
                    <a:pt x="5797" y="2190"/>
                  </a:cubicBezTo>
                  <a:cubicBezTo>
                    <a:pt x="5932" y="2145"/>
                    <a:pt x="6172" y="2084"/>
                    <a:pt x="6473" y="2084"/>
                  </a:cubicBezTo>
                  <a:cubicBezTo>
                    <a:pt x="6645" y="2084"/>
                    <a:pt x="6838" y="2104"/>
                    <a:pt x="7041" y="2159"/>
                  </a:cubicBezTo>
                  <a:cubicBezTo>
                    <a:pt x="7921" y="2393"/>
                    <a:pt x="8346" y="3101"/>
                    <a:pt x="8427" y="3252"/>
                  </a:cubicBezTo>
                  <a:cubicBezTo>
                    <a:pt x="7911" y="1451"/>
                    <a:pt x="6354" y="167"/>
                    <a:pt x="4553" y="15"/>
                  </a:cubicBezTo>
                  <a:cubicBezTo>
                    <a:pt x="4437" y="6"/>
                    <a:pt x="4322" y="1"/>
                    <a:pt x="4207" y="1"/>
                  </a:cubicBezTo>
                  <a:close/>
                </a:path>
              </a:pathLst>
            </a:custGeom>
            <a:solidFill>
              <a:srgbClr val="E65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54" name="Google Shape;954;p43"/>
            <p:cNvSpPr/>
            <p:nvPr/>
          </p:nvSpPr>
          <p:spPr>
            <a:xfrm>
              <a:off x="8128020" y="1824151"/>
              <a:ext cx="683820" cy="251566"/>
            </a:xfrm>
            <a:custGeom>
              <a:avLst/>
              <a:gdLst/>
              <a:ahLst/>
              <a:cxnLst/>
              <a:rect l="l" t="t" r="r" b="b"/>
              <a:pathLst>
                <a:path w="8519" h="3134" extrusionOk="0">
                  <a:moveTo>
                    <a:pt x="47" y="1"/>
                  </a:moveTo>
                  <a:cubicBezTo>
                    <a:pt x="37" y="1"/>
                    <a:pt x="27" y="6"/>
                    <a:pt x="21" y="18"/>
                  </a:cubicBezTo>
                  <a:cubicBezTo>
                    <a:pt x="1" y="28"/>
                    <a:pt x="11" y="58"/>
                    <a:pt x="21" y="69"/>
                  </a:cubicBezTo>
                  <a:lnTo>
                    <a:pt x="3804" y="3124"/>
                  </a:lnTo>
                  <a:cubicBezTo>
                    <a:pt x="3815" y="3133"/>
                    <a:pt x="3825" y="3133"/>
                    <a:pt x="3825" y="3133"/>
                  </a:cubicBezTo>
                  <a:lnTo>
                    <a:pt x="3845" y="3133"/>
                  </a:lnTo>
                  <a:lnTo>
                    <a:pt x="8498" y="251"/>
                  </a:lnTo>
                  <a:cubicBezTo>
                    <a:pt x="8518" y="240"/>
                    <a:pt x="8518" y="210"/>
                    <a:pt x="8509" y="200"/>
                  </a:cubicBezTo>
                  <a:cubicBezTo>
                    <a:pt x="8501" y="185"/>
                    <a:pt x="8488" y="176"/>
                    <a:pt x="8474" y="176"/>
                  </a:cubicBezTo>
                  <a:cubicBezTo>
                    <a:pt x="8468" y="176"/>
                    <a:pt x="8463" y="177"/>
                    <a:pt x="8458" y="179"/>
                  </a:cubicBezTo>
                  <a:lnTo>
                    <a:pt x="3835" y="3052"/>
                  </a:lnTo>
                  <a:lnTo>
                    <a:pt x="72" y="8"/>
                  </a:lnTo>
                  <a:cubicBezTo>
                    <a:pt x="64" y="4"/>
                    <a:pt x="55" y="1"/>
                    <a:pt x="47" y="1"/>
                  </a:cubicBezTo>
                  <a:close/>
                </a:path>
              </a:pathLst>
            </a:custGeom>
            <a:solidFill>
              <a:srgbClr val="343B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55" name="Google Shape;955;p43"/>
            <p:cNvSpPr/>
            <p:nvPr/>
          </p:nvSpPr>
          <p:spPr>
            <a:xfrm>
              <a:off x="8362733" y="1747412"/>
              <a:ext cx="238803" cy="328304"/>
            </a:xfrm>
            <a:custGeom>
              <a:avLst/>
              <a:gdLst/>
              <a:ahLst/>
              <a:cxnLst/>
              <a:rect l="l" t="t" r="r" b="b"/>
              <a:pathLst>
                <a:path w="2975" h="4090" extrusionOk="0">
                  <a:moveTo>
                    <a:pt x="41" y="0"/>
                  </a:moveTo>
                  <a:cubicBezTo>
                    <a:pt x="38" y="0"/>
                    <a:pt x="34" y="1"/>
                    <a:pt x="31" y="3"/>
                  </a:cubicBezTo>
                  <a:cubicBezTo>
                    <a:pt x="10" y="3"/>
                    <a:pt x="1" y="23"/>
                    <a:pt x="1" y="43"/>
                  </a:cubicBezTo>
                  <a:lnTo>
                    <a:pt x="871" y="4059"/>
                  </a:lnTo>
                  <a:cubicBezTo>
                    <a:pt x="871" y="4080"/>
                    <a:pt x="880" y="4089"/>
                    <a:pt x="901" y="4089"/>
                  </a:cubicBezTo>
                  <a:cubicBezTo>
                    <a:pt x="921" y="4089"/>
                    <a:pt x="931" y="4080"/>
                    <a:pt x="941" y="4069"/>
                  </a:cubicBezTo>
                  <a:lnTo>
                    <a:pt x="2964" y="134"/>
                  </a:lnTo>
                  <a:cubicBezTo>
                    <a:pt x="2975" y="114"/>
                    <a:pt x="2964" y="94"/>
                    <a:pt x="2944" y="83"/>
                  </a:cubicBezTo>
                  <a:cubicBezTo>
                    <a:pt x="2936" y="79"/>
                    <a:pt x="2927" y="77"/>
                    <a:pt x="2920" y="77"/>
                  </a:cubicBezTo>
                  <a:cubicBezTo>
                    <a:pt x="2909" y="77"/>
                    <a:pt x="2900" y="82"/>
                    <a:pt x="2894" y="94"/>
                  </a:cubicBezTo>
                  <a:lnTo>
                    <a:pt x="921" y="3938"/>
                  </a:lnTo>
                  <a:lnTo>
                    <a:pt x="82" y="33"/>
                  </a:lnTo>
                  <a:cubicBezTo>
                    <a:pt x="73" y="17"/>
                    <a:pt x="58" y="0"/>
                    <a:pt x="41" y="0"/>
                  </a:cubicBezTo>
                  <a:close/>
                </a:path>
              </a:pathLst>
            </a:custGeom>
            <a:solidFill>
              <a:srgbClr val="343B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56" name="Google Shape;956;p43"/>
            <p:cNvSpPr/>
            <p:nvPr/>
          </p:nvSpPr>
          <p:spPr>
            <a:xfrm>
              <a:off x="8315694" y="1857945"/>
              <a:ext cx="275246" cy="217773"/>
            </a:xfrm>
            <a:custGeom>
              <a:avLst/>
              <a:gdLst/>
              <a:ahLst/>
              <a:cxnLst/>
              <a:rect l="l" t="t" r="r" b="b"/>
              <a:pathLst>
                <a:path w="3429" h="2713" extrusionOk="0">
                  <a:moveTo>
                    <a:pt x="3385" y="1"/>
                  </a:moveTo>
                  <a:cubicBezTo>
                    <a:pt x="3373" y="1"/>
                    <a:pt x="3360" y="9"/>
                    <a:pt x="3348" y="21"/>
                  </a:cubicBezTo>
                  <a:lnTo>
                    <a:pt x="1497" y="2601"/>
                  </a:lnTo>
                  <a:lnTo>
                    <a:pt x="81" y="21"/>
                  </a:lnTo>
                  <a:cubicBezTo>
                    <a:pt x="75" y="10"/>
                    <a:pt x="65" y="5"/>
                    <a:pt x="55" y="5"/>
                  </a:cubicBezTo>
                  <a:cubicBezTo>
                    <a:pt x="47" y="5"/>
                    <a:pt x="38" y="7"/>
                    <a:pt x="30" y="12"/>
                  </a:cubicBezTo>
                  <a:cubicBezTo>
                    <a:pt x="10" y="21"/>
                    <a:pt x="0" y="42"/>
                    <a:pt x="10" y="62"/>
                  </a:cubicBezTo>
                  <a:lnTo>
                    <a:pt x="1457" y="2692"/>
                  </a:lnTo>
                  <a:cubicBezTo>
                    <a:pt x="1466" y="2703"/>
                    <a:pt x="1477" y="2712"/>
                    <a:pt x="1487" y="2712"/>
                  </a:cubicBezTo>
                  <a:cubicBezTo>
                    <a:pt x="1507" y="2712"/>
                    <a:pt x="1517" y="2712"/>
                    <a:pt x="1527" y="2703"/>
                  </a:cubicBezTo>
                  <a:lnTo>
                    <a:pt x="3419" y="62"/>
                  </a:lnTo>
                  <a:cubicBezTo>
                    <a:pt x="3429" y="42"/>
                    <a:pt x="3419" y="21"/>
                    <a:pt x="3409" y="12"/>
                  </a:cubicBezTo>
                  <a:cubicBezTo>
                    <a:pt x="3401" y="4"/>
                    <a:pt x="3393" y="1"/>
                    <a:pt x="3385" y="1"/>
                  </a:cubicBezTo>
                  <a:close/>
                </a:path>
              </a:pathLst>
            </a:custGeom>
            <a:solidFill>
              <a:srgbClr val="343B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57" name="Google Shape;957;p43"/>
            <p:cNvSpPr/>
            <p:nvPr/>
          </p:nvSpPr>
          <p:spPr>
            <a:xfrm>
              <a:off x="8175139" y="2001790"/>
              <a:ext cx="492135" cy="308638"/>
            </a:xfrm>
            <a:custGeom>
              <a:avLst/>
              <a:gdLst/>
              <a:ahLst/>
              <a:cxnLst/>
              <a:rect l="l" t="t" r="r" b="b"/>
              <a:pathLst>
                <a:path w="6131" h="3845" extrusionOk="0">
                  <a:moveTo>
                    <a:pt x="628" y="0"/>
                  </a:moveTo>
                  <a:lnTo>
                    <a:pt x="1" y="2630"/>
                  </a:lnTo>
                  <a:lnTo>
                    <a:pt x="5797" y="3844"/>
                  </a:lnTo>
                  <a:lnTo>
                    <a:pt x="6131" y="1376"/>
                  </a:lnTo>
                  <a:lnTo>
                    <a:pt x="62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58" name="Google Shape;958;p43"/>
            <p:cNvSpPr/>
            <p:nvPr/>
          </p:nvSpPr>
          <p:spPr>
            <a:xfrm>
              <a:off x="8468289" y="2069940"/>
              <a:ext cx="198989" cy="240489"/>
            </a:xfrm>
            <a:custGeom>
              <a:avLst/>
              <a:gdLst/>
              <a:ahLst/>
              <a:cxnLst/>
              <a:rect l="l" t="t" r="r" b="b"/>
              <a:pathLst>
                <a:path w="2479" h="2996" extrusionOk="0">
                  <a:moveTo>
                    <a:pt x="395" y="1"/>
                  </a:moveTo>
                  <a:lnTo>
                    <a:pt x="1" y="2550"/>
                  </a:lnTo>
                  <a:lnTo>
                    <a:pt x="2145" y="2995"/>
                  </a:lnTo>
                  <a:lnTo>
                    <a:pt x="2479" y="527"/>
                  </a:lnTo>
                  <a:lnTo>
                    <a:pt x="39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59" name="Google Shape;959;p43"/>
            <p:cNvSpPr/>
            <p:nvPr/>
          </p:nvSpPr>
          <p:spPr>
            <a:xfrm>
              <a:off x="8465078" y="2067291"/>
              <a:ext cx="38209" cy="209746"/>
            </a:xfrm>
            <a:custGeom>
              <a:avLst/>
              <a:gdLst/>
              <a:ahLst/>
              <a:cxnLst/>
              <a:rect l="l" t="t" r="r" b="b"/>
              <a:pathLst>
                <a:path w="476" h="2613" extrusionOk="0">
                  <a:moveTo>
                    <a:pt x="435" y="1"/>
                  </a:moveTo>
                  <a:cubicBezTo>
                    <a:pt x="419" y="1"/>
                    <a:pt x="405" y="17"/>
                    <a:pt x="405" y="34"/>
                  </a:cubicBezTo>
                  <a:lnTo>
                    <a:pt x="0" y="2572"/>
                  </a:lnTo>
                  <a:cubicBezTo>
                    <a:pt x="0" y="2593"/>
                    <a:pt x="10" y="2613"/>
                    <a:pt x="30" y="2613"/>
                  </a:cubicBezTo>
                  <a:lnTo>
                    <a:pt x="41" y="2613"/>
                  </a:lnTo>
                  <a:cubicBezTo>
                    <a:pt x="61" y="2613"/>
                    <a:pt x="71" y="2603"/>
                    <a:pt x="81" y="2583"/>
                  </a:cubicBezTo>
                  <a:lnTo>
                    <a:pt x="475" y="44"/>
                  </a:lnTo>
                  <a:cubicBezTo>
                    <a:pt x="475" y="23"/>
                    <a:pt x="466" y="3"/>
                    <a:pt x="445" y="3"/>
                  </a:cubicBezTo>
                  <a:cubicBezTo>
                    <a:pt x="442" y="1"/>
                    <a:pt x="438" y="1"/>
                    <a:pt x="4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60" name="Google Shape;960;p43"/>
            <p:cNvSpPr/>
            <p:nvPr/>
          </p:nvSpPr>
          <p:spPr>
            <a:xfrm>
              <a:off x="8244172" y="2052923"/>
              <a:ext cx="194976" cy="177076"/>
            </a:xfrm>
            <a:custGeom>
              <a:avLst/>
              <a:gdLst/>
              <a:ahLst/>
              <a:cxnLst/>
              <a:rect l="l" t="t" r="r" b="b"/>
              <a:pathLst>
                <a:path w="2429" h="2206" extrusionOk="0">
                  <a:moveTo>
                    <a:pt x="1212" y="0"/>
                  </a:moveTo>
                  <a:cubicBezTo>
                    <a:pt x="716" y="0"/>
                    <a:pt x="263" y="340"/>
                    <a:pt x="142" y="850"/>
                  </a:cubicBezTo>
                  <a:cubicBezTo>
                    <a:pt x="1" y="1436"/>
                    <a:pt x="365" y="2034"/>
                    <a:pt x="952" y="2175"/>
                  </a:cubicBezTo>
                  <a:cubicBezTo>
                    <a:pt x="1039" y="2196"/>
                    <a:pt x="1126" y="2206"/>
                    <a:pt x="1212" y="2206"/>
                  </a:cubicBezTo>
                  <a:cubicBezTo>
                    <a:pt x="1713" y="2206"/>
                    <a:pt x="2166" y="1867"/>
                    <a:pt x="2287" y="1366"/>
                  </a:cubicBezTo>
                  <a:cubicBezTo>
                    <a:pt x="2429" y="769"/>
                    <a:pt x="2064" y="172"/>
                    <a:pt x="1467" y="31"/>
                  </a:cubicBezTo>
                  <a:cubicBezTo>
                    <a:pt x="1382" y="10"/>
                    <a:pt x="1296" y="0"/>
                    <a:pt x="1212" y="0"/>
                  </a:cubicBezTo>
                  <a:close/>
                </a:path>
              </a:pathLst>
            </a:custGeom>
            <a:solidFill>
              <a:srgbClr val="F9EA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61" name="Google Shape;961;p43"/>
            <p:cNvSpPr/>
            <p:nvPr/>
          </p:nvSpPr>
          <p:spPr>
            <a:xfrm>
              <a:off x="8294583" y="2087038"/>
              <a:ext cx="108846" cy="102344"/>
            </a:xfrm>
            <a:custGeom>
              <a:avLst/>
              <a:gdLst/>
              <a:ahLst/>
              <a:cxnLst/>
              <a:rect l="l" t="t" r="r" b="b"/>
              <a:pathLst>
                <a:path w="1356" h="1275" extrusionOk="0">
                  <a:moveTo>
                    <a:pt x="324" y="0"/>
                  </a:moveTo>
                  <a:cubicBezTo>
                    <a:pt x="244" y="0"/>
                    <a:pt x="164" y="38"/>
                    <a:pt x="101" y="101"/>
                  </a:cubicBezTo>
                  <a:cubicBezTo>
                    <a:pt x="20" y="182"/>
                    <a:pt x="0" y="324"/>
                    <a:pt x="10" y="445"/>
                  </a:cubicBezTo>
                  <a:cubicBezTo>
                    <a:pt x="30" y="748"/>
                    <a:pt x="202" y="1022"/>
                    <a:pt x="374" y="1274"/>
                  </a:cubicBezTo>
                  <a:cubicBezTo>
                    <a:pt x="627" y="1092"/>
                    <a:pt x="870" y="910"/>
                    <a:pt x="1122" y="718"/>
                  </a:cubicBezTo>
                  <a:cubicBezTo>
                    <a:pt x="1214" y="658"/>
                    <a:pt x="1305" y="577"/>
                    <a:pt x="1335" y="476"/>
                  </a:cubicBezTo>
                  <a:cubicBezTo>
                    <a:pt x="1356" y="364"/>
                    <a:pt x="1295" y="253"/>
                    <a:pt x="1203" y="192"/>
                  </a:cubicBezTo>
                  <a:cubicBezTo>
                    <a:pt x="1153" y="161"/>
                    <a:pt x="1086" y="145"/>
                    <a:pt x="1019" y="145"/>
                  </a:cubicBezTo>
                  <a:cubicBezTo>
                    <a:pt x="979" y="145"/>
                    <a:pt x="938" y="151"/>
                    <a:pt x="900" y="162"/>
                  </a:cubicBezTo>
                  <a:cubicBezTo>
                    <a:pt x="819" y="182"/>
                    <a:pt x="738" y="233"/>
                    <a:pt x="677" y="283"/>
                  </a:cubicBezTo>
                  <a:cubicBezTo>
                    <a:pt x="646" y="309"/>
                    <a:pt x="630" y="334"/>
                    <a:pt x="620" y="334"/>
                  </a:cubicBezTo>
                  <a:cubicBezTo>
                    <a:pt x="614" y="334"/>
                    <a:pt x="611" y="326"/>
                    <a:pt x="607" y="303"/>
                  </a:cubicBezTo>
                  <a:cubicBezTo>
                    <a:pt x="587" y="243"/>
                    <a:pt x="607" y="192"/>
                    <a:pt x="576" y="141"/>
                  </a:cubicBezTo>
                  <a:cubicBezTo>
                    <a:pt x="536" y="81"/>
                    <a:pt x="465" y="31"/>
                    <a:pt x="394" y="10"/>
                  </a:cubicBezTo>
                  <a:cubicBezTo>
                    <a:pt x="371" y="3"/>
                    <a:pt x="348" y="0"/>
                    <a:pt x="324" y="0"/>
                  </a:cubicBezTo>
                  <a:close/>
                </a:path>
              </a:pathLst>
            </a:custGeom>
            <a:solidFill>
              <a:srgbClr val="839D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962" name="Google Shape;962;p43"/>
          <p:cNvGrpSpPr/>
          <p:nvPr/>
        </p:nvGrpSpPr>
        <p:grpSpPr>
          <a:xfrm flipH="1">
            <a:off x="6300194" y="200711"/>
            <a:ext cx="1235103" cy="1258989"/>
            <a:chOff x="1856136" y="1549944"/>
            <a:chExt cx="306652" cy="312583"/>
          </a:xfrm>
        </p:grpSpPr>
        <p:sp>
          <p:nvSpPr>
            <p:cNvPr id="963" name="Google Shape;963;p43"/>
            <p:cNvSpPr/>
            <p:nvPr/>
          </p:nvSpPr>
          <p:spPr>
            <a:xfrm>
              <a:off x="1856136" y="1549944"/>
              <a:ext cx="306652" cy="312583"/>
            </a:xfrm>
            <a:custGeom>
              <a:avLst/>
              <a:gdLst/>
              <a:ahLst/>
              <a:cxnLst/>
              <a:rect l="l" t="t" r="r" b="b"/>
              <a:pathLst>
                <a:path w="9773" h="9962" extrusionOk="0">
                  <a:moveTo>
                    <a:pt x="7598" y="3649"/>
                  </a:moveTo>
                  <a:lnTo>
                    <a:pt x="6931" y="4206"/>
                  </a:lnTo>
                  <a:cubicBezTo>
                    <a:pt x="6951" y="4155"/>
                    <a:pt x="6971" y="4105"/>
                    <a:pt x="6981" y="4054"/>
                  </a:cubicBezTo>
                  <a:cubicBezTo>
                    <a:pt x="7062" y="3943"/>
                    <a:pt x="7143" y="3862"/>
                    <a:pt x="7244" y="3801"/>
                  </a:cubicBezTo>
                  <a:cubicBezTo>
                    <a:pt x="7355" y="3720"/>
                    <a:pt x="7477" y="3680"/>
                    <a:pt x="7598" y="3649"/>
                  </a:cubicBezTo>
                  <a:close/>
                  <a:moveTo>
                    <a:pt x="5039" y="4246"/>
                  </a:moveTo>
                  <a:lnTo>
                    <a:pt x="4827" y="4853"/>
                  </a:lnTo>
                  <a:lnTo>
                    <a:pt x="4614" y="4287"/>
                  </a:lnTo>
                  <a:cubicBezTo>
                    <a:pt x="4654" y="4276"/>
                    <a:pt x="4685" y="4267"/>
                    <a:pt x="4715" y="4267"/>
                  </a:cubicBezTo>
                  <a:cubicBezTo>
                    <a:pt x="4827" y="4256"/>
                    <a:pt x="4928" y="4246"/>
                    <a:pt x="5039" y="4246"/>
                  </a:cubicBezTo>
                  <a:close/>
                  <a:moveTo>
                    <a:pt x="5002" y="0"/>
                  </a:moveTo>
                  <a:cubicBezTo>
                    <a:pt x="4913" y="0"/>
                    <a:pt x="4824" y="3"/>
                    <a:pt x="4735" y="8"/>
                  </a:cubicBezTo>
                  <a:cubicBezTo>
                    <a:pt x="4179" y="38"/>
                    <a:pt x="3633" y="160"/>
                    <a:pt x="3117" y="382"/>
                  </a:cubicBezTo>
                  <a:cubicBezTo>
                    <a:pt x="2611" y="594"/>
                    <a:pt x="2145" y="878"/>
                    <a:pt x="1731" y="1242"/>
                  </a:cubicBezTo>
                  <a:cubicBezTo>
                    <a:pt x="1316" y="1616"/>
                    <a:pt x="962" y="2041"/>
                    <a:pt x="679" y="2516"/>
                  </a:cubicBezTo>
                  <a:cubicBezTo>
                    <a:pt x="426" y="2952"/>
                    <a:pt x="234" y="3427"/>
                    <a:pt x="122" y="3923"/>
                  </a:cubicBezTo>
                  <a:lnTo>
                    <a:pt x="113" y="3923"/>
                  </a:lnTo>
                  <a:cubicBezTo>
                    <a:pt x="21" y="4074"/>
                    <a:pt x="1" y="4246"/>
                    <a:pt x="41" y="4418"/>
                  </a:cubicBezTo>
                  <a:cubicBezTo>
                    <a:pt x="82" y="4590"/>
                    <a:pt x="183" y="4732"/>
                    <a:pt x="335" y="4823"/>
                  </a:cubicBezTo>
                  <a:lnTo>
                    <a:pt x="2631" y="6209"/>
                  </a:lnTo>
                  <a:lnTo>
                    <a:pt x="2257" y="6259"/>
                  </a:lnTo>
                  <a:cubicBezTo>
                    <a:pt x="1943" y="6300"/>
                    <a:pt x="1711" y="6563"/>
                    <a:pt x="1721" y="6877"/>
                  </a:cubicBezTo>
                  <a:lnTo>
                    <a:pt x="1781" y="9365"/>
                  </a:lnTo>
                  <a:cubicBezTo>
                    <a:pt x="1792" y="9537"/>
                    <a:pt x="1862" y="9698"/>
                    <a:pt x="1984" y="9810"/>
                  </a:cubicBezTo>
                  <a:cubicBezTo>
                    <a:pt x="2105" y="9911"/>
                    <a:pt x="2247" y="9961"/>
                    <a:pt x="2399" y="9961"/>
                  </a:cubicBezTo>
                  <a:lnTo>
                    <a:pt x="2449" y="9961"/>
                  </a:lnTo>
                  <a:lnTo>
                    <a:pt x="4411" y="9770"/>
                  </a:lnTo>
                  <a:cubicBezTo>
                    <a:pt x="4462" y="9790"/>
                    <a:pt x="4523" y="9790"/>
                    <a:pt x="4573" y="9790"/>
                  </a:cubicBezTo>
                  <a:lnTo>
                    <a:pt x="4624" y="9790"/>
                  </a:lnTo>
                  <a:cubicBezTo>
                    <a:pt x="4705" y="9790"/>
                    <a:pt x="4776" y="9770"/>
                    <a:pt x="4847" y="9729"/>
                  </a:cubicBezTo>
                  <a:lnTo>
                    <a:pt x="8347" y="9395"/>
                  </a:lnTo>
                  <a:cubicBezTo>
                    <a:pt x="8509" y="9385"/>
                    <a:pt x="8660" y="9304"/>
                    <a:pt x="8761" y="9172"/>
                  </a:cubicBezTo>
                  <a:cubicBezTo>
                    <a:pt x="8862" y="9041"/>
                    <a:pt x="8913" y="8879"/>
                    <a:pt x="8893" y="8718"/>
                  </a:cubicBezTo>
                  <a:lnTo>
                    <a:pt x="8559" y="6027"/>
                  </a:lnTo>
                  <a:cubicBezTo>
                    <a:pt x="8539" y="5865"/>
                    <a:pt x="8448" y="5713"/>
                    <a:pt x="8327" y="5622"/>
                  </a:cubicBezTo>
                  <a:cubicBezTo>
                    <a:pt x="8220" y="5541"/>
                    <a:pt x="8095" y="5492"/>
                    <a:pt x="7966" y="5492"/>
                  </a:cubicBezTo>
                  <a:cubicBezTo>
                    <a:pt x="7934" y="5492"/>
                    <a:pt x="7903" y="5495"/>
                    <a:pt x="7871" y="5501"/>
                  </a:cubicBezTo>
                  <a:lnTo>
                    <a:pt x="7315" y="5571"/>
                  </a:lnTo>
                  <a:lnTo>
                    <a:pt x="9460" y="3791"/>
                  </a:lnTo>
                  <a:cubicBezTo>
                    <a:pt x="9732" y="3568"/>
                    <a:pt x="9773" y="3154"/>
                    <a:pt x="9550" y="2880"/>
                  </a:cubicBezTo>
                  <a:cubicBezTo>
                    <a:pt x="9530" y="2860"/>
                    <a:pt x="9520" y="2850"/>
                    <a:pt x="9510" y="2830"/>
                  </a:cubicBezTo>
                  <a:cubicBezTo>
                    <a:pt x="9439" y="2689"/>
                    <a:pt x="9358" y="2547"/>
                    <a:pt x="9267" y="2405"/>
                  </a:cubicBezTo>
                  <a:lnTo>
                    <a:pt x="9267" y="2395"/>
                  </a:lnTo>
                  <a:cubicBezTo>
                    <a:pt x="8781" y="1637"/>
                    <a:pt x="8114" y="1009"/>
                    <a:pt x="7325" y="585"/>
                  </a:cubicBezTo>
                  <a:cubicBezTo>
                    <a:pt x="6606" y="202"/>
                    <a:pt x="5804" y="0"/>
                    <a:pt x="500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64" name="Google Shape;964;p43"/>
            <p:cNvSpPr/>
            <p:nvPr/>
          </p:nvSpPr>
          <p:spPr>
            <a:xfrm>
              <a:off x="1877096" y="1608557"/>
              <a:ext cx="262849" cy="78444"/>
            </a:xfrm>
            <a:custGeom>
              <a:avLst/>
              <a:gdLst/>
              <a:ahLst/>
              <a:cxnLst/>
              <a:rect l="l" t="t" r="r" b="b"/>
              <a:pathLst>
                <a:path w="8377" h="2500" extrusionOk="0">
                  <a:moveTo>
                    <a:pt x="6717" y="1"/>
                  </a:moveTo>
                  <a:lnTo>
                    <a:pt x="861" y="740"/>
                  </a:lnTo>
                  <a:cubicBezTo>
                    <a:pt x="578" y="1286"/>
                    <a:pt x="284" y="1842"/>
                    <a:pt x="1" y="2399"/>
                  </a:cubicBezTo>
                  <a:cubicBezTo>
                    <a:pt x="179" y="2309"/>
                    <a:pt x="586" y="2129"/>
                    <a:pt x="1111" y="2129"/>
                  </a:cubicBezTo>
                  <a:cubicBezTo>
                    <a:pt x="1240" y="2129"/>
                    <a:pt x="1376" y="2140"/>
                    <a:pt x="1518" y="2166"/>
                  </a:cubicBezTo>
                  <a:cubicBezTo>
                    <a:pt x="1902" y="2237"/>
                    <a:pt x="2196" y="2378"/>
                    <a:pt x="2378" y="2500"/>
                  </a:cubicBezTo>
                  <a:cubicBezTo>
                    <a:pt x="2590" y="2318"/>
                    <a:pt x="3136" y="1903"/>
                    <a:pt x="3966" y="1792"/>
                  </a:cubicBezTo>
                  <a:cubicBezTo>
                    <a:pt x="4110" y="1772"/>
                    <a:pt x="4249" y="1764"/>
                    <a:pt x="4380" y="1764"/>
                  </a:cubicBezTo>
                  <a:cubicBezTo>
                    <a:pt x="5002" y="1764"/>
                    <a:pt x="5467" y="1953"/>
                    <a:pt x="5676" y="2044"/>
                  </a:cubicBezTo>
                  <a:cubicBezTo>
                    <a:pt x="5787" y="1852"/>
                    <a:pt x="5959" y="1610"/>
                    <a:pt x="6242" y="1417"/>
                  </a:cubicBezTo>
                  <a:cubicBezTo>
                    <a:pt x="6552" y="1210"/>
                    <a:pt x="6891" y="1141"/>
                    <a:pt x="7205" y="1141"/>
                  </a:cubicBezTo>
                  <a:cubicBezTo>
                    <a:pt x="7813" y="1141"/>
                    <a:pt x="8330" y="1401"/>
                    <a:pt x="8376" y="1428"/>
                  </a:cubicBezTo>
                  <a:lnTo>
                    <a:pt x="8083" y="861"/>
                  </a:lnTo>
                  <a:lnTo>
                    <a:pt x="6717" y="1"/>
                  </a:lnTo>
                  <a:close/>
                </a:path>
              </a:pathLst>
            </a:custGeom>
            <a:solidFill>
              <a:srgbClr val="C64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65" name="Google Shape;965;p43"/>
            <p:cNvSpPr/>
            <p:nvPr/>
          </p:nvSpPr>
          <p:spPr>
            <a:xfrm>
              <a:off x="1877096" y="1569053"/>
              <a:ext cx="262849" cy="114779"/>
            </a:xfrm>
            <a:custGeom>
              <a:avLst/>
              <a:gdLst/>
              <a:ahLst/>
              <a:cxnLst/>
              <a:rect l="l" t="t" r="r" b="b"/>
              <a:pathLst>
                <a:path w="8377" h="3658" extrusionOk="0">
                  <a:moveTo>
                    <a:pt x="4313" y="0"/>
                  </a:moveTo>
                  <a:cubicBezTo>
                    <a:pt x="4241" y="0"/>
                    <a:pt x="4170" y="2"/>
                    <a:pt x="4098" y="6"/>
                  </a:cubicBezTo>
                  <a:cubicBezTo>
                    <a:pt x="2105" y="117"/>
                    <a:pt x="396" y="1614"/>
                    <a:pt x="1" y="3658"/>
                  </a:cubicBezTo>
                  <a:cubicBezTo>
                    <a:pt x="92" y="3465"/>
                    <a:pt x="476" y="2767"/>
                    <a:pt x="1326" y="2433"/>
                  </a:cubicBezTo>
                  <a:cubicBezTo>
                    <a:pt x="1667" y="2298"/>
                    <a:pt x="1987" y="2259"/>
                    <a:pt x="2247" y="2259"/>
                  </a:cubicBezTo>
                  <a:cubicBezTo>
                    <a:pt x="2474" y="2259"/>
                    <a:pt x="2654" y="2289"/>
                    <a:pt x="2763" y="2312"/>
                  </a:cubicBezTo>
                  <a:cubicBezTo>
                    <a:pt x="2853" y="2201"/>
                    <a:pt x="3339" y="1655"/>
                    <a:pt x="4168" y="1574"/>
                  </a:cubicBezTo>
                  <a:cubicBezTo>
                    <a:pt x="4233" y="1568"/>
                    <a:pt x="4296" y="1565"/>
                    <a:pt x="4357" y="1565"/>
                  </a:cubicBezTo>
                  <a:cubicBezTo>
                    <a:pt x="5044" y="1565"/>
                    <a:pt x="5514" y="1906"/>
                    <a:pt x="5635" y="1999"/>
                  </a:cubicBezTo>
                  <a:cubicBezTo>
                    <a:pt x="5805" y="1914"/>
                    <a:pt x="6144" y="1780"/>
                    <a:pt x="6588" y="1780"/>
                  </a:cubicBezTo>
                  <a:cubicBezTo>
                    <a:pt x="6674" y="1780"/>
                    <a:pt x="6765" y="1785"/>
                    <a:pt x="6859" y="1796"/>
                  </a:cubicBezTo>
                  <a:cubicBezTo>
                    <a:pt x="7760" y="1907"/>
                    <a:pt x="8275" y="2545"/>
                    <a:pt x="8376" y="2687"/>
                  </a:cubicBezTo>
                  <a:cubicBezTo>
                    <a:pt x="7648" y="1044"/>
                    <a:pt x="6042" y="0"/>
                    <a:pt x="4313" y="0"/>
                  </a:cubicBezTo>
                  <a:close/>
                </a:path>
              </a:pathLst>
            </a:custGeom>
            <a:solidFill>
              <a:srgbClr val="E65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66" name="Google Shape;966;p43"/>
            <p:cNvSpPr/>
            <p:nvPr/>
          </p:nvSpPr>
          <p:spPr>
            <a:xfrm>
              <a:off x="1875841" y="1652141"/>
              <a:ext cx="265705" cy="111673"/>
            </a:xfrm>
            <a:custGeom>
              <a:avLst/>
              <a:gdLst/>
              <a:ahLst/>
              <a:cxnLst/>
              <a:rect l="l" t="t" r="r" b="b"/>
              <a:pathLst>
                <a:path w="8468" h="3559" extrusionOk="0">
                  <a:moveTo>
                    <a:pt x="8422" y="1"/>
                  </a:moveTo>
                  <a:cubicBezTo>
                    <a:pt x="8412" y="1"/>
                    <a:pt x="8401" y="3"/>
                    <a:pt x="8396" y="8"/>
                  </a:cubicBezTo>
                  <a:lnTo>
                    <a:pt x="4199" y="3478"/>
                  </a:lnTo>
                  <a:lnTo>
                    <a:pt x="61" y="969"/>
                  </a:lnTo>
                  <a:cubicBezTo>
                    <a:pt x="55" y="966"/>
                    <a:pt x="50" y="965"/>
                    <a:pt x="45" y="965"/>
                  </a:cubicBezTo>
                  <a:cubicBezTo>
                    <a:pt x="30" y="965"/>
                    <a:pt x="18" y="975"/>
                    <a:pt x="11" y="989"/>
                  </a:cubicBezTo>
                  <a:cubicBezTo>
                    <a:pt x="0" y="999"/>
                    <a:pt x="0" y="1030"/>
                    <a:pt x="20" y="1040"/>
                  </a:cubicBezTo>
                  <a:lnTo>
                    <a:pt x="4188" y="3559"/>
                  </a:lnTo>
                  <a:lnTo>
                    <a:pt x="4208" y="3559"/>
                  </a:lnTo>
                  <a:cubicBezTo>
                    <a:pt x="4208" y="3559"/>
                    <a:pt x="4219" y="3559"/>
                    <a:pt x="4228" y="3548"/>
                  </a:cubicBezTo>
                  <a:lnTo>
                    <a:pt x="8447" y="69"/>
                  </a:lnTo>
                  <a:cubicBezTo>
                    <a:pt x="8457" y="48"/>
                    <a:pt x="8467" y="28"/>
                    <a:pt x="8447" y="8"/>
                  </a:cubicBezTo>
                  <a:cubicBezTo>
                    <a:pt x="8442" y="3"/>
                    <a:pt x="8432" y="1"/>
                    <a:pt x="8422" y="1"/>
                  </a:cubicBezTo>
                  <a:close/>
                </a:path>
              </a:pathLst>
            </a:custGeom>
            <a:solidFill>
              <a:srgbClr val="343B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67" name="Google Shape;967;p43"/>
            <p:cNvSpPr/>
            <p:nvPr/>
          </p:nvSpPr>
          <p:spPr>
            <a:xfrm>
              <a:off x="1962506" y="1630365"/>
              <a:ext cx="92689" cy="133449"/>
            </a:xfrm>
            <a:custGeom>
              <a:avLst/>
              <a:gdLst/>
              <a:ahLst/>
              <a:cxnLst/>
              <a:rect l="l" t="t" r="r" b="b"/>
              <a:pathLst>
                <a:path w="2954" h="4253" extrusionOk="0">
                  <a:moveTo>
                    <a:pt x="2907" y="0"/>
                  </a:moveTo>
                  <a:cubicBezTo>
                    <a:pt x="2893" y="0"/>
                    <a:pt x="2880" y="10"/>
                    <a:pt x="2873" y="24"/>
                  </a:cubicBezTo>
                  <a:lnTo>
                    <a:pt x="1446" y="4101"/>
                  </a:lnTo>
                  <a:lnTo>
                    <a:pt x="81" y="348"/>
                  </a:lnTo>
                  <a:cubicBezTo>
                    <a:pt x="71" y="328"/>
                    <a:pt x="50" y="317"/>
                    <a:pt x="30" y="317"/>
                  </a:cubicBezTo>
                  <a:cubicBezTo>
                    <a:pt x="10" y="328"/>
                    <a:pt x="0" y="348"/>
                    <a:pt x="10" y="368"/>
                  </a:cubicBezTo>
                  <a:lnTo>
                    <a:pt x="1406" y="4233"/>
                  </a:lnTo>
                  <a:cubicBezTo>
                    <a:pt x="1416" y="4242"/>
                    <a:pt x="1426" y="4253"/>
                    <a:pt x="1446" y="4253"/>
                  </a:cubicBezTo>
                  <a:cubicBezTo>
                    <a:pt x="1457" y="4253"/>
                    <a:pt x="1477" y="4242"/>
                    <a:pt x="1477" y="4233"/>
                  </a:cubicBezTo>
                  <a:lnTo>
                    <a:pt x="2943" y="54"/>
                  </a:lnTo>
                  <a:cubicBezTo>
                    <a:pt x="2954" y="34"/>
                    <a:pt x="2943" y="14"/>
                    <a:pt x="2923" y="4"/>
                  </a:cubicBezTo>
                  <a:cubicBezTo>
                    <a:pt x="2918" y="1"/>
                    <a:pt x="2912" y="0"/>
                    <a:pt x="2907" y="0"/>
                  </a:cubicBezTo>
                  <a:close/>
                </a:path>
              </a:pathLst>
            </a:custGeom>
            <a:solidFill>
              <a:srgbClr val="343B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68" name="Google Shape;968;p43"/>
            <p:cNvSpPr/>
            <p:nvPr/>
          </p:nvSpPr>
          <p:spPr>
            <a:xfrm>
              <a:off x="1950112" y="1671532"/>
              <a:ext cx="106683" cy="92281"/>
            </a:xfrm>
            <a:custGeom>
              <a:avLst/>
              <a:gdLst/>
              <a:ahLst/>
              <a:cxnLst/>
              <a:rect l="l" t="t" r="r" b="b"/>
              <a:pathLst>
                <a:path w="3400" h="2941" extrusionOk="0">
                  <a:moveTo>
                    <a:pt x="3344" y="0"/>
                  </a:moveTo>
                  <a:cubicBezTo>
                    <a:pt x="3334" y="0"/>
                    <a:pt x="3324" y="5"/>
                    <a:pt x="3318" y="17"/>
                  </a:cubicBezTo>
                  <a:lnTo>
                    <a:pt x="1832" y="2829"/>
                  </a:lnTo>
                  <a:lnTo>
                    <a:pt x="81" y="473"/>
                  </a:lnTo>
                  <a:cubicBezTo>
                    <a:pt x="69" y="461"/>
                    <a:pt x="57" y="456"/>
                    <a:pt x="45" y="456"/>
                  </a:cubicBezTo>
                  <a:cubicBezTo>
                    <a:pt x="37" y="456"/>
                    <a:pt x="29" y="458"/>
                    <a:pt x="20" y="462"/>
                  </a:cubicBezTo>
                  <a:cubicBezTo>
                    <a:pt x="11" y="473"/>
                    <a:pt x="0" y="503"/>
                    <a:pt x="20" y="513"/>
                  </a:cubicBezTo>
                  <a:lnTo>
                    <a:pt x="1811" y="2930"/>
                  </a:lnTo>
                  <a:cubicBezTo>
                    <a:pt x="1811" y="2941"/>
                    <a:pt x="1821" y="2941"/>
                    <a:pt x="1841" y="2941"/>
                  </a:cubicBezTo>
                  <a:cubicBezTo>
                    <a:pt x="1852" y="2941"/>
                    <a:pt x="1861" y="2930"/>
                    <a:pt x="1872" y="2921"/>
                  </a:cubicBezTo>
                  <a:lnTo>
                    <a:pt x="3389" y="57"/>
                  </a:lnTo>
                  <a:cubicBezTo>
                    <a:pt x="3399" y="37"/>
                    <a:pt x="3389" y="17"/>
                    <a:pt x="3369" y="7"/>
                  </a:cubicBezTo>
                  <a:cubicBezTo>
                    <a:pt x="3361" y="3"/>
                    <a:pt x="3352" y="0"/>
                    <a:pt x="3344" y="0"/>
                  </a:cubicBezTo>
                  <a:close/>
                </a:path>
              </a:pathLst>
            </a:custGeom>
            <a:solidFill>
              <a:srgbClr val="343B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69" name="Google Shape;969;p43"/>
            <p:cNvSpPr/>
            <p:nvPr/>
          </p:nvSpPr>
          <p:spPr>
            <a:xfrm>
              <a:off x="1929497" y="1741567"/>
              <a:ext cx="186665" cy="101914"/>
            </a:xfrm>
            <a:custGeom>
              <a:avLst/>
              <a:gdLst/>
              <a:ahLst/>
              <a:cxnLst/>
              <a:rect l="l" t="t" r="r" b="b"/>
              <a:pathLst>
                <a:path w="5949" h="3248" extrusionOk="0">
                  <a:moveTo>
                    <a:pt x="5614" y="1"/>
                  </a:moveTo>
                  <a:lnTo>
                    <a:pt x="0" y="759"/>
                  </a:lnTo>
                  <a:lnTo>
                    <a:pt x="61" y="3247"/>
                  </a:lnTo>
                  <a:lnTo>
                    <a:pt x="5948" y="2681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70" name="Google Shape;970;p43"/>
            <p:cNvSpPr/>
            <p:nvPr/>
          </p:nvSpPr>
          <p:spPr>
            <a:xfrm>
              <a:off x="1929497" y="1756189"/>
              <a:ext cx="70160" cy="87292"/>
            </a:xfrm>
            <a:custGeom>
              <a:avLst/>
              <a:gdLst/>
              <a:ahLst/>
              <a:cxnLst/>
              <a:rect l="l" t="t" r="r" b="b"/>
              <a:pathLst>
                <a:path w="2236" h="2782" extrusionOk="0">
                  <a:moveTo>
                    <a:pt x="2124" y="0"/>
                  </a:moveTo>
                  <a:lnTo>
                    <a:pt x="0" y="293"/>
                  </a:lnTo>
                  <a:lnTo>
                    <a:pt x="61" y="2781"/>
                  </a:lnTo>
                  <a:lnTo>
                    <a:pt x="2235" y="2569"/>
                  </a:lnTo>
                  <a:lnTo>
                    <a:pt x="212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71" name="Google Shape;971;p43"/>
            <p:cNvSpPr/>
            <p:nvPr/>
          </p:nvSpPr>
          <p:spPr>
            <a:xfrm>
              <a:off x="1994856" y="1754902"/>
              <a:ext cx="6056" cy="83182"/>
            </a:xfrm>
            <a:custGeom>
              <a:avLst/>
              <a:gdLst/>
              <a:ahLst/>
              <a:cxnLst/>
              <a:rect l="l" t="t" r="r" b="b"/>
              <a:pathLst>
                <a:path w="193" h="2651" extrusionOk="0">
                  <a:moveTo>
                    <a:pt x="31" y="1"/>
                  </a:moveTo>
                  <a:cubicBezTo>
                    <a:pt x="11" y="10"/>
                    <a:pt x="1" y="21"/>
                    <a:pt x="1" y="41"/>
                  </a:cubicBezTo>
                  <a:lnTo>
                    <a:pt x="112" y="2610"/>
                  </a:lnTo>
                  <a:cubicBezTo>
                    <a:pt x="112" y="2631"/>
                    <a:pt x="132" y="2651"/>
                    <a:pt x="152" y="2651"/>
                  </a:cubicBezTo>
                  <a:cubicBezTo>
                    <a:pt x="172" y="2651"/>
                    <a:pt x="193" y="2631"/>
                    <a:pt x="193" y="2610"/>
                  </a:cubicBezTo>
                  <a:lnTo>
                    <a:pt x="71" y="41"/>
                  </a:lnTo>
                  <a:cubicBezTo>
                    <a:pt x="71" y="21"/>
                    <a:pt x="62" y="1"/>
                    <a:pt x="3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72" name="Google Shape;972;p43"/>
            <p:cNvSpPr/>
            <p:nvPr/>
          </p:nvSpPr>
          <p:spPr>
            <a:xfrm>
              <a:off x="2024382" y="1755624"/>
              <a:ext cx="73361" cy="69062"/>
            </a:xfrm>
            <a:custGeom>
              <a:avLst/>
              <a:gdLst/>
              <a:ahLst/>
              <a:cxnLst/>
              <a:rect l="l" t="t" r="r" b="b"/>
              <a:pathLst>
                <a:path w="2338" h="2201" extrusionOk="0">
                  <a:moveTo>
                    <a:pt x="1172" y="0"/>
                  </a:moveTo>
                  <a:cubicBezTo>
                    <a:pt x="1129" y="0"/>
                    <a:pt x="1086" y="3"/>
                    <a:pt x="1043" y="8"/>
                  </a:cubicBezTo>
                  <a:cubicBezTo>
                    <a:pt x="436" y="79"/>
                    <a:pt x="0" y="625"/>
                    <a:pt x="71" y="1232"/>
                  </a:cubicBezTo>
                  <a:cubicBezTo>
                    <a:pt x="137" y="1794"/>
                    <a:pt x="610" y="2200"/>
                    <a:pt x="1162" y="2200"/>
                  </a:cubicBezTo>
                  <a:cubicBezTo>
                    <a:pt x="1206" y="2200"/>
                    <a:pt x="1250" y="2198"/>
                    <a:pt x="1295" y="2193"/>
                  </a:cubicBezTo>
                  <a:cubicBezTo>
                    <a:pt x="1902" y="2122"/>
                    <a:pt x="2337" y="1576"/>
                    <a:pt x="2266" y="979"/>
                  </a:cubicBezTo>
                  <a:cubicBezTo>
                    <a:pt x="2201" y="415"/>
                    <a:pt x="1725" y="0"/>
                    <a:pt x="1172" y="0"/>
                  </a:cubicBezTo>
                  <a:close/>
                </a:path>
              </a:pathLst>
            </a:custGeom>
            <a:solidFill>
              <a:srgbClr val="F9EA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73" name="Google Shape;973;p43"/>
            <p:cNvSpPr/>
            <p:nvPr/>
          </p:nvSpPr>
          <p:spPr>
            <a:xfrm>
              <a:off x="2039318" y="1767579"/>
              <a:ext cx="40006" cy="42265"/>
            </a:xfrm>
            <a:custGeom>
              <a:avLst/>
              <a:gdLst/>
              <a:ahLst/>
              <a:cxnLst/>
              <a:rect l="l" t="t" r="r" b="b"/>
              <a:pathLst>
                <a:path w="1275" h="1347" extrusionOk="0">
                  <a:moveTo>
                    <a:pt x="982" y="0"/>
                  </a:moveTo>
                  <a:cubicBezTo>
                    <a:pt x="936" y="0"/>
                    <a:pt x="891" y="11"/>
                    <a:pt x="850" y="31"/>
                  </a:cubicBezTo>
                  <a:cubicBezTo>
                    <a:pt x="728" y="72"/>
                    <a:pt x="688" y="183"/>
                    <a:pt x="607" y="264"/>
                  </a:cubicBezTo>
                  <a:cubicBezTo>
                    <a:pt x="544" y="156"/>
                    <a:pt x="553" y="24"/>
                    <a:pt x="414" y="24"/>
                  </a:cubicBezTo>
                  <a:cubicBezTo>
                    <a:pt x="396" y="24"/>
                    <a:pt x="376" y="27"/>
                    <a:pt x="354" y="31"/>
                  </a:cubicBezTo>
                  <a:cubicBezTo>
                    <a:pt x="263" y="42"/>
                    <a:pt x="182" y="112"/>
                    <a:pt x="131" y="193"/>
                  </a:cubicBezTo>
                  <a:cubicBezTo>
                    <a:pt x="0" y="395"/>
                    <a:pt x="50" y="669"/>
                    <a:pt x="172" y="871"/>
                  </a:cubicBezTo>
                  <a:cubicBezTo>
                    <a:pt x="304" y="1073"/>
                    <a:pt x="506" y="1215"/>
                    <a:pt x="698" y="1346"/>
                  </a:cubicBezTo>
                  <a:cubicBezTo>
                    <a:pt x="890" y="1144"/>
                    <a:pt x="1052" y="901"/>
                    <a:pt x="1174" y="649"/>
                  </a:cubicBezTo>
                  <a:cubicBezTo>
                    <a:pt x="1214" y="557"/>
                    <a:pt x="1254" y="456"/>
                    <a:pt x="1264" y="355"/>
                  </a:cubicBezTo>
                  <a:cubicBezTo>
                    <a:pt x="1275" y="254"/>
                    <a:pt x="1244" y="143"/>
                    <a:pt x="1163" y="72"/>
                  </a:cubicBezTo>
                  <a:cubicBezTo>
                    <a:pt x="1115" y="23"/>
                    <a:pt x="1049" y="0"/>
                    <a:pt x="98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974" name="Google Shape;974;p43"/>
          <p:cNvSpPr/>
          <p:nvPr/>
        </p:nvSpPr>
        <p:spPr>
          <a:xfrm>
            <a:off x="4950327" y="3386568"/>
            <a:ext cx="4376350" cy="1176400"/>
          </a:xfrm>
          <a:custGeom>
            <a:avLst/>
            <a:gdLst/>
            <a:ahLst/>
            <a:cxnLst/>
            <a:rect l="l" t="t" r="r" b="b"/>
            <a:pathLst>
              <a:path w="175054" h="47056" extrusionOk="0">
                <a:moveTo>
                  <a:pt x="175054" y="15483"/>
                </a:moveTo>
                <a:cubicBezTo>
                  <a:pt x="163769" y="-5214"/>
                  <a:pt x="127070" y="-1633"/>
                  <a:pt x="104916" y="6423"/>
                </a:cubicBezTo>
                <a:cubicBezTo>
                  <a:pt x="91837" y="11179"/>
                  <a:pt x="78211" y="16067"/>
                  <a:pt x="64294" y="16067"/>
                </a:cubicBezTo>
                <a:cubicBezTo>
                  <a:pt x="58433" y="16067"/>
                  <a:pt x="51006" y="15967"/>
                  <a:pt x="47344" y="11391"/>
                </a:cubicBezTo>
                <a:cubicBezTo>
                  <a:pt x="45332" y="8876"/>
                  <a:pt x="44482" y="4024"/>
                  <a:pt x="46759" y="1747"/>
                </a:cubicBezTo>
                <a:cubicBezTo>
                  <a:pt x="49940" y="-1434"/>
                  <a:pt x="56459" y="421"/>
                  <a:pt x="60202" y="2916"/>
                </a:cubicBezTo>
                <a:cubicBezTo>
                  <a:pt x="68984" y="8770"/>
                  <a:pt x="71305" y="25598"/>
                  <a:pt x="65170" y="34186"/>
                </a:cubicBezTo>
                <a:cubicBezTo>
                  <a:pt x="52469" y="51964"/>
                  <a:pt x="20723" y="48123"/>
                  <a:pt x="0" y="41200"/>
                </a:cubicBezTo>
              </a:path>
            </a:pathLst>
          </a:custGeom>
          <a:noFill/>
          <a:ln w="19050" cap="flat" cmpd="sng">
            <a:solidFill>
              <a:schemeClr val="accent5"/>
            </a:solidFill>
            <a:prstDash val="dot"/>
            <a:round/>
            <a:headEnd type="none" w="med" len="med"/>
            <a:tailEnd type="none" w="med" len="med"/>
          </a:ln>
        </p:spPr>
      </p:sp>
      <p:grpSp>
        <p:nvGrpSpPr>
          <p:cNvPr id="975" name="Google Shape;975;p43"/>
          <p:cNvGrpSpPr/>
          <p:nvPr/>
        </p:nvGrpSpPr>
        <p:grpSpPr>
          <a:xfrm>
            <a:off x="7955565" y="3533029"/>
            <a:ext cx="1008370" cy="1049504"/>
            <a:chOff x="8072874" y="1531725"/>
            <a:chExt cx="794994" cy="827423"/>
          </a:xfrm>
        </p:grpSpPr>
        <p:sp>
          <p:nvSpPr>
            <p:cNvPr id="976" name="Google Shape;976;p43"/>
            <p:cNvSpPr/>
            <p:nvPr/>
          </p:nvSpPr>
          <p:spPr>
            <a:xfrm>
              <a:off x="8072874" y="1531725"/>
              <a:ext cx="794994" cy="827423"/>
            </a:xfrm>
            <a:custGeom>
              <a:avLst/>
              <a:gdLst/>
              <a:ahLst/>
              <a:cxnLst/>
              <a:rect l="l" t="t" r="r" b="b"/>
              <a:pathLst>
                <a:path w="9904" h="10308" extrusionOk="0">
                  <a:moveTo>
                    <a:pt x="7678" y="4015"/>
                  </a:moveTo>
                  <a:lnTo>
                    <a:pt x="6939" y="4470"/>
                  </a:lnTo>
                  <a:cubicBezTo>
                    <a:pt x="6980" y="4429"/>
                    <a:pt x="7000" y="4379"/>
                    <a:pt x="7020" y="4328"/>
                  </a:cubicBezTo>
                  <a:cubicBezTo>
                    <a:pt x="7112" y="4238"/>
                    <a:pt x="7202" y="4166"/>
                    <a:pt x="7314" y="4116"/>
                  </a:cubicBezTo>
                  <a:cubicBezTo>
                    <a:pt x="7435" y="4056"/>
                    <a:pt x="7557" y="4025"/>
                    <a:pt x="7678" y="4015"/>
                  </a:cubicBezTo>
                  <a:close/>
                  <a:moveTo>
                    <a:pt x="4745" y="4238"/>
                  </a:moveTo>
                  <a:cubicBezTo>
                    <a:pt x="4856" y="4238"/>
                    <a:pt x="4957" y="4238"/>
                    <a:pt x="5058" y="4258"/>
                  </a:cubicBezTo>
                  <a:lnTo>
                    <a:pt x="4765" y="4824"/>
                  </a:lnTo>
                  <a:lnTo>
                    <a:pt x="4644" y="4238"/>
                  </a:lnTo>
                  <a:close/>
                  <a:moveTo>
                    <a:pt x="4919" y="0"/>
                  </a:moveTo>
                  <a:cubicBezTo>
                    <a:pt x="4504" y="0"/>
                    <a:pt x="4090" y="55"/>
                    <a:pt x="3682" y="161"/>
                  </a:cubicBezTo>
                  <a:cubicBezTo>
                    <a:pt x="3156" y="302"/>
                    <a:pt x="2650" y="535"/>
                    <a:pt x="2196" y="839"/>
                  </a:cubicBezTo>
                  <a:cubicBezTo>
                    <a:pt x="1730" y="1142"/>
                    <a:pt x="1326" y="1516"/>
                    <a:pt x="982" y="1951"/>
                  </a:cubicBezTo>
                  <a:cubicBezTo>
                    <a:pt x="668" y="2356"/>
                    <a:pt x="425" y="2791"/>
                    <a:pt x="233" y="3267"/>
                  </a:cubicBezTo>
                  <a:lnTo>
                    <a:pt x="233" y="3276"/>
                  </a:lnTo>
                  <a:cubicBezTo>
                    <a:pt x="0" y="3550"/>
                    <a:pt x="51" y="3964"/>
                    <a:pt x="324" y="4187"/>
                  </a:cubicBezTo>
                  <a:lnTo>
                    <a:pt x="1690" y="5290"/>
                  </a:lnTo>
                  <a:cubicBezTo>
                    <a:pt x="1649" y="5299"/>
                    <a:pt x="1619" y="5310"/>
                    <a:pt x="1589" y="5330"/>
                  </a:cubicBezTo>
                  <a:cubicBezTo>
                    <a:pt x="1447" y="5421"/>
                    <a:pt x="1346" y="5553"/>
                    <a:pt x="1315" y="5715"/>
                  </a:cubicBezTo>
                  <a:lnTo>
                    <a:pt x="678" y="8345"/>
                  </a:lnTo>
                  <a:cubicBezTo>
                    <a:pt x="647" y="8506"/>
                    <a:pt x="668" y="8678"/>
                    <a:pt x="759" y="8820"/>
                  </a:cubicBezTo>
                  <a:cubicBezTo>
                    <a:pt x="850" y="8961"/>
                    <a:pt x="991" y="9053"/>
                    <a:pt x="1153" y="9093"/>
                  </a:cubicBezTo>
                  <a:lnTo>
                    <a:pt x="4583" y="9801"/>
                  </a:lnTo>
                  <a:cubicBezTo>
                    <a:pt x="4653" y="9851"/>
                    <a:pt x="4734" y="9882"/>
                    <a:pt x="4826" y="9892"/>
                  </a:cubicBezTo>
                  <a:cubicBezTo>
                    <a:pt x="4856" y="9897"/>
                    <a:pt x="4889" y="9900"/>
                    <a:pt x="4922" y="9900"/>
                  </a:cubicBezTo>
                  <a:cubicBezTo>
                    <a:pt x="4954" y="9900"/>
                    <a:pt x="4987" y="9897"/>
                    <a:pt x="5017" y="9892"/>
                  </a:cubicBezTo>
                  <a:lnTo>
                    <a:pt x="6939" y="10297"/>
                  </a:lnTo>
                  <a:cubicBezTo>
                    <a:pt x="6990" y="10307"/>
                    <a:pt x="7031" y="10307"/>
                    <a:pt x="7071" y="10307"/>
                  </a:cubicBezTo>
                  <a:cubicBezTo>
                    <a:pt x="7193" y="10307"/>
                    <a:pt x="7314" y="10267"/>
                    <a:pt x="7425" y="10195"/>
                  </a:cubicBezTo>
                  <a:cubicBezTo>
                    <a:pt x="7557" y="10105"/>
                    <a:pt x="7647" y="9953"/>
                    <a:pt x="7678" y="9781"/>
                  </a:cubicBezTo>
                  <a:lnTo>
                    <a:pt x="8012" y="7313"/>
                  </a:lnTo>
                  <a:cubicBezTo>
                    <a:pt x="8052" y="6999"/>
                    <a:pt x="7850" y="6706"/>
                    <a:pt x="7546" y="6635"/>
                  </a:cubicBezTo>
                  <a:lnTo>
                    <a:pt x="6383" y="6342"/>
                  </a:lnTo>
                  <a:lnTo>
                    <a:pt x="9509" y="4409"/>
                  </a:lnTo>
                  <a:cubicBezTo>
                    <a:pt x="9812" y="4217"/>
                    <a:pt x="9904" y="3822"/>
                    <a:pt x="9722" y="3519"/>
                  </a:cubicBezTo>
                  <a:cubicBezTo>
                    <a:pt x="9711" y="3499"/>
                    <a:pt x="9701" y="3479"/>
                    <a:pt x="9681" y="3469"/>
                  </a:cubicBezTo>
                  <a:cubicBezTo>
                    <a:pt x="9630" y="3317"/>
                    <a:pt x="9569" y="3155"/>
                    <a:pt x="9509" y="3013"/>
                  </a:cubicBezTo>
                  <a:cubicBezTo>
                    <a:pt x="9509" y="3004"/>
                    <a:pt x="9499" y="3004"/>
                    <a:pt x="9499" y="3004"/>
                  </a:cubicBezTo>
                  <a:cubicBezTo>
                    <a:pt x="9135" y="2174"/>
                    <a:pt x="8548" y="1466"/>
                    <a:pt x="7830" y="940"/>
                  </a:cubicBezTo>
                  <a:cubicBezTo>
                    <a:pt x="7092" y="414"/>
                    <a:pt x="6231" y="90"/>
                    <a:pt x="5341" y="19"/>
                  </a:cubicBezTo>
                  <a:cubicBezTo>
                    <a:pt x="5201" y="6"/>
                    <a:pt x="5060" y="0"/>
                    <a:pt x="49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77" name="Google Shape;977;p43"/>
            <p:cNvSpPr/>
            <p:nvPr/>
          </p:nvSpPr>
          <p:spPr>
            <a:xfrm>
              <a:off x="8132114" y="1704548"/>
              <a:ext cx="676435" cy="156767"/>
            </a:xfrm>
            <a:custGeom>
              <a:avLst/>
              <a:gdLst/>
              <a:ahLst/>
              <a:cxnLst/>
              <a:rect l="l" t="t" r="r" b="b"/>
              <a:pathLst>
                <a:path w="8427" h="1953" extrusionOk="0">
                  <a:moveTo>
                    <a:pt x="1073" y="1"/>
                  </a:moveTo>
                  <a:cubicBezTo>
                    <a:pt x="709" y="507"/>
                    <a:pt x="355" y="1022"/>
                    <a:pt x="1" y="1528"/>
                  </a:cubicBezTo>
                  <a:cubicBezTo>
                    <a:pt x="141" y="1477"/>
                    <a:pt x="431" y="1391"/>
                    <a:pt x="804" y="1391"/>
                  </a:cubicBezTo>
                  <a:cubicBezTo>
                    <a:pt x="1025" y="1391"/>
                    <a:pt x="1275" y="1421"/>
                    <a:pt x="1538" y="1508"/>
                  </a:cubicBezTo>
                  <a:cubicBezTo>
                    <a:pt x="1903" y="1629"/>
                    <a:pt x="2166" y="1811"/>
                    <a:pt x="2337" y="1953"/>
                  </a:cubicBezTo>
                  <a:cubicBezTo>
                    <a:pt x="2570" y="1801"/>
                    <a:pt x="3167" y="1467"/>
                    <a:pt x="4007" y="1467"/>
                  </a:cubicBezTo>
                  <a:cubicBezTo>
                    <a:pt x="4836" y="1467"/>
                    <a:pt x="5433" y="1801"/>
                    <a:pt x="5675" y="1953"/>
                  </a:cubicBezTo>
                  <a:cubicBezTo>
                    <a:pt x="5797" y="1771"/>
                    <a:pt x="6010" y="1559"/>
                    <a:pt x="6313" y="1406"/>
                  </a:cubicBezTo>
                  <a:cubicBezTo>
                    <a:pt x="6552" y="1291"/>
                    <a:pt x="6797" y="1246"/>
                    <a:pt x="7031" y="1246"/>
                  </a:cubicBezTo>
                  <a:cubicBezTo>
                    <a:pt x="7757" y="1246"/>
                    <a:pt x="8381" y="1672"/>
                    <a:pt x="8427" y="1710"/>
                  </a:cubicBezTo>
                  <a:lnTo>
                    <a:pt x="8204" y="1103"/>
                  </a:lnTo>
                  <a:lnTo>
                    <a:pt x="6970" y="61"/>
                  </a:lnTo>
                  <a:lnTo>
                    <a:pt x="1073" y="1"/>
                  </a:lnTo>
                  <a:close/>
                </a:path>
              </a:pathLst>
            </a:custGeom>
            <a:solidFill>
              <a:srgbClr val="C64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78" name="Google Shape;978;p43"/>
            <p:cNvSpPr/>
            <p:nvPr/>
          </p:nvSpPr>
          <p:spPr>
            <a:xfrm>
              <a:off x="8132114" y="1580770"/>
              <a:ext cx="676435" cy="261038"/>
            </a:xfrm>
            <a:custGeom>
              <a:avLst/>
              <a:gdLst/>
              <a:ahLst/>
              <a:cxnLst/>
              <a:rect l="l" t="t" r="r" b="b"/>
              <a:pathLst>
                <a:path w="8427" h="3252" extrusionOk="0">
                  <a:moveTo>
                    <a:pt x="4207" y="1"/>
                  </a:moveTo>
                  <a:cubicBezTo>
                    <a:pt x="2345" y="1"/>
                    <a:pt x="630" y="1221"/>
                    <a:pt x="1" y="3070"/>
                  </a:cubicBezTo>
                  <a:cubicBezTo>
                    <a:pt x="112" y="2898"/>
                    <a:pt x="588" y="2251"/>
                    <a:pt x="1478" y="2038"/>
                  </a:cubicBezTo>
                  <a:cubicBezTo>
                    <a:pt x="1686" y="1987"/>
                    <a:pt x="1883" y="1969"/>
                    <a:pt x="2062" y="1969"/>
                  </a:cubicBezTo>
                  <a:cubicBezTo>
                    <a:pt x="2455" y="1969"/>
                    <a:pt x="2761" y="2060"/>
                    <a:pt x="2914" y="2109"/>
                  </a:cubicBezTo>
                  <a:cubicBezTo>
                    <a:pt x="3022" y="2021"/>
                    <a:pt x="3548" y="1571"/>
                    <a:pt x="4336" y="1571"/>
                  </a:cubicBezTo>
                  <a:cubicBezTo>
                    <a:pt x="4361" y="1571"/>
                    <a:pt x="4386" y="1572"/>
                    <a:pt x="4411" y="1573"/>
                  </a:cubicBezTo>
                  <a:cubicBezTo>
                    <a:pt x="5200" y="1613"/>
                    <a:pt x="5686" y="2079"/>
                    <a:pt x="5797" y="2190"/>
                  </a:cubicBezTo>
                  <a:cubicBezTo>
                    <a:pt x="5932" y="2145"/>
                    <a:pt x="6172" y="2084"/>
                    <a:pt x="6473" y="2084"/>
                  </a:cubicBezTo>
                  <a:cubicBezTo>
                    <a:pt x="6645" y="2084"/>
                    <a:pt x="6838" y="2104"/>
                    <a:pt x="7041" y="2159"/>
                  </a:cubicBezTo>
                  <a:cubicBezTo>
                    <a:pt x="7921" y="2393"/>
                    <a:pt x="8346" y="3101"/>
                    <a:pt x="8427" y="3252"/>
                  </a:cubicBezTo>
                  <a:cubicBezTo>
                    <a:pt x="7911" y="1451"/>
                    <a:pt x="6354" y="167"/>
                    <a:pt x="4553" y="15"/>
                  </a:cubicBezTo>
                  <a:cubicBezTo>
                    <a:pt x="4437" y="6"/>
                    <a:pt x="4322" y="1"/>
                    <a:pt x="4207" y="1"/>
                  </a:cubicBezTo>
                  <a:close/>
                </a:path>
              </a:pathLst>
            </a:custGeom>
            <a:solidFill>
              <a:srgbClr val="E65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79" name="Google Shape;979;p43"/>
            <p:cNvSpPr/>
            <p:nvPr/>
          </p:nvSpPr>
          <p:spPr>
            <a:xfrm>
              <a:off x="8128020" y="1824151"/>
              <a:ext cx="683820" cy="251566"/>
            </a:xfrm>
            <a:custGeom>
              <a:avLst/>
              <a:gdLst/>
              <a:ahLst/>
              <a:cxnLst/>
              <a:rect l="l" t="t" r="r" b="b"/>
              <a:pathLst>
                <a:path w="8519" h="3134" extrusionOk="0">
                  <a:moveTo>
                    <a:pt x="47" y="1"/>
                  </a:moveTo>
                  <a:cubicBezTo>
                    <a:pt x="37" y="1"/>
                    <a:pt x="27" y="6"/>
                    <a:pt x="21" y="18"/>
                  </a:cubicBezTo>
                  <a:cubicBezTo>
                    <a:pt x="1" y="28"/>
                    <a:pt x="11" y="58"/>
                    <a:pt x="21" y="69"/>
                  </a:cubicBezTo>
                  <a:lnTo>
                    <a:pt x="3804" y="3124"/>
                  </a:lnTo>
                  <a:cubicBezTo>
                    <a:pt x="3815" y="3133"/>
                    <a:pt x="3825" y="3133"/>
                    <a:pt x="3825" y="3133"/>
                  </a:cubicBezTo>
                  <a:lnTo>
                    <a:pt x="3845" y="3133"/>
                  </a:lnTo>
                  <a:lnTo>
                    <a:pt x="8498" y="251"/>
                  </a:lnTo>
                  <a:cubicBezTo>
                    <a:pt x="8518" y="240"/>
                    <a:pt x="8518" y="210"/>
                    <a:pt x="8509" y="200"/>
                  </a:cubicBezTo>
                  <a:cubicBezTo>
                    <a:pt x="8501" y="185"/>
                    <a:pt x="8488" y="176"/>
                    <a:pt x="8474" y="176"/>
                  </a:cubicBezTo>
                  <a:cubicBezTo>
                    <a:pt x="8468" y="176"/>
                    <a:pt x="8463" y="177"/>
                    <a:pt x="8458" y="179"/>
                  </a:cubicBezTo>
                  <a:lnTo>
                    <a:pt x="3835" y="3052"/>
                  </a:lnTo>
                  <a:lnTo>
                    <a:pt x="72" y="8"/>
                  </a:lnTo>
                  <a:cubicBezTo>
                    <a:pt x="64" y="4"/>
                    <a:pt x="55" y="1"/>
                    <a:pt x="47" y="1"/>
                  </a:cubicBezTo>
                  <a:close/>
                </a:path>
              </a:pathLst>
            </a:custGeom>
            <a:solidFill>
              <a:srgbClr val="343B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80" name="Google Shape;980;p43"/>
            <p:cNvSpPr/>
            <p:nvPr/>
          </p:nvSpPr>
          <p:spPr>
            <a:xfrm>
              <a:off x="8362733" y="1747412"/>
              <a:ext cx="238803" cy="328304"/>
            </a:xfrm>
            <a:custGeom>
              <a:avLst/>
              <a:gdLst/>
              <a:ahLst/>
              <a:cxnLst/>
              <a:rect l="l" t="t" r="r" b="b"/>
              <a:pathLst>
                <a:path w="2975" h="4090" extrusionOk="0">
                  <a:moveTo>
                    <a:pt x="41" y="0"/>
                  </a:moveTo>
                  <a:cubicBezTo>
                    <a:pt x="38" y="0"/>
                    <a:pt x="34" y="1"/>
                    <a:pt x="31" y="3"/>
                  </a:cubicBezTo>
                  <a:cubicBezTo>
                    <a:pt x="10" y="3"/>
                    <a:pt x="1" y="23"/>
                    <a:pt x="1" y="43"/>
                  </a:cubicBezTo>
                  <a:lnTo>
                    <a:pt x="871" y="4059"/>
                  </a:lnTo>
                  <a:cubicBezTo>
                    <a:pt x="871" y="4080"/>
                    <a:pt x="880" y="4089"/>
                    <a:pt x="901" y="4089"/>
                  </a:cubicBezTo>
                  <a:cubicBezTo>
                    <a:pt x="921" y="4089"/>
                    <a:pt x="931" y="4080"/>
                    <a:pt x="941" y="4069"/>
                  </a:cubicBezTo>
                  <a:lnTo>
                    <a:pt x="2964" y="134"/>
                  </a:lnTo>
                  <a:cubicBezTo>
                    <a:pt x="2975" y="114"/>
                    <a:pt x="2964" y="94"/>
                    <a:pt x="2944" y="83"/>
                  </a:cubicBezTo>
                  <a:cubicBezTo>
                    <a:pt x="2936" y="79"/>
                    <a:pt x="2927" y="77"/>
                    <a:pt x="2920" y="77"/>
                  </a:cubicBezTo>
                  <a:cubicBezTo>
                    <a:pt x="2909" y="77"/>
                    <a:pt x="2900" y="82"/>
                    <a:pt x="2894" y="94"/>
                  </a:cubicBezTo>
                  <a:lnTo>
                    <a:pt x="921" y="3938"/>
                  </a:lnTo>
                  <a:lnTo>
                    <a:pt x="82" y="33"/>
                  </a:lnTo>
                  <a:cubicBezTo>
                    <a:pt x="73" y="17"/>
                    <a:pt x="58" y="0"/>
                    <a:pt x="41" y="0"/>
                  </a:cubicBezTo>
                  <a:close/>
                </a:path>
              </a:pathLst>
            </a:custGeom>
            <a:solidFill>
              <a:srgbClr val="343B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81" name="Google Shape;981;p43"/>
            <p:cNvSpPr/>
            <p:nvPr/>
          </p:nvSpPr>
          <p:spPr>
            <a:xfrm>
              <a:off x="8315694" y="1857945"/>
              <a:ext cx="275246" cy="217773"/>
            </a:xfrm>
            <a:custGeom>
              <a:avLst/>
              <a:gdLst/>
              <a:ahLst/>
              <a:cxnLst/>
              <a:rect l="l" t="t" r="r" b="b"/>
              <a:pathLst>
                <a:path w="3429" h="2713" extrusionOk="0">
                  <a:moveTo>
                    <a:pt x="3385" y="1"/>
                  </a:moveTo>
                  <a:cubicBezTo>
                    <a:pt x="3373" y="1"/>
                    <a:pt x="3360" y="9"/>
                    <a:pt x="3348" y="21"/>
                  </a:cubicBezTo>
                  <a:lnTo>
                    <a:pt x="1497" y="2601"/>
                  </a:lnTo>
                  <a:lnTo>
                    <a:pt x="81" y="21"/>
                  </a:lnTo>
                  <a:cubicBezTo>
                    <a:pt x="75" y="10"/>
                    <a:pt x="65" y="5"/>
                    <a:pt x="55" y="5"/>
                  </a:cubicBezTo>
                  <a:cubicBezTo>
                    <a:pt x="47" y="5"/>
                    <a:pt x="38" y="7"/>
                    <a:pt x="30" y="12"/>
                  </a:cubicBezTo>
                  <a:cubicBezTo>
                    <a:pt x="10" y="21"/>
                    <a:pt x="0" y="42"/>
                    <a:pt x="10" y="62"/>
                  </a:cubicBezTo>
                  <a:lnTo>
                    <a:pt x="1457" y="2692"/>
                  </a:lnTo>
                  <a:cubicBezTo>
                    <a:pt x="1466" y="2703"/>
                    <a:pt x="1477" y="2712"/>
                    <a:pt x="1487" y="2712"/>
                  </a:cubicBezTo>
                  <a:cubicBezTo>
                    <a:pt x="1507" y="2712"/>
                    <a:pt x="1517" y="2712"/>
                    <a:pt x="1527" y="2703"/>
                  </a:cubicBezTo>
                  <a:lnTo>
                    <a:pt x="3419" y="62"/>
                  </a:lnTo>
                  <a:cubicBezTo>
                    <a:pt x="3429" y="42"/>
                    <a:pt x="3419" y="21"/>
                    <a:pt x="3409" y="12"/>
                  </a:cubicBezTo>
                  <a:cubicBezTo>
                    <a:pt x="3401" y="4"/>
                    <a:pt x="3393" y="1"/>
                    <a:pt x="3385" y="1"/>
                  </a:cubicBezTo>
                  <a:close/>
                </a:path>
              </a:pathLst>
            </a:custGeom>
            <a:solidFill>
              <a:srgbClr val="343B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82" name="Google Shape;982;p43"/>
            <p:cNvSpPr/>
            <p:nvPr/>
          </p:nvSpPr>
          <p:spPr>
            <a:xfrm>
              <a:off x="8175139" y="2001790"/>
              <a:ext cx="492135" cy="308638"/>
            </a:xfrm>
            <a:custGeom>
              <a:avLst/>
              <a:gdLst/>
              <a:ahLst/>
              <a:cxnLst/>
              <a:rect l="l" t="t" r="r" b="b"/>
              <a:pathLst>
                <a:path w="6131" h="3845" extrusionOk="0">
                  <a:moveTo>
                    <a:pt x="628" y="0"/>
                  </a:moveTo>
                  <a:lnTo>
                    <a:pt x="1" y="2630"/>
                  </a:lnTo>
                  <a:lnTo>
                    <a:pt x="5797" y="3844"/>
                  </a:lnTo>
                  <a:lnTo>
                    <a:pt x="6131" y="1376"/>
                  </a:lnTo>
                  <a:lnTo>
                    <a:pt x="62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83" name="Google Shape;983;p43"/>
            <p:cNvSpPr/>
            <p:nvPr/>
          </p:nvSpPr>
          <p:spPr>
            <a:xfrm>
              <a:off x="8468289" y="2069940"/>
              <a:ext cx="198989" cy="240489"/>
            </a:xfrm>
            <a:custGeom>
              <a:avLst/>
              <a:gdLst/>
              <a:ahLst/>
              <a:cxnLst/>
              <a:rect l="l" t="t" r="r" b="b"/>
              <a:pathLst>
                <a:path w="2479" h="2996" extrusionOk="0">
                  <a:moveTo>
                    <a:pt x="395" y="1"/>
                  </a:moveTo>
                  <a:lnTo>
                    <a:pt x="1" y="2550"/>
                  </a:lnTo>
                  <a:lnTo>
                    <a:pt x="2145" y="2995"/>
                  </a:lnTo>
                  <a:lnTo>
                    <a:pt x="2479" y="527"/>
                  </a:lnTo>
                  <a:lnTo>
                    <a:pt x="39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84" name="Google Shape;984;p43"/>
            <p:cNvSpPr/>
            <p:nvPr/>
          </p:nvSpPr>
          <p:spPr>
            <a:xfrm>
              <a:off x="8465078" y="2067291"/>
              <a:ext cx="38209" cy="209746"/>
            </a:xfrm>
            <a:custGeom>
              <a:avLst/>
              <a:gdLst/>
              <a:ahLst/>
              <a:cxnLst/>
              <a:rect l="l" t="t" r="r" b="b"/>
              <a:pathLst>
                <a:path w="476" h="2613" extrusionOk="0">
                  <a:moveTo>
                    <a:pt x="435" y="1"/>
                  </a:moveTo>
                  <a:cubicBezTo>
                    <a:pt x="419" y="1"/>
                    <a:pt x="405" y="17"/>
                    <a:pt x="405" y="34"/>
                  </a:cubicBezTo>
                  <a:lnTo>
                    <a:pt x="0" y="2572"/>
                  </a:lnTo>
                  <a:cubicBezTo>
                    <a:pt x="0" y="2593"/>
                    <a:pt x="10" y="2613"/>
                    <a:pt x="30" y="2613"/>
                  </a:cubicBezTo>
                  <a:lnTo>
                    <a:pt x="41" y="2613"/>
                  </a:lnTo>
                  <a:cubicBezTo>
                    <a:pt x="61" y="2613"/>
                    <a:pt x="71" y="2603"/>
                    <a:pt x="81" y="2583"/>
                  </a:cubicBezTo>
                  <a:lnTo>
                    <a:pt x="475" y="44"/>
                  </a:lnTo>
                  <a:cubicBezTo>
                    <a:pt x="475" y="23"/>
                    <a:pt x="466" y="3"/>
                    <a:pt x="445" y="3"/>
                  </a:cubicBezTo>
                  <a:cubicBezTo>
                    <a:pt x="442" y="1"/>
                    <a:pt x="438" y="1"/>
                    <a:pt x="43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85" name="Google Shape;985;p43"/>
            <p:cNvSpPr/>
            <p:nvPr/>
          </p:nvSpPr>
          <p:spPr>
            <a:xfrm>
              <a:off x="8244172" y="2052923"/>
              <a:ext cx="194976" cy="177076"/>
            </a:xfrm>
            <a:custGeom>
              <a:avLst/>
              <a:gdLst/>
              <a:ahLst/>
              <a:cxnLst/>
              <a:rect l="l" t="t" r="r" b="b"/>
              <a:pathLst>
                <a:path w="2429" h="2206" extrusionOk="0">
                  <a:moveTo>
                    <a:pt x="1212" y="0"/>
                  </a:moveTo>
                  <a:cubicBezTo>
                    <a:pt x="716" y="0"/>
                    <a:pt x="263" y="340"/>
                    <a:pt x="142" y="850"/>
                  </a:cubicBezTo>
                  <a:cubicBezTo>
                    <a:pt x="1" y="1436"/>
                    <a:pt x="365" y="2034"/>
                    <a:pt x="952" y="2175"/>
                  </a:cubicBezTo>
                  <a:cubicBezTo>
                    <a:pt x="1039" y="2196"/>
                    <a:pt x="1126" y="2206"/>
                    <a:pt x="1212" y="2206"/>
                  </a:cubicBezTo>
                  <a:cubicBezTo>
                    <a:pt x="1713" y="2206"/>
                    <a:pt x="2166" y="1867"/>
                    <a:pt x="2287" y="1366"/>
                  </a:cubicBezTo>
                  <a:cubicBezTo>
                    <a:pt x="2429" y="769"/>
                    <a:pt x="2064" y="172"/>
                    <a:pt x="1467" y="31"/>
                  </a:cubicBezTo>
                  <a:cubicBezTo>
                    <a:pt x="1382" y="10"/>
                    <a:pt x="1296" y="0"/>
                    <a:pt x="1212" y="0"/>
                  </a:cubicBezTo>
                  <a:close/>
                </a:path>
              </a:pathLst>
            </a:custGeom>
            <a:solidFill>
              <a:srgbClr val="F9EA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86" name="Google Shape;986;p43"/>
            <p:cNvSpPr/>
            <p:nvPr/>
          </p:nvSpPr>
          <p:spPr>
            <a:xfrm>
              <a:off x="8294583" y="2087038"/>
              <a:ext cx="108846" cy="102344"/>
            </a:xfrm>
            <a:custGeom>
              <a:avLst/>
              <a:gdLst/>
              <a:ahLst/>
              <a:cxnLst/>
              <a:rect l="l" t="t" r="r" b="b"/>
              <a:pathLst>
                <a:path w="1356" h="1275" extrusionOk="0">
                  <a:moveTo>
                    <a:pt x="324" y="0"/>
                  </a:moveTo>
                  <a:cubicBezTo>
                    <a:pt x="244" y="0"/>
                    <a:pt x="164" y="38"/>
                    <a:pt x="101" y="101"/>
                  </a:cubicBezTo>
                  <a:cubicBezTo>
                    <a:pt x="20" y="182"/>
                    <a:pt x="0" y="324"/>
                    <a:pt x="10" y="445"/>
                  </a:cubicBezTo>
                  <a:cubicBezTo>
                    <a:pt x="30" y="748"/>
                    <a:pt x="202" y="1022"/>
                    <a:pt x="374" y="1274"/>
                  </a:cubicBezTo>
                  <a:cubicBezTo>
                    <a:pt x="627" y="1092"/>
                    <a:pt x="870" y="910"/>
                    <a:pt x="1122" y="718"/>
                  </a:cubicBezTo>
                  <a:cubicBezTo>
                    <a:pt x="1214" y="658"/>
                    <a:pt x="1305" y="577"/>
                    <a:pt x="1335" y="476"/>
                  </a:cubicBezTo>
                  <a:cubicBezTo>
                    <a:pt x="1356" y="364"/>
                    <a:pt x="1295" y="253"/>
                    <a:pt x="1203" y="192"/>
                  </a:cubicBezTo>
                  <a:cubicBezTo>
                    <a:pt x="1153" y="161"/>
                    <a:pt x="1086" y="145"/>
                    <a:pt x="1019" y="145"/>
                  </a:cubicBezTo>
                  <a:cubicBezTo>
                    <a:pt x="979" y="145"/>
                    <a:pt x="938" y="151"/>
                    <a:pt x="900" y="162"/>
                  </a:cubicBezTo>
                  <a:cubicBezTo>
                    <a:pt x="819" y="182"/>
                    <a:pt x="738" y="233"/>
                    <a:pt x="677" y="283"/>
                  </a:cubicBezTo>
                  <a:cubicBezTo>
                    <a:pt x="646" y="309"/>
                    <a:pt x="630" y="334"/>
                    <a:pt x="620" y="334"/>
                  </a:cubicBezTo>
                  <a:cubicBezTo>
                    <a:pt x="614" y="334"/>
                    <a:pt x="611" y="326"/>
                    <a:pt x="607" y="303"/>
                  </a:cubicBezTo>
                  <a:cubicBezTo>
                    <a:pt x="587" y="243"/>
                    <a:pt x="607" y="192"/>
                    <a:pt x="576" y="141"/>
                  </a:cubicBezTo>
                  <a:cubicBezTo>
                    <a:pt x="536" y="81"/>
                    <a:pt x="465" y="31"/>
                    <a:pt x="394" y="10"/>
                  </a:cubicBezTo>
                  <a:cubicBezTo>
                    <a:pt x="371" y="3"/>
                    <a:pt x="348" y="0"/>
                    <a:pt x="324" y="0"/>
                  </a:cubicBezTo>
                  <a:close/>
                </a:path>
              </a:pathLst>
            </a:custGeom>
            <a:solidFill>
              <a:srgbClr val="839D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987" name="Google Shape;987;p43"/>
          <p:cNvGrpSpPr/>
          <p:nvPr/>
        </p:nvGrpSpPr>
        <p:grpSpPr>
          <a:xfrm>
            <a:off x="3990200" y="3602474"/>
            <a:ext cx="1235103" cy="1258989"/>
            <a:chOff x="1856136" y="1549944"/>
            <a:chExt cx="306652" cy="312583"/>
          </a:xfrm>
        </p:grpSpPr>
        <p:sp>
          <p:nvSpPr>
            <p:cNvPr id="988" name="Google Shape;988;p43"/>
            <p:cNvSpPr/>
            <p:nvPr/>
          </p:nvSpPr>
          <p:spPr>
            <a:xfrm>
              <a:off x="1856136" y="1549944"/>
              <a:ext cx="306652" cy="312583"/>
            </a:xfrm>
            <a:custGeom>
              <a:avLst/>
              <a:gdLst/>
              <a:ahLst/>
              <a:cxnLst/>
              <a:rect l="l" t="t" r="r" b="b"/>
              <a:pathLst>
                <a:path w="9773" h="9962" extrusionOk="0">
                  <a:moveTo>
                    <a:pt x="7598" y="3649"/>
                  </a:moveTo>
                  <a:lnTo>
                    <a:pt x="6931" y="4206"/>
                  </a:lnTo>
                  <a:cubicBezTo>
                    <a:pt x="6951" y="4155"/>
                    <a:pt x="6971" y="4105"/>
                    <a:pt x="6981" y="4054"/>
                  </a:cubicBezTo>
                  <a:cubicBezTo>
                    <a:pt x="7062" y="3943"/>
                    <a:pt x="7143" y="3862"/>
                    <a:pt x="7244" y="3801"/>
                  </a:cubicBezTo>
                  <a:cubicBezTo>
                    <a:pt x="7355" y="3720"/>
                    <a:pt x="7477" y="3680"/>
                    <a:pt x="7598" y="3649"/>
                  </a:cubicBezTo>
                  <a:close/>
                  <a:moveTo>
                    <a:pt x="5039" y="4246"/>
                  </a:moveTo>
                  <a:lnTo>
                    <a:pt x="4827" y="4853"/>
                  </a:lnTo>
                  <a:lnTo>
                    <a:pt x="4614" y="4287"/>
                  </a:lnTo>
                  <a:cubicBezTo>
                    <a:pt x="4654" y="4276"/>
                    <a:pt x="4685" y="4267"/>
                    <a:pt x="4715" y="4267"/>
                  </a:cubicBezTo>
                  <a:cubicBezTo>
                    <a:pt x="4827" y="4256"/>
                    <a:pt x="4928" y="4246"/>
                    <a:pt x="5039" y="4246"/>
                  </a:cubicBezTo>
                  <a:close/>
                  <a:moveTo>
                    <a:pt x="5002" y="0"/>
                  </a:moveTo>
                  <a:cubicBezTo>
                    <a:pt x="4913" y="0"/>
                    <a:pt x="4824" y="3"/>
                    <a:pt x="4735" y="8"/>
                  </a:cubicBezTo>
                  <a:cubicBezTo>
                    <a:pt x="4179" y="38"/>
                    <a:pt x="3633" y="160"/>
                    <a:pt x="3117" y="382"/>
                  </a:cubicBezTo>
                  <a:cubicBezTo>
                    <a:pt x="2611" y="594"/>
                    <a:pt x="2145" y="878"/>
                    <a:pt x="1731" y="1242"/>
                  </a:cubicBezTo>
                  <a:cubicBezTo>
                    <a:pt x="1316" y="1616"/>
                    <a:pt x="962" y="2041"/>
                    <a:pt x="679" y="2516"/>
                  </a:cubicBezTo>
                  <a:cubicBezTo>
                    <a:pt x="426" y="2952"/>
                    <a:pt x="234" y="3427"/>
                    <a:pt x="122" y="3923"/>
                  </a:cubicBezTo>
                  <a:lnTo>
                    <a:pt x="113" y="3923"/>
                  </a:lnTo>
                  <a:cubicBezTo>
                    <a:pt x="21" y="4074"/>
                    <a:pt x="1" y="4246"/>
                    <a:pt x="41" y="4418"/>
                  </a:cubicBezTo>
                  <a:cubicBezTo>
                    <a:pt x="82" y="4590"/>
                    <a:pt x="183" y="4732"/>
                    <a:pt x="335" y="4823"/>
                  </a:cubicBezTo>
                  <a:lnTo>
                    <a:pt x="2631" y="6209"/>
                  </a:lnTo>
                  <a:lnTo>
                    <a:pt x="2257" y="6259"/>
                  </a:lnTo>
                  <a:cubicBezTo>
                    <a:pt x="1943" y="6300"/>
                    <a:pt x="1711" y="6563"/>
                    <a:pt x="1721" y="6877"/>
                  </a:cubicBezTo>
                  <a:lnTo>
                    <a:pt x="1781" y="9365"/>
                  </a:lnTo>
                  <a:cubicBezTo>
                    <a:pt x="1792" y="9537"/>
                    <a:pt x="1862" y="9698"/>
                    <a:pt x="1984" y="9810"/>
                  </a:cubicBezTo>
                  <a:cubicBezTo>
                    <a:pt x="2105" y="9911"/>
                    <a:pt x="2247" y="9961"/>
                    <a:pt x="2399" y="9961"/>
                  </a:cubicBezTo>
                  <a:lnTo>
                    <a:pt x="2449" y="9961"/>
                  </a:lnTo>
                  <a:lnTo>
                    <a:pt x="4411" y="9770"/>
                  </a:lnTo>
                  <a:cubicBezTo>
                    <a:pt x="4462" y="9790"/>
                    <a:pt x="4523" y="9790"/>
                    <a:pt x="4573" y="9790"/>
                  </a:cubicBezTo>
                  <a:lnTo>
                    <a:pt x="4624" y="9790"/>
                  </a:lnTo>
                  <a:cubicBezTo>
                    <a:pt x="4705" y="9790"/>
                    <a:pt x="4776" y="9770"/>
                    <a:pt x="4847" y="9729"/>
                  </a:cubicBezTo>
                  <a:lnTo>
                    <a:pt x="8347" y="9395"/>
                  </a:lnTo>
                  <a:cubicBezTo>
                    <a:pt x="8509" y="9385"/>
                    <a:pt x="8660" y="9304"/>
                    <a:pt x="8761" y="9172"/>
                  </a:cubicBezTo>
                  <a:cubicBezTo>
                    <a:pt x="8862" y="9041"/>
                    <a:pt x="8913" y="8879"/>
                    <a:pt x="8893" y="8718"/>
                  </a:cubicBezTo>
                  <a:lnTo>
                    <a:pt x="8559" y="6027"/>
                  </a:lnTo>
                  <a:cubicBezTo>
                    <a:pt x="8539" y="5865"/>
                    <a:pt x="8448" y="5713"/>
                    <a:pt x="8327" y="5622"/>
                  </a:cubicBezTo>
                  <a:cubicBezTo>
                    <a:pt x="8220" y="5541"/>
                    <a:pt x="8095" y="5492"/>
                    <a:pt x="7966" y="5492"/>
                  </a:cubicBezTo>
                  <a:cubicBezTo>
                    <a:pt x="7934" y="5492"/>
                    <a:pt x="7903" y="5495"/>
                    <a:pt x="7871" y="5501"/>
                  </a:cubicBezTo>
                  <a:lnTo>
                    <a:pt x="7315" y="5571"/>
                  </a:lnTo>
                  <a:lnTo>
                    <a:pt x="9460" y="3791"/>
                  </a:lnTo>
                  <a:cubicBezTo>
                    <a:pt x="9732" y="3568"/>
                    <a:pt x="9773" y="3154"/>
                    <a:pt x="9550" y="2880"/>
                  </a:cubicBezTo>
                  <a:cubicBezTo>
                    <a:pt x="9530" y="2860"/>
                    <a:pt x="9520" y="2850"/>
                    <a:pt x="9510" y="2830"/>
                  </a:cubicBezTo>
                  <a:cubicBezTo>
                    <a:pt x="9439" y="2689"/>
                    <a:pt x="9358" y="2547"/>
                    <a:pt x="9267" y="2405"/>
                  </a:cubicBezTo>
                  <a:lnTo>
                    <a:pt x="9267" y="2395"/>
                  </a:lnTo>
                  <a:cubicBezTo>
                    <a:pt x="8781" y="1637"/>
                    <a:pt x="8114" y="1009"/>
                    <a:pt x="7325" y="585"/>
                  </a:cubicBezTo>
                  <a:cubicBezTo>
                    <a:pt x="6606" y="202"/>
                    <a:pt x="5804" y="0"/>
                    <a:pt x="500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89" name="Google Shape;989;p43"/>
            <p:cNvSpPr/>
            <p:nvPr/>
          </p:nvSpPr>
          <p:spPr>
            <a:xfrm>
              <a:off x="1877096" y="1608557"/>
              <a:ext cx="262849" cy="78444"/>
            </a:xfrm>
            <a:custGeom>
              <a:avLst/>
              <a:gdLst/>
              <a:ahLst/>
              <a:cxnLst/>
              <a:rect l="l" t="t" r="r" b="b"/>
              <a:pathLst>
                <a:path w="8377" h="2500" extrusionOk="0">
                  <a:moveTo>
                    <a:pt x="6717" y="1"/>
                  </a:moveTo>
                  <a:lnTo>
                    <a:pt x="861" y="740"/>
                  </a:lnTo>
                  <a:cubicBezTo>
                    <a:pt x="578" y="1286"/>
                    <a:pt x="284" y="1842"/>
                    <a:pt x="1" y="2399"/>
                  </a:cubicBezTo>
                  <a:cubicBezTo>
                    <a:pt x="179" y="2309"/>
                    <a:pt x="586" y="2129"/>
                    <a:pt x="1111" y="2129"/>
                  </a:cubicBezTo>
                  <a:cubicBezTo>
                    <a:pt x="1240" y="2129"/>
                    <a:pt x="1376" y="2140"/>
                    <a:pt x="1518" y="2166"/>
                  </a:cubicBezTo>
                  <a:cubicBezTo>
                    <a:pt x="1902" y="2237"/>
                    <a:pt x="2196" y="2378"/>
                    <a:pt x="2378" y="2500"/>
                  </a:cubicBezTo>
                  <a:cubicBezTo>
                    <a:pt x="2590" y="2318"/>
                    <a:pt x="3136" y="1903"/>
                    <a:pt x="3966" y="1792"/>
                  </a:cubicBezTo>
                  <a:cubicBezTo>
                    <a:pt x="4110" y="1772"/>
                    <a:pt x="4249" y="1764"/>
                    <a:pt x="4380" y="1764"/>
                  </a:cubicBezTo>
                  <a:cubicBezTo>
                    <a:pt x="5002" y="1764"/>
                    <a:pt x="5467" y="1953"/>
                    <a:pt x="5676" y="2044"/>
                  </a:cubicBezTo>
                  <a:cubicBezTo>
                    <a:pt x="5787" y="1852"/>
                    <a:pt x="5959" y="1610"/>
                    <a:pt x="6242" y="1417"/>
                  </a:cubicBezTo>
                  <a:cubicBezTo>
                    <a:pt x="6552" y="1210"/>
                    <a:pt x="6891" y="1141"/>
                    <a:pt x="7205" y="1141"/>
                  </a:cubicBezTo>
                  <a:cubicBezTo>
                    <a:pt x="7813" y="1141"/>
                    <a:pt x="8330" y="1401"/>
                    <a:pt x="8376" y="1428"/>
                  </a:cubicBezTo>
                  <a:lnTo>
                    <a:pt x="8083" y="861"/>
                  </a:lnTo>
                  <a:lnTo>
                    <a:pt x="6717" y="1"/>
                  </a:lnTo>
                  <a:close/>
                </a:path>
              </a:pathLst>
            </a:custGeom>
            <a:solidFill>
              <a:srgbClr val="C64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90" name="Google Shape;990;p43"/>
            <p:cNvSpPr/>
            <p:nvPr/>
          </p:nvSpPr>
          <p:spPr>
            <a:xfrm>
              <a:off x="1877096" y="1569053"/>
              <a:ext cx="262849" cy="114779"/>
            </a:xfrm>
            <a:custGeom>
              <a:avLst/>
              <a:gdLst/>
              <a:ahLst/>
              <a:cxnLst/>
              <a:rect l="l" t="t" r="r" b="b"/>
              <a:pathLst>
                <a:path w="8377" h="3658" extrusionOk="0">
                  <a:moveTo>
                    <a:pt x="4313" y="0"/>
                  </a:moveTo>
                  <a:cubicBezTo>
                    <a:pt x="4241" y="0"/>
                    <a:pt x="4170" y="2"/>
                    <a:pt x="4098" y="6"/>
                  </a:cubicBezTo>
                  <a:cubicBezTo>
                    <a:pt x="2105" y="117"/>
                    <a:pt x="396" y="1614"/>
                    <a:pt x="1" y="3658"/>
                  </a:cubicBezTo>
                  <a:cubicBezTo>
                    <a:pt x="92" y="3465"/>
                    <a:pt x="476" y="2767"/>
                    <a:pt x="1326" y="2433"/>
                  </a:cubicBezTo>
                  <a:cubicBezTo>
                    <a:pt x="1667" y="2298"/>
                    <a:pt x="1987" y="2259"/>
                    <a:pt x="2247" y="2259"/>
                  </a:cubicBezTo>
                  <a:cubicBezTo>
                    <a:pt x="2474" y="2259"/>
                    <a:pt x="2654" y="2289"/>
                    <a:pt x="2763" y="2312"/>
                  </a:cubicBezTo>
                  <a:cubicBezTo>
                    <a:pt x="2853" y="2201"/>
                    <a:pt x="3339" y="1655"/>
                    <a:pt x="4168" y="1574"/>
                  </a:cubicBezTo>
                  <a:cubicBezTo>
                    <a:pt x="4233" y="1568"/>
                    <a:pt x="4296" y="1565"/>
                    <a:pt x="4357" y="1565"/>
                  </a:cubicBezTo>
                  <a:cubicBezTo>
                    <a:pt x="5044" y="1565"/>
                    <a:pt x="5514" y="1906"/>
                    <a:pt x="5635" y="1999"/>
                  </a:cubicBezTo>
                  <a:cubicBezTo>
                    <a:pt x="5805" y="1914"/>
                    <a:pt x="6144" y="1780"/>
                    <a:pt x="6588" y="1780"/>
                  </a:cubicBezTo>
                  <a:cubicBezTo>
                    <a:pt x="6674" y="1780"/>
                    <a:pt x="6765" y="1785"/>
                    <a:pt x="6859" y="1796"/>
                  </a:cubicBezTo>
                  <a:cubicBezTo>
                    <a:pt x="7760" y="1907"/>
                    <a:pt x="8275" y="2545"/>
                    <a:pt x="8376" y="2687"/>
                  </a:cubicBezTo>
                  <a:cubicBezTo>
                    <a:pt x="7648" y="1044"/>
                    <a:pt x="6042" y="0"/>
                    <a:pt x="4313" y="0"/>
                  </a:cubicBezTo>
                  <a:close/>
                </a:path>
              </a:pathLst>
            </a:custGeom>
            <a:solidFill>
              <a:srgbClr val="E65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91" name="Google Shape;991;p43"/>
            <p:cNvSpPr/>
            <p:nvPr/>
          </p:nvSpPr>
          <p:spPr>
            <a:xfrm>
              <a:off x="1875841" y="1652141"/>
              <a:ext cx="265705" cy="111673"/>
            </a:xfrm>
            <a:custGeom>
              <a:avLst/>
              <a:gdLst/>
              <a:ahLst/>
              <a:cxnLst/>
              <a:rect l="l" t="t" r="r" b="b"/>
              <a:pathLst>
                <a:path w="8468" h="3559" extrusionOk="0">
                  <a:moveTo>
                    <a:pt x="8422" y="1"/>
                  </a:moveTo>
                  <a:cubicBezTo>
                    <a:pt x="8412" y="1"/>
                    <a:pt x="8401" y="3"/>
                    <a:pt x="8396" y="8"/>
                  </a:cubicBezTo>
                  <a:lnTo>
                    <a:pt x="4199" y="3478"/>
                  </a:lnTo>
                  <a:lnTo>
                    <a:pt x="61" y="969"/>
                  </a:lnTo>
                  <a:cubicBezTo>
                    <a:pt x="55" y="966"/>
                    <a:pt x="50" y="965"/>
                    <a:pt x="45" y="965"/>
                  </a:cubicBezTo>
                  <a:cubicBezTo>
                    <a:pt x="30" y="965"/>
                    <a:pt x="18" y="975"/>
                    <a:pt x="11" y="989"/>
                  </a:cubicBezTo>
                  <a:cubicBezTo>
                    <a:pt x="0" y="999"/>
                    <a:pt x="0" y="1030"/>
                    <a:pt x="20" y="1040"/>
                  </a:cubicBezTo>
                  <a:lnTo>
                    <a:pt x="4188" y="3559"/>
                  </a:lnTo>
                  <a:lnTo>
                    <a:pt x="4208" y="3559"/>
                  </a:lnTo>
                  <a:cubicBezTo>
                    <a:pt x="4208" y="3559"/>
                    <a:pt x="4219" y="3559"/>
                    <a:pt x="4228" y="3548"/>
                  </a:cubicBezTo>
                  <a:lnTo>
                    <a:pt x="8447" y="69"/>
                  </a:lnTo>
                  <a:cubicBezTo>
                    <a:pt x="8457" y="48"/>
                    <a:pt x="8467" y="28"/>
                    <a:pt x="8447" y="8"/>
                  </a:cubicBezTo>
                  <a:cubicBezTo>
                    <a:pt x="8442" y="3"/>
                    <a:pt x="8432" y="1"/>
                    <a:pt x="8422" y="1"/>
                  </a:cubicBezTo>
                  <a:close/>
                </a:path>
              </a:pathLst>
            </a:custGeom>
            <a:solidFill>
              <a:srgbClr val="343B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92" name="Google Shape;992;p43"/>
            <p:cNvSpPr/>
            <p:nvPr/>
          </p:nvSpPr>
          <p:spPr>
            <a:xfrm>
              <a:off x="1962506" y="1630365"/>
              <a:ext cx="92689" cy="133449"/>
            </a:xfrm>
            <a:custGeom>
              <a:avLst/>
              <a:gdLst/>
              <a:ahLst/>
              <a:cxnLst/>
              <a:rect l="l" t="t" r="r" b="b"/>
              <a:pathLst>
                <a:path w="2954" h="4253" extrusionOk="0">
                  <a:moveTo>
                    <a:pt x="2907" y="0"/>
                  </a:moveTo>
                  <a:cubicBezTo>
                    <a:pt x="2893" y="0"/>
                    <a:pt x="2880" y="10"/>
                    <a:pt x="2873" y="24"/>
                  </a:cubicBezTo>
                  <a:lnTo>
                    <a:pt x="1446" y="4101"/>
                  </a:lnTo>
                  <a:lnTo>
                    <a:pt x="81" y="348"/>
                  </a:lnTo>
                  <a:cubicBezTo>
                    <a:pt x="71" y="328"/>
                    <a:pt x="50" y="317"/>
                    <a:pt x="30" y="317"/>
                  </a:cubicBezTo>
                  <a:cubicBezTo>
                    <a:pt x="10" y="328"/>
                    <a:pt x="0" y="348"/>
                    <a:pt x="10" y="368"/>
                  </a:cubicBezTo>
                  <a:lnTo>
                    <a:pt x="1406" y="4233"/>
                  </a:lnTo>
                  <a:cubicBezTo>
                    <a:pt x="1416" y="4242"/>
                    <a:pt x="1426" y="4253"/>
                    <a:pt x="1446" y="4253"/>
                  </a:cubicBezTo>
                  <a:cubicBezTo>
                    <a:pt x="1457" y="4253"/>
                    <a:pt x="1477" y="4242"/>
                    <a:pt x="1477" y="4233"/>
                  </a:cubicBezTo>
                  <a:lnTo>
                    <a:pt x="2943" y="54"/>
                  </a:lnTo>
                  <a:cubicBezTo>
                    <a:pt x="2954" y="34"/>
                    <a:pt x="2943" y="14"/>
                    <a:pt x="2923" y="4"/>
                  </a:cubicBezTo>
                  <a:cubicBezTo>
                    <a:pt x="2918" y="1"/>
                    <a:pt x="2912" y="0"/>
                    <a:pt x="2907" y="0"/>
                  </a:cubicBezTo>
                  <a:close/>
                </a:path>
              </a:pathLst>
            </a:custGeom>
            <a:solidFill>
              <a:srgbClr val="343B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93" name="Google Shape;993;p43"/>
            <p:cNvSpPr/>
            <p:nvPr/>
          </p:nvSpPr>
          <p:spPr>
            <a:xfrm>
              <a:off x="1950112" y="1671532"/>
              <a:ext cx="106683" cy="92281"/>
            </a:xfrm>
            <a:custGeom>
              <a:avLst/>
              <a:gdLst/>
              <a:ahLst/>
              <a:cxnLst/>
              <a:rect l="l" t="t" r="r" b="b"/>
              <a:pathLst>
                <a:path w="3400" h="2941" extrusionOk="0">
                  <a:moveTo>
                    <a:pt x="3344" y="0"/>
                  </a:moveTo>
                  <a:cubicBezTo>
                    <a:pt x="3334" y="0"/>
                    <a:pt x="3324" y="5"/>
                    <a:pt x="3318" y="17"/>
                  </a:cubicBezTo>
                  <a:lnTo>
                    <a:pt x="1832" y="2829"/>
                  </a:lnTo>
                  <a:lnTo>
                    <a:pt x="81" y="473"/>
                  </a:lnTo>
                  <a:cubicBezTo>
                    <a:pt x="69" y="461"/>
                    <a:pt x="57" y="456"/>
                    <a:pt x="45" y="456"/>
                  </a:cubicBezTo>
                  <a:cubicBezTo>
                    <a:pt x="37" y="456"/>
                    <a:pt x="29" y="458"/>
                    <a:pt x="20" y="462"/>
                  </a:cubicBezTo>
                  <a:cubicBezTo>
                    <a:pt x="11" y="473"/>
                    <a:pt x="0" y="503"/>
                    <a:pt x="20" y="513"/>
                  </a:cubicBezTo>
                  <a:lnTo>
                    <a:pt x="1811" y="2930"/>
                  </a:lnTo>
                  <a:cubicBezTo>
                    <a:pt x="1811" y="2941"/>
                    <a:pt x="1821" y="2941"/>
                    <a:pt x="1841" y="2941"/>
                  </a:cubicBezTo>
                  <a:cubicBezTo>
                    <a:pt x="1852" y="2941"/>
                    <a:pt x="1861" y="2930"/>
                    <a:pt x="1872" y="2921"/>
                  </a:cubicBezTo>
                  <a:lnTo>
                    <a:pt x="3389" y="57"/>
                  </a:lnTo>
                  <a:cubicBezTo>
                    <a:pt x="3399" y="37"/>
                    <a:pt x="3389" y="17"/>
                    <a:pt x="3369" y="7"/>
                  </a:cubicBezTo>
                  <a:cubicBezTo>
                    <a:pt x="3361" y="3"/>
                    <a:pt x="3352" y="0"/>
                    <a:pt x="3344" y="0"/>
                  </a:cubicBezTo>
                  <a:close/>
                </a:path>
              </a:pathLst>
            </a:custGeom>
            <a:solidFill>
              <a:srgbClr val="343B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94" name="Google Shape;994;p43"/>
            <p:cNvSpPr/>
            <p:nvPr/>
          </p:nvSpPr>
          <p:spPr>
            <a:xfrm>
              <a:off x="1929497" y="1741567"/>
              <a:ext cx="186665" cy="101914"/>
            </a:xfrm>
            <a:custGeom>
              <a:avLst/>
              <a:gdLst/>
              <a:ahLst/>
              <a:cxnLst/>
              <a:rect l="l" t="t" r="r" b="b"/>
              <a:pathLst>
                <a:path w="5949" h="3248" extrusionOk="0">
                  <a:moveTo>
                    <a:pt x="5614" y="1"/>
                  </a:moveTo>
                  <a:lnTo>
                    <a:pt x="0" y="759"/>
                  </a:lnTo>
                  <a:lnTo>
                    <a:pt x="61" y="3247"/>
                  </a:lnTo>
                  <a:lnTo>
                    <a:pt x="5948" y="2681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95" name="Google Shape;995;p43"/>
            <p:cNvSpPr/>
            <p:nvPr/>
          </p:nvSpPr>
          <p:spPr>
            <a:xfrm>
              <a:off x="1929497" y="1756189"/>
              <a:ext cx="70160" cy="87292"/>
            </a:xfrm>
            <a:custGeom>
              <a:avLst/>
              <a:gdLst/>
              <a:ahLst/>
              <a:cxnLst/>
              <a:rect l="l" t="t" r="r" b="b"/>
              <a:pathLst>
                <a:path w="2236" h="2782" extrusionOk="0">
                  <a:moveTo>
                    <a:pt x="2124" y="0"/>
                  </a:moveTo>
                  <a:lnTo>
                    <a:pt x="0" y="293"/>
                  </a:lnTo>
                  <a:lnTo>
                    <a:pt x="61" y="2781"/>
                  </a:lnTo>
                  <a:lnTo>
                    <a:pt x="2235" y="2569"/>
                  </a:lnTo>
                  <a:lnTo>
                    <a:pt x="212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96" name="Google Shape;996;p43"/>
            <p:cNvSpPr/>
            <p:nvPr/>
          </p:nvSpPr>
          <p:spPr>
            <a:xfrm>
              <a:off x="1994856" y="1754902"/>
              <a:ext cx="6056" cy="83182"/>
            </a:xfrm>
            <a:custGeom>
              <a:avLst/>
              <a:gdLst/>
              <a:ahLst/>
              <a:cxnLst/>
              <a:rect l="l" t="t" r="r" b="b"/>
              <a:pathLst>
                <a:path w="193" h="2651" extrusionOk="0">
                  <a:moveTo>
                    <a:pt x="31" y="1"/>
                  </a:moveTo>
                  <a:cubicBezTo>
                    <a:pt x="11" y="10"/>
                    <a:pt x="1" y="21"/>
                    <a:pt x="1" y="41"/>
                  </a:cubicBezTo>
                  <a:lnTo>
                    <a:pt x="112" y="2610"/>
                  </a:lnTo>
                  <a:cubicBezTo>
                    <a:pt x="112" y="2631"/>
                    <a:pt x="132" y="2651"/>
                    <a:pt x="152" y="2651"/>
                  </a:cubicBezTo>
                  <a:cubicBezTo>
                    <a:pt x="172" y="2651"/>
                    <a:pt x="193" y="2631"/>
                    <a:pt x="193" y="2610"/>
                  </a:cubicBezTo>
                  <a:lnTo>
                    <a:pt x="71" y="41"/>
                  </a:lnTo>
                  <a:cubicBezTo>
                    <a:pt x="71" y="21"/>
                    <a:pt x="62" y="1"/>
                    <a:pt x="3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97" name="Google Shape;997;p43"/>
            <p:cNvSpPr/>
            <p:nvPr/>
          </p:nvSpPr>
          <p:spPr>
            <a:xfrm>
              <a:off x="2024382" y="1755624"/>
              <a:ext cx="73361" cy="69062"/>
            </a:xfrm>
            <a:custGeom>
              <a:avLst/>
              <a:gdLst/>
              <a:ahLst/>
              <a:cxnLst/>
              <a:rect l="l" t="t" r="r" b="b"/>
              <a:pathLst>
                <a:path w="2338" h="2201" extrusionOk="0">
                  <a:moveTo>
                    <a:pt x="1172" y="0"/>
                  </a:moveTo>
                  <a:cubicBezTo>
                    <a:pt x="1129" y="0"/>
                    <a:pt x="1086" y="3"/>
                    <a:pt x="1043" y="8"/>
                  </a:cubicBezTo>
                  <a:cubicBezTo>
                    <a:pt x="436" y="79"/>
                    <a:pt x="0" y="625"/>
                    <a:pt x="71" y="1232"/>
                  </a:cubicBezTo>
                  <a:cubicBezTo>
                    <a:pt x="137" y="1794"/>
                    <a:pt x="610" y="2200"/>
                    <a:pt x="1162" y="2200"/>
                  </a:cubicBezTo>
                  <a:cubicBezTo>
                    <a:pt x="1206" y="2200"/>
                    <a:pt x="1250" y="2198"/>
                    <a:pt x="1295" y="2193"/>
                  </a:cubicBezTo>
                  <a:cubicBezTo>
                    <a:pt x="1902" y="2122"/>
                    <a:pt x="2337" y="1576"/>
                    <a:pt x="2266" y="979"/>
                  </a:cubicBezTo>
                  <a:cubicBezTo>
                    <a:pt x="2201" y="415"/>
                    <a:pt x="1725" y="0"/>
                    <a:pt x="1172" y="0"/>
                  </a:cubicBezTo>
                  <a:close/>
                </a:path>
              </a:pathLst>
            </a:custGeom>
            <a:solidFill>
              <a:srgbClr val="F9EA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98" name="Google Shape;998;p43"/>
            <p:cNvSpPr/>
            <p:nvPr/>
          </p:nvSpPr>
          <p:spPr>
            <a:xfrm>
              <a:off x="2039318" y="1767579"/>
              <a:ext cx="40006" cy="42265"/>
            </a:xfrm>
            <a:custGeom>
              <a:avLst/>
              <a:gdLst/>
              <a:ahLst/>
              <a:cxnLst/>
              <a:rect l="l" t="t" r="r" b="b"/>
              <a:pathLst>
                <a:path w="1275" h="1347" extrusionOk="0">
                  <a:moveTo>
                    <a:pt x="982" y="0"/>
                  </a:moveTo>
                  <a:cubicBezTo>
                    <a:pt x="936" y="0"/>
                    <a:pt x="891" y="11"/>
                    <a:pt x="850" y="31"/>
                  </a:cubicBezTo>
                  <a:cubicBezTo>
                    <a:pt x="728" y="72"/>
                    <a:pt x="688" y="183"/>
                    <a:pt x="607" y="264"/>
                  </a:cubicBezTo>
                  <a:cubicBezTo>
                    <a:pt x="544" y="156"/>
                    <a:pt x="553" y="24"/>
                    <a:pt x="414" y="24"/>
                  </a:cubicBezTo>
                  <a:cubicBezTo>
                    <a:pt x="396" y="24"/>
                    <a:pt x="376" y="27"/>
                    <a:pt x="354" y="31"/>
                  </a:cubicBezTo>
                  <a:cubicBezTo>
                    <a:pt x="263" y="42"/>
                    <a:pt x="182" y="112"/>
                    <a:pt x="131" y="193"/>
                  </a:cubicBezTo>
                  <a:cubicBezTo>
                    <a:pt x="0" y="395"/>
                    <a:pt x="50" y="669"/>
                    <a:pt x="172" y="871"/>
                  </a:cubicBezTo>
                  <a:cubicBezTo>
                    <a:pt x="304" y="1073"/>
                    <a:pt x="506" y="1215"/>
                    <a:pt x="698" y="1346"/>
                  </a:cubicBezTo>
                  <a:cubicBezTo>
                    <a:pt x="890" y="1144"/>
                    <a:pt x="1052" y="901"/>
                    <a:pt x="1174" y="649"/>
                  </a:cubicBezTo>
                  <a:cubicBezTo>
                    <a:pt x="1214" y="557"/>
                    <a:pt x="1254" y="456"/>
                    <a:pt x="1264" y="355"/>
                  </a:cubicBezTo>
                  <a:cubicBezTo>
                    <a:pt x="1275" y="254"/>
                    <a:pt x="1244" y="143"/>
                    <a:pt x="1163" y="72"/>
                  </a:cubicBezTo>
                  <a:cubicBezTo>
                    <a:pt x="1115" y="23"/>
                    <a:pt x="1049" y="0"/>
                    <a:pt x="98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54" name="Google Shape;446;p36"/>
          <p:cNvGrpSpPr/>
          <p:nvPr/>
        </p:nvGrpSpPr>
        <p:grpSpPr>
          <a:xfrm>
            <a:off x="13077" y="2263880"/>
            <a:ext cx="3406796" cy="2943217"/>
            <a:chOff x="4643575" y="1869575"/>
            <a:chExt cx="861525" cy="641350"/>
          </a:xfrm>
        </p:grpSpPr>
        <p:sp>
          <p:nvSpPr>
            <p:cNvPr id="55" name="Google Shape;447;p36"/>
            <p:cNvSpPr/>
            <p:nvPr/>
          </p:nvSpPr>
          <p:spPr>
            <a:xfrm>
              <a:off x="4643575" y="1869575"/>
              <a:ext cx="861525" cy="641350"/>
            </a:xfrm>
            <a:custGeom>
              <a:avLst/>
              <a:gdLst/>
              <a:ahLst/>
              <a:cxnLst/>
              <a:rect l="l" t="t" r="r" b="b"/>
              <a:pathLst>
                <a:path w="34461" h="25654" extrusionOk="0">
                  <a:moveTo>
                    <a:pt x="21343" y="12970"/>
                  </a:moveTo>
                  <a:cubicBezTo>
                    <a:pt x="21417" y="13001"/>
                    <a:pt x="21513" y="13033"/>
                    <a:pt x="21640" y="13044"/>
                  </a:cubicBezTo>
                  <a:cubicBezTo>
                    <a:pt x="21608" y="13171"/>
                    <a:pt x="21576" y="13287"/>
                    <a:pt x="21544" y="13404"/>
                  </a:cubicBezTo>
                  <a:cubicBezTo>
                    <a:pt x="21227" y="14516"/>
                    <a:pt x="21153" y="16643"/>
                    <a:pt x="21205" y="17744"/>
                  </a:cubicBezTo>
                  <a:cubicBezTo>
                    <a:pt x="21216" y="17882"/>
                    <a:pt x="21238" y="18019"/>
                    <a:pt x="21269" y="18146"/>
                  </a:cubicBezTo>
                  <a:cubicBezTo>
                    <a:pt x="21248" y="18200"/>
                    <a:pt x="21248" y="18252"/>
                    <a:pt x="21238" y="18316"/>
                  </a:cubicBezTo>
                  <a:cubicBezTo>
                    <a:pt x="21216" y="18708"/>
                    <a:pt x="21174" y="19205"/>
                    <a:pt x="21121" y="19756"/>
                  </a:cubicBezTo>
                  <a:cubicBezTo>
                    <a:pt x="20899" y="19343"/>
                    <a:pt x="20591" y="19026"/>
                    <a:pt x="20200" y="18814"/>
                  </a:cubicBezTo>
                  <a:lnTo>
                    <a:pt x="20422" y="13182"/>
                  </a:lnTo>
                  <a:cubicBezTo>
                    <a:pt x="20443" y="13171"/>
                    <a:pt x="20454" y="13171"/>
                    <a:pt x="20464" y="13160"/>
                  </a:cubicBezTo>
                  <a:cubicBezTo>
                    <a:pt x="20602" y="13107"/>
                    <a:pt x="20718" y="13044"/>
                    <a:pt x="20814" y="12980"/>
                  </a:cubicBezTo>
                  <a:cubicBezTo>
                    <a:pt x="20889" y="12999"/>
                    <a:pt x="20968" y="13007"/>
                    <a:pt x="21047" y="13007"/>
                  </a:cubicBezTo>
                  <a:cubicBezTo>
                    <a:pt x="21147" y="13007"/>
                    <a:pt x="21249" y="12994"/>
                    <a:pt x="21343" y="12970"/>
                  </a:cubicBezTo>
                  <a:close/>
                  <a:moveTo>
                    <a:pt x="15542" y="12970"/>
                  </a:moveTo>
                  <a:cubicBezTo>
                    <a:pt x="16685" y="13224"/>
                    <a:pt x="18104" y="13330"/>
                    <a:pt x="18443" y="13351"/>
                  </a:cubicBezTo>
                  <a:cubicBezTo>
                    <a:pt x="18495" y="13372"/>
                    <a:pt x="18580" y="13393"/>
                    <a:pt x="18686" y="13415"/>
                  </a:cubicBezTo>
                  <a:lnTo>
                    <a:pt x="18612" y="18591"/>
                  </a:lnTo>
                  <a:cubicBezTo>
                    <a:pt x="18083" y="18676"/>
                    <a:pt x="17701" y="18941"/>
                    <a:pt x="17458" y="19163"/>
                  </a:cubicBezTo>
                  <a:cubicBezTo>
                    <a:pt x="17320" y="19290"/>
                    <a:pt x="17214" y="19428"/>
                    <a:pt x="17130" y="19534"/>
                  </a:cubicBezTo>
                  <a:cubicBezTo>
                    <a:pt x="16876" y="19565"/>
                    <a:pt x="16632" y="19629"/>
                    <a:pt x="16410" y="19713"/>
                  </a:cubicBezTo>
                  <a:cubicBezTo>
                    <a:pt x="16102" y="19840"/>
                    <a:pt x="15848" y="20021"/>
                    <a:pt x="15626" y="20243"/>
                  </a:cubicBezTo>
                  <a:cubicBezTo>
                    <a:pt x="15552" y="20327"/>
                    <a:pt x="15478" y="20412"/>
                    <a:pt x="15415" y="20497"/>
                  </a:cubicBezTo>
                  <a:cubicBezTo>
                    <a:pt x="15446" y="17946"/>
                    <a:pt x="15457" y="14759"/>
                    <a:pt x="15415" y="13340"/>
                  </a:cubicBezTo>
                  <a:cubicBezTo>
                    <a:pt x="15478" y="13224"/>
                    <a:pt x="15510" y="13097"/>
                    <a:pt x="15542" y="12970"/>
                  </a:cubicBezTo>
                  <a:close/>
                  <a:moveTo>
                    <a:pt x="8766" y="19640"/>
                  </a:moveTo>
                  <a:lnTo>
                    <a:pt x="8766" y="19640"/>
                  </a:lnTo>
                  <a:cubicBezTo>
                    <a:pt x="8755" y="20042"/>
                    <a:pt x="8745" y="20433"/>
                    <a:pt x="8745" y="20793"/>
                  </a:cubicBezTo>
                  <a:cubicBezTo>
                    <a:pt x="8703" y="20772"/>
                    <a:pt x="8649" y="20741"/>
                    <a:pt x="8607" y="20720"/>
                  </a:cubicBezTo>
                  <a:cubicBezTo>
                    <a:pt x="8597" y="20709"/>
                    <a:pt x="8597" y="20698"/>
                    <a:pt x="8597" y="20687"/>
                  </a:cubicBezTo>
                  <a:cubicBezTo>
                    <a:pt x="8554" y="20560"/>
                    <a:pt x="8491" y="20465"/>
                    <a:pt x="8448" y="20402"/>
                  </a:cubicBezTo>
                  <a:cubicBezTo>
                    <a:pt x="8437" y="20381"/>
                    <a:pt x="8427" y="20370"/>
                    <a:pt x="8427" y="20349"/>
                  </a:cubicBezTo>
                  <a:cubicBezTo>
                    <a:pt x="8437" y="20264"/>
                    <a:pt x="8533" y="20084"/>
                    <a:pt x="8597" y="19978"/>
                  </a:cubicBezTo>
                  <a:cubicBezTo>
                    <a:pt x="8649" y="19873"/>
                    <a:pt x="8713" y="19767"/>
                    <a:pt x="8766" y="19640"/>
                  </a:cubicBezTo>
                  <a:close/>
                  <a:moveTo>
                    <a:pt x="24562" y="17130"/>
                  </a:moveTo>
                  <a:cubicBezTo>
                    <a:pt x="24774" y="17565"/>
                    <a:pt x="24985" y="17967"/>
                    <a:pt x="25155" y="18295"/>
                  </a:cubicBezTo>
                  <a:cubicBezTo>
                    <a:pt x="25207" y="18379"/>
                    <a:pt x="25250" y="18454"/>
                    <a:pt x="25303" y="18528"/>
                  </a:cubicBezTo>
                  <a:lnTo>
                    <a:pt x="25440" y="18814"/>
                  </a:lnTo>
                  <a:cubicBezTo>
                    <a:pt x="25652" y="19375"/>
                    <a:pt x="26192" y="20814"/>
                    <a:pt x="26595" y="22075"/>
                  </a:cubicBezTo>
                  <a:cubicBezTo>
                    <a:pt x="26362" y="22011"/>
                    <a:pt x="26118" y="21979"/>
                    <a:pt x="25853" y="21979"/>
                  </a:cubicBezTo>
                  <a:lnTo>
                    <a:pt x="25769" y="21979"/>
                  </a:lnTo>
                  <a:cubicBezTo>
                    <a:pt x="25504" y="21990"/>
                    <a:pt x="25261" y="22021"/>
                    <a:pt x="25059" y="22064"/>
                  </a:cubicBezTo>
                  <a:cubicBezTo>
                    <a:pt x="24932" y="21905"/>
                    <a:pt x="24774" y="21799"/>
                    <a:pt x="24647" y="21736"/>
                  </a:cubicBezTo>
                  <a:cubicBezTo>
                    <a:pt x="24432" y="21621"/>
                    <a:pt x="24186" y="21563"/>
                    <a:pt x="23907" y="21563"/>
                  </a:cubicBezTo>
                  <a:cubicBezTo>
                    <a:pt x="23828" y="21563"/>
                    <a:pt x="23746" y="21567"/>
                    <a:pt x="23662" y="21577"/>
                  </a:cubicBezTo>
                  <a:cubicBezTo>
                    <a:pt x="23598" y="21439"/>
                    <a:pt x="23524" y="21312"/>
                    <a:pt x="23440" y="21196"/>
                  </a:cubicBezTo>
                  <a:cubicBezTo>
                    <a:pt x="23778" y="20317"/>
                    <a:pt x="23979" y="19650"/>
                    <a:pt x="24043" y="19216"/>
                  </a:cubicBezTo>
                  <a:cubicBezTo>
                    <a:pt x="24106" y="18845"/>
                    <a:pt x="24117" y="18485"/>
                    <a:pt x="24106" y="18157"/>
                  </a:cubicBezTo>
                  <a:cubicBezTo>
                    <a:pt x="24254" y="17850"/>
                    <a:pt x="24403" y="17501"/>
                    <a:pt x="24562" y="17130"/>
                  </a:cubicBezTo>
                  <a:close/>
                  <a:moveTo>
                    <a:pt x="8766" y="22043"/>
                  </a:moveTo>
                  <a:cubicBezTo>
                    <a:pt x="8787" y="22413"/>
                    <a:pt x="8808" y="22741"/>
                    <a:pt x="8830" y="23006"/>
                  </a:cubicBezTo>
                  <a:cubicBezTo>
                    <a:pt x="8755" y="23017"/>
                    <a:pt x="8670" y="23017"/>
                    <a:pt x="8586" y="23017"/>
                  </a:cubicBezTo>
                  <a:cubicBezTo>
                    <a:pt x="8575" y="23006"/>
                    <a:pt x="8554" y="22995"/>
                    <a:pt x="8533" y="22985"/>
                  </a:cubicBezTo>
                  <a:lnTo>
                    <a:pt x="8670" y="22106"/>
                  </a:lnTo>
                  <a:lnTo>
                    <a:pt x="8766" y="22043"/>
                  </a:lnTo>
                  <a:close/>
                  <a:moveTo>
                    <a:pt x="28616" y="21016"/>
                  </a:moveTo>
                  <a:lnTo>
                    <a:pt x="28616" y="21016"/>
                  </a:lnTo>
                  <a:cubicBezTo>
                    <a:pt x="28712" y="21185"/>
                    <a:pt x="28849" y="21301"/>
                    <a:pt x="28934" y="21386"/>
                  </a:cubicBezTo>
                  <a:cubicBezTo>
                    <a:pt x="28924" y="21482"/>
                    <a:pt x="28891" y="21609"/>
                    <a:pt x="28913" y="21757"/>
                  </a:cubicBezTo>
                  <a:cubicBezTo>
                    <a:pt x="28860" y="21842"/>
                    <a:pt x="28839" y="21948"/>
                    <a:pt x="28839" y="22054"/>
                  </a:cubicBezTo>
                  <a:lnTo>
                    <a:pt x="28839" y="22233"/>
                  </a:lnTo>
                  <a:cubicBezTo>
                    <a:pt x="28839" y="22466"/>
                    <a:pt x="28955" y="22668"/>
                    <a:pt x="29135" y="22773"/>
                  </a:cubicBezTo>
                  <a:lnTo>
                    <a:pt x="29188" y="23133"/>
                  </a:lnTo>
                  <a:cubicBezTo>
                    <a:pt x="29124" y="23133"/>
                    <a:pt x="29061" y="23133"/>
                    <a:pt x="28997" y="23122"/>
                  </a:cubicBezTo>
                  <a:cubicBezTo>
                    <a:pt x="28976" y="23028"/>
                    <a:pt x="28945" y="22943"/>
                    <a:pt x="28881" y="22868"/>
                  </a:cubicBezTo>
                  <a:cubicBezTo>
                    <a:pt x="28818" y="22445"/>
                    <a:pt x="28701" y="21746"/>
                    <a:pt x="28616" y="21016"/>
                  </a:cubicBezTo>
                  <a:close/>
                  <a:moveTo>
                    <a:pt x="21060" y="1"/>
                  </a:moveTo>
                  <a:cubicBezTo>
                    <a:pt x="20753" y="1"/>
                    <a:pt x="20576" y="38"/>
                    <a:pt x="20454" y="75"/>
                  </a:cubicBezTo>
                  <a:cubicBezTo>
                    <a:pt x="19998" y="212"/>
                    <a:pt x="19617" y="647"/>
                    <a:pt x="19290" y="1398"/>
                  </a:cubicBezTo>
                  <a:cubicBezTo>
                    <a:pt x="19120" y="1811"/>
                    <a:pt x="19151" y="2277"/>
                    <a:pt x="19374" y="2647"/>
                  </a:cubicBezTo>
                  <a:lnTo>
                    <a:pt x="19925" y="3547"/>
                  </a:lnTo>
                  <a:cubicBezTo>
                    <a:pt x="19956" y="3600"/>
                    <a:pt x="19998" y="3653"/>
                    <a:pt x="20052" y="3696"/>
                  </a:cubicBezTo>
                  <a:cubicBezTo>
                    <a:pt x="20062" y="3727"/>
                    <a:pt x="20083" y="3759"/>
                    <a:pt x="20104" y="3790"/>
                  </a:cubicBezTo>
                  <a:cubicBezTo>
                    <a:pt x="20104" y="3802"/>
                    <a:pt x="20115" y="3802"/>
                    <a:pt x="20115" y="3812"/>
                  </a:cubicBezTo>
                  <a:cubicBezTo>
                    <a:pt x="20115" y="3812"/>
                    <a:pt x="20391" y="4235"/>
                    <a:pt x="20581" y="4616"/>
                  </a:cubicBezTo>
                  <a:cubicBezTo>
                    <a:pt x="20751" y="4976"/>
                    <a:pt x="21036" y="5263"/>
                    <a:pt x="21375" y="5442"/>
                  </a:cubicBezTo>
                  <a:cubicBezTo>
                    <a:pt x="21343" y="5495"/>
                    <a:pt x="21322" y="5548"/>
                    <a:pt x="21290" y="5601"/>
                  </a:cubicBezTo>
                  <a:cubicBezTo>
                    <a:pt x="21269" y="5654"/>
                    <a:pt x="21216" y="5771"/>
                    <a:pt x="21099" y="6300"/>
                  </a:cubicBezTo>
                  <a:cubicBezTo>
                    <a:pt x="21036" y="6618"/>
                    <a:pt x="20962" y="6999"/>
                    <a:pt x="20899" y="7369"/>
                  </a:cubicBezTo>
                  <a:cubicBezTo>
                    <a:pt x="20782" y="8110"/>
                    <a:pt x="20718" y="8682"/>
                    <a:pt x="20708" y="9074"/>
                  </a:cubicBezTo>
                  <a:cubicBezTo>
                    <a:pt x="20274" y="9444"/>
                    <a:pt x="19586" y="9973"/>
                    <a:pt x="19099" y="10333"/>
                  </a:cubicBezTo>
                  <a:cubicBezTo>
                    <a:pt x="18749" y="10609"/>
                    <a:pt x="18537" y="10757"/>
                    <a:pt x="18443" y="10841"/>
                  </a:cubicBezTo>
                  <a:lnTo>
                    <a:pt x="18305" y="10958"/>
                  </a:lnTo>
                  <a:cubicBezTo>
                    <a:pt x="18231" y="10926"/>
                    <a:pt x="18156" y="10884"/>
                    <a:pt x="18072" y="10841"/>
                  </a:cubicBezTo>
                  <a:cubicBezTo>
                    <a:pt x="17648" y="10620"/>
                    <a:pt x="17203" y="10397"/>
                    <a:pt x="16770" y="10291"/>
                  </a:cubicBezTo>
                  <a:cubicBezTo>
                    <a:pt x="16738" y="10111"/>
                    <a:pt x="16685" y="9921"/>
                    <a:pt x="16632" y="9719"/>
                  </a:cubicBezTo>
                  <a:cubicBezTo>
                    <a:pt x="16600" y="9592"/>
                    <a:pt x="16484" y="9063"/>
                    <a:pt x="16304" y="8512"/>
                  </a:cubicBezTo>
                  <a:cubicBezTo>
                    <a:pt x="16156" y="8046"/>
                    <a:pt x="15997" y="7687"/>
                    <a:pt x="15827" y="7422"/>
                  </a:cubicBezTo>
                  <a:lnTo>
                    <a:pt x="15827" y="7422"/>
                  </a:lnTo>
                  <a:cubicBezTo>
                    <a:pt x="15923" y="7432"/>
                    <a:pt x="16018" y="7443"/>
                    <a:pt x="16124" y="7443"/>
                  </a:cubicBezTo>
                  <a:cubicBezTo>
                    <a:pt x="16643" y="7443"/>
                    <a:pt x="17140" y="7221"/>
                    <a:pt x="17500" y="6829"/>
                  </a:cubicBezTo>
                  <a:cubicBezTo>
                    <a:pt x="17892" y="6406"/>
                    <a:pt x="18061" y="5834"/>
                    <a:pt x="17966" y="5273"/>
                  </a:cubicBezTo>
                  <a:cubicBezTo>
                    <a:pt x="17892" y="4849"/>
                    <a:pt x="17871" y="4352"/>
                    <a:pt x="17871" y="4341"/>
                  </a:cubicBezTo>
                  <a:lnTo>
                    <a:pt x="17871" y="4320"/>
                  </a:lnTo>
                  <a:cubicBezTo>
                    <a:pt x="17860" y="4310"/>
                    <a:pt x="17860" y="4289"/>
                    <a:pt x="17860" y="4277"/>
                  </a:cubicBezTo>
                  <a:cubicBezTo>
                    <a:pt x="17913" y="4161"/>
                    <a:pt x="17934" y="4034"/>
                    <a:pt x="17923" y="3907"/>
                  </a:cubicBezTo>
                  <a:cubicBezTo>
                    <a:pt x="17913" y="3663"/>
                    <a:pt x="17796" y="3431"/>
                    <a:pt x="17606" y="3251"/>
                  </a:cubicBezTo>
                  <a:cubicBezTo>
                    <a:pt x="17532" y="3176"/>
                    <a:pt x="17352" y="2997"/>
                    <a:pt x="17055" y="2838"/>
                  </a:cubicBezTo>
                  <a:cubicBezTo>
                    <a:pt x="16738" y="2658"/>
                    <a:pt x="16378" y="2552"/>
                    <a:pt x="15997" y="2510"/>
                  </a:cubicBezTo>
                  <a:cubicBezTo>
                    <a:pt x="15827" y="2192"/>
                    <a:pt x="15563" y="1959"/>
                    <a:pt x="15213" y="1821"/>
                  </a:cubicBezTo>
                  <a:cubicBezTo>
                    <a:pt x="14975" y="1728"/>
                    <a:pt x="14726" y="1696"/>
                    <a:pt x="14492" y="1696"/>
                  </a:cubicBezTo>
                  <a:cubicBezTo>
                    <a:pt x="14248" y="1696"/>
                    <a:pt x="14020" y="1731"/>
                    <a:pt x="13837" y="1769"/>
                  </a:cubicBezTo>
                  <a:cubicBezTo>
                    <a:pt x="13413" y="1864"/>
                    <a:pt x="13022" y="2033"/>
                    <a:pt x="12747" y="2245"/>
                  </a:cubicBezTo>
                  <a:cubicBezTo>
                    <a:pt x="12122" y="2722"/>
                    <a:pt x="11931" y="3303"/>
                    <a:pt x="11963" y="3759"/>
                  </a:cubicBezTo>
                  <a:cubicBezTo>
                    <a:pt x="11762" y="3981"/>
                    <a:pt x="11540" y="4320"/>
                    <a:pt x="11444" y="4754"/>
                  </a:cubicBezTo>
                  <a:cubicBezTo>
                    <a:pt x="11370" y="5124"/>
                    <a:pt x="11402" y="5506"/>
                    <a:pt x="11529" y="5877"/>
                  </a:cubicBezTo>
                  <a:cubicBezTo>
                    <a:pt x="11752" y="6501"/>
                    <a:pt x="12154" y="6776"/>
                    <a:pt x="12460" y="6893"/>
                  </a:cubicBezTo>
                  <a:cubicBezTo>
                    <a:pt x="12588" y="6945"/>
                    <a:pt x="12715" y="6978"/>
                    <a:pt x="12853" y="6999"/>
                  </a:cubicBezTo>
                  <a:cubicBezTo>
                    <a:pt x="12853" y="7009"/>
                    <a:pt x="12863" y="7020"/>
                    <a:pt x="12863" y="7030"/>
                  </a:cubicBezTo>
                  <a:cubicBezTo>
                    <a:pt x="12620" y="7274"/>
                    <a:pt x="12376" y="7602"/>
                    <a:pt x="12133" y="8015"/>
                  </a:cubicBezTo>
                  <a:cubicBezTo>
                    <a:pt x="11688" y="8756"/>
                    <a:pt x="11296" y="9667"/>
                    <a:pt x="11116" y="10196"/>
                  </a:cubicBezTo>
                  <a:cubicBezTo>
                    <a:pt x="10989" y="10598"/>
                    <a:pt x="10788" y="10852"/>
                    <a:pt x="10661" y="11022"/>
                  </a:cubicBezTo>
                  <a:cubicBezTo>
                    <a:pt x="10608" y="11085"/>
                    <a:pt x="10566" y="11149"/>
                    <a:pt x="10523" y="11212"/>
                  </a:cubicBezTo>
                  <a:cubicBezTo>
                    <a:pt x="10364" y="11467"/>
                    <a:pt x="10396" y="11699"/>
                    <a:pt x="10439" y="11837"/>
                  </a:cubicBezTo>
                  <a:cubicBezTo>
                    <a:pt x="10460" y="11900"/>
                    <a:pt x="10491" y="11964"/>
                    <a:pt x="10534" y="12017"/>
                  </a:cubicBezTo>
                  <a:cubicBezTo>
                    <a:pt x="10449" y="12218"/>
                    <a:pt x="10375" y="12419"/>
                    <a:pt x="10343" y="12641"/>
                  </a:cubicBezTo>
                  <a:cubicBezTo>
                    <a:pt x="10110" y="13022"/>
                    <a:pt x="9962" y="13457"/>
                    <a:pt x="9920" y="13584"/>
                  </a:cubicBezTo>
                  <a:cubicBezTo>
                    <a:pt x="9571" y="14473"/>
                    <a:pt x="9284" y="15490"/>
                    <a:pt x="9094" y="16612"/>
                  </a:cubicBezTo>
                  <a:cubicBezTo>
                    <a:pt x="8978" y="17236"/>
                    <a:pt x="8893" y="17892"/>
                    <a:pt x="8840" y="18570"/>
                  </a:cubicBezTo>
                  <a:cubicBezTo>
                    <a:pt x="8776" y="18412"/>
                    <a:pt x="8681" y="18306"/>
                    <a:pt x="8618" y="18231"/>
                  </a:cubicBezTo>
                  <a:cubicBezTo>
                    <a:pt x="8618" y="18221"/>
                    <a:pt x="8618" y="18221"/>
                    <a:pt x="8607" y="18221"/>
                  </a:cubicBezTo>
                  <a:cubicBezTo>
                    <a:pt x="8618" y="18179"/>
                    <a:pt x="8639" y="18115"/>
                    <a:pt x="8649" y="18073"/>
                  </a:cubicBezTo>
                  <a:cubicBezTo>
                    <a:pt x="8681" y="17914"/>
                    <a:pt x="8734" y="17713"/>
                    <a:pt x="8724" y="17490"/>
                  </a:cubicBezTo>
                  <a:lnTo>
                    <a:pt x="8724" y="17480"/>
                  </a:lnTo>
                  <a:cubicBezTo>
                    <a:pt x="8734" y="17459"/>
                    <a:pt x="8755" y="17427"/>
                    <a:pt x="8776" y="17405"/>
                  </a:cubicBezTo>
                  <a:lnTo>
                    <a:pt x="8776" y="17395"/>
                  </a:lnTo>
                  <a:cubicBezTo>
                    <a:pt x="8903" y="17162"/>
                    <a:pt x="8914" y="16876"/>
                    <a:pt x="8808" y="16612"/>
                  </a:cubicBezTo>
                  <a:cubicBezTo>
                    <a:pt x="8797" y="16580"/>
                    <a:pt x="8787" y="16548"/>
                    <a:pt x="8776" y="16537"/>
                  </a:cubicBezTo>
                  <a:cubicBezTo>
                    <a:pt x="8670" y="16294"/>
                    <a:pt x="8512" y="16125"/>
                    <a:pt x="8385" y="15987"/>
                  </a:cubicBezTo>
                  <a:cubicBezTo>
                    <a:pt x="8343" y="15944"/>
                    <a:pt x="8300" y="15892"/>
                    <a:pt x="8268" y="15850"/>
                  </a:cubicBezTo>
                  <a:cubicBezTo>
                    <a:pt x="8237" y="15807"/>
                    <a:pt x="8173" y="15711"/>
                    <a:pt x="8183" y="15638"/>
                  </a:cubicBezTo>
                  <a:cubicBezTo>
                    <a:pt x="8183" y="15627"/>
                    <a:pt x="8194" y="15595"/>
                    <a:pt x="8194" y="15574"/>
                  </a:cubicBezTo>
                  <a:cubicBezTo>
                    <a:pt x="8237" y="15415"/>
                    <a:pt x="8289" y="15161"/>
                    <a:pt x="8173" y="14876"/>
                  </a:cubicBezTo>
                  <a:cubicBezTo>
                    <a:pt x="8004" y="14505"/>
                    <a:pt x="7654" y="14410"/>
                    <a:pt x="7538" y="14378"/>
                  </a:cubicBezTo>
                  <a:lnTo>
                    <a:pt x="7527" y="14378"/>
                  </a:lnTo>
                  <a:cubicBezTo>
                    <a:pt x="7358" y="14334"/>
                    <a:pt x="7136" y="14279"/>
                    <a:pt x="6884" y="14279"/>
                  </a:cubicBezTo>
                  <a:cubicBezTo>
                    <a:pt x="6711" y="14279"/>
                    <a:pt x="6525" y="14305"/>
                    <a:pt x="6331" y="14378"/>
                  </a:cubicBezTo>
                  <a:cubicBezTo>
                    <a:pt x="6077" y="14483"/>
                    <a:pt x="5844" y="14674"/>
                    <a:pt x="5664" y="14918"/>
                  </a:cubicBezTo>
                  <a:cubicBezTo>
                    <a:pt x="5473" y="15193"/>
                    <a:pt x="5378" y="15511"/>
                    <a:pt x="5410" y="15817"/>
                  </a:cubicBezTo>
                  <a:cubicBezTo>
                    <a:pt x="5421" y="15966"/>
                    <a:pt x="5463" y="16093"/>
                    <a:pt x="5505" y="16198"/>
                  </a:cubicBezTo>
                  <a:cubicBezTo>
                    <a:pt x="5357" y="16294"/>
                    <a:pt x="5209" y="16410"/>
                    <a:pt x="5071" y="16569"/>
                  </a:cubicBezTo>
                  <a:cubicBezTo>
                    <a:pt x="4743" y="16972"/>
                    <a:pt x="4605" y="17511"/>
                    <a:pt x="4722" y="17998"/>
                  </a:cubicBezTo>
                  <a:cubicBezTo>
                    <a:pt x="4732" y="18062"/>
                    <a:pt x="4753" y="18115"/>
                    <a:pt x="4764" y="18168"/>
                  </a:cubicBezTo>
                  <a:cubicBezTo>
                    <a:pt x="4774" y="18189"/>
                    <a:pt x="4785" y="18231"/>
                    <a:pt x="4785" y="18242"/>
                  </a:cubicBezTo>
                  <a:cubicBezTo>
                    <a:pt x="4796" y="18285"/>
                    <a:pt x="4743" y="18433"/>
                    <a:pt x="4711" y="18517"/>
                  </a:cubicBezTo>
                  <a:cubicBezTo>
                    <a:pt x="4690" y="18581"/>
                    <a:pt x="4668" y="18644"/>
                    <a:pt x="4647" y="18718"/>
                  </a:cubicBezTo>
                  <a:cubicBezTo>
                    <a:pt x="4584" y="18930"/>
                    <a:pt x="4563" y="19174"/>
                    <a:pt x="4595" y="19386"/>
                  </a:cubicBezTo>
                  <a:cubicBezTo>
                    <a:pt x="4637" y="19767"/>
                    <a:pt x="4817" y="19978"/>
                    <a:pt x="4976" y="20094"/>
                  </a:cubicBezTo>
                  <a:cubicBezTo>
                    <a:pt x="4912" y="20275"/>
                    <a:pt x="4838" y="20508"/>
                    <a:pt x="4891" y="20762"/>
                  </a:cubicBezTo>
                  <a:cubicBezTo>
                    <a:pt x="4701" y="20878"/>
                    <a:pt x="4574" y="21080"/>
                    <a:pt x="4574" y="21312"/>
                  </a:cubicBezTo>
                  <a:lnTo>
                    <a:pt x="4574" y="21545"/>
                  </a:lnTo>
                  <a:cubicBezTo>
                    <a:pt x="4574" y="21778"/>
                    <a:pt x="4711" y="21990"/>
                    <a:pt x="4912" y="22106"/>
                  </a:cubicBezTo>
                  <a:cubicBezTo>
                    <a:pt x="4880" y="22148"/>
                    <a:pt x="4849" y="22202"/>
                    <a:pt x="4828" y="22254"/>
                  </a:cubicBezTo>
                  <a:cubicBezTo>
                    <a:pt x="4785" y="22254"/>
                    <a:pt x="4743" y="22265"/>
                    <a:pt x="4701" y="22275"/>
                  </a:cubicBezTo>
                  <a:cubicBezTo>
                    <a:pt x="4351" y="22350"/>
                    <a:pt x="4076" y="22530"/>
                    <a:pt x="3896" y="22784"/>
                  </a:cubicBezTo>
                  <a:cubicBezTo>
                    <a:pt x="3769" y="22795"/>
                    <a:pt x="3642" y="22826"/>
                    <a:pt x="3515" y="22889"/>
                  </a:cubicBezTo>
                  <a:cubicBezTo>
                    <a:pt x="3473" y="22911"/>
                    <a:pt x="3430" y="22932"/>
                    <a:pt x="3388" y="22964"/>
                  </a:cubicBezTo>
                  <a:cubicBezTo>
                    <a:pt x="3335" y="22953"/>
                    <a:pt x="3282" y="22953"/>
                    <a:pt x="3229" y="22953"/>
                  </a:cubicBezTo>
                  <a:cubicBezTo>
                    <a:pt x="3213" y="22953"/>
                    <a:pt x="3197" y="22952"/>
                    <a:pt x="3182" y="22952"/>
                  </a:cubicBezTo>
                  <a:cubicBezTo>
                    <a:pt x="2779" y="22952"/>
                    <a:pt x="2435" y="23080"/>
                    <a:pt x="2181" y="23334"/>
                  </a:cubicBezTo>
                  <a:cubicBezTo>
                    <a:pt x="1683" y="23376"/>
                    <a:pt x="1292" y="23419"/>
                    <a:pt x="1016" y="23472"/>
                  </a:cubicBezTo>
                  <a:cubicBezTo>
                    <a:pt x="815" y="23504"/>
                    <a:pt x="667" y="23546"/>
                    <a:pt x="551" y="23588"/>
                  </a:cubicBezTo>
                  <a:cubicBezTo>
                    <a:pt x="53" y="23769"/>
                    <a:pt x="0" y="24129"/>
                    <a:pt x="0" y="24277"/>
                  </a:cubicBezTo>
                  <a:cubicBezTo>
                    <a:pt x="0" y="24383"/>
                    <a:pt x="31" y="24753"/>
                    <a:pt x="476" y="24943"/>
                  </a:cubicBezTo>
                  <a:cubicBezTo>
                    <a:pt x="572" y="24986"/>
                    <a:pt x="688" y="25018"/>
                    <a:pt x="847" y="25049"/>
                  </a:cubicBezTo>
                  <a:cubicBezTo>
                    <a:pt x="1090" y="25103"/>
                    <a:pt x="1429" y="25155"/>
                    <a:pt x="1873" y="25197"/>
                  </a:cubicBezTo>
                  <a:cubicBezTo>
                    <a:pt x="2731" y="25293"/>
                    <a:pt x="3938" y="25367"/>
                    <a:pt x="5473" y="25430"/>
                  </a:cubicBezTo>
                  <a:cubicBezTo>
                    <a:pt x="8607" y="25568"/>
                    <a:pt x="12778" y="25653"/>
                    <a:pt x="17214" y="25653"/>
                  </a:cubicBezTo>
                  <a:cubicBezTo>
                    <a:pt x="21650" y="25653"/>
                    <a:pt x="25821" y="25568"/>
                    <a:pt x="28966" y="25430"/>
                  </a:cubicBezTo>
                  <a:cubicBezTo>
                    <a:pt x="30501" y="25367"/>
                    <a:pt x="31708" y="25293"/>
                    <a:pt x="32555" y="25197"/>
                  </a:cubicBezTo>
                  <a:cubicBezTo>
                    <a:pt x="32999" y="25155"/>
                    <a:pt x="33338" y="25103"/>
                    <a:pt x="33582" y="25049"/>
                  </a:cubicBezTo>
                  <a:cubicBezTo>
                    <a:pt x="33740" y="25018"/>
                    <a:pt x="33857" y="24986"/>
                    <a:pt x="33952" y="24943"/>
                  </a:cubicBezTo>
                  <a:cubicBezTo>
                    <a:pt x="34397" y="24753"/>
                    <a:pt x="34429" y="24383"/>
                    <a:pt x="34429" y="24277"/>
                  </a:cubicBezTo>
                  <a:cubicBezTo>
                    <a:pt x="34429" y="24044"/>
                    <a:pt x="34302" y="23821"/>
                    <a:pt x="34090" y="23694"/>
                  </a:cubicBezTo>
                  <a:cubicBezTo>
                    <a:pt x="34016" y="23642"/>
                    <a:pt x="33931" y="23599"/>
                    <a:pt x="33825" y="23567"/>
                  </a:cubicBezTo>
                  <a:cubicBezTo>
                    <a:pt x="33688" y="23525"/>
                    <a:pt x="33507" y="23482"/>
                    <a:pt x="33275" y="23451"/>
                  </a:cubicBezTo>
                  <a:cubicBezTo>
                    <a:pt x="32999" y="23409"/>
                    <a:pt x="32639" y="23366"/>
                    <a:pt x="32195" y="23324"/>
                  </a:cubicBezTo>
                  <a:lnTo>
                    <a:pt x="32279" y="22752"/>
                  </a:lnTo>
                  <a:cubicBezTo>
                    <a:pt x="32439" y="22635"/>
                    <a:pt x="32544" y="22445"/>
                    <a:pt x="32544" y="22233"/>
                  </a:cubicBezTo>
                  <a:lnTo>
                    <a:pt x="32544" y="22054"/>
                  </a:lnTo>
                  <a:cubicBezTo>
                    <a:pt x="32544" y="21969"/>
                    <a:pt x="32533" y="21873"/>
                    <a:pt x="32491" y="21799"/>
                  </a:cubicBezTo>
                  <a:lnTo>
                    <a:pt x="32502" y="21788"/>
                  </a:lnTo>
                  <a:cubicBezTo>
                    <a:pt x="32862" y="21513"/>
                    <a:pt x="32989" y="21238"/>
                    <a:pt x="33031" y="21026"/>
                  </a:cubicBezTo>
                  <a:cubicBezTo>
                    <a:pt x="33634" y="20868"/>
                    <a:pt x="33804" y="20497"/>
                    <a:pt x="33846" y="20275"/>
                  </a:cubicBezTo>
                  <a:cubicBezTo>
                    <a:pt x="33867" y="20190"/>
                    <a:pt x="33867" y="20116"/>
                    <a:pt x="33867" y="20052"/>
                  </a:cubicBezTo>
                  <a:cubicBezTo>
                    <a:pt x="34016" y="19967"/>
                    <a:pt x="34291" y="19777"/>
                    <a:pt x="34397" y="19459"/>
                  </a:cubicBezTo>
                  <a:cubicBezTo>
                    <a:pt x="34460" y="19259"/>
                    <a:pt x="34450" y="19047"/>
                    <a:pt x="34354" y="18866"/>
                  </a:cubicBezTo>
                  <a:cubicBezTo>
                    <a:pt x="34238" y="18655"/>
                    <a:pt x="34069" y="18560"/>
                    <a:pt x="34005" y="18528"/>
                  </a:cubicBezTo>
                  <a:cubicBezTo>
                    <a:pt x="33791" y="18416"/>
                    <a:pt x="33519" y="18294"/>
                    <a:pt x="33178" y="18294"/>
                  </a:cubicBezTo>
                  <a:cubicBezTo>
                    <a:pt x="33164" y="18294"/>
                    <a:pt x="33151" y="18294"/>
                    <a:pt x="33137" y="18295"/>
                  </a:cubicBezTo>
                  <a:cubicBezTo>
                    <a:pt x="33031" y="18295"/>
                    <a:pt x="32926" y="18306"/>
                    <a:pt x="32830" y="18337"/>
                  </a:cubicBezTo>
                  <a:cubicBezTo>
                    <a:pt x="32777" y="18252"/>
                    <a:pt x="32703" y="18179"/>
                    <a:pt x="32597" y="18115"/>
                  </a:cubicBezTo>
                  <a:cubicBezTo>
                    <a:pt x="32362" y="17947"/>
                    <a:pt x="32089" y="17864"/>
                    <a:pt x="31817" y="17864"/>
                  </a:cubicBezTo>
                  <a:cubicBezTo>
                    <a:pt x="31661" y="17864"/>
                    <a:pt x="31506" y="17892"/>
                    <a:pt x="31359" y="17946"/>
                  </a:cubicBezTo>
                  <a:cubicBezTo>
                    <a:pt x="31348" y="17892"/>
                    <a:pt x="31338" y="17850"/>
                    <a:pt x="31316" y="17798"/>
                  </a:cubicBezTo>
                  <a:cubicBezTo>
                    <a:pt x="31221" y="17617"/>
                    <a:pt x="31072" y="17469"/>
                    <a:pt x="30882" y="17405"/>
                  </a:cubicBezTo>
                  <a:cubicBezTo>
                    <a:pt x="30797" y="17377"/>
                    <a:pt x="30716" y="17367"/>
                    <a:pt x="30646" y="17367"/>
                  </a:cubicBezTo>
                  <a:cubicBezTo>
                    <a:pt x="30534" y="17367"/>
                    <a:pt x="30449" y="17392"/>
                    <a:pt x="30416" y="17405"/>
                  </a:cubicBezTo>
                  <a:cubicBezTo>
                    <a:pt x="30289" y="17438"/>
                    <a:pt x="30152" y="17490"/>
                    <a:pt x="30004" y="17565"/>
                  </a:cubicBezTo>
                  <a:cubicBezTo>
                    <a:pt x="29982" y="17448"/>
                    <a:pt x="29940" y="17311"/>
                    <a:pt x="29834" y="17183"/>
                  </a:cubicBezTo>
                  <a:cubicBezTo>
                    <a:pt x="29683" y="17003"/>
                    <a:pt x="29476" y="16907"/>
                    <a:pt x="29220" y="16907"/>
                  </a:cubicBezTo>
                  <a:cubicBezTo>
                    <a:pt x="29206" y="16907"/>
                    <a:pt x="29192" y="16908"/>
                    <a:pt x="29178" y="16908"/>
                  </a:cubicBezTo>
                  <a:cubicBezTo>
                    <a:pt x="28976" y="16918"/>
                    <a:pt x="28637" y="16929"/>
                    <a:pt x="28320" y="17162"/>
                  </a:cubicBezTo>
                  <a:cubicBezTo>
                    <a:pt x="28161" y="17278"/>
                    <a:pt x="28045" y="17438"/>
                    <a:pt x="27971" y="17617"/>
                  </a:cubicBezTo>
                  <a:cubicBezTo>
                    <a:pt x="27960" y="17607"/>
                    <a:pt x="27960" y="17607"/>
                    <a:pt x="27960" y="17596"/>
                  </a:cubicBezTo>
                  <a:cubicBezTo>
                    <a:pt x="27981" y="15828"/>
                    <a:pt x="27759" y="13160"/>
                    <a:pt x="27494" y="11921"/>
                  </a:cubicBezTo>
                  <a:lnTo>
                    <a:pt x="27494" y="11911"/>
                  </a:lnTo>
                  <a:lnTo>
                    <a:pt x="27494" y="11678"/>
                  </a:lnTo>
                  <a:cubicBezTo>
                    <a:pt x="27505" y="11328"/>
                    <a:pt x="27484" y="10778"/>
                    <a:pt x="27409" y="10111"/>
                  </a:cubicBezTo>
                  <a:cubicBezTo>
                    <a:pt x="27409" y="9867"/>
                    <a:pt x="27378" y="9613"/>
                    <a:pt x="27314" y="9307"/>
                  </a:cubicBezTo>
                  <a:cubicBezTo>
                    <a:pt x="27209" y="8523"/>
                    <a:pt x="26922" y="6691"/>
                    <a:pt x="26456" y="5601"/>
                  </a:cubicBezTo>
                  <a:cubicBezTo>
                    <a:pt x="26383" y="5220"/>
                    <a:pt x="26340" y="5103"/>
                    <a:pt x="26287" y="4997"/>
                  </a:cubicBezTo>
                  <a:cubicBezTo>
                    <a:pt x="26129" y="4733"/>
                    <a:pt x="25790" y="4458"/>
                    <a:pt x="25355" y="4267"/>
                  </a:cubicBezTo>
                  <a:cubicBezTo>
                    <a:pt x="25070" y="4150"/>
                    <a:pt x="24657" y="4013"/>
                    <a:pt x="24117" y="4002"/>
                  </a:cubicBezTo>
                  <a:lnTo>
                    <a:pt x="24138" y="3854"/>
                  </a:lnTo>
                  <a:cubicBezTo>
                    <a:pt x="24233" y="3738"/>
                    <a:pt x="24329" y="3569"/>
                    <a:pt x="24392" y="3336"/>
                  </a:cubicBezTo>
                  <a:cubicBezTo>
                    <a:pt x="24435" y="3187"/>
                    <a:pt x="24530" y="2838"/>
                    <a:pt x="24593" y="2489"/>
                  </a:cubicBezTo>
                  <a:cubicBezTo>
                    <a:pt x="24657" y="2044"/>
                    <a:pt x="24699" y="1494"/>
                    <a:pt x="24339" y="1155"/>
                  </a:cubicBezTo>
                  <a:cubicBezTo>
                    <a:pt x="24117" y="953"/>
                    <a:pt x="23800" y="826"/>
                    <a:pt x="23386" y="784"/>
                  </a:cubicBezTo>
                  <a:cubicBezTo>
                    <a:pt x="23186" y="456"/>
                    <a:pt x="22847" y="212"/>
                    <a:pt x="22444" y="149"/>
                  </a:cubicBezTo>
                  <a:cubicBezTo>
                    <a:pt x="21804" y="38"/>
                    <a:pt x="21367" y="1"/>
                    <a:pt x="2106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6" name="Google Shape;448;p36"/>
            <p:cNvSpPr/>
            <p:nvPr/>
          </p:nvSpPr>
          <p:spPr>
            <a:xfrm>
              <a:off x="4659700" y="2458200"/>
              <a:ext cx="828725" cy="36550"/>
            </a:xfrm>
            <a:custGeom>
              <a:avLst/>
              <a:gdLst/>
              <a:ahLst/>
              <a:cxnLst/>
              <a:rect l="l" t="t" r="r" b="b"/>
              <a:pathLst>
                <a:path w="33149" h="1462" extrusionOk="0">
                  <a:moveTo>
                    <a:pt x="16569" y="1"/>
                  </a:moveTo>
                  <a:cubicBezTo>
                    <a:pt x="7422" y="1"/>
                    <a:pt x="0" y="329"/>
                    <a:pt x="0" y="732"/>
                  </a:cubicBezTo>
                  <a:cubicBezTo>
                    <a:pt x="0" y="1134"/>
                    <a:pt x="7422" y="1462"/>
                    <a:pt x="16569" y="1462"/>
                  </a:cubicBezTo>
                  <a:cubicBezTo>
                    <a:pt x="25727" y="1462"/>
                    <a:pt x="33149" y="1134"/>
                    <a:pt x="33149" y="732"/>
                  </a:cubicBezTo>
                  <a:cubicBezTo>
                    <a:pt x="33149" y="329"/>
                    <a:pt x="25727" y="1"/>
                    <a:pt x="16569" y="1"/>
                  </a:cubicBezTo>
                  <a:close/>
                </a:path>
              </a:pathLst>
            </a:custGeom>
            <a:solidFill>
              <a:srgbClr val="CC9D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7" name="Google Shape;449;p36"/>
            <p:cNvSpPr/>
            <p:nvPr/>
          </p:nvSpPr>
          <p:spPr>
            <a:xfrm>
              <a:off x="4961700" y="2349425"/>
              <a:ext cx="373475" cy="118875"/>
            </a:xfrm>
            <a:custGeom>
              <a:avLst/>
              <a:gdLst/>
              <a:ahLst/>
              <a:cxnLst/>
              <a:rect l="l" t="t" r="r" b="b"/>
              <a:pathLst>
                <a:path w="14939" h="4755" extrusionOk="0">
                  <a:moveTo>
                    <a:pt x="6324" y="1"/>
                  </a:moveTo>
                  <a:cubicBezTo>
                    <a:pt x="5182" y="1"/>
                    <a:pt x="4786" y="964"/>
                    <a:pt x="4786" y="964"/>
                  </a:cubicBezTo>
                  <a:cubicBezTo>
                    <a:pt x="2732" y="964"/>
                    <a:pt x="2827" y="2997"/>
                    <a:pt x="2827" y="2997"/>
                  </a:cubicBezTo>
                  <a:cubicBezTo>
                    <a:pt x="2797" y="2996"/>
                    <a:pt x="2768" y="2996"/>
                    <a:pt x="2740" y="2996"/>
                  </a:cubicBezTo>
                  <a:cubicBezTo>
                    <a:pt x="290" y="2996"/>
                    <a:pt x="1" y="4754"/>
                    <a:pt x="1" y="4754"/>
                  </a:cubicBezTo>
                  <a:lnTo>
                    <a:pt x="14938" y="4723"/>
                  </a:lnTo>
                  <a:cubicBezTo>
                    <a:pt x="14573" y="3675"/>
                    <a:pt x="13786" y="3425"/>
                    <a:pt x="13120" y="3425"/>
                  </a:cubicBezTo>
                  <a:cubicBezTo>
                    <a:pt x="12513" y="3425"/>
                    <a:pt x="12006" y="3632"/>
                    <a:pt x="12006" y="3632"/>
                  </a:cubicBezTo>
                  <a:cubicBezTo>
                    <a:pt x="11890" y="3135"/>
                    <a:pt x="11517" y="3010"/>
                    <a:pt x="11173" y="3010"/>
                  </a:cubicBezTo>
                  <a:cubicBezTo>
                    <a:pt x="10828" y="3010"/>
                    <a:pt x="10513" y="3135"/>
                    <a:pt x="10513" y="3135"/>
                  </a:cubicBezTo>
                  <a:cubicBezTo>
                    <a:pt x="10284" y="1899"/>
                    <a:pt x="9196" y="1713"/>
                    <a:pt x="8562" y="1713"/>
                  </a:cubicBezTo>
                  <a:cubicBezTo>
                    <a:pt x="8288" y="1713"/>
                    <a:pt x="8099" y="1747"/>
                    <a:pt x="8099" y="1747"/>
                  </a:cubicBezTo>
                  <a:cubicBezTo>
                    <a:pt x="8099" y="1747"/>
                    <a:pt x="8015" y="213"/>
                    <a:pt x="6628" y="22"/>
                  </a:cubicBezTo>
                  <a:cubicBezTo>
                    <a:pt x="6521" y="7"/>
                    <a:pt x="6420" y="1"/>
                    <a:pt x="6324" y="1"/>
                  </a:cubicBezTo>
                  <a:close/>
                </a:path>
              </a:pathLst>
            </a:custGeom>
            <a:solidFill>
              <a:srgbClr val="CC9D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8" name="Google Shape;450;p36"/>
            <p:cNvSpPr/>
            <p:nvPr/>
          </p:nvSpPr>
          <p:spPr>
            <a:xfrm>
              <a:off x="4703900" y="2423075"/>
              <a:ext cx="157775" cy="50250"/>
            </a:xfrm>
            <a:custGeom>
              <a:avLst/>
              <a:gdLst/>
              <a:ahLst/>
              <a:cxnLst/>
              <a:rect l="l" t="t" r="r" b="b"/>
              <a:pathLst>
                <a:path w="6311" h="2010" extrusionOk="0">
                  <a:moveTo>
                    <a:pt x="3624" y="1"/>
                  </a:moveTo>
                  <a:cubicBezTo>
                    <a:pt x="3586" y="1"/>
                    <a:pt x="3547" y="3"/>
                    <a:pt x="3505" y="8"/>
                  </a:cubicBezTo>
                  <a:cubicBezTo>
                    <a:pt x="2923" y="93"/>
                    <a:pt x="2891" y="749"/>
                    <a:pt x="2891" y="749"/>
                  </a:cubicBezTo>
                  <a:cubicBezTo>
                    <a:pt x="2891" y="749"/>
                    <a:pt x="2805" y="733"/>
                    <a:pt x="2683" y="733"/>
                  </a:cubicBezTo>
                  <a:cubicBezTo>
                    <a:pt x="2411" y="733"/>
                    <a:pt x="1959" y="814"/>
                    <a:pt x="1864" y="1332"/>
                  </a:cubicBezTo>
                  <a:cubicBezTo>
                    <a:pt x="1864" y="1332"/>
                    <a:pt x="1732" y="1279"/>
                    <a:pt x="1586" y="1279"/>
                  </a:cubicBezTo>
                  <a:cubicBezTo>
                    <a:pt x="1441" y="1279"/>
                    <a:pt x="1282" y="1332"/>
                    <a:pt x="1229" y="1544"/>
                  </a:cubicBezTo>
                  <a:cubicBezTo>
                    <a:pt x="1229" y="1544"/>
                    <a:pt x="1011" y="1453"/>
                    <a:pt x="753" y="1453"/>
                  </a:cubicBezTo>
                  <a:cubicBezTo>
                    <a:pt x="474" y="1453"/>
                    <a:pt x="149" y="1559"/>
                    <a:pt x="1" y="1999"/>
                  </a:cubicBezTo>
                  <a:lnTo>
                    <a:pt x="6311" y="2010"/>
                  </a:lnTo>
                  <a:cubicBezTo>
                    <a:pt x="6311" y="2010"/>
                    <a:pt x="6186" y="1269"/>
                    <a:pt x="5137" y="1269"/>
                  </a:cubicBezTo>
                  <a:cubicBezTo>
                    <a:pt x="5129" y="1269"/>
                    <a:pt x="5122" y="1269"/>
                    <a:pt x="5114" y="1269"/>
                  </a:cubicBezTo>
                  <a:cubicBezTo>
                    <a:pt x="5114" y="1269"/>
                    <a:pt x="5156" y="411"/>
                    <a:pt x="4288" y="411"/>
                  </a:cubicBezTo>
                  <a:cubicBezTo>
                    <a:pt x="4288" y="411"/>
                    <a:pt x="4115" y="1"/>
                    <a:pt x="3624" y="1"/>
                  </a:cubicBezTo>
                  <a:close/>
                </a:path>
              </a:pathLst>
            </a:custGeom>
            <a:solidFill>
              <a:srgbClr val="CC9D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9" name="Google Shape;451;p36"/>
            <p:cNvSpPr/>
            <p:nvPr/>
          </p:nvSpPr>
          <p:spPr>
            <a:xfrm>
              <a:off x="5393125" y="2319800"/>
              <a:ext cx="24900" cy="83375"/>
            </a:xfrm>
            <a:custGeom>
              <a:avLst/>
              <a:gdLst/>
              <a:ahLst/>
              <a:cxnLst/>
              <a:rect l="l" t="t" r="r" b="b"/>
              <a:pathLst>
                <a:path w="996" h="3335" extrusionOk="0">
                  <a:moveTo>
                    <a:pt x="667" y="0"/>
                  </a:moveTo>
                  <a:cubicBezTo>
                    <a:pt x="646" y="0"/>
                    <a:pt x="625" y="10"/>
                    <a:pt x="603" y="10"/>
                  </a:cubicBezTo>
                  <a:cubicBezTo>
                    <a:pt x="455" y="53"/>
                    <a:pt x="297" y="106"/>
                    <a:pt x="180" y="233"/>
                  </a:cubicBezTo>
                  <a:cubicBezTo>
                    <a:pt x="106" y="297"/>
                    <a:pt x="53" y="392"/>
                    <a:pt x="22" y="487"/>
                  </a:cubicBezTo>
                  <a:cubicBezTo>
                    <a:pt x="53" y="530"/>
                    <a:pt x="74" y="582"/>
                    <a:pt x="64" y="635"/>
                  </a:cubicBezTo>
                  <a:cubicBezTo>
                    <a:pt x="53" y="678"/>
                    <a:pt x="22" y="699"/>
                    <a:pt x="11" y="741"/>
                  </a:cubicBezTo>
                  <a:cubicBezTo>
                    <a:pt x="0" y="805"/>
                    <a:pt x="32" y="857"/>
                    <a:pt x="53" y="921"/>
                  </a:cubicBezTo>
                  <a:cubicBezTo>
                    <a:pt x="106" y="1090"/>
                    <a:pt x="53" y="1313"/>
                    <a:pt x="138" y="1450"/>
                  </a:cubicBezTo>
                  <a:cubicBezTo>
                    <a:pt x="201" y="1556"/>
                    <a:pt x="318" y="1577"/>
                    <a:pt x="382" y="1673"/>
                  </a:cubicBezTo>
                  <a:cubicBezTo>
                    <a:pt x="561" y="1948"/>
                    <a:pt x="222" y="2424"/>
                    <a:pt x="371" y="2721"/>
                  </a:cubicBezTo>
                  <a:cubicBezTo>
                    <a:pt x="424" y="2816"/>
                    <a:pt x="509" y="2859"/>
                    <a:pt x="561" y="2943"/>
                  </a:cubicBezTo>
                  <a:cubicBezTo>
                    <a:pt x="636" y="3049"/>
                    <a:pt x="657" y="3187"/>
                    <a:pt x="646" y="3335"/>
                  </a:cubicBezTo>
                  <a:cubicBezTo>
                    <a:pt x="688" y="3261"/>
                    <a:pt x="709" y="3176"/>
                    <a:pt x="678" y="3071"/>
                  </a:cubicBezTo>
                  <a:cubicBezTo>
                    <a:pt x="646" y="2922"/>
                    <a:pt x="519" y="2838"/>
                    <a:pt x="466" y="2689"/>
                  </a:cubicBezTo>
                  <a:cubicBezTo>
                    <a:pt x="403" y="2488"/>
                    <a:pt x="530" y="2287"/>
                    <a:pt x="667" y="2170"/>
                  </a:cubicBezTo>
                  <a:cubicBezTo>
                    <a:pt x="741" y="2107"/>
                    <a:pt x="836" y="2054"/>
                    <a:pt x="900" y="1969"/>
                  </a:cubicBezTo>
                  <a:cubicBezTo>
                    <a:pt x="890" y="1916"/>
                    <a:pt x="869" y="1864"/>
                    <a:pt x="826" y="1831"/>
                  </a:cubicBezTo>
                  <a:cubicBezTo>
                    <a:pt x="794" y="1810"/>
                    <a:pt x="763" y="1800"/>
                    <a:pt x="730" y="1768"/>
                  </a:cubicBezTo>
                  <a:cubicBezTo>
                    <a:pt x="636" y="1673"/>
                    <a:pt x="720" y="1471"/>
                    <a:pt x="805" y="1355"/>
                  </a:cubicBezTo>
                  <a:cubicBezTo>
                    <a:pt x="890" y="1228"/>
                    <a:pt x="996" y="1048"/>
                    <a:pt x="911" y="921"/>
                  </a:cubicBezTo>
                  <a:cubicBezTo>
                    <a:pt x="858" y="836"/>
                    <a:pt x="741" y="847"/>
                    <a:pt x="678" y="763"/>
                  </a:cubicBezTo>
                  <a:cubicBezTo>
                    <a:pt x="614" y="657"/>
                    <a:pt x="678" y="487"/>
                    <a:pt x="730" y="370"/>
                  </a:cubicBezTo>
                  <a:cubicBezTo>
                    <a:pt x="784" y="243"/>
                    <a:pt x="794" y="43"/>
                    <a:pt x="688" y="10"/>
                  </a:cubicBezTo>
                  <a:cubicBezTo>
                    <a:pt x="678" y="0"/>
                    <a:pt x="678" y="0"/>
                    <a:pt x="66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0" name="Google Shape;452;p36"/>
            <p:cNvSpPr/>
            <p:nvPr/>
          </p:nvSpPr>
          <p:spPr>
            <a:xfrm>
              <a:off x="5401850" y="2342800"/>
              <a:ext cx="87900" cy="95600"/>
            </a:xfrm>
            <a:custGeom>
              <a:avLst/>
              <a:gdLst/>
              <a:ahLst/>
              <a:cxnLst/>
              <a:rect l="l" t="t" r="r" b="b"/>
              <a:pathLst>
                <a:path w="3516" h="3824" extrusionOk="0">
                  <a:moveTo>
                    <a:pt x="2816" y="1"/>
                  </a:moveTo>
                  <a:cubicBezTo>
                    <a:pt x="2605" y="12"/>
                    <a:pt x="2362" y="118"/>
                    <a:pt x="2224" y="308"/>
                  </a:cubicBezTo>
                  <a:cubicBezTo>
                    <a:pt x="2181" y="361"/>
                    <a:pt x="2150" y="435"/>
                    <a:pt x="2108" y="488"/>
                  </a:cubicBezTo>
                  <a:cubicBezTo>
                    <a:pt x="2054" y="551"/>
                    <a:pt x="2002" y="594"/>
                    <a:pt x="1938" y="626"/>
                  </a:cubicBezTo>
                  <a:cubicBezTo>
                    <a:pt x="1948" y="742"/>
                    <a:pt x="1981" y="859"/>
                    <a:pt x="2033" y="965"/>
                  </a:cubicBezTo>
                  <a:cubicBezTo>
                    <a:pt x="2129" y="1187"/>
                    <a:pt x="2150" y="1452"/>
                    <a:pt x="2033" y="1642"/>
                  </a:cubicBezTo>
                  <a:cubicBezTo>
                    <a:pt x="1938" y="1791"/>
                    <a:pt x="1790" y="1864"/>
                    <a:pt x="1652" y="1970"/>
                  </a:cubicBezTo>
                  <a:cubicBezTo>
                    <a:pt x="1515" y="2066"/>
                    <a:pt x="1388" y="2214"/>
                    <a:pt x="1377" y="2426"/>
                  </a:cubicBezTo>
                  <a:cubicBezTo>
                    <a:pt x="1377" y="2521"/>
                    <a:pt x="1409" y="2616"/>
                    <a:pt x="1440" y="2711"/>
                  </a:cubicBezTo>
                  <a:cubicBezTo>
                    <a:pt x="1494" y="2563"/>
                    <a:pt x="1652" y="2457"/>
                    <a:pt x="1790" y="2351"/>
                  </a:cubicBezTo>
                  <a:cubicBezTo>
                    <a:pt x="1938" y="2235"/>
                    <a:pt x="2086" y="2076"/>
                    <a:pt x="2065" y="1928"/>
                  </a:cubicBezTo>
                  <a:cubicBezTo>
                    <a:pt x="2054" y="1885"/>
                    <a:pt x="2033" y="1854"/>
                    <a:pt x="2033" y="1801"/>
                  </a:cubicBezTo>
                  <a:cubicBezTo>
                    <a:pt x="2023" y="1642"/>
                    <a:pt x="2266" y="1525"/>
                    <a:pt x="2446" y="1494"/>
                  </a:cubicBezTo>
                  <a:cubicBezTo>
                    <a:pt x="2616" y="1462"/>
                    <a:pt x="2859" y="1388"/>
                    <a:pt x="2891" y="1219"/>
                  </a:cubicBezTo>
                  <a:cubicBezTo>
                    <a:pt x="2912" y="1092"/>
                    <a:pt x="2795" y="1007"/>
                    <a:pt x="2827" y="880"/>
                  </a:cubicBezTo>
                  <a:cubicBezTo>
                    <a:pt x="2859" y="732"/>
                    <a:pt x="3039" y="647"/>
                    <a:pt x="3187" y="573"/>
                  </a:cubicBezTo>
                  <a:cubicBezTo>
                    <a:pt x="3336" y="509"/>
                    <a:pt x="3515" y="351"/>
                    <a:pt x="3452" y="234"/>
                  </a:cubicBezTo>
                  <a:cubicBezTo>
                    <a:pt x="3442" y="203"/>
                    <a:pt x="3399" y="181"/>
                    <a:pt x="3367" y="160"/>
                  </a:cubicBezTo>
                  <a:cubicBezTo>
                    <a:pt x="3209" y="75"/>
                    <a:pt x="3039" y="1"/>
                    <a:pt x="2838" y="1"/>
                  </a:cubicBezTo>
                  <a:close/>
                  <a:moveTo>
                    <a:pt x="138" y="3304"/>
                  </a:moveTo>
                  <a:cubicBezTo>
                    <a:pt x="85" y="3484"/>
                    <a:pt x="0" y="3791"/>
                    <a:pt x="54" y="3812"/>
                  </a:cubicBezTo>
                  <a:cubicBezTo>
                    <a:pt x="64" y="3823"/>
                    <a:pt x="64" y="3823"/>
                    <a:pt x="75" y="3823"/>
                  </a:cubicBezTo>
                  <a:cubicBezTo>
                    <a:pt x="160" y="3823"/>
                    <a:pt x="308" y="3633"/>
                    <a:pt x="371" y="3590"/>
                  </a:cubicBezTo>
                  <a:cubicBezTo>
                    <a:pt x="520" y="3473"/>
                    <a:pt x="774" y="3400"/>
                    <a:pt x="996" y="330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1" name="Google Shape;453;p36"/>
            <p:cNvSpPr/>
            <p:nvPr/>
          </p:nvSpPr>
          <p:spPr>
            <a:xfrm>
              <a:off x="5355000" y="2308150"/>
              <a:ext cx="54550" cy="117275"/>
            </a:xfrm>
            <a:custGeom>
              <a:avLst/>
              <a:gdLst/>
              <a:ahLst/>
              <a:cxnLst/>
              <a:rect l="l" t="t" r="r" b="b"/>
              <a:pathLst>
                <a:path w="2182" h="4691" extrusionOk="0">
                  <a:moveTo>
                    <a:pt x="742" y="0"/>
                  </a:moveTo>
                  <a:cubicBezTo>
                    <a:pt x="573" y="11"/>
                    <a:pt x="392" y="22"/>
                    <a:pt x="255" y="127"/>
                  </a:cubicBezTo>
                  <a:cubicBezTo>
                    <a:pt x="107" y="244"/>
                    <a:pt x="1" y="487"/>
                    <a:pt x="75" y="678"/>
                  </a:cubicBezTo>
                  <a:cubicBezTo>
                    <a:pt x="138" y="836"/>
                    <a:pt x="297" y="900"/>
                    <a:pt x="371" y="1048"/>
                  </a:cubicBezTo>
                  <a:cubicBezTo>
                    <a:pt x="456" y="1218"/>
                    <a:pt x="424" y="1450"/>
                    <a:pt x="382" y="1652"/>
                  </a:cubicBezTo>
                  <a:cubicBezTo>
                    <a:pt x="350" y="1853"/>
                    <a:pt x="340" y="2107"/>
                    <a:pt x="467" y="2234"/>
                  </a:cubicBezTo>
                  <a:cubicBezTo>
                    <a:pt x="509" y="2287"/>
                    <a:pt x="573" y="2319"/>
                    <a:pt x="615" y="2372"/>
                  </a:cubicBezTo>
                  <a:cubicBezTo>
                    <a:pt x="731" y="2541"/>
                    <a:pt x="615" y="2817"/>
                    <a:pt x="667" y="3028"/>
                  </a:cubicBezTo>
                  <a:cubicBezTo>
                    <a:pt x="731" y="3346"/>
                    <a:pt x="1144" y="3420"/>
                    <a:pt x="1144" y="3758"/>
                  </a:cubicBezTo>
                  <a:cubicBezTo>
                    <a:pt x="1144" y="3918"/>
                    <a:pt x="1038" y="4108"/>
                    <a:pt x="1123" y="4235"/>
                  </a:cubicBezTo>
                  <a:cubicBezTo>
                    <a:pt x="1197" y="4351"/>
                    <a:pt x="1398" y="4309"/>
                    <a:pt x="1420" y="4468"/>
                  </a:cubicBezTo>
                  <a:cubicBezTo>
                    <a:pt x="1420" y="4478"/>
                    <a:pt x="1420" y="4500"/>
                    <a:pt x="1409" y="4511"/>
                  </a:cubicBezTo>
                  <a:cubicBezTo>
                    <a:pt x="1409" y="4574"/>
                    <a:pt x="1377" y="4627"/>
                    <a:pt x="1366" y="4690"/>
                  </a:cubicBezTo>
                  <a:lnTo>
                    <a:pt x="1959" y="4690"/>
                  </a:lnTo>
                  <a:cubicBezTo>
                    <a:pt x="1980" y="4627"/>
                    <a:pt x="2001" y="4574"/>
                    <a:pt x="2012" y="4511"/>
                  </a:cubicBezTo>
                  <a:cubicBezTo>
                    <a:pt x="2034" y="4468"/>
                    <a:pt x="2044" y="4426"/>
                    <a:pt x="2055" y="4383"/>
                  </a:cubicBezTo>
                  <a:cubicBezTo>
                    <a:pt x="2076" y="4309"/>
                    <a:pt x="2086" y="4235"/>
                    <a:pt x="2107" y="4151"/>
                  </a:cubicBezTo>
                  <a:cubicBezTo>
                    <a:pt x="2139" y="4045"/>
                    <a:pt x="2161" y="3918"/>
                    <a:pt x="2171" y="3801"/>
                  </a:cubicBezTo>
                  <a:cubicBezTo>
                    <a:pt x="2182" y="3653"/>
                    <a:pt x="2161" y="3515"/>
                    <a:pt x="2086" y="3409"/>
                  </a:cubicBezTo>
                  <a:cubicBezTo>
                    <a:pt x="2034" y="3325"/>
                    <a:pt x="1949" y="3282"/>
                    <a:pt x="1896" y="3187"/>
                  </a:cubicBezTo>
                  <a:cubicBezTo>
                    <a:pt x="1747" y="2890"/>
                    <a:pt x="2086" y="2414"/>
                    <a:pt x="1907" y="2139"/>
                  </a:cubicBezTo>
                  <a:cubicBezTo>
                    <a:pt x="1843" y="2043"/>
                    <a:pt x="1726" y="2022"/>
                    <a:pt x="1663" y="1916"/>
                  </a:cubicBezTo>
                  <a:cubicBezTo>
                    <a:pt x="1578" y="1779"/>
                    <a:pt x="1631" y="1556"/>
                    <a:pt x="1578" y="1387"/>
                  </a:cubicBezTo>
                  <a:cubicBezTo>
                    <a:pt x="1557" y="1323"/>
                    <a:pt x="1525" y="1271"/>
                    <a:pt x="1536" y="1207"/>
                  </a:cubicBezTo>
                  <a:cubicBezTo>
                    <a:pt x="1547" y="1165"/>
                    <a:pt x="1578" y="1144"/>
                    <a:pt x="1589" y="1101"/>
                  </a:cubicBezTo>
                  <a:cubicBezTo>
                    <a:pt x="1599" y="1048"/>
                    <a:pt x="1578" y="996"/>
                    <a:pt x="1547" y="953"/>
                  </a:cubicBezTo>
                  <a:cubicBezTo>
                    <a:pt x="1536" y="953"/>
                    <a:pt x="1536" y="942"/>
                    <a:pt x="1525" y="942"/>
                  </a:cubicBezTo>
                  <a:cubicBezTo>
                    <a:pt x="1430" y="826"/>
                    <a:pt x="1303" y="763"/>
                    <a:pt x="1176" y="678"/>
                  </a:cubicBezTo>
                  <a:cubicBezTo>
                    <a:pt x="1060" y="603"/>
                    <a:pt x="954" y="476"/>
                    <a:pt x="933" y="297"/>
                  </a:cubicBezTo>
                  <a:cubicBezTo>
                    <a:pt x="922" y="212"/>
                    <a:pt x="933" y="106"/>
                    <a:pt x="879" y="53"/>
                  </a:cubicBezTo>
                  <a:cubicBezTo>
                    <a:pt x="848" y="0"/>
                    <a:pt x="784" y="0"/>
                    <a:pt x="742" y="0"/>
                  </a:cubicBezTo>
                  <a:close/>
                </a:path>
              </a:pathLst>
            </a:custGeom>
            <a:solidFill>
              <a:srgbClr val="78BF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2" name="Google Shape;454;p36"/>
            <p:cNvSpPr/>
            <p:nvPr/>
          </p:nvSpPr>
          <p:spPr>
            <a:xfrm>
              <a:off x="5398150" y="2332050"/>
              <a:ext cx="57450" cy="93375"/>
            </a:xfrm>
            <a:custGeom>
              <a:avLst/>
              <a:gdLst/>
              <a:ahLst/>
              <a:cxnLst/>
              <a:rect l="l" t="t" r="r" b="b"/>
              <a:pathLst>
                <a:path w="2298" h="3735" extrusionOk="0">
                  <a:moveTo>
                    <a:pt x="1634" y="1"/>
                  </a:moveTo>
                  <a:cubicBezTo>
                    <a:pt x="1504" y="1"/>
                    <a:pt x="1376" y="38"/>
                    <a:pt x="1260" y="113"/>
                  </a:cubicBezTo>
                  <a:cubicBezTo>
                    <a:pt x="1027" y="273"/>
                    <a:pt x="868" y="590"/>
                    <a:pt x="847" y="939"/>
                  </a:cubicBezTo>
                  <a:cubicBezTo>
                    <a:pt x="847" y="1056"/>
                    <a:pt x="847" y="1172"/>
                    <a:pt x="816" y="1289"/>
                  </a:cubicBezTo>
                  <a:cubicBezTo>
                    <a:pt x="795" y="1363"/>
                    <a:pt x="752" y="1426"/>
                    <a:pt x="699" y="1479"/>
                  </a:cubicBezTo>
                  <a:cubicBezTo>
                    <a:pt x="635" y="1564"/>
                    <a:pt x="540" y="1617"/>
                    <a:pt x="466" y="1680"/>
                  </a:cubicBezTo>
                  <a:cubicBezTo>
                    <a:pt x="329" y="1797"/>
                    <a:pt x="202" y="1998"/>
                    <a:pt x="265" y="2199"/>
                  </a:cubicBezTo>
                  <a:cubicBezTo>
                    <a:pt x="318" y="2348"/>
                    <a:pt x="445" y="2432"/>
                    <a:pt x="477" y="2581"/>
                  </a:cubicBezTo>
                  <a:cubicBezTo>
                    <a:pt x="508" y="2686"/>
                    <a:pt x="487" y="2771"/>
                    <a:pt x="445" y="2845"/>
                  </a:cubicBezTo>
                  <a:cubicBezTo>
                    <a:pt x="381" y="2962"/>
                    <a:pt x="265" y="3057"/>
                    <a:pt x="181" y="3162"/>
                  </a:cubicBezTo>
                  <a:cubicBezTo>
                    <a:pt x="75" y="3279"/>
                    <a:pt x="0" y="3395"/>
                    <a:pt x="32" y="3555"/>
                  </a:cubicBezTo>
                  <a:lnTo>
                    <a:pt x="32" y="3565"/>
                  </a:lnTo>
                  <a:cubicBezTo>
                    <a:pt x="53" y="3618"/>
                    <a:pt x="85" y="3671"/>
                    <a:pt x="96" y="3734"/>
                  </a:cubicBezTo>
                  <a:lnTo>
                    <a:pt x="1419" y="3734"/>
                  </a:lnTo>
                  <a:cubicBezTo>
                    <a:pt x="1440" y="3724"/>
                    <a:pt x="1461" y="3713"/>
                    <a:pt x="1472" y="3703"/>
                  </a:cubicBezTo>
                  <a:cubicBezTo>
                    <a:pt x="1525" y="3671"/>
                    <a:pt x="1578" y="3618"/>
                    <a:pt x="1609" y="3555"/>
                  </a:cubicBezTo>
                  <a:cubicBezTo>
                    <a:pt x="1609" y="3544"/>
                    <a:pt x="1620" y="3533"/>
                    <a:pt x="1620" y="3522"/>
                  </a:cubicBezTo>
                  <a:cubicBezTo>
                    <a:pt x="1694" y="3322"/>
                    <a:pt x="1525" y="3078"/>
                    <a:pt x="1525" y="2856"/>
                  </a:cubicBezTo>
                  <a:cubicBezTo>
                    <a:pt x="1536" y="2644"/>
                    <a:pt x="1663" y="2496"/>
                    <a:pt x="1800" y="2400"/>
                  </a:cubicBezTo>
                  <a:cubicBezTo>
                    <a:pt x="1938" y="2294"/>
                    <a:pt x="2086" y="2221"/>
                    <a:pt x="2181" y="2072"/>
                  </a:cubicBezTo>
                  <a:cubicBezTo>
                    <a:pt x="2298" y="1882"/>
                    <a:pt x="2277" y="1617"/>
                    <a:pt x="2181" y="1395"/>
                  </a:cubicBezTo>
                  <a:cubicBezTo>
                    <a:pt x="2065" y="1130"/>
                    <a:pt x="2033" y="833"/>
                    <a:pt x="2139" y="558"/>
                  </a:cubicBezTo>
                  <a:cubicBezTo>
                    <a:pt x="2139" y="537"/>
                    <a:pt x="2150" y="516"/>
                    <a:pt x="2150" y="505"/>
                  </a:cubicBezTo>
                  <a:cubicBezTo>
                    <a:pt x="2171" y="442"/>
                    <a:pt x="2192" y="367"/>
                    <a:pt x="2181" y="304"/>
                  </a:cubicBezTo>
                  <a:cubicBezTo>
                    <a:pt x="2160" y="230"/>
                    <a:pt x="2107" y="177"/>
                    <a:pt x="2054" y="134"/>
                  </a:cubicBezTo>
                  <a:cubicBezTo>
                    <a:pt x="1921" y="46"/>
                    <a:pt x="1776" y="1"/>
                    <a:pt x="1634" y="1"/>
                  </a:cubicBezTo>
                  <a:close/>
                </a:path>
              </a:pathLst>
            </a:custGeom>
            <a:solidFill>
              <a:srgbClr val="78BF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3" name="Google Shape;455;p36"/>
            <p:cNvSpPr/>
            <p:nvPr/>
          </p:nvSpPr>
          <p:spPr>
            <a:xfrm>
              <a:off x="5367725" y="2317675"/>
              <a:ext cx="31250" cy="100600"/>
            </a:xfrm>
            <a:custGeom>
              <a:avLst/>
              <a:gdLst/>
              <a:ahLst/>
              <a:cxnLst/>
              <a:rect l="l" t="t" r="r" b="b"/>
              <a:pathLst>
                <a:path w="1250" h="4024" extrusionOk="0">
                  <a:moveTo>
                    <a:pt x="116" y="1"/>
                  </a:moveTo>
                  <a:lnTo>
                    <a:pt x="116" y="1"/>
                  </a:lnTo>
                  <a:cubicBezTo>
                    <a:pt x="21" y="149"/>
                    <a:pt x="0" y="371"/>
                    <a:pt x="53" y="561"/>
                  </a:cubicBezTo>
                  <a:cubicBezTo>
                    <a:pt x="85" y="657"/>
                    <a:pt x="137" y="731"/>
                    <a:pt x="191" y="794"/>
                  </a:cubicBezTo>
                  <a:cubicBezTo>
                    <a:pt x="243" y="858"/>
                    <a:pt x="307" y="911"/>
                    <a:pt x="349" y="975"/>
                  </a:cubicBezTo>
                  <a:cubicBezTo>
                    <a:pt x="445" y="1102"/>
                    <a:pt x="518" y="1271"/>
                    <a:pt x="540" y="1451"/>
                  </a:cubicBezTo>
                  <a:cubicBezTo>
                    <a:pt x="572" y="1620"/>
                    <a:pt x="540" y="1832"/>
                    <a:pt x="614" y="2022"/>
                  </a:cubicBezTo>
                  <a:cubicBezTo>
                    <a:pt x="699" y="2213"/>
                    <a:pt x="857" y="2276"/>
                    <a:pt x="911" y="2436"/>
                  </a:cubicBezTo>
                  <a:cubicBezTo>
                    <a:pt x="932" y="2509"/>
                    <a:pt x="921" y="2594"/>
                    <a:pt x="911" y="2690"/>
                  </a:cubicBezTo>
                  <a:cubicBezTo>
                    <a:pt x="900" y="2742"/>
                    <a:pt x="900" y="2796"/>
                    <a:pt x="900" y="2848"/>
                  </a:cubicBezTo>
                  <a:cubicBezTo>
                    <a:pt x="911" y="2901"/>
                    <a:pt x="921" y="2954"/>
                    <a:pt x="953" y="2996"/>
                  </a:cubicBezTo>
                  <a:cubicBezTo>
                    <a:pt x="1005" y="3071"/>
                    <a:pt x="1048" y="3134"/>
                    <a:pt x="1090" y="3208"/>
                  </a:cubicBezTo>
                  <a:cubicBezTo>
                    <a:pt x="1122" y="3283"/>
                    <a:pt x="1154" y="3367"/>
                    <a:pt x="1175" y="3462"/>
                  </a:cubicBezTo>
                  <a:cubicBezTo>
                    <a:pt x="1228" y="3632"/>
                    <a:pt x="1228" y="3833"/>
                    <a:pt x="1207" y="4024"/>
                  </a:cubicBezTo>
                  <a:cubicBezTo>
                    <a:pt x="1249" y="3833"/>
                    <a:pt x="1249" y="3632"/>
                    <a:pt x="1217" y="3441"/>
                  </a:cubicBezTo>
                  <a:cubicBezTo>
                    <a:pt x="1196" y="3346"/>
                    <a:pt x="1165" y="3261"/>
                    <a:pt x="1132" y="3177"/>
                  </a:cubicBezTo>
                  <a:cubicBezTo>
                    <a:pt x="1090" y="3092"/>
                    <a:pt x="1038" y="3017"/>
                    <a:pt x="995" y="2944"/>
                  </a:cubicBezTo>
                  <a:cubicBezTo>
                    <a:pt x="953" y="2880"/>
                    <a:pt x="963" y="2796"/>
                    <a:pt x="974" y="2700"/>
                  </a:cubicBezTo>
                  <a:cubicBezTo>
                    <a:pt x="984" y="2615"/>
                    <a:pt x="1005" y="2499"/>
                    <a:pt x="974" y="2393"/>
                  </a:cubicBezTo>
                  <a:cubicBezTo>
                    <a:pt x="942" y="2298"/>
                    <a:pt x="878" y="2224"/>
                    <a:pt x="815" y="2170"/>
                  </a:cubicBezTo>
                  <a:cubicBezTo>
                    <a:pt x="762" y="2107"/>
                    <a:pt x="709" y="2054"/>
                    <a:pt x="688" y="1980"/>
                  </a:cubicBezTo>
                  <a:cubicBezTo>
                    <a:pt x="624" y="1822"/>
                    <a:pt x="645" y="1620"/>
                    <a:pt x="614" y="1429"/>
                  </a:cubicBezTo>
                  <a:cubicBezTo>
                    <a:pt x="582" y="1229"/>
                    <a:pt x="497" y="1048"/>
                    <a:pt x="391" y="921"/>
                  </a:cubicBezTo>
                  <a:cubicBezTo>
                    <a:pt x="285" y="784"/>
                    <a:pt x="148" y="709"/>
                    <a:pt x="85" y="540"/>
                  </a:cubicBezTo>
                  <a:cubicBezTo>
                    <a:pt x="21" y="371"/>
                    <a:pt x="31" y="159"/>
                    <a:pt x="116" y="1"/>
                  </a:cubicBezTo>
                  <a:close/>
                </a:path>
              </a:pathLst>
            </a:custGeom>
            <a:solidFill>
              <a:srgbClr val="68C6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4" name="Google Shape;456;p36"/>
            <p:cNvSpPr/>
            <p:nvPr/>
          </p:nvSpPr>
          <p:spPr>
            <a:xfrm>
              <a:off x="5407950" y="2344150"/>
              <a:ext cx="33900" cy="81275"/>
            </a:xfrm>
            <a:custGeom>
              <a:avLst/>
              <a:gdLst/>
              <a:ahLst/>
              <a:cxnLst/>
              <a:rect l="l" t="t" r="r" b="b"/>
              <a:pathLst>
                <a:path w="1356" h="3251" extrusionOk="0">
                  <a:moveTo>
                    <a:pt x="1355" y="0"/>
                  </a:moveTo>
                  <a:lnTo>
                    <a:pt x="1355" y="0"/>
                  </a:lnTo>
                  <a:cubicBezTo>
                    <a:pt x="1175" y="74"/>
                    <a:pt x="1059" y="328"/>
                    <a:pt x="1090" y="582"/>
                  </a:cubicBezTo>
                  <a:cubicBezTo>
                    <a:pt x="1090" y="699"/>
                    <a:pt x="1111" y="826"/>
                    <a:pt x="1090" y="932"/>
                  </a:cubicBezTo>
                  <a:cubicBezTo>
                    <a:pt x="1080" y="1038"/>
                    <a:pt x="1017" y="1111"/>
                    <a:pt x="942" y="1165"/>
                  </a:cubicBezTo>
                  <a:cubicBezTo>
                    <a:pt x="857" y="1207"/>
                    <a:pt x="773" y="1250"/>
                    <a:pt x="688" y="1323"/>
                  </a:cubicBezTo>
                  <a:cubicBezTo>
                    <a:pt x="646" y="1355"/>
                    <a:pt x="614" y="1408"/>
                    <a:pt x="582" y="1471"/>
                  </a:cubicBezTo>
                  <a:cubicBezTo>
                    <a:pt x="561" y="1535"/>
                    <a:pt x="551" y="1610"/>
                    <a:pt x="551" y="1673"/>
                  </a:cubicBezTo>
                  <a:lnTo>
                    <a:pt x="593" y="2043"/>
                  </a:lnTo>
                  <a:cubicBezTo>
                    <a:pt x="603" y="2160"/>
                    <a:pt x="593" y="2255"/>
                    <a:pt x="540" y="2318"/>
                  </a:cubicBezTo>
                  <a:cubicBezTo>
                    <a:pt x="487" y="2372"/>
                    <a:pt x="413" y="2382"/>
                    <a:pt x="328" y="2403"/>
                  </a:cubicBezTo>
                  <a:cubicBezTo>
                    <a:pt x="318" y="2414"/>
                    <a:pt x="307" y="2414"/>
                    <a:pt x="297" y="2414"/>
                  </a:cubicBezTo>
                  <a:cubicBezTo>
                    <a:pt x="191" y="2456"/>
                    <a:pt x="106" y="2562"/>
                    <a:pt x="74" y="2689"/>
                  </a:cubicBezTo>
                  <a:cubicBezTo>
                    <a:pt x="43" y="2816"/>
                    <a:pt x="32" y="2954"/>
                    <a:pt x="21" y="3071"/>
                  </a:cubicBezTo>
                  <a:lnTo>
                    <a:pt x="21" y="3081"/>
                  </a:lnTo>
                  <a:cubicBezTo>
                    <a:pt x="10" y="3144"/>
                    <a:pt x="10" y="3198"/>
                    <a:pt x="0" y="3250"/>
                  </a:cubicBezTo>
                  <a:lnTo>
                    <a:pt x="85" y="3250"/>
                  </a:lnTo>
                  <a:cubicBezTo>
                    <a:pt x="95" y="3219"/>
                    <a:pt x="95" y="3187"/>
                    <a:pt x="106" y="3155"/>
                  </a:cubicBezTo>
                  <a:cubicBezTo>
                    <a:pt x="106" y="3123"/>
                    <a:pt x="106" y="3102"/>
                    <a:pt x="116" y="3071"/>
                  </a:cubicBezTo>
                  <a:cubicBezTo>
                    <a:pt x="127" y="2954"/>
                    <a:pt x="137" y="2838"/>
                    <a:pt x="170" y="2742"/>
                  </a:cubicBezTo>
                  <a:cubicBezTo>
                    <a:pt x="191" y="2689"/>
                    <a:pt x="212" y="2636"/>
                    <a:pt x="233" y="2605"/>
                  </a:cubicBezTo>
                  <a:cubicBezTo>
                    <a:pt x="265" y="2573"/>
                    <a:pt x="297" y="2551"/>
                    <a:pt x="328" y="2541"/>
                  </a:cubicBezTo>
                  <a:cubicBezTo>
                    <a:pt x="413" y="2509"/>
                    <a:pt x="508" y="2509"/>
                    <a:pt x="603" y="2424"/>
                  </a:cubicBezTo>
                  <a:cubicBezTo>
                    <a:pt x="646" y="2372"/>
                    <a:pt x="678" y="2308"/>
                    <a:pt x="688" y="2234"/>
                  </a:cubicBezTo>
                  <a:cubicBezTo>
                    <a:pt x="699" y="2170"/>
                    <a:pt x="699" y="2097"/>
                    <a:pt x="688" y="2033"/>
                  </a:cubicBezTo>
                  <a:cubicBezTo>
                    <a:pt x="678" y="1906"/>
                    <a:pt x="657" y="1789"/>
                    <a:pt x="657" y="1683"/>
                  </a:cubicBezTo>
                  <a:cubicBezTo>
                    <a:pt x="646" y="1567"/>
                    <a:pt x="678" y="1471"/>
                    <a:pt x="741" y="1419"/>
                  </a:cubicBezTo>
                  <a:cubicBezTo>
                    <a:pt x="805" y="1355"/>
                    <a:pt x="900" y="1313"/>
                    <a:pt x="974" y="1250"/>
                  </a:cubicBezTo>
                  <a:cubicBezTo>
                    <a:pt x="1059" y="1186"/>
                    <a:pt x="1144" y="1090"/>
                    <a:pt x="1154" y="953"/>
                  </a:cubicBezTo>
                  <a:cubicBezTo>
                    <a:pt x="1175" y="826"/>
                    <a:pt x="1144" y="699"/>
                    <a:pt x="1133" y="582"/>
                  </a:cubicBezTo>
                  <a:cubicBezTo>
                    <a:pt x="1101" y="349"/>
                    <a:pt x="1186" y="106"/>
                    <a:pt x="1355" y="0"/>
                  </a:cubicBezTo>
                  <a:close/>
                </a:path>
              </a:pathLst>
            </a:custGeom>
            <a:solidFill>
              <a:srgbClr val="68C6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5" name="Google Shape;457;p36"/>
            <p:cNvSpPr/>
            <p:nvPr/>
          </p:nvSpPr>
          <p:spPr>
            <a:xfrm>
              <a:off x="5385700" y="2423275"/>
              <a:ext cx="51100" cy="51375"/>
            </a:xfrm>
            <a:custGeom>
              <a:avLst/>
              <a:gdLst/>
              <a:ahLst/>
              <a:cxnLst/>
              <a:rect l="l" t="t" r="r" b="b"/>
              <a:pathLst>
                <a:path w="2044" h="2055" extrusionOk="0">
                  <a:moveTo>
                    <a:pt x="1" y="0"/>
                  </a:moveTo>
                  <a:lnTo>
                    <a:pt x="319" y="2054"/>
                  </a:lnTo>
                  <a:lnTo>
                    <a:pt x="1726" y="2054"/>
                  </a:lnTo>
                  <a:lnTo>
                    <a:pt x="2044" y="0"/>
                  </a:lnTo>
                  <a:close/>
                </a:path>
              </a:pathLst>
            </a:custGeom>
            <a:solidFill>
              <a:srgbClr val="839D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6" name="Google Shape;458;p36"/>
            <p:cNvSpPr/>
            <p:nvPr/>
          </p:nvSpPr>
          <p:spPr>
            <a:xfrm>
              <a:off x="5385700" y="2423275"/>
              <a:ext cx="51100" cy="6125"/>
            </a:xfrm>
            <a:custGeom>
              <a:avLst/>
              <a:gdLst/>
              <a:ahLst/>
              <a:cxnLst/>
              <a:rect l="l" t="t" r="r" b="b"/>
              <a:pathLst>
                <a:path w="2044" h="245" extrusionOk="0">
                  <a:moveTo>
                    <a:pt x="1" y="0"/>
                  </a:moveTo>
                  <a:lnTo>
                    <a:pt x="43" y="244"/>
                  </a:lnTo>
                  <a:lnTo>
                    <a:pt x="2001" y="244"/>
                  </a:lnTo>
                  <a:lnTo>
                    <a:pt x="2044" y="0"/>
                  </a:lnTo>
                  <a:close/>
                </a:path>
              </a:pathLst>
            </a:custGeom>
            <a:solidFill>
              <a:srgbClr val="6584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7" name="Google Shape;459;p36"/>
            <p:cNvSpPr/>
            <p:nvPr/>
          </p:nvSpPr>
          <p:spPr>
            <a:xfrm>
              <a:off x="5380425" y="2420900"/>
              <a:ext cx="60900" cy="4525"/>
            </a:xfrm>
            <a:custGeom>
              <a:avLst/>
              <a:gdLst/>
              <a:ahLst/>
              <a:cxnLst/>
              <a:rect l="l" t="t" r="r" b="b"/>
              <a:pathLst>
                <a:path w="2436" h="181" extrusionOk="0">
                  <a:moveTo>
                    <a:pt x="0" y="1"/>
                  </a:moveTo>
                  <a:lnTo>
                    <a:pt x="0" y="180"/>
                  </a:lnTo>
                  <a:lnTo>
                    <a:pt x="2435" y="180"/>
                  </a:lnTo>
                  <a:lnTo>
                    <a:pt x="2435" y="1"/>
                  </a:lnTo>
                  <a:close/>
                </a:path>
              </a:pathLst>
            </a:custGeom>
            <a:solidFill>
              <a:srgbClr val="839D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8" name="Google Shape;460;p36"/>
            <p:cNvSpPr/>
            <p:nvPr/>
          </p:nvSpPr>
          <p:spPr>
            <a:xfrm>
              <a:off x="4773250" y="2283000"/>
              <a:ext cx="33100" cy="143475"/>
            </a:xfrm>
            <a:custGeom>
              <a:avLst/>
              <a:gdLst/>
              <a:ahLst/>
              <a:cxnLst/>
              <a:rect l="l" t="t" r="r" b="b"/>
              <a:pathLst>
                <a:path w="1324" h="5739" extrusionOk="0">
                  <a:moveTo>
                    <a:pt x="1144" y="0"/>
                  </a:moveTo>
                  <a:cubicBezTo>
                    <a:pt x="1102" y="0"/>
                    <a:pt x="1070" y="11"/>
                    <a:pt x="1027" y="21"/>
                  </a:cubicBezTo>
                  <a:cubicBezTo>
                    <a:pt x="794" y="117"/>
                    <a:pt x="561" y="233"/>
                    <a:pt x="371" y="445"/>
                  </a:cubicBezTo>
                  <a:cubicBezTo>
                    <a:pt x="191" y="668"/>
                    <a:pt x="85" y="1006"/>
                    <a:pt x="149" y="1313"/>
                  </a:cubicBezTo>
                  <a:cubicBezTo>
                    <a:pt x="180" y="1409"/>
                    <a:pt x="212" y="1504"/>
                    <a:pt x="234" y="1609"/>
                  </a:cubicBezTo>
                  <a:cubicBezTo>
                    <a:pt x="276" y="1864"/>
                    <a:pt x="149" y="2118"/>
                    <a:pt x="74" y="2362"/>
                  </a:cubicBezTo>
                  <a:cubicBezTo>
                    <a:pt x="1" y="2616"/>
                    <a:pt x="11" y="2965"/>
                    <a:pt x="201" y="3060"/>
                  </a:cubicBezTo>
                  <a:cubicBezTo>
                    <a:pt x="276" y="3103"/>
                    <a:pt x="361" y="3082"/>
                    <a:pt x="434" y="3145"/>
                  </a:cubicBezTo>
                  <a:cubicBezTo>
                    <a:pt x="551" y="3251"/>
                    <a:pt x="509" y="3494"/>
                    <a:pt x="434" y="3653"/>
                  </a:cubicBezTo>
                  <a:cubicBezTo>
                    <a:pt x="371" y="3823"/>
                    <a:pt x="286" y="4013"/>
                    <a:pt x="350" y="4183"/>
                  </a:cubicBezTo>
                  <a:cubicBezTo>
                    <a:pt x="434" y="4362"/>
                    <a:pt x="657" y="4383"/>
                    <a:pt x="688" y="4585"/>
                  </a:cubicBezTo>
                  <a:cubicBezTo>
                    <a:pt x="710" y="4701"/>
                    <a:pt x="646" y="4818"/>
                    <a:pt x="625" y="4934"/>
                  </a:cubicBezTo>
                  <a:cubicBezTo>
                    <a:pt x="540" y="5251"/>
                    <a:pt x="784" y="5601"/>
                    <a:pt x="1027" y="5601"/>
                  </a:cubicBezTo>
                  <a:cubicBezTo>
                    <a:pt x="1070" y="5601"/>
                    <a:pt x="1102" y="5601"/>
                    <a:pt x="1144" y="5580"/>
                  </a:cubicBezTo>
                  <a:lnTo>
                    <a:pt x="1144" y="5580"/>
                  </a:lnTo>
                  <a:cubicBezTo>
                    <a:pt x="1133" y="5601"/>
                    <a:pt x="1123" y="5622"/>
                    <a:pt x="1123" y="5654"/>
                  </a:cubicBezTo>
                  <a:cubicBezTo>
                    <a:pt x="1186" y="5675"/>
                    <a:pt x="1239" y="5707"/>
                    <a:pt x="1281" y="5738"/>
                  </a:cubicBezTo>
                  <a:lnTo>
                    <a:pt x="1281" y="5717"/>
                  </a:lnTo>
                  <a:cubicBezTo>
                    <a:pt x="1324" y="5463"/>
                    <a:pt x="985" y="5453"/>
                    <a:pt x="921" y="5230"/>
                  </a:cubicBezTo>
                  <a:cubicBezTo>
                    <a:pt x="858" y="4997"/>
                    <a:pt x="1102" y="4754"/>
                    <a:pt x="1165" y="4500"/>
                  </a:cubicBezTo>
                  <a:cubicBezTo>
                    <a:pt x="1313" y="3971"/>
                    <a:pt x="710" y="3685"/>
                    <a:pt x="742" y="3155"/>
                  </a:cubicBezTo>
                  <a:cubicBezTo>
                    <a:pt x="763" y="2795"/>
                    <a:pt x="1059" y="2414"/>
                    <a:pt x="953" y="2107"/>
                  </a:cubicBezTo>
                  <a:cubicBezTo>
                    <a:pt x="921" y="1991"/>
                    <a:pt x="826" y="1927"/>
                    <a:pt x="784" y="1821"/>
                  </a:cubicBezTo>
                  <a:cubicBezTo>
                    <a:pt x="646" y="1567"/>
                    <a:pt x="773" y="1186"/>
                    <a:pt x="921" y="879"/>
                  </a:cubicBezTo>
                  <a:cubicBezTo>
                    <a:pt x="1048" y="593"/>
                    <a:pt x="1197" y="287"/>
                    <a:pt x="11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9" name="Google Shape;461;p36"/>
            <p:cNvSpPr/>
            <p:nvPr/>
          </p:nvSpPr>
          <p:spPr>
            <a:xfrm>
              <a:off x="4801025" y="2424325"/>
              <a:ext cx="18550" cy="25175"/>
            </a:xfrm>
            <a:custGeom>
              <a:avLst/>
              <a:gdLst/>
              <a:ahLst/>
              <a:cxnLst/>
              <a:rect l="l" t="t" r="r" b="b"/>
              <a:pathLst>
                <a:path w="742" h="1007" extrusionOk="0">
                  <a:moveTo>
                    <a:pt x="12" y="1"/>
                  </a:moveTo>
                  <a:lnTo>
                    <a:pt x="12" y="1"/>
                  </a:lnTo>
                  <a:cubicBezTo>
                    <a:pt x="1" y="85"/>
                    <a:pt x="22" y="181"/>
                    <a:pt x="75" y="266"/>
                  </a:cubicBezTo>
                  <a:cubicBezTo>
                    <a:pt x="97" y="223"/>
                    <a:pt x="128" y="181"/>
                    <a:pt x="149" y="139"/>
                  </a:cubicBezTo>
                  <a:cubicBezTo>
                    <a:pt x="160" y="128"/>
                    <a:pt x="170" y="107"/>
                    <a:pt x="170" y="85"/>
                  </a:cubicBezTo>
                  <a:cubicBezTo>
                    <a:pt x="128" y="54"/>
                    <a:pt x="75" y="22"/>
                    <a:pt x="12" y="1"/>
                  </a:cubicBezTo>
                  <a:close/>
                  <a:moveTo>
                    <a:pt x="213" y="456"/>
                  </a:moveTo>
                  <a:lnTo>
                    <a:pt x="213" y="456"/>
                  </a:lnTo>
                  <a:cubicBezTo>
                    <a:pt x="340" y="657"/>
                    <a:pt x="562" y="1007"/>
                    <a:pt x="657" y="1007"/>
                  </a:cubicBezTo>
                  <a:lnTo>
                    <a:pt x="668" y="1007"/>
                  </a:lnTo>
                  <a:cubicBezTo>
                    <a:pt x="742" y="965"/>
                    <a:pt x="732" y="753"/>
                    <a:pt x="721" y="605"/>
                  </a:cubicBezTo>
                  <a:lnTo>
                    <a:pt x="213" y="456"/>
                  </a:lnTo>
                  <a:close/>
                </a:path>
              </a:pathLst>
            </a:custGeom>
            <a:solidFill>
              <a:srgbClr val="BD7F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0" name="Google Shape;462;p36"/>
            <p:cNvSpPr/>
            <p:nvPr/>
          </p:nvSpPr>
          <p:spPr>
            <a:xfrm>
              <a:off x="4789400" y="2242675"/>
              <a:ext cx="64875" cy="198100"/>
            </a:xfrm>
            <a:custGeom>
              <a:avLst/>
              <a:gdLst/>
              <a:ahLst/>
              <a:cxnLst/>
              <a:rect l="l" t="t" r="r" b="b"/>
              <a:pathLst>
                <a:path w="2595" h="7924" extrusionOk="0">
                  <a:moveTo>
                    <a:pt x="1050" y="1"/>
                  </a:moveTo>
                  <a:cubicBezTo>
                    <a:pt x="944" y="1"/>
                    <a:pt x="838" y="16"/>
                    <a:pt x="731" y="57"/>
                  </a:cubicBezTo>
                  <a:cubicBezTo>
                    <a:pt x="456" y="163"/>
                    <a:pt x="180" y="502"/>
                    <a:pt x="212" y="830"/>
                  </a:cubicBezTo>
                  <a:cubicBezTo>
                    <a:pt x="244" y="1116"/>
                    <a:pt x="456" y="1274"/>
                    <a:pt x="519" y="1540"/>
                  </a:cubicBezTo>
                  <a:cubicBezTo>
                    <a:pt x="572" y="1836"/>
                    <a:pt x="413" y="2185"/>
                    <a:pt x="275" y="2492"/>
                  </a:cubicBezTo>
                  <a:cubicBezTo>
                    <a:pt x="127" y="2799"/>
                    <a:pt x="0" y="3180"/>
                    <a:pt x="138" y="3434"/>
                  </a:cubicBezTo>
                  <a:cubicBezTo>
                    <a:pt x="180" y="3540"/>
                    <a:pt x="275" y="3604"/>
                    <a:pt x="307" y="3720"/>
                  </a:cubicBezTo>
                  <a:cubicBezTo>
                    <a:pt x="413" y="4027"/>
                    <a:pt x="117" y="4408"/>
                    <a:pt x="96" y="4768"/>
                  </a:cubicBezTo>
                  <a:cubicBezTo>
                    <a:pt x="64" y="5298"/>
                    <a:pt x="667" y="5584"/>
                    <a:pt x="519" y="6113"/>
                  </a:cubicBezTo>
                  <a:cubicBezTo>
                    <a:pt x="456" y="6367"/>
                    <a:pt x="212" y="6610"/>
                    <a:pt x="275" y="6843"/>
                  </a:cubicBezTo>
                  <a:cubicBezTo>
                    <a:pt x="339" y="7066"/>
                    <a:pt x="678" y="7076"/>
                    <a:pt x="635" y="7330"/>
                  </a:cubicBezTo>
                  <a:cubicBezTo>
                    <a:pt x="635" y="7362"/>
                    <a:pt x="625" y="7384"/>
                    <a:pt x="614" y="7405"/>
                  </a:cubicBezTo>
                  <a:cubicBezTo>
                    <a:pt x="572" y="7500"/>
                    <a:pt x="498" y="7574"/>
                    <a:pt x="466" y="7659"/>
                  </a:cubicBezTo>
                  <a:lnTo>
                    <a:pt x="1387" y="7923"/>
                  </a:lnTo>
                  <a:cubicBezTo>
                    <a:pt x="1440" y="7838"/>
                    <a:pt x="1503" y="7765"/>
                    <a:pt x="1557" y="7669"/>
                  </a:cubicBezTo>
                  <a:cubicBezTo>
                    <a:pt x="1588" y="7617"/>
                    <a:pt x="1630" y="7553"/>
                    <a:pt x="1663" y="7489"/>
                  </a:cubicBezTo>
                  <a:cubicBezTo>
                    <a:pt x="1736" y="7373"/>
                    <a:pt x="1800" y="7267"/>
                    <a:pt x="1853" y="7151"/>
                  </a:cubicBezTo>
                  <a:cubicBezTo>
                    <a:pt x="1948" y="6991"/>
                    <a:pt x="2044" y="6812"/>
                    <a:pt x="2107" y="6632"/>
                  </a:cubicBezTo>
                  <a:cubicBezTo>
                    <a:pt x="2192" y="6410"/>
                    <a:pt x="2223" y="6177"/>
                    <a:pt x="2160" y="5975"/>
                  </a:cubicBezTo>
                  <a:cubicBezTo>
                    <a:pt x="2107" y="5827"/>
                    <a:pt x="1990" y="5721"/>
                    <a:pt x="1959" y="5552"/>
                  </a:cubicBezTo>
                  <a:cubicBezTo>
                    <a:pt x="1853" y="5022"/>
                    <a:pt x="2594" y="4419"/>
                    <a:pt x="2425" y="3932"/>
                  </a:cubicBezTo>
                  <a:cubicBezTo>
                    <a:pt x="2372" y="3752"/>
                    <a:pt x="2202" y="3657"/>
                    <a:pt x="2150" y="3477"/>
                  </a:cubicBezTo>
                  <a:cubicBezTo>
                    <a:pt x="2075" y="3212"/>
                    <a:pt x="2266" y="2884"/>
                    <a:pt x="2244" y="2598"/>
                  </a:cubicBezTo>
                  <a:cubicBezTo>
                    <a:pt x="2244" y="2503"/>
                    <a:pt x="2213" y="2397"/>
                    <a:pt x="2266" y="2302"/>
                  </a:cubicBezTo>
                  <a:cubicBezTo>
                    <a:pt x="2298" y="2248"/>
                    <a:pt x="2350" y="2217"/>
                    <a:pt x="2383" y="2164"/>
                  </a:cubicBezTo>
                  <a:cubicBezTo>
                    <a:pt x="2425" y="2079"/>
                    <a:pt x="2414" y="1994"/>
                    <a:pt x="2383" y="1921"/>
                  </a:cubicBezTo>
                  <a:cubicBezTo>
                    <a:pt x="2383" y="1910"/>
                    <a:pt x="2372" y="1900"/>
                    <a:pt x="2372" y="1889"/>
                  </a:cubicBezTo>
                  <a:cubicBezTo>
                    <a:pt x="2266" y="1667"/>
                    <a:pt x="2086" y="1507"/>
                    <a:pt x="1938" y="1328"/>
                  </a:cubicBezTo>
                  <a:cubicBezTo>
                    <a:pt x="1790" y="1147"/>
                    <a:pt x="1673" y="893"/>
                    <a:pt x="1715" y="618"/>
                  </a:cubicBezTo>
                  <a:cubicBezTo>
                    <a:pt x="1736" y="481"/>
                    <a:pt x="1800" y="322"/>
                    <a:pt x="1747" y="206"/>
                  </a:cubicBezTo>
                  <a:cubicBezTo>
                    <a:pt x="1715" y="121"/>
                    <a:pt x="1630" y="100"/>
                    <a:pt x="1546" y="79"/>
                  </a:cubicBezTo>
                  <a:cubicBezTo>
                    <a:pt x="1384" y="40"/>
                    <a:pt x="1218" y="1"/>
                    <a:pt x="1050" y="1"/>
                  </a:cubicBezTo>
                  <a:close/>
                </a:path>
              </a:pathLst>
            </a:custGeom>
            <a:solidFill>
              <a:srgbClr val="78BF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1" name="Google Shape;463;p36"/>
            <p:cNvSpPr/>
            <p:nvPr/>
          </p:nvSpPr>
          <p:spPr>
            <a:xfrm>
              <a:off x="4810850" y="2257850"/>
              <a:ext cx="15900" cy="168900"/>
            </a:xfrm>
            <a:custGeom>
              <a:avLst/>
              <a:gdLst/>
              <a:ahLst/>
              <a:cxnLst/>
              <a:rect l="l" t="t" r="r" b="b"/>
              <a:pathLst>
                <a:path w="636" h="6756" extrusionOk="0">
                  <a:moveTo>
                    <a:pt x="349" y="1"/>
                  </a:moveTo>
                  <a:cubicBezTo>
                    <a:pt x="127" y="202"/>
                    <a:pt x="0" y="540"/>
                    <a:pt x="0" y="848"/>
                  </a:cubicBezTo>
                  <a:cubicBezTo>
                    <a:pt x="0" y="1006"/>
                    <a:pt x="53" y="1154"/>
                    <a:pt x="116" y="1271"/>
                  </a:cubicBezTo>
                  <a:cubicBezTo>
                    <a:pt x="169" y="1398"/>
                    <a:pt x="233" y="1504"/>
                    <a:pt x="285" y="1631"/>
                  </a:cubicBezTo>
                  <a:cubicBezTo>
                    <a:pt x="370" y="1874"/>
                    <a:pt x="412" y="2161"/>
                    <a:pt x="370" y="2457"/>
                  </a:cubicBezTo>
                  <a:cubicBezTo>
                    <a:pt x="349" y="2743"/>
                    <a:pt x="212" y="3050"/>
                    <a:pt x="233" y="3389"/>
                  </a:cubicBezTo>
                  <a:cubicBezTo>
                    <a:pt x="275" y="3717"/>
                    <a:pt x="497" y="3886"/>
                    <a:pt x="508" y="4151"/>
                  </a:cubicBezTo>
                  <a:cubicBezTo>
                    <a:pt x="518" y="4278"/>
                    <a:pt x="455" y="4415"/>
                    <a:pt x="391" y="4553"/>
                  </a:cubicBezTo>
                  <a:cubicBezTo>
                    <a:pt x="360" y="4627"/>
                    <a:pt x="328" y="4712"/>
                    <a:pt x="318" y="4796"/>
                  </a:cubicBezTo>
                  <a:cubicBezTo>
                    <a:pt x="296" y="4881"/>
                    <a:pt x="307" y="4977"/>
                    <a:pt x="328" y="5050"/>
                  </a:cubicBezTo>
                  <a:cubicBezTo>
                    <a:pt x="370" y="5189"/>
                    <a:pt x="423" y="5305"/>
                    <a:pt x="445" y="5443"/>
                  </a:cubicBezTo>
                  <a:cubicBezTo>
                    <a:pt x="476" y="5580"/>
                    <a:pt x="487" y="5728"/>
                    <a:pt x="476" y="5866"/>
                  </a:cubicBezTo>
                  <a:cubicBezTo>
                    <a:pt x="476" y="6163"/>
                    <a:pt x="402" y="6469"/>
                    <a:pt x="275" y="6755"/>
                  </a:cubicBezTo>
                  <a:cubicBezTo>
                    <a:pt x="423" y="6490"/>
                    <a:pt x="518" y="6173"/>
                    <a:pt x="540" y="5866"/>
                  </a:cubicBezTo>
                  <a:cubicBezTo>
                    <a:pt x="551" y="5707"/>
                    <a:pt x="551" y="5559"/>
                    <a:pt x="529" y="5410"/>
                  </a:cubicBezTo>
                  <a:cubicBezTo>
                    <a:pt x="508" y="5262"/>
                    <a:pt x="455" y="5114"/>
                    <a:pt x="423" y="4998"/>
                  </a:cubicBezTo>
                  <a:cubicBezTo>
                    <a:pt x="391" y="4871"/>
                    <a:pt x="434" y="4744"/>
                    <a:pt x="487" y="4606"/>
                  </a:cubicBezTo>
                  <a:cubicBezTo>
                    <a:pt x="551" y="4469"/>
                    <a:pt x="635" y="4299"/>
                    <a:pt x="624" y="4119"/>
                  </a:cubicBezTo>
                  <a:cubicBezTo>
                    <a:pt x="614" y="3949"/>
                    <a:pt x="551" y="3822"/>
                    <a:pt x="487" y="3695"/>
                  </a:cubicBezTo>
                  <a:cubicBezTo>
                    <a:pt x="434" y="3579"/>
                    <a:pt x="370" y="3462"/>
                    <a:pt x="360" y="3335"/>
                  </a:cubicBezTo>
                  <a:cubicBezTo>
                    <a:pt x="328" y="3071"/>
                    <a:pt x="455" y="2775"/>
                    <a:pt x="487" y="2446"/>
                  </a:cubicBezTo>
                  <a:cubicBezTo>
                    <a:pt x="518" y="2139"/>
                    <a:pt x="487" y="1822"/>
                    <a:pt x="370" y="1568"/>
                  </a:cubicBezTo>
                  <a:cubicBezTo>
                    <a:pt x="264" y="1314"/>
                    <a:pt x="85" y="1123"/>
                    <a:pt x="64" y="837"/>
                  </a:cubicBezTo>
                  <a:cubicBezTo>
                    <a:pt x="42" y="551"/>
                    <a:pt x="148" y="223"/>
                    <a:pt x="349" y="1"/>
                  </a:cubicBezTo>
                  <a:close/>
                </a:path>
              </a:pathLst>
            </a:custGeom>
            <a:solidFill>
              <a:srgbClr val="68C6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2" name="Google Shape;464;p36"/>
            <p:cNvSpPr/>
            <p:nvPr/>
          </p:nvSpPr>
          <p:spPr>
            <a:xfrm>
              <a:off x="4780925" y="2405275"/>
              <a:ext cx="65650" cy="66725"/>
            </a:xfrm>
            <a:custGeom>
              <a:avLst/>
              <a:gdLst/>
              <a:ahLst/>
              <a:cxnLst/>
              <a:rect l="l" t="t" r="r" b="b"/>
              <a:pathLst>
                <a:path w="2626" h="2669" extrusionOk="0">
                  <a:moveTo>
                    <a:pt x="0" y="0"/>
                  </a:moveTo>
                  <a:lnTo>
                    <a:pt x="414" y="2668"/>
                  </a:lnTo>
                  <a:lnTo>
                    <a:pt x="2224" y="2668"/>
                  </a:lnTo>
                  <a:lnTo>
                    <a:pt x="2626" y="0"/>
                  </a:lnTo>
                  <a:close/>
                </a:path>
              </a:pathLst>
            </a:custGeom>
            <a:solidFill>
              <a:srgbClr val="839D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3" name="Google Shape;465;p36"/>
            <p:cNvSpPr/>
            <p:nvPr/>
          </p:nvSpPr>
          <p:spPr>
            <a:xfrm>
              <a:off x="4780925" y="2405275"/>
              <a:ext cx="65650" cy="7975"/>
            </a:xfrm>
            <a:custGeom>
              <a:avLst/>
              <a:gdLst/>
              <a:ahLst/>
              <a:cxnLst/>
              <a:rect l="l" t="t" r="r" b="b"/>
              <a:pathLst>
                <a:path w="2626" h="319" extrusionOk="0">
                  <a:moveTo>
                    <a:pt x="0" y="0"/>
                  </a:moveTo>
                  <a:lnTo>
                    <a:pt x="54" y="318"/>
                  </a:lnTo>
                  <a:lnTo>
                    <a:pt x="2583" y="318"/>
                  </a:lnTo>
                  <a:lnTo>
                    <a:pt x="2626" y="0"/>
                  </a:lnTo>
                  <a:close/>
                </a:path>
              </a:pathLst>
            </a:custGeom>
            <a:solidFill>
              <a:srgbClr val="6584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4" name="Google Shape;466;p36"/>
            <p:cNvSpPr/>
            <p:nvPr/>
          </p:nvSpPr>
          <p:spPr>
            <a:xfrm>
              <a:off x="4774025" y="2402375"/>
              <a:ext cx="78650" cy="5850"/>
            </a:xfrm>
            <a:custGeom>
              <a:avLst/>
              <a:gdLst/>
              <a:ahLst/>
              <a:cxnLst/>
              <a:rect l="l" t="t" r="r" b="b"/>
              <a:pathLst>
                <a:path w="3146" h="234" extrusionOk="0">
                  <a:moveTo>
                    <a:pt x="1" y="0"/>
                  </a:moveTo>
                  <a:lnTo>
                    <a:pt x="1" y="233"/>
                  </a:lnTo>
                  <a:lnTo>
                    <a:pt x="3146" y="233"/>
                  </a:lnTo>
                  <a:lnTo>
                    <a:pt x="3146" y="0"/>
                  </a:lnTo>
                  <a:close/>
                </a:path>
              </a:pathLst>
            </a:custGeom>
            <a:solidFill>
              <a:srgbClr val="839D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5" name="Google Shape;467;p36"/>
            <p:cNvSpPr/>
            <p:nvPr/>
          </p:nvSpPr>
          <p:spPr>
            <a:xfrm>
              <a:off x="5241450" y="2141200"/>
              <a:ext cx="85775" cy="193150"/>
            </a:xfrm>
            <a:custGeom>
              <a:avLst/>
              <a:gdLst/>
              <a:ahLst/>
              <a:cxnLst/>
              <a:rect l="l" t="t" r="r" b="b"/>
              <a:pathLst>
                <a:path w="3431" h="7726" extrusionOk="0">
                  <a:moveTo>
                    <a:pt x="801" y="0"/>
                  </a:moveTo>
                  <a:cubicBezTo>
                    <a:pt x="727" y="0"/>
                    <a:pt x="664" y="9"/>
                    <a:pt x="615" y="30"/>
                  </a:cubicBezTo>
                  <a:cubicBezTo>
                    <a:pt x="149" y="231"/>
                    <a:pt x="1" y="1946"/>
                    <a:pt x="245" y="3407"/>
                  </a:cubicBezTo>
                  <a:cubicBezTo>
                    <a:pt x="403" y="4402"/>
                    <a:pt x="1271" y="6128"/>
                    <a:pt x="1811" y="7123"/>
                  </a:cubicBezTo>
                  <a:cubicBezTo>
                    <a:pt x="2004" y="7484"/>
                    <a:pt x="2277" y="7725"/>
                    <a:pt x="2609" y="7725"/>
                  </a:cubicBezTo>
                  <a:cubicBezTo>
                    <a:pt x="2696" y="7725"/>
                    <a:pt x="2786" y="7709"/>
                    <a:pt x="2880" y="7674"/>
                  </a:cubicBezTo>
                  <a:cubicBezTo>
                    <a:pt x="3346" y="7514"/>
                    <a:pt x="3388" y="7292"/>
                    <a:pt x="3399" y="6773"/>
                  </a:cubicBezTo>
                  <a:cubicBezTo>
                    <a:pt x="3431" y="4762"/>
                    <a:pt x="3124" y="1289"/>
                    <a:pt x="2785" y="633"/>
                  </a:cubicBezTo>
                  <a:cubicBezTo>
                    <a:pt x="2785" y="633"/>
                    <a:pt x="1418" y="0"/>
                    <a:pt x="801" y="0"/>
                  </a:cubicBezTo>
                  <a:close/>
                </a:path>
              </a:pathLst>
            </a:custGeom>
            <a:solidFill>
              <a:srgbClr val="839D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6" name="Google Shape;468;p36"/>
            <p:cNvSpPr/>
            <p:nvPr/>
          </p:nvSpPr>
          <p:spPr>
            <a:xfrm>
              <a:off x="5290150" y="2307850"/>
              <a:ext cx="61425" cy="145900"/>
            </a:xfrm>
            <a:custGeom>
              <a:avLst/>
              <a:gdLst/>
              <a:ahLst/>
              <a:cxnLst/>
              <a:rect l="l" t="t" r="r" b="b"/>
              <a:pathLst>
                <a:path w="2457" h="5836" extrusionOk="0">
                  <a:moveTo>
                    <a:pt x="870" y="1"/>
                  </a:moveTo>
                  <a:cubicBezTo>
                    <a:pt x="810" y="1"/>
                    <a:pt x="749" y="8"/>
                    <a:pt x="689" y="23"/>
                  </a:cubicBezTo>
                  <a:cubicBezTo>
                    <a:pt x="245" y="139"/>
                    <a:pt x="1" y="605"/>
                    <a:pt x="160" y="1039"/>
                  </a:cubicBezTo>
                  <a:cubicBezTo>
                    <a:pt x="636" y="2267"/>
                    <a:pt x="1504" y="4639"/>
                    <a:pt x="1758" y="5835"/>
                  </a:cubicBezTo>
                  <a:lnTo>
                    <a:pt x="2457" y="5835"/>
                  </a:lnTo>
                  <a:cubicBezTo>
                    <a:pt x="2457" y="5835"/>
                    <a:pt x="2129" y="3982"/>
                    <a:pt x="2012" y="2563"/>
                  </a:cubicBezTo>
                  <a:cubicBezTo>
                    <a:pt x="1938" y="1547"/>
                    <a:pt x="1790" y="923"/>
                    <a:pt x="1557" y="436"/>
                  </a:cubicBezTo>
                  <a:cubicBezTo>
                    <a:pt x="1435" y="164"/>
                    <a:pt x="1159" y="1"/>
                    <a:pt x="870" y="1"/>
                  </a:cubicBezTo>
                  <a:close/>
                </a:path>
              </a:pathLst>
            </a:custGeom>
            <a:solidFill>
              <a:srgbClr val="839D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7" name="Google Shape;469;p36"/>
            <p:cNvSpPr/>
            <p:nvPr/>
          </p:nvSpPr>
          <p:spPr>
            <a:xfrm>
              <a:off x="5188275" y="2118375"/>
              <a:ext cx="93175" cy="218075"/>
            </a:xfrm>
            <a:custGeom>
              <a:avLst/>
              <a:gdLst/>
              <a:ahLst/>
              <a:cxnLst/>
              <a:rect l="l" t="t" r="r" b="b"/>
              <a:pathLst>
                <a:path w="3727" h="8723" extrusionOk="0">
                  <a:moveTo>
                    <a:pt x="1510" y="0"/>
                  </a:moveTo>
                  <a:cubicBezTo>
                    <a:pt x="1015" y="0"/>
                    <a:pt x="772" y="2206"/>
                    <a:pt x="370" y="3632"/>
                  </a:cubicBezTo>
                  <a:cubicBezTo>
                    <a:pt x="95" y="4595"/>
                    <a:pt x="0" y="6628"/>
                    <a:pt x="64" y="7761"/>
                  </a:cubicBezTo>
                  <a:cubicBezTo>
                    <a:pt x="85" y="8269"/>
                    <a:pt x="318" y="8671"/>
                    <a:pt x="794" y="8714"/>
                  </a:cubicBezTo>
                  <a:cubicBezTo>
                    <a:pt x="849" y="8720"/>
                    <a:pt x="900" y="8722"/>
                    <a:pt x="947" y="8722"/>
                  </a:cubicBezTo>
                  <a:cubicBezTo>
                    <a:pt x="1321" y="8722"/>
                    <a:pt x="1445" y="8534"/>
                    <a:pt x="1652" y="8110"/>
                  </a:cubicBezTo>
                  <a:cubicBezTo>
                    <a:pt x="2530" y="6300"/>
                    <a:pt x="3727" y="3039"/>
                    <a:pt x="3694" y="2298"/>
                  </a:cubicBezTo>
                  <a:cubicBezTo>
                    <a:pt x="3694" y="2298"/>
                    <a:pt x="2022" y="21"/>
                    <a:pt x="1514" y="0"/>
                  </a:cubicBezTo>
                  <a:cubicBezTo>
                    <a:pt x="1512" y="0"/>
                    <a:pt x="1511" y="0"/>
                    <a:pt x="1510" y="0"/>
                  </a:cubicBezTo>
                  <a:close/>
                </a:path>
              </a:pathLst>
            </a:custGeom>
            <a:solidFill>
              <a:srgbClr val="839D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8" name="Google Shape;470;p36"/>
            <p:cNvSpPr/>
            <p:nvPr/>
          </p:nvSpPr>
          <p:spPr>
            <a:xfrm>
              <a:off x="5140625" y="2475675"/>
              <a:ext cx="56650" cy="3200"/>
            </a:xfrm>
            <a:custGeom>
              <a:avLst/>
              <a:gdLst/>
              <a:ahLst/>
              <a:cxnLst/>
              <a:rect l="l" t="t" r="r" b="b"/>
              <a:pathLst>
                <a:path w="2266" h="128" extrusionOk="0">
                  <a:moveTo>
                    <a:pt x="1732" y="1"/>
                  </a:moveTo>
                  <a:cubicBezTo>
                    <a:pt x="1108" y="1"/>
                    <a:pt x="85" y="33"/>
                    <a:pt x="85" y="33"/>
                  </a:cubicBezTo>
                  <a:cubicBezTo>
                    <a:pt x="0" y="75"/>
                    <a:pt x="53" y="128"/>
                    <a:pt x="53" y="128"/>
                  </a:cubicBezTo>
                  <a:lnTo>
                    <a:pt x="2234" y="128"/>
                  </a:lnTo>
                  <a:cubicBezTo>
                    <a:pt x="2234" y="128"/>
                    <a:pt x="2266" y="75"/>
                    <a:pt x="2202" y="22"/>
                  </a:cubicBezTo>
                  <a:cubicBezTo>
                    <a:pt x="2181" y="6"/>
                    <a:pt x="1991" y="1"/>
                    <a:pt x="1732" y="1"/>
                  </a:cubicBezTo>
                  <a:close/>
                </a:path>
              </a:pathLst>
            </a:custGeom>
            <a:solidFill>
              <a:srgbClr val="FCFF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9" name="Google Shape;471;p36"/>
            <p:cNvSpPr/>
            <p:nvPr/>
          </p:nvSpPr>
          <p:spPr>
            <a:xfrm>
              <a:off x="5176100" y="2449475"/>
              <a:ext cx="7675" cy="5050"/>
            </a:xfrm>
            <a:custGeom>
              <a:avLst/>
              <a:gdLst/>
              <a:ahLst/>
              <a:cxnLst/>
              <a:rect l="l" t="t" r="r" b="b"/>
              <a:pathLst>
                <a:path w="307" h="202" extrusionOk="0">
                  <a:moveTo>
                    <a:pt x="95" y="1"/>
                  </a:moveTo>
                  <a:cubicBezTo>
                    <a:pt x="53" y="53"/>
                    <a:pt x="0" y="159"/>
                    <a:pt x="0" y="159"/>
                  </a:cubicBezTo>
                  <a:lnTo>
                    <a:pt x="127" y="202"/>
                  </a:lnTo>
                  <a:cubicBezTo>
                    <a:pt x="127" y="202"/>
                    <a:pt x="307" y="75"/>
                    <a:pt x="264" y="43"/>
                  </a:cubicBezTo>
                  <a:cubicBezTo>
                    <a:pt x="233" y="11"/>
                    <a:pt x="95" y="1"/>
                    <a:pt x="95" y="1"/>
                  </a:cubicBezTo>
                  <a:close/>
                </a:path>
              </a:pathLst>
            </a:custGeom>
            <a:solidFill>
              <a:srgbClr val="F2F4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0" name="Google Shape;472;p36"/>
            <p:cNvSpPr/>
            <p:nvPr/>
          </p:nvSpPr>
          <p:spPr>
            <a:xfrm>
              <a:off x="5162575" y="2449475"/>
              <a:ext cx="33650" cy="20050"/>
            </a:xfrm>
            <a:custGeom>
              <a:avLst/>
              <a:gdLst/>
              <a:ahLst/>
              <a:cxnLst/>
              <a:rect l="l" t="t" r="r" b="b"/>
              <a:pathLst>
                <a:path w="1346" h="802" extrusionOk="0">
                  <a:moveTo>
                    <a:pt x="826" y="1"/>
                  </a:moveTo>
                  <a:cubicBezTo>
                    <a:pt x="710" y="64"/>
                    <a:pt x="636" y="170"/>
                    <a:pt x="636" y="170"/>
                  </a:cubicBezTo>
                  <a:lnTo>
                    <a:pt x="562" y="107"/>
                  </a:lnTo>
                  <a:lnTo>
                    <a:pt x="43" y="456"/>
                  </a:lnTo>
                  <a:lnTo>
                    <a:pt x="1" y="477"/>
                  </a:lnTo>
                  <a:lnTo>
                    <a:pt x="12" y="488"/>
                  </a:lnTo>
                  <a:cubicBezTo>
                    <a:pt x="43" y="551"/>
                    <a:pt x="139" y="636"/>
                    <a:pt x="223" y="700"/>
                  </a:cubicBezTo>
                  <a:cubicBezTo>
                    <a:pt x="245" y="710"/>
                    <a:pt x="255" y="721"/>
                    <a:pt x="266" y="731"/>
                  </a:cubicBezTo>
                  <a:cubicBezTo>
                    <a:pt x="324" y="773"/>
                    <a:pt x="388" y="801"/>
                    <a:pt x="460" y="801"/>
                  </a:cubicBezTo>
                  <a:cubicBezTo>
                    <a:pt x="479" y="801"/>
                    <a:pt x="499" y="799"/>
                    <a:pt x="520" y="795"/>
                  </a:cubicBezTo>
                  <a:lnTo>
                    <a:pt x="1303" y="657"/>
                  </a:lnTo>
                  <a:cubicBezTo>
                    <a:pt x="1346" y="604"/>
                    <a:pt x="1346" y="403"/>
                    <a:pt x="1303" y="86"/>
                  </a:cubicBezTo>
                  <a:cubicBezTo>
                    <a:pt x="1208" y="32"/>
                    <a:pt x="826" y="1"/>
                    <a:pt x="826" y="1"/>
                  </a:cubicBezTo>
                  <a:close/>
                </a:path>
              </a:pathLst>
            </a:custGeom>
            <a:solidFill>
              <a:srgbClr val="FCFF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1" name="Google Shape;473;p36"/>
            <p:cNvSpPr/>
            <p:nvPr/>
          </p:nvSpPr>
          <p:spPr>
            <a:xfrm>
              <a:off x="5163950" y="2458200"/>
              <a:ext cx="33050" cy="13600"/>
            </a:xfrm>
            <a:custGeom>
              <a:avLst/>
              <a:gdLst/>
              <a:ahLst/>
              <a:cxnLst/>
              <a:rect l="l" t="t" r="r" b="b"/>
              <a:pathLst>
                <a:path w="1322" h="544" extrusionOk="0">
                  <a:moveTo>
                    <a:pt x="1269" y="1"/>
                  </a:moveTo>
                  <a:cubicBezTo>
                    <a:pt x="1269" y="224"/>
                    <a:pt x="910" y="318"/>
                    <a:pt x="698" y="340"/>
                  </a:cubicBezTo>
                  <a:cubicBezTo>
                    <a:pt x="589" y="356"/>
                    <a:pt x="471" y="378"/>
                    <a:pt x="364" y="378"/>
                  </a:cubicBezTo>
                  <a:cubicBezTo>
                    <a:pt x="263" y="378"/>
                    <a:pt x="171" y="359"/>
                    <a:pt x="105" y="297"/>
                  </a:cubicBezTo>
                  <a:cubicBezTo>
                    <a:pt x="85" y="279"/>
                    <a:pt x="70" y="271"/>
                    <a:pt x="60" y="271"/>
                  </a:cubicBezTo>
                  <a:cubicBezTo>
                    <a:pt x="1" y="271"/>
                    <a:pt x="107" y="541"/>
                    <a:pt x="306" y="541"/>
                  </a:cubicBezTo>
                  <a:cubicBezTo>
                    <a:pt x="343" y="543"/>
                    <a:pt x="382" y="544"/>
                    <a:pt x="421" y="544"/>
                  </a:cubicBezTo>
                  <a:cubicBezTo>
                    <a:pt x="617" y="544"/>
                    <a:pt x="824" y="523"/>
                    <a:pt x="877" y="488"/>
                  </a:cubicBezTo>
                  <a:cubicBezTo>
                    <a:pt x="952" y="457"/>
                    <a:pt x="1248" y="308"/>
                    <a:pt x="1248" y="308"/>
                  </a:cubicBezTo>
                  <a:cubicBezTo>
                    <a:pt x="1248" y="308"/>
                    <a:pt x="1322" y="191"/>
                    <a:pt x="1269" y="1"/>
                  </a:cubicBezTo>
                  <a:close/>
                </a:path>
              </a:pathLst>
            </a:custGeom>
            <a:solidFill>
              <a:srgbClr val="F2F4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2" name="Google Shape;474;p36"/>
            <p:cNvSpPr/>
            <p:nvPr/>
          </p:nvSpPr>
          <p:spPr>
            <a:xfrm>
              <a:off x="5141400" y="2461650"/>
              <a:ext cx="56150" cy="14850"/>
            </a:xfrm>
            <a:custGeom>
              <a:avLst/>
              <a:gdLst/>
              <a:ahLst/>
              <a:cxnLst/>
              <a:rect l="l" t="t" r="r" b="b"/>
              <a:pathLst>
                <a:path w="2246" h="594" extrusionOk="0">
                  <a:moveTo>
                    <a:pt x="859" y="1"/>
                  </a:moveTo>
                  <a:cubicBezTo>
                    <a:pt x="827" y="11"/>
                    <a:pt x="774" y="32"/>
                    <a:pt x="721" y="64"/>
                  </a:cubicBezTo>
                  <a:cubicBezTo>
                    <a:pt x="605" y="128"/>
                    <a:pt x="594" y="191"/>
                    <a:pt x="382" y="213"/>
                  </a:cubicBezTo>
                  <a:cubicBezTo>
                    <a:pt x="160" y="244"/>
                    <a:pt x="1" y="371"/>
                    <a:pt x="43" y="594"/>
                  </a:cubicBezTo>
                  <a:lnTo>
                    <a:pt x="2182" y="594"/>
                  </a:lnTo>
                  <a:cubicBezTo>
                    <a:pt x="2182" y="594"/>
                    <a:pt x="2245" y="297"/>
                    <a:pt x="2150" y="170"/>
                  </a:cubicBezTo>
                  <a:lnTo>
                    <a:pt x="1367" y="308"/>
                  </a:lnTo>
                  <a:cubicBezTo>
                    <a:pt x="1346" y="312"/>
                    <a:pt x="1326" y="314"/>
                    <a:pt x="1307" y="314"/>
                  </a:cubicBezTo>
                  <a:cubicBezTo>
                    <a:pt x="1235" y="314"/>
                    <a:pt x="1171" y="286"/>
                    <a:pt x="1113" y="244"/>
                  </a:cubicBezTo>
                  <a:cubicBezTo>
                    <a:pt x="1028" y="180"/>
                    <a:pt x="901" y="75"/>
                    <a:pt x="859" y="1"/>
                  </a:cubicBezTo>
                  <a:close/>
                </a:path>
              </a:pathLst>
            </a:custGeom>
            <a:solidFill>
              <a:srgbClr val="9F51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3" name="Google Shape;475;p36"/>
            <p:cNvSpPr/>
            <p:nvPr/>
          </p:nvSpPr>
          <p:spPr>
            <a:xfrm>
              <a:off x="5144325" y="2465900"/>
              <a:ext cx="14325" cy="6900"/>
            </a:xfrm>
            <a:custGeom>
              <a:avLst/>
              <a:gdLst/>
              <a:ahLst/>
              <a:cxnLst/>
              <a:rect l="l" t="t" r="r" b="b"/>
              <a:pathLst>
                <a:path w="573" h="276" extrusionOk="0">
                  <a:moveTo>
                    <a:pt x="519" y="0"/>
                  </a:moveTo>
                  <a:cubicBezTo>
                    <a:pt x="477" y="0"/>
                    <a:pt x="434" y="43"/>
                    <a:pt x="328" y="74"/>
                  </a:cubicBezTo>
                  <a:cubicBezTo>
                    <a:pt x="201" y="116"/>
                    <a:pt x="106" y="74"/>
                    <a:pt x="22" y="212"/>
                  </a:cubicBezTo>
                  <a:cubicBezTo>
                    <a:pt x="1" y="265"/>
                    <a:pt x="1" y="276"/>
                    <a:pt x="32" y="276"/>
                  </a:cubicBezTo>
                  <a:cubicBezTo>
                    <a:pt x="74" y="276"/>
                    <a:pt x="170" y="233"/>
                    <a:pt x="286" y="191"/>
                  </a:cubicBezTo>
                  <a:cubicBezTo>
                    <a:pt x="477" y="127"/>
                    <a:pt x="572" y="10"/>
                    <a:pt x="530" y="0"/>
                  </a:cubicBezTo>
                  <a:close/>
                </a:path>
              </a:pathLst>
            </a:custGeom>
            <a:solidFill>
              <a:srgbClr val="AE6B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4" name="Google Shape;476;p36"/>
            <p:cNvSpPr/>
            <p:nvPr/>
          </p:nvSpPr>
          <p:spPr>
            <a:xfrm>
              <a:off x="5158625" y="2465900"/>
              <a:ext cx="40250" cy="10600"/>
            </a:xfrm>
            <a:custGeom>
              <a:avLst/>
              <a:gdLst/>
              <a:ahLst/>
              <a:cxnLst/>
              <a:rect l="l" t="t" r="r" b="b"/>
              <a:pathLst>
                <a:path w="1610" h="424" extrusionOk="0">
                  <a:moveTo>
                    <a:pt x="1461" y="0"/>
                  </a:moveTo>
                  <a:lnTo>
                    <a:pt x="699" y="138"/>
                  </a:lnTo>
                  <a:cubicBezTo>
                    <a:pt x="738" y="134"/>
                    <a:pt x="773" y="133"/>
                    <a:pt x="806" y="133"/>
                  </a:cubicBezTo>
                  <a:cubicBezTo>
                    <a:pt x="1178" y="133"/>
                    <a:pt x="1118" y="340"/>
                    <a:pt x="826" y="349"/>
                  </a:cubicBezTo>
                  <a:cubicBezTo>
                    <a:pt x="508" y="370"/>
                    <a:pt x="0" y="424"/>
                    <a:pt x="0" y="424"/>
                  </a:cubicBezTo>
                  <a:lnTo>
                    <a:pt x="1493" y="424"/>
                  </a:lnTo>
                  <a:cubicBezTo>
                    <a:pt x="1493" y="424"/>
                    <a:pt x="1610" y="254"/>
                    <a:pt x="1461" y="0"/>
                  </a:cubicBezTo>
                  <a:close/>
                </a:path>
              </a:pathLst>
            </a:custGeom>
            <a:solidFill>
              <a:srgbClr val="8241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5" name="Google Shape;477;p36"/>
            <p:cNvSpPr/>
            <p:nvPr/>
          </p:nvSpPr>
          <p:spPr>
            <a:xfrm>
              <a:off x="5176100" y="2310975"/>
              <a:ext cx="52425" cy="142775"/>
            </a:xfrm>
            <a:custGeom>
              <a:avLst/>
              <a:gdLst/>
              <a:ahLst/>
              <a:cxnLst/>
              <a:rect l="l" t="t" r="r" b="b"/>
              <a:pathLst>
                <a:path w="2097" h="5711" extrusionOk="0">
                  <a:moveTo>
                    <a:pt x="1338" y="1"/>
                  </a:moveTo>
                  <a:cubicBezTo>
                    <a:pt x="950" y="1"/>
                    <a:pt x="611" y="297"/>
                    <a:pt x="582" y="702"/>
                  </a:cubicBezTo>
                  <a:cubicBezTo>
                    <a:pt x="487" y="2026"/>
                    <a:pt x="275" y="4525"/>
                    <a:pt x="0" y="5710"/>
                  </a:cubicBezTo>
                  <a:lnTo>
                    <a:pt x="762" y="5710"/>
                  </a:lnTo>
                  <a:cubicBezTo>
                    <a:pt x="762" y="5710"/>
                    <a:pt x="1101" y="4207"/>
                    <a:pt x="1609" y="2873"/>
                  </a:cubicBezTo>
                  <a:cubicBezTo>
                    <a:pt x="1969" y="1920"/>
                    <a:pt x="2096" y="1295"/>
                    <a:pt x="2096" y="756"/>
                  </a:cubicBezTo>
                  <a:cubicBezTo>
                    <a:pt x="2096" y="396"/>
                    <a:pt x="1842" y="78"/>
                    <a:pt x="1482" y="14"/>
                  </a:cubicBezTo>
                  <a:cubicBezTo>
                    <a:pt x="1434" y="5"/>
                    <a:pt x="1385" y="1"/>
                    <a:pt x="1338" y="1"/>
                  </a:cubicBezTo>
                  <a:close/>
                </a:path>
              </a:pathLst>
            </a:custGeom>
            <a:solidFill>
              <a:srgbClr val="839D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6" name="Google Shape;478;p36"/>
            <p:cNvSpPr/>
            <p:nvPr/>
          </p:nvSpPr>
          <p:spPr>
            <a:xfrm>
              <a:off x="5174500" y="1990550"/>
              <a:ext cx="56925" cy="129425"/>
            </a:xfrm>
            <a:custGeom>
              <a:avLst/>
              <a:gdLst/>
              <a:ahLst/>
              <a:cxnLst/>
              <a:rect l="l" t="t" r="r" b="b"/>
              <a:pathLst>
                <a:path w="2277" h="5177" extrusionOk="0">
                  <a:moveTo>
                    <a:pt x="2107" y="0"/>
                  </a:moveTo>
                  <a:cubicBezTo>
                    <a:pt x="2107" y="0"/>
                    <a:pt x="900" y="476"/>
                    <a:pt x="636" y="1038"/>
                  </a:cubicBezTo>
                  <a:cubicBezTo>
                    <a:pt x="509" y="1302"/>
                    <a:pt x="1" y="4002"/>
                    <a:pt x="128" y="4563"/>
                  </a:cubicBezTo>
                  <a:cubicBezTo>
                    <a:pt x="222" y="4943"/>
                    <a:pt x="429" y="5177"/>
                    <a:pt x="652" y="5177"/>
                  </a:cubicBezTo>
                  <a:cubicBezTo>
                    <a:pt x="752" y="5177"/>
                    <a:pt x="855" y="5130"/>
                    <a:pt x="953" y="5028"/>
                  </a:cubicBezTo>
                  <a:cubicBezTo>
                    <a:pt x="1281" y="4690"/>
                    <a:pt x="2276" y="911"/>
                    <a:pt x="2276" y="476"/>
                  </a:cubicBezTo>
                  <a:cubicBezTo>
                    <a:pt x="2276" y="42"/>
                    <a:pt x="2107" y="0"/>
                    <a:pt x="2107" y="0"/>
                  </a:cubicBezTo>
                  <a:close/>
                </a:path>
              </a:pathLst>
            </a:custGeom>
            <a:solidFill>
              <a:srgbClr val="E65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7" name="Google Shape;479;p36"/>
            <p:cNvSpPr/>
            <p:nvPr/>
          </p:nvSpPr>
          <p:spPr>
            <a:xfrm>
              <a:off x="5199625" y="2063050"/>
              <a:ext cx="4800" cy="51100"/>
            </a:xfrm>
            <a:custGeom>
              <a:avLst/>
              <a:gdLst/>
              <a:ahLst/>
              <a:cxnLst/>
              <a:rect l="l" t="t" r="r" b="b"/>
              <a:pathLst>
                <a:path w="192" h="2044" extrusionOk="0">
                  <a:moveTo>
                    <a:pt x="128" y="1"/>
                  </a:moveTo>
                  <a:lnTo>
                    <a:pt x="1" y="2044"/>
                  </a:lnTo>
                  <a:lnTo>
                    <a:pt x="191" y="1620"/>
                  </a:lnTo>
                  <a:lnTo>
                    <a:pt x="128" y="1"/>
                  </a:lnTo>
                  <a:close/>
                </a:path>
              </a:pathLst>
            </a:custGeom>
            <a:solidFill>
              <a:srgbClr val="C64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8" name="Google Shape;480;p36"/>
            <p:cNvSpPr/>
            <p:nvPr/>
          </p:nvSpPr>
          <p:spPr>
            <a:xfrm>
              <a:off x="5103575" y="2095875"/>
              <a:ext cx="101375" cy="71750"/>
            </a:xfrm>
            <a:custGeom>
              <a:avLst/>
              <a:gdLst/>
              <a:ahLst/>
              <a:cxnLst/>
              <a:rect l="l" t="t" r="r" b="b"/>
              <a:pathLst>
                <a:path w="4055" h="2870" extrusionOk="0">
                  <a:moveTo>
                    <a:pt x="3325" y="1"/>
                  </a:moveTo>
                  <a:lnTo>
                    <a:pt x="3155" y="96"/>
                  </a:lnTo>
                  <a:cubicBezTo>
                    <a:pt x="2816" y="530"/>
                    <a:pt x="773" y="2012"/>
                    <a:pt x="455" y="2276"/>
                  </a:cubicBezTo>
                  <a:lnTo>
                    <a:pt x="0" y="2679"/>
                  </a:lnTo>
                  <a:lnTo>
                    <a:pt x="624" y="2869"/>
                  </a:lnTo>
                  <a:cubicBezTo>
                    <a:pt x="624" y="2869"/>
                    <a:pt x="3525" y="1377"/>
                    <a:pt x="3790" y="815"/>
                  </a:cubicBezTo>
                  <a:cubicBezTo>
                    <a:pt x="4055" y="244"/>
                    <a:pt x="3325" y="1"/>
                    <a:pt x="3325" y="1"/>
                  </a:cubicBezTo>
                  <a:close/>
                </a:path>
              </a:pathLst>
            </a:custGeom>
            <a:solidFill>
              <a:srgbClr val="E65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9" name="Google Shape;481;p36"/>
            <p:cNvSpPr/>
            <p:nvPr/>
          </p:nvSpPr>
          <p:spPr>
            <a:xfrm>
              <a:off x="5204150" y="1990550"/>
              <a:ext cx="112250" cy="171000"/>
            </a:xfrm>
            <a:custGeom>
              <a:avLst/>
              <a:gdLst/>
              <a:ahLst/>
              <a:cxnLst/>
              <a:rect l="l" t="t" r="r" b="b"/>
              <a:pathLst>
                <a:path w="4490" h="6840" extrusionOk="0">
                  <a:moveTo>
                    <a:pt x="1842" y="0"/>
                  </a:moveTo>
                  <a:cubicBezTo>
                    <a:pt x="1842" y="0"/>
                    <a:pt x="657" y="212"/>
                    <a:pt x="328" y="572"/>
                  </a:cubicBezTo>
                  <a:cubicBezTo>
                    <a:pt x="0" y="932"/>
                    <a:pt x="10" y="2096"/>
                    <a:pt x="10" y="2096"/>
                  </a:cubicBezTo>
                  <a:lnTo>
                    <a:pt x="95" y="6839"/>
                  </a:lnTo>
                  <a:lnTo>
                    <a:pt x="4426" y="6839"/>
                  </a:lnTo>
                  <a:cubicBezTo>
                    <a:pt x="4489" y="5675"/>
                    <a:pt x="3949" y="1588"/>
                    <a:pt x="3208" y="572"/>
                  </a:cubicBezTo>
                  <a:lnTo>
                    <a:pt x="1842" y="0"/>
                  </a:lnTo>
                  <a:close/>
                </a:path>
              </a:pathLst>
            </a:custGeom>
            <a:solidFill>
              <a:srgbClr val="E65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0" name="Google Shape;482;p36"/>
            <p:cNvSpPr/>
            <p:nvPr/>
          </p:nvSpPr>
          <p:spPr>
            <a:xfrm>
              <a:off x="5202800" y="1990550"/>
              <a:ext cx="36300" cy="12975"/>
            </a:xfrm>
            <a:custGeom>
              <a:avLst/>
              <a:gdLst/>
              <a:ahLst/>
              <a:cxnLst/>
              <a:rect l="l" t="t" r="r" b="b"/>
              <a:pathLst>
                <a:path w="1452" h="519" extrusionOk="0">
                  <a:moveTo>
                    <a:pt x="975" y="0"/>
                  </a:moveTo>
                  <a:cubicBezTo>
                    <a:pt x="975" y="0"/>
                    <a:pt x="1060" y="21"/>
                    <a:pt x="1113" y="201"/>
                  </a:cubicBezTo>
                  <a:cubicBezTo>
                    <a:pt x="1229" y="158"/>
                    <a:pt x="1346" y="127"/>
                    <a:pt x="1452" y="95"/>
                  </a:cubicBezTo>
                  <a:lnTo>
                    <a:pt x="975" y="0"/>
                  </a:lnTo>
                  <a:close/>
                  <a:moveTo>
                    <a:pt x="975" y="0"/>
                  </a:moveTo>
                  <a:cubicBezTo>
                    <a:pt x="975" y="0"/>
                    <a:pt x="160" y="264"/>
                    <a:pt x="1" y="518"/>
                  </a:cubicBezTo>
                  <a:cubicBezTo>
                    <a:pt x="435" y="212"/>
                    <a:pt x="975" y="0"/>
                    <a:pt x="975" y="0"/>
                  </a:cubicBezTo>
                  <a:close/>
                </a:path>
              </a:pathLst>
            </a:custGeom>
            <a:solidFill>
              <a:srgbClr val="D67A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1" name="Google Shape;483;p36"/>
            <p:cNvSpPr/>
            <p:nvPr/>
          </p:nvSpPr>
          <p:spPr>
            <a:xfrm>
              <a:off x="5200700" y="1990550"/>
              <a:ext cx="29925" cy="23300"/>
            </a:xfrm>
            <a:custGeom>
              <a:avLst/>
              <a:gdLst/>
              <a:ahLst/>
              <a:cxnLst/>
              <a:rect l="l" t="t" r="r" b="b"/>
              <a:pathLst>
                <a:path w="1197" h="932" extrusionOk="0">
                  <a:moveTo>
                    <a:pt x="1059" y="0"/>
                  </a:moveTo>
                  <a:cubicBezTo>
                    <a:pt x="1059" y="0"/>
                    <a:pt x="519" y="212"/>
                    <a:pt x="85" y="518"/>
                  </a:cubicBezTo>
                  <a:cubicBezTo>
                    <a:pt x="0" y="645"/>
                    <a:pt x="106" y="805"/>
                    <a:pt x="286" y="932"/>
                  </a:cubicBezTo>
                  <a:cubicBezTo>
                    <a:pt x="329" y="783"/>
                    <a:pt x="392" y="656"/>
                    <a:pt x="466" y="572"/>
                  </a:cubicBezTo>
                  <a:cubicBezTo>
                    <a:pt x="604" y="424"/>
                    <a:pt x="901" y="296"/>
                    <a:pt x="1197" y="201"/>
                  </a:cubicBezTo>
                  <a:cubicBezTo>
                    <a:pt x="1144" y="21"/>
                    <a:pt x="1059" y="0"/>
                    <a:pt x="1059" y="0"/>
                  </a:cubicBezTo>
                  <a:close/>
                </a:path>
              </a:pathLst>
            </a:custGeom>
            <a:solidFill>
              <a:srgbClr val="CF4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2" name="Google Shape;484;p36"/>
            <p:cNvSpPr/>
            <p:nvPr/>
          </p:nvSpPr>
          <p:spPr>
            <a:xfrm>
              <a:off x="5207850" y="1992900"/>
              <a:ext cx="39975" cy="25975"/>
            </a:xfrm>
            <a:custGeom>
              <a:avLst/>
              <a:gdLst/>
              <a:ahLst/>
              <a:cxnLst/>
              <a:rect l="l" t="t" r="r" b="b"/>
              <a:pathLst>
                <a:path w="1599" h="1039" extrusionOk="0">
                  <a:moveTo>
                    <a:pt x="1250" y="1"/>
                  </a:moveTo>
                  <a:cubicBezTo>
                    <a:pt x="1144" y="33"/>
                    <a:pt x="1027" y="64"/>
                    <a:pt x="911" y="107"/>
                  </a:cubicBezTo>
                  <a:cubicBezTo>
                    <a:pt x="615" y="202"/>
                    <a:pt x="318" y="330"/>
                    <a:pt x="180" y="478"/>
                  </a:cubicBezTo>
                  <a:cubicBezTo>
                    <a:pt x="106" y="562"/>
                    <a:pt x="43" y="689"/>
                    <a:pt x="0" y="838"/>
                  </a:cubicBezTo>
                  <a:cubicBezTo>
                    <a:pt x="159" y="954"/>
                    <a:pt x="371" y="1038"/>
                    <a:pt x="572" y="1038"/>
                  </a:cubicBezTo>
                  <a:cubicBezTo>
                    <a:pt x="593" y="1038"/>
                    <a:pt x="625" y="1038"/>
                    <a:pt x="646" y="1028"/>
                  </a:cubicBezTo>
                  <a:cubicBezTo>
                    <a:pt x="1091" y="975"/>
                    <a:pt x="1599" y="393"/>
                    <a:pt x="1345" y="107"/>
                  </a:cubicBezTo>
                  <a:lnTo>
                    <a:pt x="1472" y="54"/>
                  </a:lnTo>
                  <a:lnTo>
                    <a:pt x="1250" y="1"/>
                  </a:lnTo>
                  <a:close/>
                </a:path>
              </a:pathLst>
            </a:custGeom>
            <a:solidFill>
              <a:srgbClr val="CF4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3" name="Google Shape;485;p36"/>
            <p:cNvSpPr/>
            <p:nvPr/>
          </p:nvSpPr>
          <p:spPr>
            <a:xfrm>
              <a:off x="5310550" y="2104875"/>
              <a:ext cx="2400" cy="18550"/>
            </a:xfrm>
            <a:custGeom>
              <a:avLst/>
              <a:gdLst/>
              <a:ahLst/>
              <a:cxnLst/>
              <a:rect l="l" t="t" r="r" b="b"/>
              <a:pathLst>
                <a:path w="96" h="742" extrusionOk="0">
                  <a:moveTo>
                    <a:pt x="0" y="1"/>
                  </a:moveTo>
                  <a:cubicBezTo>
                    <a:pt x="32" y="255"/>
                    <a:pt x="64" y="498"/>
                    <a:pt x="95" y="742"/>
                  </a:cubicBezTo>
                  <a:cubicBezTo>
                    <a:pt x="95" y="498"/>
                    <a:pt x="64" y="276"/>
                    <a:pt x="0" y="1"/>
                  </a:cubicBezTo>
                  <a:close/>
                </a:path>
              </a:pathLst>
            </a:custGeom>
            <a:solidFill>
              <a:srgbClr val="D67A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4" name="Google Shape;486;p36"/>
            <p:cNvSpPr/>
            <p:nvPr/>
          </p:nvSpPr>
          <p:spPr>
            <a:xfrm>
              <a:off x="5206525" y="2023875"/>
              <a:ext cx="108275" cy="137675"/>
            </a:xfrm>
            <a:custGeom>
              <a:avLst/>
              <a:gdLst/>
              <a:ahLst/>
              <a:cxnLst/>
              <a:rect l="l" t="t" r="r" b="b"/>
              <a:pathLst>
                <a:path w="4331" h="5507" extrusionOk="0">
                  <a:moveTo>
                    <a:pt x="3388" y="1"/>
                  </a:moveTo>
                  <a:lnTo>
                    <a:pt x="3335" y="2351"/>
                  </a:lnTo>
                  <a:lnTo>
                    <a:pt x="2891" y="2690"/>
                  </a:lnTo>
                  <a:cubicBezTo>
                    <a:pt x="2901" y="2743"/>
                    <a:pt x="2922" y="2806"/>
                    <a:pt x="2933" y="2859"/>
                  </a:cubicBezTo>
                  <a:lnTo>
                    <a:pt x="3367" y="2658"/>
                  </a:lnTo>
                  <a:cubicBezTo>
                    <a:pt x="3367" y="2658"/>
                    <a:pt x="3706" y="3335"/>
                    <a:pt x="3430" y="3780"/>
                  </a:cubicBezTo>
                  <a:cubicBezTo>
                    <a:pt x="3166" y="4204"/>
                    <a:pt x="170" y="5400"/>
                    <a:pt x="0" y="5474"/>
                  </a:cubicBezTo>
                  <a:lnTo>
                    <a:pt x="995" y="5485"/>
                  </a:lnTo>
                  <a:lnTo>
                    <a:pt x="995" y="5443"/>
                  </a:lnTo>
                  <a:lnTo>
                    <a:pt x="1514" y="5474"/>
                  </a:lnTo>
                  <a:lnTo>
                    <a:pt x="1514" y="5485"/>
                  </a:lnTo>
                  <a:lnTo>
                    <a:pt x="4331" y="5506"/>
                  </a:lnTo>
                  <a:cubicBezTo>
                    <a:pt x="4331" y="5506"/>
                    <a:pt x="4256" y="5019"/>
                    <a:pt x="4256" y="3982"/>
                  </a:cubicBezTo>
                  <a:cubicBezTo>
                    <a:pt x="4225" y="3738"/>
                    <a:pt x="4193" y="3495"/>
                    <a:pt x="4161" y="3241"/>
                  </a:cubicBezTo>
                  <a:cubicBezTo>
                    <a:pt x="4034" y="2637"/>
                    <a:pt x="3780" y="1780"/>
                    <a:pt x="3388" y="1"/>
                  </a:cubicBezTo>
                  <a:close/>
                </a:path>
              </a:pathLst>
            </a:custGeom>
            <a:solidFill>
              <a:srgbClr val="CF4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5" name="Google Shape;487;p36"/>
            <p:cNvSpPr/>
            <p:nvPr/>
          </p:nvSpPr>
          <p:spPr>
            <a:xfrm>
              <a:off x="5263675" y="2023875"/>
              <a:ext cx="300" cy="5575"/>
            </a:xfrm>
            <a:custGeom>
              <a:avLst/>
              <a:gdLst/>
              <a:ahLst/>
              <a:cxnLst/>
              <a:rect l="l" t="t" r="r" b="b"/>
              <a:pathLst>
                <a:path w="12" h="223" extrusionOk="0">
                  <a:moveTo>
                    <a:pt x="1" y="1"/>
                  </a:moveTo>
                  <a:lnTo>
                    <a:pt x="1" y="192"/>
                  </a:lnTo>
                  <a:cubicBezTo>
                    <a:pt x="1" y="192"/>
                    <a:pt x="12" y="202"/>
                    <a:pt x="12" y="223"/>
                  </a:cubicBezTo>
                  <a:cubicBezTo>
                    <a:pt x="12" y="149"/>
                    <a:pt x="12" y="75"/>
                    <a:pt x="1" y="1"/>
                  </a:cubicBezTo>
                  <a:close/>
                </a:path>
              </a:pathLst>
            </a:custGeom>
            <a:solidFill>
              <a:srgbClr val="CF4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6" name="Google Shape;488;p36"/>
            <p:cNvSpPr/>
            <p:nvPr/>
          </p:nvSpPr>
          <p:spPr>
            <a:xfrm>
              <a:off x="5206250" y="2029425"/>
              <a:ext cx="72550" cy="112250"/>
            </a:xfrm>
            <a:custGeom>
              <a:avLst/>
              <a:gdLst/>
              <a:ahLst/>
              <a:cxnLst/>
              <a:rect l="l" t="t" r="r" b="b"/>
              <a:pathLst>
                <a:path w="2902" h="4490" extrusionOk="0">
                  <a:moveTo>
                    <a:pt x="2309" y="1"/>
                  </a:moveTo>
                  <a:lnTo>
                    <a:pt x="2309" y="1"/>
                  </a:lnTo>
                  <a:cubicBezTo>
                    <a:pt x="2372" y="1991"/>
                    <a:pt x="2118" y="2203"/>
                    <a:pt x="1493" y="3092"/>
                  </a:cubicBezTo>
                  <a:cubicBezTo>
                    <a:pt x="922" y="3897"/>
                    <a:pt x="1" y="3971"/>
                    <a:pt x="1" y="3971"/>
                  </a:cubicBezTo>
                  <a:lnTo>
                    <a:pt x="1" y="4490"/>
                  </a:lnTo>
                  <a:cubicBezTo>
                    <a:pt x="382" y="4226"/>
                    <a:pt x="1123" y="3728"/>
                    <a:pt x="1790" y="3304"/>
                  </a:cubicBezTo>
                  <a:lnTo>
                    <a:pt x="2902" y="2468"/>
                  </a:lnTo>
                  <a:cubicBezTo>
                    <a:pt x="2743" y="1737"/>
                    <a:pt x="2372" y="245"/>
                    <a:pt x="2309" y="1"/>
                  </a:cubicBezTo>
                  <a:close/>
                </a:path>
              </a:pathLst>
            </a:custGeom>
            <a:solidFill>
              <a:srgbClr val="CF4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7" name="Google Shape;489;p36"/>
            <p:cNvSpPr/>
            <p:nvPr/>
          </p:nvSpPr>
          <p:spPr>
            <a:xfrm>
              <a:off x="5250975" y="2091125"/>
              <a:ext cx="28900" cy="20925"/>
            </a:xfrm>
            <a:custGeom>
              <a:avLst/>
              <a:gdLst/>
              <a:ahLst/>
              <a:cxnLst/>
              <a:rect l="l" t="t" r="r" b="b"/>
              <a:pathLst>
                <a:path w="1156" h="837" extrusionOk="0">
                  <a:moveTo>
                    <a:pt x="1113" y="0"/>
                  </a:moveTo>
                  <a:lnTo>
                    <a:pt x="1" y="836"/>
                  </a:lnTo>
                  <a:cubicBezTo>
                    <a:pt x="414" y="572"/>
                    <a:pt x="805" y="339"/>
                    <a:pt x="1070" y="201"/>
                  </a:cubicBezTo>
                  <a:lnTo>
                    <a:pt x="1155" y="169"/>
                  </a:lnTo>
                  <a:cubicBezTo>
                    <a:pt x="1144" y="116"/>
                    <a:pt x="1123" y="53"/>
                    <a:pt x="1113" y="0"/>
                  </a:cubicBezTo>
                  <a:close/>
                </a:path>
              </a:pathLst>
            </a:custGeom>
            <a:solidFill>
              <a:srgbClr val="C948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8" name="Google Shape;490;p36"/>
            <p:cNvSpPr/>
            <p:nvPr/>
          </p:nvSpPr>
          <p:spPr>
            <a:xfrm>
              <a:off x="5228325" y="1985500"/>
              <a:ext cx="76675" cy="133075"/>
            </a:xfrm>
            <a:custGeom>
              <a:avLst/>
              <a:gdLst/>
              <a:ahLst/>
              <a:cxnLst/>
              <a:rect l="l" t="t" r="r" b="b"/>
              <a:pathLst>
                <a:path w="3067" h="5323" extrusionOk="0">
                  <a:moveTo>
                    <a:pt x="623" y="0"/>
                  </a:moveTo>
                  <a:cubicBezTo>
                    <a:pt x="507" y="0"/>
                    <a:pt x="387" y="7"/>
                    <a:pt x="261" y="22"/>
                  </a:cubicBezTo>
                  <a:cubicBezTo>
                    <a:pt x="261" y="22"/>
                    <a:pt x="229" y="8"/>
                    <a:pt x="188" y="8"/>
                  </a:cubicBezTo>
                  <a:cubicBezTo>
                    <a:pt x="110" y="8"/>
                    <a:pt x="0" y="57"/>
                    <a:pt x="7" y="339"/>
                  </a:cubicBezTo>
                  <a:cubicBezTo>
                    <a:pt x="7" y="339"/>
                    <a:pt x="138" y="315"/>
                    <a:pt x="316" y="315"/>
                  </a:cubicBezTo>
                  <a:cubicBezTo>
                    <a:pt x="649" y="315"/>
                    <a:pt x="1146" y="400"/>
                    <a:pt x="1257" y="890"/>
                  </a:cubicBezTo>
                  <a:cubicBezTo>
                    <a:pt x="1415" y="1631"/>
                    <a:pt x="1478" y="3939"/>
                    <a:pt x="1457" y="4691"/>
                  </a:cubicBezTo>
                  <a:cubicBezTo>
                    <a:pt x="1451" y="5163"/>
                    <a:pt x="1814" y="5322"/>
                    <a:pt x="2172" y="5322"/>
                  </a:cubicBezTo>
                  <a:cubicBezTo>
                    <a:pt x="2392" y="5322"/>
                    <a:pt x="2610" y="5262"/>
                    <a:pt x="2739" y="5178"/>
                  </a:cubicBezTo>
                  <a:cubicBezTo>
                    <a:pt x="3066" y="4955"/>
                    <a:pt x="2463" y="901"/>
                    <a:pt x="2336" y="678"/>
                  </a:cubicBezTo>
                  <a:cubicBezTo>
                    <a:pt x="2223" y="470"/>
                    <a:pt x="1594" y="0"/>
                    <a:pt x="623" y="0"/>
                  </a:cubicBezTo>
                  <a:close/>
                </a:path>
              </a:pathLst>
            </a:custGeom>
            <a:solidFill>
              <a:srgbClr val="E65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9" name="Google Shape;491;p36"/>
            <p:cNvSpPr/>
            <p:nvPr/>
          </p:nvSpPr>
          <p:spPr>
            <a:xfrm>
              <a:off x="5138225" y="1885675"/>
              <a:ext cx="109875" cy="76550"/>
            </a:xfrm>
            <a:custGeom>
              <a:avLst/>
              <a:gdLst/>
              <a:ahLst/>
              <a:cxnLst/>
              <a:rect l="l" t="t" r="r" b="b"/>
              <a:pathLst>
                <a:path w="4395" h="3062" extrusionOk="0">
                  <a:moveTo>
                    <a:pt x="1277" y="1"/>
                  </a:moveTo>
                  <a:cubicBezTo>
                    <a:pt x="1109" y="1"/>
                    <a:pt x="963" y="13"/>
                    <a:pt x="859" y="45"/>
                  </a:cubicBezTo>
                  <a:cubicBezTo>
                    <a:pt x="520" y="151"/>
                    <a:pt x="255" y="659"/>
                    <a:pt x="96" y="1008"/>
                  </a:cubicBezTo>
                  <a:cubicBezTo>
                    <a:pt x="1" y="1231"/>
                    <a:pt x="22" y="1474"/>
                    <a:pt x="139" y="1675"/>
                  </a:cubicBezTo>
                  <a:lnTo>
                    <a:pt x="689" y="2575"/>
                  </a:lnTo>
                  <a:lnTo>
                    <a:pt x="3082" y="3062"/>
                  </a:lnTo>
                  <a:lnTo>
                    <a:pt x="3971" y="2575"/>
                  </a:lnTo>
                  <a:cubicBezTo>
                    <a:pt x="3971" y="2575"/>
                    <a:pt x="4395" y="1241"/>
                    <a:pt x="4108" y="987"/>
                  </a:cubicBezTo>
                  <a:cubicBezTo>
                    <a:pt x="3900" y="787"/>
                    <a:pt x="3461" y="762"/>
                    <a:pt x="3260" y="762"/>
                  </a:cubicBezTo>
                  <a:cubicBezTo>
                    <a:pt x="3196" y="762"/>
                    <a:pt x="3156" y="765"/>
                    <a:pt x="3156" y="765"/>
                  </a:cubicBezTo>
                  <a:lnTo>
                    <a:pt x="3145" y="722"/>
                  </a:lnTo>
                  <a:cubicBezTo>
                    <a:pt x="3092" y="415"/>
                    <a:pt x="2859" y="182"/>
                    <a:pt x="2553" y="130"/>
                  </a:cubicBezTo>
                  <a:cubicBezTo>
                    <a:pt x="2182" y="70"/>
                    <a:pt x="1670" y="1"/>
                    <a:pt x="1277" y="1"/>
                  </a:cubicBezTo>
                  <a:close/>
                </a:path>
              </a:pathLst>
            </a:custGeom>
            <a:solidFill>
              <a:srgbClr val="7D3C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0" name="Google Shape;492;p36"/>
            <p:cNvSpPr/>
            <p:nvPr/>
          </p:nvSpPr>
          <p:spPr>
            <a:xfrm>
              <a:off x="5212350" y="1971725"/>
              <a:ext cx="31250" cy="36725"/>
            </a:xfrm>
            <a:custGeom>
              <a:avLst/>
              <a:gdLst/>
              <a:ahLst/>
              <a:cxnLst/>
              <a:rect l="l" t="t" r="r" b="b"/>
              <a:pathLst>
                <a:path w="1250" h="1469" extrusionOk="0">
                  <a:moveTo>
                    <a:pt x="646" y="1"/>
                  </a:moveTo>
                  <a:lnTo>
                    <a:pt x="0" y="530"/>
                  </a:lnTo>
                  <a:cubicBezTo>
                    <a:pt x="0" y="530"/>
                    <a:pt x="254" y="784"/>
                    <a:pt x="508" y="1293"/>
                  </a:cubicBezTo>
                  <a:cubicBezTo>
                    <a:pt x="558" y="1400"/>
                    <a:pt x="666" y="1469"/>
                    <a:pt x="781" y="1469"/>
                  </a:cubicBezTo>
                  <a:cubicBezTo>
                    <a:pt x="813" y="1469"/>
                    <a:pt x="847" y="1463"/>
                    <a:pt x="879" y="1452"/>
                  </a:cubicBezTo>
                  <a:cubicBezTo>
                    <a:pt x="932" y="1431"/>
                    <a:pt x="995" y="1409"/>
                    <a:pt x="1059" y="1377"/>
                  </a:cubicBezTo>
                  <a:cubicBezTo>
                    <a:pt x="1197" y="1293"/>
                    <a:pt x="1249" y="1102"/>
                    <a:pt x="1165" y="954"/>
                  </a:cubicBezTo>
                  <a:lnTo>
                    <a:pt x="646" y="1"/>
                  </a:lnTo>
                  <a:close/>
                </a:path>
              </a:pathLst>
            </a:custGeom>
            <a:solidFill>
              <a:srgbClr val="DB88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1" name="Google Shape;493;p36"/>
            <p:cNvSpPr/>
            <p:nvPr/>
          </p:nvSpPr>
          <p:spPr>
            <a:xfrm>
              <a:off x="5212350" y="1971725"/>
              <a:ext cx="20400" cy="26250"/>
            </a:xfrm>
            <a:custGeom>
              <a:avLst/>
              <a:gdLst/>
              <a:ahLst/>
              <a:cxnLst/>
              <a:rect l="l" t="t" r="r" b="b"/>
              <a:pathLst>
                <a:path w="816" h="1050" extrusionOk="0">
                  <a:moveTo>
                    <a:pt x="710" y="1"/>
                  </a:moveTo>
                  <a:lnTo>
                    <a:pt x="0" y="530"/>
                  </a:lnTo>
                  <a:lnTo>
                    <a:pt x="371" y="1049"/>
                  </a:lnTo>
                  <a:cubicBezTo>
                    <a:pt x="371" y="1049"/>
                    <a:pt x="816" y="605"/>
                    <a:pt x="699" y="107"/>
                  </a:cubicBezTo>
                  <a:lnTo>
                    <a:pt x="710" y="1"/>
                  </a:lnTo>
                  <a:close/>
                </a:path>
              </a:pathLst>
            </a:custGeom>
            <a:solidFill>
              <a:srgbClr val="CE5F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2" name="Google Shape;494;p36"/>
            <p:cNvSpPr/>
            <p:nvPr/>
          </p:nvSpPr>
          <p:spPr>
            <a:xfrm>
              <a:off x="5152000" y="1926075"/>
              <a:ext cx="87475" cy="69050"/>
            </a:xfrm>
            <a:custGeom>
              <a:avLst/>
              <a:gdLst/>
              <a:ahLst/>
              <a:cxnLst/>
              <a:rect l="l" t="t" r="r" b="b"/>
              <a:pathLst>
                <a:path w="3499" h="2762" extrusionOk="0">
                  <a:moveTo>
                    <a:pt x="1760" y="0"/>
                  </a:moveTo>
                  <a:cubicBezTo>
                    <a:pt x="1361" y="0"/>
                    <a:pt x="867" y="37"/>
                    <a:pt x="593" y="197"/>
                  </a:cubicBezTo>
                  <a:cubicBezTo>
                    <a:pt x="96" y="493"/>
                    <a:pt x="0" y="684"/>
                    <a:pt x="318" y="1203"/>
                  </a:cubicBezTo>
                  <a:cubicBezTo>
                    <a:pt x="318" y="1203"/>
                    <a:pt x="604" y="1647"/>
                    <a:pt x="816" y="2081"/>
                  </a:cubicBezTo>
                  <a:cubicBezTo>
                    <a:pt x="985" y="2410"/>
                    <a:pt x="1292" y="2653"/>
                    <a:pt x="1663" y="2737"/>
                  </a:cubicBezTo>
                  <a:cubicBezTo>
                    <a:pt x="1745" y="2754"/>
                    <a:pt x="1828" y="2762"/>
                    <a:pt x="1911" y="2762"/>
                  </a:cubicBezTo>
                  <a:cubicBezTo>
                    <a:pt x="2253" y="2762"/>
                    <a:pt x="2586" y="2623"/>
                    <a:pt x="2816" y="2367"/>
                  </a:cubicBezTo>
                  <a:lnTo>
                    <a:pt x="3103" y="2050"/>
                  </a:lnTo>
                  <a:lnTo>
                    <a:pt x="3187" y="1298"/>
                  </a:lnTo>
                  <a:cubicBezTo>
                    <a:pt x="3187" y="1298"/>
                    <a:pt x="3399" y="1192"/>
                    <a:pt x="3463" y="800"/>
                  </a:cubicBezTo>
                  <a:cubicBezTo>
                    <a:pt x="3498" y="573"/>
                    <a:pt x="3382" y="339"/>
                    <a:pt x="3247" y="339"/>
                  </a:cubicBezTo>
                  <a:cubicBezTo>
                    <a:pt x="3144" y="339"/>
                    <a:pt x="3029" y="477"/>
                    <a:pt x="2965" y="864"/>
                  </a:cubicBezTo>
                  <a:lnTo>
                    <a:pt x="2954" y="1118"/>
                  </a:lnTo>
                  <a:lnTo>
                    <a:pt x="2372" y="27"/>
                  </a:lnTo>
                  <a:cubicBezTo>
                    <a:pt x="2372" y="27"/>
                    <a:pt x="2101" y="0"/>
                    <a:pt x="1760" y="0"/>
                  </a:cubicBezTo>
                  <a:close/>
                </a:path>
              </a:pathLst>
            </a:custGeom>
            <a:solidFill>
              <a:srgbClr val="EB9A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3" name="Google Shape;495;p36"/>
            <p:cNvSpPr/>
            <p:nvPr/>
          </p:nvSpPr>
          <p:spPr>
            <a:xfrm>
              <a:off x="5176625" y="1957675"/>
              <a:ext cx="5300" cy="7325"/>
            </a:xfrm>
            <a:custGeom>
              <a:avLst/>
              <a:gdLst/>
              <a:ahLst/>
              <a:cxnLst/>
              <a:rect l="l" t="t" r="r" b="b"/>
              <a:pathLst>
                <a:path w="212" h="293" extrusionOk="0">
                  <a:moveTo>
                    <a:pt x="41" y="1"/>
                  </a:moveTo>
                  <a:cubicBezTo>
                    <a:pt x="37" y="1"/>
                    <a:pt x="34" y="1"/>
                    <a:pt x="32" y="2"/>
                  </a:cubicBezTo>
                  <a:cubicBezTo>
                    <a:pt x="0" y="23"/>
                    <a:pt x="0" y="97"/>
                    <a:pt x="43" y="182"/>
                  </a:cubicBezTo>
                  <a:cubicBezTo>
                    <a:pt x="78" y="245"/>
                    <a:pt x="122" y="292"/>
                    <a:pt x="154" y="292"/>
                  </a:cubicBezTo>
                  <a:cubicBezTo>
                    <a:pt x="159" y="292"/>
                    <a:pt x="165" y="291"/>
                    <a:pt x="170" y="288"/>
                  </a:cubicBezTo>
                  <a:cubicBezTo>
                    <a:pt x="212" y="278"/>
                    <a:pt x="201" y="193"/>
                    <a:pt x="170" y="118"/>
                  </a:cubicBezTo>
                  <a:cubicBezTo>
                    <a:pt x="131" y="51"/>
                    <a:pt x="75" y="1"/>
                    <a:pt x="41" y="1"/>
                  </a:cubicBezTo>
                  <a:close/>
                </a:path>
              </a:pathLst>
            </a:custGeom>
            <a:solidFill>
              <a:srgbClr val="3235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4" name="Google Shape;496;p36"/>
            <p:cNvSpPr/>
            <p:nvPr/>
          </p:nvSpPr>
          <p:spPr>
            <a:xfrm>
              <a:off x="5200175" y="1947025"/>
              <a:ext cx="5300" cy="7300"/>
            </a:xfrm>
            <a:custGeom>
              <a:avLst/>
              <a:gdLst/>
              <a:ahLst/>
              <a:cxnLst/>
              <a:rect l="l" t="t" r="r" b="b"/>
              <a:pathLst>
                <a:path w="212" h="292" extrusionOk="0">
                  <a:moveTo>
                    <a:pt x="52" y="0"/>
                  </a:moveTo>
                  <a:cubicBezTo>
                    <a:pt x="45" y="0"/>
                    <a:pt x="39" y="2"/>
                    <a:pt x="32" y="5"/>
                  </a:cubicBezTo>
                  <a:cubicBezTo>
                    <a:pt x="0" y="15"/>
                    <a:pt x="11" y="100"/>
                    <a:pt x="42" y="174"/>
                  </a:cubicBezTo>
                  <a:cubicBezTo>
                    <a:pt x="80" y="250"/>
                    <a:pt x="127" y="292"/>
                    <a:pt x="167" y="292"/>
                  </a:cubicBezTo>
                  <a:cubicBezTo>
                    <a:pt x="171" y="292"/>
                    <a:pt x="176" y="291"/>
                    <a:pt x="180" y="290"/>
                  </a:cubicBezTo>
                  <a:cubicBezTo>
                    <a:pt x="212" y="269"/>
                    <a:pt x="212" y="195"/>
                    <a:pt x="169" y="111"/>
                  </a:cubicBezTo>
                  <a:cubicBezTo>
                    <a:pt x="134" y="47"/>
                    <a:pt x="90" y="0"/>
                    <a:pt x="52" y="0"/>
                  </a:cubicBezTo>
                  <a:close/>
                </a:path>
              </a:pathLst>
            </a:custGeom>
            <a:solidFill>
              <a:srgbClr val="3235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5" name="Google Shape;497;p36"/>
            <p:cNvSpPr/>
            <p:nvPr/>
          </p:nvSpPr>
          <p:spPr>
            <a:xfrm>
              <a:off x="5192750" y="1962200"/>
              <a:ext cx="27300" cy="19250"/>
            </a:xfrm>
            <a:custGeom>
              <a:avLst/>
              <a:gdLst/>
              <a:ahLst/>
              <a:cxnLst/>
              <a:rect l="l" t="t" r="r" b="b"/>
              <a:pathLst>
                <a:path w="1092" h="770" extrusionOk="0">
                  <a:moveTo>
                    <a:pt x="869" y="1"/>
                  </a:moveTo>
                  <a:lnTo>
                    <a:pt x="1" y="594"/>
                  </a:lnTo>
                  <a:cubicBezTo>
                    <a:pt x="1" y="594"/>
                    <a:pt x="143" y="769"/>
                    <a:pt x="373" y="769"/>
                  </a:cubicBezTo>
                  <a:cubicBezTo>
                    <a:pt x="462" y="769"/>
                    <a:pt x="565" y="742"/>
                    <a:pt x="678" y="668"/>
                  </a:cubicBezTo>
                  <a:cubicBezTo>
                    <a:pt x="1091" y="393"/>
                    <a:pt x="869" y="1"/>
                    <a:pt x="869" y="1"/>
                  </a:cubicBezTo>
                  <a:close/>
                </a:path>
              </a:pathLst>
            </a:custGeom>
            <a:solidFill>
              <a:srgbClr val="F9EA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6" name="Google Shape;498;p36"/>
            <p:cNvSpPr/>
            <p:nvPr/>
          </p:nvSpPr>
          <p:spPr>
            <a:xfrm>
              <a:off x="5191450" y="1961425"/>
              <a:ext cx="3725" cy="8750"/>
            </a:xfrm>
            <a:custGeom>
              <a:avLst/>
              <a:gdLst/>
              <a:ahLst/>
              <a:cxnLst/>
              <a:rect l="l" t="t" r="r" b="b"/>
              <a:pathLst>
                <a:path w="149" h="350" extrusionOk="0">
                  <a:moveTo>
                    <a:pt x="0" y="0"/>
                  </a:moveTo>
                  <a:lnTo>
                    <a:pt x="0" y="22"/>
                  </a:lnTo>
                  <a:cubicBezTo>
                    <a:pt x="10" y="74"/>
                    <a:pt x="0" y="349"/>
                    <a:pt x="0" y="349"/>
                  </a:cubicBezTo>
                  <a:cubicBezTo>
                    <a:pt x="106" y="318"/>
                    <a:pt x="148" y="191"/>
                    <a:pt x="85" y="106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CE5F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7" name="Google Shape;499;p36"/>
            <p:cNvSpPr/>
            <p:nvPr/>
          </p:nvSpPr>
          <p:spPr>
            <a:xfrm>
              <a:off x="5228825" y="1939975"/>
              <a:ext cx="6825" cy="14325"/>
            </a:xfrm>
            <a:custGeom>
              <a:avLst/>
              <a:gdLst/>
              <a:ahLst/>
              <a:cxnLst/>
              <a:rect l="l" t="t" r="r" b="b"/>
              <a:pathLst>
                <a:path w="273" h="573" extrusionOk="0">
                  <a:moveTo>
                    <a:pt x="180" y="0"/>
                  </a:moveTo>
                  <a:cubicBezTo>
                    <a:pt x="104" y="0"/>
                    <a:pt x="1" y="91"/>
                    <a:pt x="30" y="329"/>
                  </a:cubicBezTo>
                  <a:lnTo>
                    <a:pt x="103" y="572"/>
                  </a:lnTo>
                  <a:cubicBezTo>
                    <a:pt x="220" y="456"/>
                    <a:pt x="273" y="160"/>
                    <a:pt x="252" y="54"/>
                  </a:cubicBezTo>
                  <a:cubicBezTo>
                    <a:pt x="245" y="20"/>
                    <a:pt x="215" y="0"/>
                    <a:pt x="180" y="0"/>
                  </a:cubicBezTo>
                  <a:close/>
                </a:path>
              </a:pathLst>
            </a:custGeom>
            <a:solidFill>
              <a:srgbClr val="CE5F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8" name="Google Shape;500;p36"/>
            <p:cNvSpPr/>
            <p:nvPr/>
          </p:nvSpPr>
          <p:spPr>
            <a:xfrm>
              <a:off x="5164450" y="2145650"/>
              <a:ext cx="44200" cy="34100"/>
            </a:xfrm>
            <a:custGeom>
              <a:avLst/>
              <a:gdLst/>
              <a:ahLst/>
              <a:cxnLst/>
              <a:rect l="l" t="t" r="r" b="b"/>
              <a:pathLst>
                <a:path w="1768" h="1364" extrusionOk="0">
                  <a:moveTo>
                    <a:pt x="1323" y="0"/>
                  </a:moveTo>
                  <a:cubicBezTo>
                    <a:pt x="1261" y="34"/>
                    <a:pt x="1205" y="44"/>
                    <a:pt x="1153" y="44"/>
                  </a:cubicBezTo>
                  <a:cubicBezTo>
                    <a:pt x="1108" y="44"/>
                    <a:pt x="1066" y="36"/>
                    <a:pt x="1027" y="31"/>
                  </a:cubicBezTo>
                  <a:cubicBezTo>
                    <a:pt x="985" y="21"/>
                    <a:pt x="943" y="13"/>
                    <a:pt x="898" y="13"/>
                  </a:cubicBezTo>
                  <a:cubicBezTo>
                    <a:pt x="853" y="13"/>
                    <a:pt x="805" y="21"/>
                    <a:pt x="751" y="42"/>
                  </a:cubicBezTo>
                  <a:cubicBezTo>
                    <a:pt x="540" y="137"/>
                    <a:pt x="318" y="497"/>
                    <a:pt x="180" y="529"/>
                  </a:cubicBezTo>
                  <a:cubicBezTo>
                    <a:pt x="98" y="550"/>
                    <a:pt x="157" y="659"/>
                    <a:pt x="322" y="659"/>
                  </a:cubicBezTo>
                  <a:cubicBezTo>
                    <a:pt x="411" y="659"/>
                    <a:pt x="532" y="626"/>
                    <a:pt x="678" y="529"/>
                  </a:cubicBezTo>
                  <a:lnTo>
                    <a:pt x="678" y="529"/>
                  </a:lnTo>
                  <a:cubicBezTo>
                    <a:pt x="678" y="530"/>
                    <a:pt x="159" y="1016"/>
                    <a:pt x="64" y="1165"/>
                  </a:cubicBezTo>
                  <a:cubicBezTo>
                    <a:pt x="0" y="1269"/>
                    <a:pt x="104" y="1328"/>
                    <a:pt x="228" y="1328"/>
                  </a:cubicBezTo>
                  <a:cubicBezTo>
                    <a:pt x="291" y="1328"/>
                    <a:pt x="359" y="1313"/>
                    <a:pt x="413" y="1281"/>
                  </a:cubicBezTo>
                  <a:cubicBezTo>
                    <a:pt x="441" y="1267"/>
                    <a:pt x="469" y="1261"/>
                    <a:pt x="497" y="1261"/>
                  </a:cubicBezTo>
                  <a:cubicBezTo>
                    <a:pt x="555" y="1261"/>
                    <a:pt x="614" y="1285"/>
                    <a:pt x="678" y="1313"/>
                  </a:cubicBezTo>
                  <a:cubicBezTo>
                    <a:pt x="748" y="1338"/>
                    <a:pt x="825" y="1364"/>
                    <a:pt x="913" y="1364"/>
                  </a:cubicBezTo>
                  <a:cubicBezTo>
                    <a:pt x="971" y="1364"/>
                    <a:pt x="1034" y="1353"/>
                    <a:pt x="1101" y="1323"/>
                  </a:cubicBezTo>
                  <a:cubicBezTo>
                    <a:pt x="1429" y="1186"/>
                    <a:pt x="1768" y="412"/>
                    <a:pt x="1768" y="412"/>
                  </a:cubicBezTo>
                  <a:lnTo>
                    <a:pt x="1768" y="0"/>
                  </a:lnTo>
                  <a:close/>
                </a:path>
              </a:pathLst>
            </a:custGeom>
            <a:solidFill>
              <a:srgbClr val="EB9A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9" name="Google Shape;501;p36"/>
            <p:cNvSpPr/>
            <p:nvPr/>
          </p:nvSpPr>
          <p:spPr>
            <a:xfrm>
              <a:off x="5199100" y="2090300"/>
              <a:ext cx="100075" cy="70450"/>
            </a:xfrm>
            <a:custGeom>
              <a:avLst/>
              <a:gdLst/>
              <a:ahLst/>
              <a:cxnLst/>
              <a:rect l="l" t="t" r="r" b="b"/>
              <a:pathLst>
                <a:path w="4003" h="2818" extrusionOk="0">
                  <a:moveTo>
                    <a:pt x="3664" y="1"/>
                  </a:moveTo>
                  <a:lnTo>
                    <a:pt x="3145" y="234"/>
                  </a:lnTo>
                  <a:cubicBezTo>
                    <a:pt x="2256" y="678"/>
                    <a:pt x="1" y="2256"/>
                    <a:pt x="1" y="2256"/>
                  </a:cubicBezTo>
                  <a:lnTo>
                    <a:pt x="287" y="2817"/>
                  </a:lnTo>
                  <a:cubicBezTo>
                    <a:pt x="287" y="2817"/>
                    <a:pt x="3452" y="1558"/>
                    <a:pt x="3727" y="1123"/>
                  </a:cubicBezTo>
                  <a:cubicBezTo>
                    <a:pt x="4003" y="678"/>
                    <a:pt x="3664" y="1"/>
                    <a:pt x="3664" y="1"/>
                  </a:cubicBezTo>
                  <a:close/>
                </a:path>
              </a:pathLst>
            </a:custGeom>
            <a:solidFill>
              <a:srgbClr val="E65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0" name="Google Shape;502;p36"/>
            <p:cNvSpPr/>
            <p:nvPr/>
          </p:nvSpPr>
          <p:spPr>
            <a:xfrm>
              <a:off x="5210225" y="2049175"/>
              <a:ext cx="19600" cy="28450"/>
            </a:xfrm>
            <a:custGeom>
              <a:avLst/>
              <a:gdLst/>
              <a:ahLst/>
              <a:cxnLst/>
              <a:rect l="l" t="t" r="r" b="b"/>
              <a:pathLst>
                <a:path w="784" h="1138" extrusionOk="0">
                  <a:moveTo>
                    <a:pt x="710" y="69"/>
                  </a:moveTo>
                  <a:lnTo>
                    <a:pt x="710" y="1011"/>
                  </a:lnTo>
                  <a:lnTo>
                    <a:pt x="212" y="1064"/>
                  </a:lnTo>
                  <a:lnTo>
                    <a:pt x="64" y="143"/>
                  </a:lnTo>
                  <a:lnTo>
                    <a:pt x="710" y="69"/>
                  </a:lnTo>
                  <a:close/>
                  <a:moveTo>
                    <a:pt x="732" y="1"/>
                  </a:moveTo>
                  <a:cubicBezTo>
                    <a:pt x="728" y="1"/>
                    <a:pt x="724" y="2"/>
                    <a:pt x="720" y="5"/>
                  </a:cubicBezTo>
                  <a:lnTo>
                    <a:pt x="43" y="79"/>
                  </a:lnTo>
                  <a:cubicBezTo>
                    <a:pt x="33" y="79"/>
                    <a:pt x="22" y="90"/>
                    <a:pt x="11" y="100"/>
                  </a:cubicBezTo>
                  <a:cubicBezTo>
                    <a:pt x="0" y="111"/>
                    <a:pt x="0" y="121"/>
                    <a:pt x="0" y="143"/>
                  </a:cubicBezTo>
                  <a:lnTo>
                    <a:pt x="149" y="1085"/>
                  </a:lnTo>
                  <a:cubicBezTo>
                    <a:pt x="149" y="1117"/>
                    <a:pt x="181" y="1138"/>
                    <a:pt x="202" y="1138"/>
                  </a:cubicBezTo>
                  <a:lnTo>
                    <a:pt x="212" y="1138"/>
                  </a:lnTo>
                  <a:lnTo>
                    <a:pt x="731" y="1074"/>
                  </a:lnTo>
                  <a:cubicBezTo>
                    <a:pt x="763" y="1074"/>
                    <a:pt x="784" y="1053"/>
                    <a:pt x="784" y="1022"/>
                  </a:cubicBezTo>
                  <a:lnTo>
                    <a:pt x="784" y="58"/>
                  </a:lnTo>
                  <a:cubicBezTo>
                    <a:pt x="784" y="37"/>
                    <a:pt x="774" y="27"/>
                    <a:pt x="763" y="16"/>
                  </a:cubicBezTo>
                  <a:cubicBezTo>
                    <a:pt x="755" y="8"/>
                    <a:pt x="743" y="1"/>
                    <a:pt x="732" y="1"/>
                  </a:cubicBezTo>
                  <a:close/>
                </a:path>
              </a:pathLst>
            </a:custGeom>
            <a:solidFill>
              <a:srgbClr val="EF8C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1" name="Google Shape;503;p36"/>
            <p:cNvSpPr/>
            <p:nvPr/>
          </p:nvSpPr>
          <p:spPr>
            <a:xfrm>
              <a:off x="5219250" y="2216300"/>
              <a:ext cx="37575" cy="117300"/>
            </a:xfrm>
            <a:custGeom>
              <a:avLst/>
              <a:gdLst/>
              <a:ahLst/>
              <a:cxnLst/>
              <a:rect l="l" t="t" r="r" b="b"/>
              <a:pathLst>
                <a:path w="1503" h="4692" extrusionOk="0">
                  <a:moveTo>
                    <a:pt x="963" y="0"/>
                  </a:moveTo>
                  <a:cubicBezTo>
                    <a:pt x="963" y="0"/>
                    <a:pt x="857" y="2785"/>
                    <a:pt x="370" y="3823"/>
                  </a:cubicBezTo>
                  <a:cubicBezTo>
                    <a:pt x="1" y="4592"/>
                    <a:pt x="34" y="4692"/>
                    <a:pt x="75" y="4692"/>
                  </a:cubicBezTo>
                  <a:cubicBezTo>
                    <a:pt x="90" y="4692"/>
                    <a:pt x="105" y="4680"/>
                    <a:pt x="105" y="4680"/>
                  </a:cubicBezTo>
                  <a:cubicBezTo>
                    <a:pt x="105" y="4680"/>
                    <a:pt x="1027" y="2955"/>
                    <a:pt x="1503" y="1621"/>
                  </a:cubicBezTo>
                  <a:lnTo>
                    <a:pt x="963" y="0"/>
                  </a:lnTo>
                  <a:close/>
                </a:path>
              </a:pathLst>
            </a:custGeom>
            <a:solidFill>
              <a:srgbClr val="6584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2" name="Google Shape;504;p36"/>
            <p:cNvSpPr/>
            <p:nvPr/>
          </p:nvSpPr>
          <p:spPr>
            <a:xfrm>
              <a:off x="5204400" y="2311850"/>
              <a:ext cx="27825" cy="107200"/>
            </a:xfrm>
            <a:custGeom>
              <a:avLst/>
              <a:gdLst/>
              <a:ahLst/>
              <a:cxnLst/>
              <a:rect l="l" t="t" r="r" b="b"/>
              <a:pathLst>
                <a:path w="1113" h="4288" extrusionOk="0">
                  <a:moveTo>
                    <a:pt x="964" y="1"/>
                  </a:moveTo>
                  <a:lnTo>
                    <a:pt x="699" y="858"/>
                  </a:lnTo>
                  <a:cubicBezTo>
                    <a:pt x="699" y="858"/>
                    <a:pt x="233" y="3420"/>
                    <a:pt x="0" y="4288"/>
                  </a:cubicBezTo>
                  <a:cubicBezTo>
                    <a:pt x="0" y="4288"/>
                    <a:pt x="847" y="2340"/>
                    <a:pt x="974" y="1429"/>
                  </a:cubicBezTo>
                  <a:cubicBezTo>
                    <a:pt x="1112" y="519"/>
                    <a:pt x="964" y="1"/>
                    <a:pt x="964" y="1"/>
                  </a:cubicBezTo>
                  <a:close/>
                </a:path>
              </a:pathLst>
            </a:custGeom>
            <a:solidFill>
              <a:srgbClr val="6584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3" name="Google Shape;505;p36"/>
            <p:cNvSpPr/>
            <p:nvPr/>
          </p:nvSpPr>
          <p:spPr>
            <a:xfrm>
              <a:off x="5231400" y="2159925"/>
              <a:ext cx="13000" cy="58800"/>
            </a:xfrm>
            <a:custGeom>
              <a:avLst/>
              <a:gdLst/>
              <a:ahLst/>
              <a:cxnLst/>
              <a:rect l="l" t="t" r="r" b="b"/>
              <a:pathLst>
                <a:path w="520" h="2352" extrusionOk="0">
                  <a:moveTo>
                    <a:pt x="75" y="74"/>
                  </a:moveTo>
                  <a:lnTo>
                    <a:pt x="445" y="96"/>
                  </a:lnTo>
                  <a:lnTo>
                    <a:pt x="445" y="2149"/>
                  </a:lnTo>
                  <a:lnTo>
                    <a:pt x="75" y="1673"/>
                  </a:lnTo>
                  <a:lnTo>
                    <a:pt x="75" y="74"/>
                  </a:lnTo>
                  <a:close/>
                  <a:moveTo>
                    <a:pt x="0" y="1"/>
                  </a:moveTo>
                  <a:lnTo>
                    <a:pt x="0" y="1695"/>
                  </a:lnTo>
                  <a:lnTo>
                    <a:pt x="519" y="2351"/>
                  </a:lnTo>
                  <a:lnTo>
                    <a:pt x="519" y="3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80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4" name="Google Shape;506;p36"/>
            <p:cNvSpPr/>
            <p:nvPr/>
          </p:nvSpPr>
          <p:spPr>
            <a:xfrm>
              <a:off x="5204400" y="2324550"/>
              <a:ext cx="20150" cy="15650"/>
            </a:xfrm>
            <a:custGeom>
              <a:avLst/>
              <a:gdLst/>
              <a:ahLst/>
              <a:cxnLst/>
              <a:rect l="l" t="t" r="r" b="b"/>
              <a:pathLst>
                <a:path w="806" h="626" extrusionOk="0">
                  <a:moveTo>
                    <a:pt x="805" y="1"/>
                  </a:moveTo>
                  <a:cubicBezTo>
                    <a:pt x="805" y="1"/>
                    <a:pt x="699" y="350"/>
                    <a:pt x="0" y="477"/>
                  </a:cubicBezTo>
                  <a:lnTo>
                    <a:pt x="805" y="625"/>
                  </a:lnTo>
                  <a:lnTo>
                    <a:pt x="805" y="1"/>
                  </a:lnTo>
                  <a:close/>
                </a:path>
              </a:pathLst>
            </a:custGeom>
            <a:solidFill>
              <a:srgbClr val="6584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5" name="Google Shape;507;p36"/>
            <p:cNvSpPr/>
            <p:nvPr/>
          </p:nvSpPr>
          <p:spPr>
            <a:xfrm>
              <a:off x="5289900" y="2324550"/>
              <a:ext cx="25150" cy="9275"/>
            </a:xfrm>
            <a:custGeom>
              <a:avLst/>
              <a:gdLst/>
              <a:ahLst/>
              <a:cxnLst/>
              <a:rect l="l" t="t" r="r" b="b"/>
              <a:pathLst>
                <a:path w="1006" h="371" extrusionOk="0">
                  <a:moveTo>
                    <a:pt x="1006" y="1"/>
                  </a:moveTo>
                  <a:lnTo>
                    <a:pt x="1006" y="1"/>
                  </a:lnTo>
                  <a:cubicBezTo>
                    <a:pt x="1006" y="1"/>
                    <a:pt x="967" y="33"/>
                    <a:pt x="901" y="79"/>
                  </a:cubicBezTo>
                  <a:lnTo>
                    <a:pt x="901" y="79"/>
                  </a:lnTo>
                  <a:cubicBezTo>
                    <a:pt x="971" y="40"/>
                    <a:pt x="1006" y="1"/>
                    <a:pt x="1006" y="1"/>
                  </a:cubicBezTo>
                  <a:close/>
                  <a:moveTo>
                    <a:pt x="0" y="1"/>
                  </a:moveTo>
                  <a:lnTo>
                    <a:pt x="170" y="371"/>
                  </a:lnTo>
                  <a:cubicBezTo>
                    <a:pt x="469" y="349"/>
                    <a:pt x="754" y="181"/>
                    <a:pt x="901" y="79"/>
                  </a:cubicBezTo>
                  <a:lnTo>
                    <a:pt x="901" y="79"/>
                  </a:lnTo>
                  <a:cubicBezTo>
                    <a:pt x="829" y="120"/>
                    <a:pt x="718" y="161"/>
                    <a:pt x="567" y="161"/>
                  </a:cubicBezTo>
                  <a:cubicBezTo>
                    <a:pt x="418" y="161"/>
                    <a:pt x="230" y="121"/>
                    <a:pt x="0" y="1"/>
                  </a:cubicBezTo>
                  <a:close/>
                </a:path>
              </a:pathLst>
            </a:custGeom>
            <a:solidFill>
              <a:srgbClr val="6584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" name="Google Shape;508;p36"/>
            <p:cNvSpPr/>
            <p:nvPr/>
          </p:nvSpPr>
          <p:spPr>
            <a:xfrm>
              <a:off x="5206250" y="2161525"/>
              <a:ext cx="2150" cy="8750"/>
            </a:xfrm>
            <a:custGeom>
              <a:avLst/>
              <a:gdLst/>
              <a:ahLst/>
              <a:cxnLst/>
              <a:rect l="l" t="t" r="r" b="b"/>
              <a:pathLst>
                <a:path w="86" h="350" extrusionOk="0">
                  <a:moveTo>
                    <a:pt x="1" y="0"/>
                  </a:moveTo>
                  <a:lnTo>
                    <a:pt x="1" y="349"/>
                  </a:lnTo>
                  <a:lnTo>
                    <a:pt x="11" y="349"/>
                  </a:lnTo>
                  <a:cubicBezTo>
                    <a:pt x="32" y="233"/>
                    <a:pt x="53" y="116"/>
                    <a:pt x="86" y="0"/>
                  </a:cubicBezTo>
                  <a:close/>
                </a:path>
              </a:pathLst>
            </a:custGeom>
            <a:solidFill>
              <a:srgbClr val="95AA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" name="Google Shape;509;p36"/>
            <p:cNvSpPr/>
            <p:nvPr/>
          </p:nvSpPr>
          <p:spPr>
            <a:xfrm>
              <a:off x="5206525" y="2161525"/>
              <a:ext cx="24900" cy="8750"/>
            </a:xfrm>
            <a:custGeom>
              <a:avLst/>
              <a:gdLst/>
              <a:ahLst/>
              <a:cxnLst/>
              <a:rect l="l" t="t" r="r" b="b"/>
              <a:pathLst>
                <a:path w="996" h="350" extrusionOk="0">
                  <a:moveTo>
                    <a:pt x="75" y="0"/>
                  </a:moveTo>
                  <a:cubicBezTo>
                    <a:pt x="42" y="116"/>
                    <a:pt x="21" y="233"/>
                    <a:pt x="0" y="349"/>
                  </a:cubicBezTo>
                  <a:lnTo>
                    <a:pt x="995" y="349"/>
                  </a:lnTo>
                  <a:lnTo>
                    <a:pt x="995" y="0"/>
                  </a:lnTo>
                  <a:close/>
                </a:path>
              </a:pathLst>
            </a:custGeom>
            <a:solidFill>
              <a:srgbClr val="6E8C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" name="Google Shape;510;p36"/>
            <p:cNvSpPr/>
            <p:nvPr/>
          </p:nvSpPr>
          <p:spPr>
            <a:xfrm>
              <a:off x="5206250" y="2160725"/>
              <a:ext cx="300" cy="825"/>
            </a:xfrm>
            <a:custGeom>
              <a:avLst/>
              <a:gdLst/>
              <a:ahLst/>
              <a:cxnLst/>
              <a:rect l="l" t="t" r="r" b="b"/>
              <a:pathLst>
                <a:path w="12" h="33" extrusionOk="0">
                  <a:moveTo>
                    <a:pt x="1" y="0"/>
                  </a:moveTo>
                  <a:lnTo>
                    <a:pt x="1" y="11"/>
                  </a:lnTo>
                  <a:lnTo>
                    <a:pt x="1" y="32"/>
                  </a:lnTo>
                  <a:lnTo>
                    <a:pt x="11" y="32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8881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" name="Google Shape;511;p36"/>
            <p:cNvSpPr/>
            <p:nvPr/>
          </p:nvSpPr>
          <p:spPr>
            <a:xfrm>
              <a:off x="5206525" y="2160725"/>
              <a:ext cx="24900" cy="825"/>
            </a:xfrm>
            <a:custGeom>
              <a:avLst/>
              <a:gdLst/>
              <a:ahLst/>
              <a:cxnLst/>
              <a:rect l="l" t="t" r="r" b="b"/>
              <a:pathLst>
                <a:path w="996" h="33" extrusionOk="0">
                  <a:moveTo>
                    <a:pt x="0" y="0"/>
                  </a:moveTo>
                  <a:lnTo>
                    <a:pt x="0" y="32"/>
                  </a:lnTo>
                  <a:lnTo>
                    <a:pt x="995" y="32"/>
                  </a:lnTo>
                  <a:lnTo>
                    <a:pt x="995" y="1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673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0" name="Google Shape;512;p36"/>
            <p:cNvSpPr/>
            <p:nvPr/>
          </p:nvSpPr>
          <p:spPr>
            <a:xfrm>
              <a:off x="5206250" y="2160725"/>
              <a:ext cx="25" cy="300"/>
            </a:xfrm>
            <a:custGeom>
              <a:avLst/>
              <a:gdLst/>
              <a:ahLst/>
              <a:cxnLst/>
              <a:rect l="l" t="t" r="r" b="b"/>
              <a:pathLst>
                <a:path w="1" h="12" extrusionOk="0">
                  <a:moveTo>
                    <a:pt x="1" y="0"/>
                  </a:moveTo>
                  <a:lnTo>
                    <a:pt x="1" y="11"/>
                  </a:lnTo>
                  <a:lnTo>
                    <a:pt x="1" y="11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8F8B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1" name="Google Shape;513;p36"/>
            <p:cNvSpPr/>
            <p:nvPr/>
          </p:nvSpPr>
          <p:spPr>
            <a:xfrm>
              <a:off x="5312925" y="2161525"/>
              <a:ext cx="2125" cy="6375"/>
            </a:xfrm>
            <a:custGeom>
              <a:avLst/>
              <a:gdLst/>
              <a:ahLst/>
              <a:cxnLst/>
              <a:rect l="l" t="t" r="r" b="b"/>
              <a:pathLst>
                <a:path w="85" h="255" extrusionOk="0">
                  <a:moveTo>
                    <a:pt x="0" y="0"/>
                  </a:moveTo>
                  <a:cubicBezTo>
                    <a:pt x="21" y="64"/>
                    <a:pt x="42" y="148"/>
                    <a:pt x="64" y="254"/>
                  </a:cubicBezTo>
                  <a:cubicBezTo>
                    <a:pt x="75" y="243"/>
                    <a:pt x="75" y="243"/>
                    <a:pt x="85" y="243"/>
                  </a:cubicBezTo>
                  <a:lnTo>
                    <a:pt x="75" y="0"/>
                  </a:lnTo>
                  <a:close/>
                </a:path>
              </a:pathLst>
            </a:custGeom>
            <a:solidFill>
              <a:srgbClr val="95AA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2" name="Google Shape;514;p36"/>
            <p:cNvSpPr/>
            <p:nvPr/>
          </p:nvSpPr>
          <p:spPr>
            <a:xfrm>
              <a:off x="5269775" y="2161525"/>
              <a:ext cx="44750" cy="7950"/>
            </a:xfrm>
            <a:custGeom>
              <a:avLst/>
              <a:gdLst/>
              <a:ahLst/>
              <a:cxnLst/>
              <a:rect l="l" t="t" r="r" b="b"/>
              <a:pathLst>
                <a:path w="1790" h="318" extrusionOk="0">
                  <a:moveTo>
                    <a:pt x="1" y="0"/>
                  </a:moveTo>
                  <a:cubicBezTo>
                    <a:pt x="96" y="116"/>
                    <a:pt x="180" y="222"/>
                    <a:pt x="244" y="318"/>
                  </a:cubicBezTo>
                  <a:cubicBezTo>
                    <a:pt x="805" y="297"/>
                    <a:pt x="1356" y="276"/>
                    <a:pt x="1790" y="254"/>
                  </a:cubicBezTo>
                  <a:cubicBezTo>
                    <a:pt x="1768" y="148"/>
                    <a:pt x="1747" y="64"/>
                    <a:pt x="1726" y="0"/>
                  </a:cubicBezTo>
                  <a:close/>
                </a:path>
              </a:pathLst>
            </a:custGeom>
            <a:solidFill>
              <a:srgbClr val="6E8C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3" name="Google Shape;515;p36"/>
            <p:cNvSpPr/>
            <p:nvPr/>
          </p:nvSpPr>
          <p:spPr>
            <a:xfrm>
              <a:off x="5244375" y="2161525"/>
              <a:ext cx="31500" cy="8500"/>
            </a:xfrm>
            <a:custGeom>
              <a:avLst/>
              <a:gdLst/>
              <a:ahLst/>
              <a:cxnLst/>
              <a:rect l="l" t="t" r="r" b="b"/>
              <a:pathLst>
                <a:path w="1260" h="340" extrusionOk="0">
                  <a:moveTo>
                    <a:pt x="0" y="0"/>
                  </a:moveTo>
                  <a:lnTo>
                    <a:pt x="0" y="339"/>
                  </a:lnTo>
                  <a:cubicBezTo>
                    <a:pt x="392" y="339"/>
                    <a:pt x="826" y="328"/>
                    <a:pt x="1260" y="318"/>
                  </a:cubicBezTo>
                  <a:cubicBezTo>
                    <a:pt x="1196" y="222"/>
                    <a:pt x="1112" y="116"/>
                    <a:pt x="1017" y="0"/>
                  </a:cubicBezTo>
                  <a:close/>
                </a:path>
              </a:pathLst>
            </a:custGeom>
            <a:solidFill>
              <a:srgbClr val="6E8C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4" name="Google Shape;516;p36"/>
            <p:cNvSpPr/>
            <p:nvPr/>
          </p:nvSpPr>
          <p:spPr>
            <a:xfrm>
              <a:off x="5244375" y="2161000"/>
              <a:ext cx="70425" cy="550"/>
            </a:xfrm>
            <a:custGeom>
              <a:avLst/>
              <a:gdLst/>
              <a:ahLst/>
              <a:cxnLst/>
              <a:rect l="l" t="t" r="r" b="b"/>
              <a:pathLst>
                <a:path w="2817" h="22" extrusionOk="0">
                  <a:moveTo>
                    <a:pt x="0" y="0"/>
                  </a:moveTo>
                  <a:lnTo>
                    <a:pt x="0" y="21"/>
                  </a:lnTo>
                  <a:lnTo>
                    <a:pt x="2817" y="2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673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5" name="Google Shape;517;p36"/>
            <p:cNvSpPr/>
            <p:nvPr/>
          </p:nvSpPr>
          <p:spPr>
            <a:xfrm>
              <a:off x="5233250" y="2161775"/>
              <a:ext cx="9275" cy="8500"/>
            </a:xfrm>
            <a:custGeom>
              <a:avLst/>
              <a:gdLst/>
              <a:ahLst/>
              <a:cxnLst/>
              <a:rect l="l" t="t" r="r" b="b"/>
              <a:pathLst>
                <a:path w="371" h="340" extrusionOk="0">
                  <a:moveTo>
                    <a:pt x="1" y="0"/>
                  </a:moveTo>
                  <a:lnTo>
                    <a:pt x="1" y="339"/>
                  </a:lnTo>
                  <a:cubicBezTo>
                    <a:pt x="117" y="339"/>
                    <a:pt x="244" y="329"/>
                    <a:pt x="371" y="329"/>
                  </a:cubicBezTo>
                  <a:lnTo>
                    <a:pt x="371" y="2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6E8C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6" name="Google Shape;518;p36"/>
            <p:cNvSpPr/>
            <p:nvPr/>
          </p:nvSpPr>
          <p:spPr>
            <a:xfrm>
              <a:off x="5231400" y="2161000"/>
              <a:ext cx="13000" cy="9275"/>
            </a:xfrm>
            <a:custGeom>
              <a:avLst/>
              <a:gdLst/>
              <a:ahLst/>
              <a:cxnLst/>
              <a:rect l="l" t="t" r="r" b="b"/>
              <a:pathLst>
                <a:path w="520" h="371" extrusionOk="0">
                  <a:moveTo>
                    <a:pt x="0" y="0"/>
                  </a:moveTo>
                  <a:lnTo>
                    <a:pt x="0" y="21"/>
                  </a:lnTo>
                  <a:lnTo>
                    <a:pt x="0" y="370"/>
                  </a:lnTo>
                  <a:lnTo>
                    <a:pt x="75" y="370"/>
                  </a:lnTo>
                  <a:lnTo>
                    <a:pt x="75" y="31"/>
                  </a:lnTo>
                  <a:lnTo>
                    <a:pt x="445" y="53"/>
                  </a:lnTo>
                  <a:lnTo>
                    <a:pt x="445" y="360"/>
                  </a:lnTo>
                  <a:lnTo>
                    <a:pt x="519" y="360"/>
                  </a:lnTo>
                  <a:lnTo>
                    <a:pt x="519" y="21"/>
                  </a:lnTo>
                  <a:lnTo>
                    <a:pt x="519" y="0"/>
                  </a:lnTo>
                  <a:close/>
                </a:path>
              </a:pathLst>
            </a:custGeom>
            <a:solidFill>
              <a:srgbClr val="6483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7" name="Google Shape;519;p36"/>
            <p:cNvSpPr/>
            <p:nvPr/>
          </p:nvSpPr>
          <p:spPr>
            <a:xfrm>
              <a:off x="5328550" y="2448700"/>
              <a:ext cx="25675" cy="16700"/>
            </a:xfrm>
            <a:custGeom>
              <a:avLst/>
              <a:gdLst/>
              <a:ahLst/>
              <a:cxnLst/>
              <a:rect l="l" t="t" r="r" b="b"/>
              <a:pathLst>
                <a:path w="1027" h="668" extrusionOk="0">
                  <a:moveTo>
                    <a:pt x="424" y="1"/>
                  </a:moveTo>
                  <a:cubicBezTo>
                    <a:pt x="304" y="1"/>
                    <a:pt x="212" y="11"/>
                    <a:pt x="212" y="11"/>
                  </a:cubicBezTo>
                  <a:lnTo>
                    <a:pt x="0" y="477"/>
                  </a:lnTo>
                  <a:cubicBezTo>
                    <a:pt x="0" y="477"/>
                    <a:pt x="113" y="441"/>
                    <a:pt x="259" y="441"/>
                  </a:cubicBezTo>
                  <a:cubicBezTo>
                    <a:pt x="307" y="441"/>
                    <a:pt x="360" y="445"/>
                    <a:pt x="413" y="455"/>
                  </a:cubicBezTo>
                  <a:cubicBezTo>
                    <a:pt x="635" y="498"/>
                    <a:pt x="784" y="667"/>
                    <a:pt x="784" y="667"/>
                  </a:cubicBezTo>
                  <a:lnTo>
                    <a:pt x="974" y="635"/>
                  </a:lnTo>
                  <a:cubicBezTo>
                    <a:pt x="974" y="635"/>
                    <a:pt x="1027" y="360"/>
                    <a:pt x="974" y="84"/>
                  </a:cubicBezTo>
                  <a:lnTo>
                    <a:pt x="921" y="95"/>
                  </a:lnTo>
                  <a:lnTo>
                    <a:pt x="911" y="180"/>
                  </a:lnTo>
                  <a:lnTo>
                    <a:pt x="878" y="95"/>
                  </a:lnTo>
                  <a:cubicBezTo>
                    <a:pt x="777" y="18"/>
                    <a:pt x="578" y="1"/>
                    <a:pt x="424" y="1"/>
                  </a:cubicBezTo>
                  <a:close/>
                </a:path>
              </a:pathLst>
            </a:custGeom>
            <a:solidFill>
              <a:srgbClr val="FCFF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8" name="Google Shape;520;p36"/>
            <p:cNvSpPr/>
            <p:nvPr/>
          </p:nvSpPr>
          <p:spPr>
            <a:xfrm>
              <a:off x="5331450" y="2452650"/>
              <a:ext cx="22775" cy="14575"/>
            </a:xfrm>
            <a:custGeom>
              <a:avLst/>
              <a:gdLst/>
              <a:ahLst/>
              <a:cxnLst/>
              <a:rect l="l" t="t" r="r" b="b"/>
              <a:pathLst>
                <a:path w="911" h="583" extrusionOk="0">
                  <a:moveTo>
                    <a:pt x="868" y="1"/>
                  </a:moveTo>
                  <a:cubicBezTo>
                    <a:pt x="877" y="272"/>
                    <a:pt x="806" y="435"/>
                    <a:pt x="722" y="435"/>
                  </a:cubicBezTo>
                  <a:cubicBezTo>
                    <a:pt x="704" y="435"/>
                    <a:pt x="686" y="428"/>
                    <a:pt x="668" y="413"/>
                  </a:cubicBezTo>
                  <a:cubicBezTo>
                    <a:pt x="576" y="340"/>
                    <a:pt x="349" y="259"/>
                    <a:pt x="201" y="259"/>
                  </a:cubicBezTo>
                  <a:cubicBezTo>
                    <a:pt x="178" y="259"/>
                    <a:pt x="157" y="261"/>
                    <a:pt x="138" y="265"/>
                  </a:cubicBezTo>
                  <a:cubicBezTo>
                    <a:pt x="0" y="297"/>
                    <a:pt x="604" y="583"/>
                    <a:pt x="604" y="583"/>
                  </a:cubicBezTo>
                  <a:lnTo>
                    <a:pt x="858" y="477"/>
                  </a:lnTo>
                  <a:cubicBezTo>
                    <a:pt x="858" y="477"/>
                    <a:pt x="911" y="297"/>
                    <a:pt x="868" y="1"/>
                  </a:cubicBezTo>
                  <a:close/>
                </a:path>
              </a:pathLst>
            </a:custGeom>
            <a:solidFill>
              <a:srgbClr val="F2F4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" name="Google Shape;521;p36"/>
            <p:cNvSpPr/>
            <p:nvPr/>
          </p:nvSpPr>
          <p:spPr>
            <a:xfrm>
              <a:off x="5317425" y="2474675"/>
              <a:ext cx="39200" cy="3150"/>
            </a:xfrm>
            <a:custGeom>
              <a:avLst/>
              <a:gdLst/>
              <a:ahLst/>
              <a:cxnLst/>
              <a:rect l="l" t="t" r="r" b="b"/>
              <a:pathLst>
                <a:path w="1568" h="126" extrusionOk="0">
                  <a:moveTo>
                    <a:pt x="451" y="1"/>
                  </a:moveTo>
                  <a:cubicBezTo>
                    <a:pt x="234" y="1"/>
                    <a:pt x="67" y="5"/>
                    <a:pt x="53" y="19"/>
                  </a:cubicBezTo>
                  <a:cubicBezTo>
                    <a:pt x="1" y="62"/>
                    <a:pt x="11" y="125"/>
                    <a:pt x="11" y="125"/>
                  </a:cubicBezTo>
                  <a:lnTo>
                    <a:pt x="1546" y="115"/>
                  </a:lnTo>
                  <a:cubicBezTo>
                    <a:pt x="1546" y="115"/>
                    <a:pt x="1567" y="52"/>
                    <a:pt x="1514" y="19"/>
                  </a:cubicBezTo>
                  <a:cubicBezTo>
                    <a:pt x="1514" y="19"/>
                    <a:pt x="884" y="1"/>
                    <a:pt x="451" y="1"/>
                  </a:cubicBezTo>
                  <a:close/>
                </a:path>
              </a:pathLst>
            </a:custGeom>
            <a:solidFill>
              <a:srgbClr val="FCFF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" name="Google Shape;522;p36"/>
            <p:cNvSpPr/>
            <p:nvPr/>
          </p:nvSpPr>
          <p:spPr>
            <a:xfrm>
              <a:off x="5318750" y="2459250"/>
              <a:ext cx="36550" cy="15925"/>
            </a:xfrm>
            <a:custGeom>
              <a:avLst/>
              <a:gdLst/>
              <a:ahLst/>
              <a:cxnLst/>
              <a:rect l="l" t="t" r="r" b="b"/>
              <a:pathLst>
                <a:path w="1462" h="637" extrusionOk="0">
                  <a:moveTo>
                    <a:pt x="674" y="1"/>
                  </a:moveTo>
                  <a:cubicBezTo>
                    <a:pt x="397" y="1"/>
                    <a:pt x="92" y="119"/>
                    <a:pt x="0" y="636"/>
                  </a:cubicBezTo>
                  <a:lnTo>
                    <a:pt x="1461" y="636"/>
                  </a:lnTo>
                  <a:lnTo>
                    <a:pt x="1366" y="213"/>
                  </a:lnTo>
                  <a:lnTo>
                    <a:pt x="1176" y="245"/>
                  </a:lnTo>
                  <a:cubicBezTo>
                    <a:pt x="1176" y="245"/>
                    <a:pt x="995" y="12"/>
                    <a:pt x="710" y="1"/>
                  </a:cubicBezTo>
                  <a:cubicBezTo>
                    <a:pt x="698" y="1"/>
                    <a:pt x="686" y="1"/>
                    <a:pt x="674" y="1"/>
                  </a:cubicBezTo>
                  <a:close/>
                </a:path>
              </a:pathLst>
            </a:custGeom>
            <a:solidFill>
              <a:srgbClr val="9F51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" name="Google Shape;523;p36"/>
            <p:cNvSpPr/>
            <p:nvPr/>
          </p:nvSpPr>
          <p:spPr>
            <a:xfrm>
              <a:off x="5324025" y="2464550"/>
              <a:ext cx="31550" cy="11150"/>
            </a:xfrm>
            <a:custGeom>
              <a:avLst/>
              <a:gdLst/>
              <a:ahLst/>
              <a:cxnLst/>
              <a:rect l="l" t="t" r="r" b="b"/>
              <a:pathLst>
                <a:path w="1262" h="446" extrusionOk="0">
                  <a:moveTo>
                    <a:pt x="1155" y="1"/>
                  </a:moveTo>
                  <a:lnTo>
                    <a:pt x="965" y="33"/>
                  </a:lnTo>
                  <a:lnTo>
                    <a:pt x="986" y="54"/>
                  </a:lnTo>
                  <a:cubicBezTo>
                    <a:pt x="1059" y="160"/>
                    <a:pt x="1007" y="308"/>
                    <a:pt x="890" y="351"/>
                  </a:cubicBezTo>
                  <a:cubicBezTo>
                    <a:pt x="774" y="403"/>
                    <a:pt x="626" y="403"/>
                    <a:pt x="499" y="414"/>
                  </a:cubicBezTo>
                  <a:cubicBezTo>
                    <a:pt x="287" y="414"/>
                    <a:pt x="1" y="424"/>
                    <a:pt x="1" y="424"/>
                  </a:cubicBezTo>
                  <a:lnTo>
                    <a:pt x="1017" y="446"/>
                  </a:lnTo>
                  <a:lnTo>
                    <a:pt x="1250" y="424"/>
                  </a:lnTo>
                  <a:cubicBezTo>
                    <a:pt x="1250" y="424"/>
                    <a:pt x="1261" y="181"/>
                    <a:pt x="1155" y="1"/>
                  </a:cubicBezTo>
                  <a:close/>
                </a:path>
              </a:pathLst>
            </a:custGeom>
            <a:solidFill>
              <a:srgbClr val="8241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" name="Google Shape;524;p36"/>
            <p:cNvSpPr/>
            <p:nvPr/>
          </p:nvSpPr>
          <p:spPr>
            <a:xfrm>
              <a:off x="5322725" y="2461125"/>
              <a:ext cx="12725" cy="8500"/>
            </a:xfrm>
            <a:custGeom>
              <a:avLst/>
              <a:gdLst/>
              <a:ahLst/>
              <a:cxnLst/>
              <a:rect l="l" t="t" r="r" b="b"/>
              <a:pathLst>
                <a:path w="509" h="340" extrusionOk="0">
                  <a:moveTo>
                    <a:pt x="360" y="1"/>
                  </a:moveTo>
                  <a:cubicBezTo>
                    <a:pt x="116" y="32"/>
                    <a:pt x="21" y="180"/>
                    <a:pt x="0" y="297"/>
                  </a:cubicBezTo>
                  <a:cubicBezTo>
                    <a:pt x="0" y="329"/>
                    <a:pt x="10" y="340"/>
                    <a:pt x="43" y="340"/>
                  </a:cubicBezTo>
                  <a:cubicBezTo>
                    <a:pt x="116" y="340"/>
                    <a:pt x="286" y="244"/>
                    <a:pt x="360" y="180"/>
                  </a:cubicBezTo>
                  <a:cubicBezTo>
                    <a:pt x="466" y="96"/>
                    <a:pt x="508" y="1"/>
                    <a:pt x="403" y="1"/>
                  </a:cubicBezTo>
                  <a:close/>
                </a:path>
              </a:pathLst>
            </a:custGeom>
            <a:solidFill>
              <a:srgbClr val="AE6B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3" name="Google Shape;525;p36"/>
            <p:cNvSpPr/>
            <p:nvPr/>
          </p:nvSpPr>
          <p:spPr>
            <a:xfrm>
              <a:off x="5122875" y="2179775"/>
              <a:ext cx="16175" cy="298325"/>
            </a:xfrm>
            <a:custGeom>
              <a:avLst/>
              <a:gdLst/>
              <a:ahLst/>
              <a:cxnLst/>
              <a:rect l="l" t="t" r="r" b="b"/>
              <a:pathLst>
                <a:path w="647" h="11933" extrusionOk="0">
                  <a:moveTo>
                    <a:pt x="170" y="0"/>
                  </a:moveTo>
                  <a:lnTo>
                    <a:pt x="1" y="11932"/>
                  </a:lnTo>
                  <a:lnTo>
                    <a:pt x="170" y="11932"/>
                  </a:lnTo>
                  <a:lnTo>
                    <a:pt x="647" y="0"/>
                  </a:lnTo>
                  <a:close/>
                </a:path>
              </a:pathLst>
            </a:custGeom>
            <a:solidFill>
              <a:srgbClr val="C64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4" name="Google Shape;526;p36"/>
            <p:cNvSpPr/>
            <p:nvPr/>
          </p:nvSpPr>
          <p:spPr>
            <a:xfrm>
              <a:off x="4886250" y="2455550"/>
              <a:ext cx="59325" cy="29150"/>
            </a:xfrm>
            <a:custGeom>
              <a:avLst/>
              <a:gdLst/>
              <a:ahLst/>
              <a:cxnLst/>
              <a:rect l="l" t="t" r="r" b="b"/>
              <a:pathLst>
                <a:path w="2373" h="1166" extrusionOk="0">
                  <a:moveTo>
                    <a:pt x="424" y="1"/>
                  </a:moveTo>
                  <a:lnTo>
                    <a:pt x="266" y="65"/>
                  </a:lnTo>
                  <a:lnTo>
                    <a:pt x="329" y="234"/>
                  </a:lnTo>
                  <a:cubicBezTo>
                    <a:pt x="1" y="657"/>
                    <a:pt x="33" y="1144"/>
                    <a:pt x="33" y="1144"/>
                  </a:cubicBezTo>
                  <a:lnTo>
                    <a:pt x="2309" y="1166"/>
                  </a:lnTo>
                  <a:cubicBezTo>
                    <a:pt x="2372" y="901"/>
                    <a:pt x="2045" y="848"/>
                    <a:pt x="1769" y="721"/>
                  </a:cubicBezTo>
                  <a:cubicBezTo>
                    <a:pt x="1494" y="605"/>
                    <a:pt x="1198" y="446"/>
                    <a:pt x="1198" y="446"/>
                  </a:cubicBezTo>
                  <a:lnTo>
                    <a:pt x="1092" y="276"/>
                  </a:lnTo>
                  <a:lnTo>
                    <a:pt x="922" y="213"/>
                  </a:lnTo>
                  <a:lnTo>
                    <a:pt x="711" y="203"/>
                  </a:lnTo>
                  <a:lnTo>
                    <a:pt x="424" y="1"/>
                  </a:lnTo>
                  <a:close/>
                </a:path>
              </a:pathLst>
            </a:custGeom>
            <a:solidFill>
              <a:srgbClr val="78BF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5" name="Google Shape;527;p36"/>
            <p:cNvSpPr/>
            <p:nvPr/>
          </p:nvSpPr>
          <p:spPr>
            <a:xfrm>
              <a:off x="4901075" y="2453975"/>
              <a:ext cx="35450" cy="25825"/>
            </a:xfrm>
            <a:custGeom>
              <a:avLst/>
              <a:gdLst/>
              <a:ahLst/>
              <a:cxnLst/>
              <a:rect l="l" t="t" r="r" b="b"/>
              <a:pathLst>
                <a:path w="1418" h="1033" extrusionOk="0">
                  <a:moveTo>
                    <a:pt x="1" y="0"/>
                  </a:moveTo>
                  <a:cubicBezTo>
                    <a:pt x="75" y="456"/>
                    <a:pt x="996" y="985"/>
                    <a:pt x="1176" y="1028"/>
                  </a:cubicBezTo>
                  <a:cubicBezTo>
                    <a:pt x="1194" y="1031"/>
                    <a:pt x="1211" y="1032"/>
                    <a:pt x="1226" y="1032"/>
                  </a:cubicBezTo>
                  <a:cubicBezTo>
                    <a:pt x="1377" y="1032"/>
                    <a:pt x="1418" y="904"/>
                    <a:pt x="1292" y="837"/>
                  </a:cubicBezTo>
                  <a:cubicBezTo>
                    <a:pt x="1292" y="837"/>
                    <a:pt x="784" y="604"/>
                    <a:pt x="615" y="393"/>
                  </a:cubicBezTo>
                  <a:cubicBezTo>
                    <a:pt x="445" y="181"/>
                    <a:pt x="456" y="0"/>
                    <a:pt x="456" y="0"/>
                  </a:cubicBezTo>
                  <a:close/>
                </a:path>
              </a:pathLst>
            </a:custGeom>
            <a:solidFill>
              <a:srgbClr val="55A0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6" name="Google Shape;528;p36"/>
            <p:cNvSpPr/>
            <p:nvPr/>
          </p:nvSpPr>
          <p:spPr>
            <a:xfrm>
              <a:off x="4886000" y="2484150"/>
              <a:ext cx="58800" cy="3475"/>
            </a:xfrm>
            <a:custGeom>
              <a:avLst/>
              <a:gdLst/>
              <a:ahLst/>
              <a:cxnLst/>
              <a:rect l="l" t="t" r="r" b="b"/>
              <a:pathLst>
                <a:path w="2352" h="139" extrusionOk="0">
                  <a:moveTo>
                    <a:pt x="43" y="0"/>
                  </a:moveTo>
                  <a:cubicBezTo>
                    <a:pt x="1" y="0"/>
                    <a:pt x="11" y="96"/>
                    <a:pt x="11" y="96"/>
                  </a:cubicBezTo>
                  <a:lnTo>
                    <a:pt x="2351" y="138"/>
                  </a:lnTo>
                  <a:cubicBezTo>
                    <a:pt x="2351" y="75"/>
                    <a:pt x="2319" y="0"/>
                    <a:pt x="2319" y="0"/>
                  </a:cubicBezTo>
                  <a:close/>
                </a:path>
              </a:pathLst>
            </a:custGeom>
            <a:solidFill>
              <a:srgbClr val="55A0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7" name="Google Shape;529;p36"/>
            <p:cNvSpPr/>
            <p:nvPr/>
          </p:nvSpPr>
          <p:spPr>
            <a:xfrm>
              <a:off x="4961425" y="2455550"/>
              <a:ext cx="59325" cy="29150"/>
            </a:xfrm>
            <a:custGeom>
              <a:avLst/>
              <a:gdLst/>
              <a:ahLst/>
              <a:cxnLst/>
              <a:rect l="l" t="t" r="r" b="b"/>
              <a:pathLst>
                <a:path w="2373" h="1166" extrusionOk="0">
                  <a:moveTo>
                    <a:pt x="435" y="1"/>
                  </a:moveTo>
                  <a:lnTo>
                    <a:pt x="266" y="65"/>
                  </a:lnTo>
                  <a:lnTo>
                    <a:pt x="329" y="234"/>
                  </a:lnTo>
                  <a:cubicBezTo>
                    <a:pt x="1" y="657"/>
                    <a:pt x="33" y="1144"/>
                    <a:pt x="33" y="1144"/>
                  </a:cubicBezTo>
                  <a:lnTo>
                    <a:pt x="2309" y="1166"/>
                  </a:lnTo>
                  <a:cubicBezTo>
                    <a:pt x="2372" y="901"/>
                    <a:pt x="2054" y="848"/>
                    <a:pt x="1769" y="721"/>
                  </a:cubicBezTo>
                  <a:cubicBezTo>
                    <a:pt x="1494" y="605"/>
                    <a:pt x="1207" y="446"/>
                    <a:pt x="1207" y="446"/>
                  </a:cubicBezTo>
                  <a:lnTo>
                    <a:pt x="1091" y="276"/>
                  </a:lnTo>
                  <a:lnTo>
                    <a:pt x="932" y="213"/>
                  </a:lnTo>
                  <a:lnTo>
                    <a:pt x="710" y="203"/>
                  </a:lnTo>
                  <a:lnTo>
                    <a:pt x="435" y="1"/>
                  </a:lnTo>
                  <a:close/>
                </a:path>
              </a:pathLst>
            </a:custGeom>
            <a:solidFill>
              <a:srgbClr val="78BF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8" name="Google Shape;530;p36"/>
            <p:cNvSpPr/>
            <p:nvPr/>
          </p:nvSpPr>
          <p:spPr>
            <a:xfrm>
              <a:off x="4976250" y="2453975"/>
              <a:ext cx="35675" cy="25825"/>
            </a:xfrm>
            <a:custGeom>
              <a:avLst/>
              <a:gdLst/>
              <a:ahLst/>
              <a:cxnLst/>
              <a:rect l="l" t="t" r="r" b="b"/>
              <a:pathLst>
                <a:path w="1427" h="1033" extrusionOk="0">
                  <a:moveTo>
                    <a:pt x="0" y="0"/>
                  </a:moveTo>
                  <a:cubicBezTo>
                    <a:pt x="75" y="456"/>
                    <a:pt x="1007" y="985"/>
                    <a:pt x="1186" y="1028"/>
                  </a:cubicBezTo>
                  <a:cubicBezTo>
                    <a:pt x="1203" y="1031"/>
                    <a:pt x="1219" y="1032"/>
                    <a:pt x="1234" y="1032"/>
                  </a:cubicBezTo>
                  <a:cubicBezTo>
                    <a:pt x="1378" y="1032"/>
                    <a:pt x="1426" y="904"/>
                    <a:pt x="1292" y="837"/>
                  </a:cubicBezTo>
                  <a:cubicBezTo>
                    <a:pt x="1292" y="837"/>
                    <a:pt x="795" y="604"/>
                    <a:pt x="626" y="393"/>
                  </a:cubicBezTo>
                  <a:cubicBezTo>
                    <a:pt x="445" y="181"/>
                    <a:pt x="466" y="0"/>
                    <a:pt x="466" y="0"/>
                  </a:cubicBezTo>
                  <a:close/>
                </a:path>
              </a:pathLst>
            </a:custGeom>
            <a:solidFill>
              <a:srgbClr val="55A0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9" name="Google Shape;531;p36"/>
            <p:cNvSpPr/>
            <p:nvPr/>
          </p:nvSpPr>
          <p:spPr>
            <a:xfrm>
              <a:off x="4961175" y="2484150"/>
              <a:ext cx="58775" cy="3475"/>
            </a:xfrm>
            <a:custGeom>
              <a:avLst/>
              <a:gdLst/>
              <a:ahLst/>
              <a:cxnLst/>
              <a:rect l="l" t="t" r="r" b="b"/>
              <a:pathLst>
                <a:path w="2351" h="139" extrusionOk="0">
                  <a:moveTo>
                    <a:pt x="43" y="0"/>
                  </a:moveTo>
                  <a:cubicBezTo>
                    <a:pt x="0" y="0"/>
                    <a:pt x="11" y="96"/>
                    <a:pt x="11" y="96"/>
                  </a:cubicBezTo>
                  <a:lnTo>
                    <a:pt x="2351" y="138"/>
                  </a:lnTo>
                  <a:cubicBezTo>
                    <a:pt x="2351" y="75"/>
                    <a:pt x="2330" y="0"/>
                    <a:pt x="2330" y="0"/>
                  </a:cubicBezTo>
                  <a:close/>
                </a:path>
              </a:pathLst>
            </a:custGeom>
            <a:solidFill>
              <a:srgbClr val="55A0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0" name="Google Shape;532;p36"/>
            <p:cNvSpPr/>
            <p:nvPr/>
          </p:nvSpPr>
          <p:spPr>
            <a:xfrm>
              <a:off x="4867475" y="2176775"/>
              <a:ext cx="147975" cy="285175"/>
            </a:xfrm>
            <a:custGeom>
              <a:avLst/>
              <a:gdLst/>
              <a:ahLst/>
              <a:cxnLst/>
              <a:rect l="l" t="t" r="r" b="b"/>
              <a:pathLst>
                <a:path w="5919" h="11407" extrusionOk="0">
                  <a:moveTo>
                    <a:pt x="4851" y="1"/>
                  </a:moveTo>
                  <a:cubicBezTo>
                    <a:pt x="3731" y="1"/>
                    <a:pt x="2012" y="565"/>
                    <a:pt x="2012" y="565"/>
                  </a:cubicBezTo>
                  <a:cubicBezTo>
                    <a:pt x="1" y="4324"/>
                    <a:pt x="392" y="10295"/>
                    <a:pt x="615" y="11406"/>
                  </a:cubicBezTo>
                  <a:lnTo>
                    <a:pt x="5791" y="11406"/>
                  </a:lnTo>
                  <a:cubicBezTo>
                    <a:pt x="5791" y="11406"/>
                    <a:pt x="5918" y="1539"/>
                    <a:pt x="5791" y="459"/>
                  </a:cubicBezTo>
                  <a:cubicBezTo>
                    <a:pt x="5748" y="118"/>
                    <a:pt x="5362" y="1"/>
                    <a:pt x="4851" y="1"/>
                  </a:cubicBezTo>
                  <a:close/>
                </a:path>
              </a:pathLst>
            </a:custGeom>
            <a:solidFill>
              <a:srgbClr val="839D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1" name="Google Shape;533;p36"/>
            <p:cNvSpPr/>
            <p:nvPr/>
          </p:nvSpPr>
          <p:spPr>
            <a:xfrm>
              <a:off x="4906900" y="2184125"/>
              <a:ext cx="105900" cy="34975"/>
            </a:xfrm>
            <a:custGeom>
              <a:avLst/>
              <a:gdLst/>
              <a:ahLst/>
              <a:cxnLst/>
              <a:rect l="l" t="t" r="r" b="b"/>
              <a:pathLst>
                <a:path w="4236" h="1399" extrusionOk="0">
                  <a:moveTo>
                    <a:pt x="932" y="1"/>
                  </a:moveTo>
                  <a:cubicBezTo>
                    <a:pt x="890" y="1"/>
                    <a:pt x="855" y="3"/>
                    <a:pt x="826" y="7"/>
                  </a:cubicBezTo>
                  <a:cubicBezTo>
                    <a:pt x="318" y="80"/>
                    <a:pt x="1" y="1214"/>
                    <a:pt x="1" y="1214"/>
                  </a:cubicBezTo>
                  <a:cubicBezTo>
                    <a:pt x="1" y="1214"/>
                    <a:pt x="748" y="1399"/>
                    <a:pt x="1662" y="1399"/>
                  </a:cubicBezTo>
                  <a:cubicBezTo>
                    <a:pt x="2536" y="1399"/>
                    <a:pt x="3563" y="1230"/>
                    <a:pt x="4235" y="567"/>
                  </a:cubicBezTo>
                  <a:cubicBezTo>
                    <a:pt x="4235" y="567"/>
                    <a:pt x="1647" y="1"/>
                    <a:pt x="932" y="1"/>
                  </a:cubicBezTo>
                  <a:close/>
                </a:path>
              </a:pathLst>
            </a:custGeom>
            <a:solidFill>
              <a:srgbClr val="6584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2" name="Google Shape;534;p36"/>
            <p:cNvSpPr/>
            <p:nvPr/>
          </p:nvSpPr>
          <p:spPr>
            <a:xfrm>
              <a:off x="5112825" y="2161000"/>
              <a:ext cx="54550" cy="23475"/>
            </a:xfrm>
            <a:custGeom>
              <a:avLst/>
              <a:gdLst/>
              <a:ahLst/>
              <a:cxnLst/>
              <a:rect l="l" t="t" r="r" b="b"/>
              <a:pathLst>
                <a:path w="2182" h="939" extrusionOk="0">
                  <a:moveTo>
                    <a:pt x="1251" y="9"/>
                  </a:moveTo>
                  <a:cubicBezTo>
                    <a:pt x="1247" y="9"/>
                    <a:pt x="1243" y="10"/>
                    <a:pt x="1239" y="10"/>
                  </a:cubicBezTo>
                  <a:cubicBezTo>
                    <a:pt x="964" y="53"/>
                    <a:pt x="636" y="0"/>
                    <a:pt x="435" y="318"/>
                  </a:cubicBezTo>
                  <a:lnTo>
                    <a:pt x="0" y="529"/>
                  </a:lnTo>
                  <a:lnTo>
                    <a:pt x="435" y="784"/>
                  </a:lnTo>
                  <a:cubicBezTo>
                    <a:pt x="435" y="784"/>
                    <a:pt x="934" y="938"/>
                    <a:pt x="1273" y="938"/>
                  </a:cubicBezTo>
                  <a:cubicBezTo>
                    <a:pt x="1350" y="938"/>
                    <a:pt x="1419" y="930"/>
                    <a:pt x="1472" y="911"/>
                  </a:cubicBezTo>
                  <a:cubicBezTo>
                    <a:pt x="1758" y="805"/>
                    <a:pt x="1917" y="572"/>
                    <a:pt x="1917" y="572"/>
                  </a:cubicBezTo>
                  <a:cubicBezTo>
                    <a:pt x="2181" y="518"/>
                    <a:pt x="2108" y="360"/>
                    <a:pt x="1917" y="318"/>
                  </a:cubicBezTo>
                  <a:cubicBezTo>
                    <a:pt x="1850" y="307"/>
                    <a:pt x="1725" y="303"/>
                    <a:pt x="1589" y="303"/>
                  </a:cubicBezTo>
                  <a:cubicBezTo>
                    <a:pt x="1368" y="303"/>
                    <a:pt x="1116" y="313"/>
                    <a:pt x="1028" y="316"/>
                  </a:cubicBezTo>
                  <a:lnTo>
                    <a:pt x="1028" y="316"/>
                  </a:lnTo>
                  <a:cubicBezTo>
                    <a:pt x="1168" y="304"/>
                    <a:pt x="1254" y="215"/>
                    <a:pt x="1313" y="127"/>
                  </a:cubicBezTo>
                  <a:cubicBezTo>
                    <a:pt x="1353" y="77"/>
                    <a:pt x="1309" y="9"/>
                    <a:pt x="1251" y="9"/>
                  </a:cubicBezTo>
                  <a:close/>
                </a:path>
              </a:pathLst>
            </a:custGeom>
            <a:solidFill>
              <a:srgbClr val="E28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3" name="Google Shape;535;p36"/>
            <p:cNvSpPr/>
            <p:nvPr/>
          </p:nvSpPr>
          <p:spPr>
            <a:xfrm>
              <a:off x="5007175" y="2140750"/>
              <a:ext cx="116525" cy="39850"/>
            </a:xfrm>
            <a:custGeom>
              <a:avLst/>
              <a:gdLst/>
              <a:ahLst/>
              <a:cxnLst/>
              <a:rect l="l" t="t" r="r" b="b"/>
              <a:pathLst>
                <a:path w="4661" h="1594" extrusionOk="0">
                  <a:moveTo>
                    <a:pt x="1671" y="0"/>
                  </a:moveTo>
                  <a:cubicBezTo>
                    <a:pt x="1610" y="0"/>
                    <a:pt x="1552" y="5"/>
                    <a:pt x="1495" y="16"/>
                  </a:cubicBezTo>
                  <a:cubicBezTo>
                    <a:pt x="1495" y="16"/>
                    <a:pt x="1490" y="16"/>
                    <a:pt x="1480" y="16"/>
                  </a:cubicBezTo>
                  <a:cubicBezTo>
                    <a:pt x="1323" y="16"/>
                    <a:pt x="0" y="34"/>
                    <a:pt x="479" y="672"/>
                  </a:cubicBezTo>
                  <a:cubicBezTo>
                    <a:pt x="998" y="1361"/>
                    <a:pt x="4661" y="1594"/>
                    <a:pt x="4661" y="1594"/>
                  </a:cubicBezTo>
                  <a:lnTo>
                    <a:pt x="4661" y="1128"/>
                  </a:lnTo>
                  <a:cubicBezTo>
                    <a:pt x="3712" y="979"/>
                    <a:pt x="2523" y="0"/>
                    <a:pt x="1671" y="0"/>
                  </a:cubicBezTo>
                  <a:close/>
                </a:path>
              </a:pathLst>
            </a:custGeom>
            <a:solidFill>
              <a:srgbClr val="9146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4" name="Google Shape;536;p36"/>
            <p:cNvSpPr/>
            <p:nvPr/>
          </p:nvSpPr>
          <p:spPr>
            <a:xfrm>
              <a:off x="4984725" y="2051825"/>
              <a:ext cx="65125" cy="111450"/>
            </a:xfrm>
            <a:custGeom>
              <a:avLst/>
              <a:gdLst/>
              <a:ahLst/>
              <a:cxnLst/>
              <a:rect l="l" t="t" r="r" b="b"/>
              <a:pathLst>
                <a:path w="2605" h="4458" extrusionOk="0">
                  <a:moveTo>
                    <a:pt x="938" y="1"/>
                  </a:moveTo>
                  <a:cubicBezTo>
                    <a:pt x="557" y="1"/>
                    <a:pt x="121" y="382"/>
                    <a:pt x="75" y="958"/>
                  </a:cubicBezTo>
                  <a:cubicBezTo>
                    <a:pt x="0" y="1752"/>
                    <a:pt x="635" y="3509"/>
                    <a:pt x="1377" y="4229"/>
                  </a:cubicBezTo>
                  <a:cubicBezTo>
                    <a:pt x="1543" y="4393"/>
                    <a:pt x="1695" y="4457"/>
                    <a:pt x="1830" y="4457"/>
                  </a:cubicBezTo>
                  <a:cubicBezTo>
                    <a:pt x="2295" y="4457"/>
                    <a:pt x="2562" y="3700"/>
                    <a:pt x="2562" y="3700"/>
                  </a:cubicBezTo>
                  <a:cubicBezTo>
                    <a:pt x="2605" y="2864"/>
                    <a:pt x="1684" y="619"/>
                    <a:pt x="1324" y="175"/>
                  </a:cubicBezTo>
                  <a:cubicBezTo>
                    <a:pt x="1219" y="55"/>
                    <a:pt x="1083" y="1"/>
                    <a:pt x="938" y="1"/>
                  </a:cubicBezTo>
                  <a:close/>
                </a:path>
              </a:pathLst>
            </a:custGeom>
            <a:solidFill>
              <a:srgbClr val="9146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5" name="Google Shape;537;p36"/>
            <p:cNvSpPr/>
            <p:nvPr/>
          </p:nvSpPr>
          <p:spPr>
            <a:xfrm>
              <a:off x="4988175" y="2048775"/>
              <a:ext cx="55600" cy="67775"/>
            </a:xfrm>
            <a:custGeom>
              <a:avLst/>
              <a:gdLst/>
              <a:ahLst/>
              <a:cxnLst/>
              <a:rect l="l" t="t" r="r" b="b"/>
              <a:pathLst>
                <a:path w="2224" h="2711" extrusionOk="0">
                  <a:moveTo>
                    <a:pt x="381" y="0"/>
                  </a:moveTo>
                  <a:lnTo>
                    <a:pt x="593" y="212"/>
                  </a:lnTo>
                  <a:lnTo>
                    <a:pt x="0" y="889"/>
                  </a:lnTo>
                  <a:lnTo>
                    <a:pt x="286" y="2234"/>
                  </a:lnTo>
                  <a:lnTo>
                    <a:pt x="2224" y="2710"/>
                  </a:lnTo>
                  <a:cubicBezTo>
                    <a:pt x="2224" y="2710"/>
                    <a:pt x="1768" y="455"/>
                    <a:pt x="1186" y="297"/>
                  </a:cubicBezTo>
                  <a:lnTo>
                    <a:pt x="381" y="0"/>
                  </a:lnTo>
                  <a:close/>
                </a:path>
              </a:pathLst>
            </a:custGeom>
            <a:solidFill>
              <a:srgbClr val="55A0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6" name="Google Shape;538;p36"/>
            <p:cNvSpPr/>
            <p:nvPr/>
          </p:nvSpPr>
          <p:spPr>
            <a:xfrm>
              <a:off x="4937600" y="1927925"/>
              <a:ext cx="104050" cy="115025"/>
            </a:xfrm>
            <a:custGeom>
              <a:avLst/>
              <a:gdLst/>
              <a:ahLst/>
              <a:cxnLst/>
              <a:rect l="l" t="t" r="r" b="b"/>
              <a:pathLst>
                <a:path w="4162" h="4601" extrusionOk="0">
                  <a:moveTo>
                    <a:pt x="2708" y="0"/>
                  </a:moveTo>
                  <a:cubicBezTo>
                    <a:pt x="2196" y="0"/>
                    <a:pt x="1643" y="205"/>
                    <a:pt x="1377" y="409"/>
                  </a:cubicBezTo>
                  <a:cubicBezTo>
                    <a:pt x="838" y="832"/>
                    <a:pt x="742" y="1351"/>
                    <a:pt x="901" y="1637"/>
                  </a:cubicBezTo>
                  <a:cubicBezTo>
                    <a:pt x="901" y="1637"/>
                    <a:pt x="1" y="2272"/>
                    <a:pt x="372" y="3331"/>
                  </a:cubicBezTo>
                  <a:cubicBezTo>
                    <a:pt x="575" y="3912"/>
                    <a:pt x="1008" y="4043"/>
                    <a:pt x="1358" y="4043"/>
                  </a:cubicBezTo>
                  <a:cubicBezTo>
                    <a:pt x="1645" y="4043"/>
                    <a:pt x="1875" y="3955"/>
                    <a:pt x="1875" y="3955"/>
                  </a:cubicBezTo>
                  <a:cubicBezTo>
                    <a:pt x="1875" y="3955"/>
                    <a:pt x="1894" y="4601"/>
                    <a:pt x="2499" y="4601"/>
                  </a:cubicBezTo>
                  <a:cubicBezTo>
                    <a:pt x="2542" y="4601"/>
                    <a:pt x="2588" y="4597"/>
                    <a:pt x="2637" y="4590"/>
                  </a:cubicBezTo>
                  <a:cubicBezTo>
                    <a:pt x="3378" y="4484"/>
                    <a:pt x="4077" y="3299"/>
                    <a:pt x="4120" y="3193"/>
                  </a:cubicBezTo>
                  <a:cubicBezTo>
                    <a:pt x="4162" y="3087"/>
                    <a:pt x="4014" y="1912"/>
                    <a:pt x="4014" y="1912"/>
                  </a:cubicBezTo>
                  <a:lnTo>
                    <a:pt x="3802" y="959"/>
                  </a:lnTo>
                  <a:cubicBezTo>
                    <a:pt x="3758" y="236"/>
                    <a:pt x="3257" y="0"/>
                    <a:pt x="2708" y="0"/>
                  </a:cubicBezTo>
                  <a:close/>
                </a:path>
              </a:pathLst>
            </a:custGeom>
            <a:solidFill>
              <a:srgbClr val="F9EA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7" name="Google Shape;539;p36"/>
            <p:cNvSpPr/>
            <p:nvPr/>
          </p:nvSpPr>
          <p:spPr>
            <a:xfrm>
              <a:off x="4985550" y="1979950"/>
              <a:ext cx="31475" cy="44150"/>
            </a:xfrm>
            <a:custGeom>
              <a:avLst/>
              <a:gdLst/>
              <a:ahLst/>
              <a:cxnLst/>
              <a:rect l="l" t="t" r="r" b="b"/>
              <a:pathLst>
                <a:path w="1259" h="1766" extrusionOk="0">
                  <a:moveTo>
                    <a:pt x="1249" y="1"/>
                  </a:moveTo>
                  <a:cubicBezTo>
                    <a:pt x="1249" y="1"/>
                    <a:pt x="741" y="265"/>
                    <a:pt x="708" y="307"/>
                  </a:cubicBezTo>
                  <a:cubicBezTo>
                    <a:pt x="677" y="350"/>
                    <a:pt x="254" y="742"/>
                    <a:pt x="211" y="794"/>
                  </a:cubicBezTo>
                  <a:cubicBezTo>
                    <a:pt x="169" y="848"/>
                    <a:pt x="42" y="1292"/>
                    <a:pt x="21" y="1313"/>
                  </a:cubicBezTo>
                  <a:cubicBezTo>
                    <a:pt x="1" y="1333"/>
                    <a:pt x="146" y="1765"/>
                    <a:pt x="149" y="1765"/>
                  </a:cubicBezTo>
                  <a:cubicBezTo>
                    <a:pt x="150" y="1765"/>
                    <a:pt x="149" y="1763"/>
                    <a:pt x="148" y="1758"/>
                  </a:cubicBezTo>
                  <a:cubicBezTo>
                    <a:pt x="126" y="1673"/>
                    <a:pt x="148" y="1567"/>
                    <a:pt x="285" y="1504"/>
                  </a:cubicBezTo>
                  <a:cubicBezTo>
                    <a:pt x="423" y="1440"/>
                    <a:pt x="857" y="657"/>
                    <a:pt x="1259" y="477"/>
                  </a:cubicBezTo>
                  <a:lnTo>
                    <a:pt x="1249" y="1"/>
                  </a:lnTo>
                  <a:close/>
                </a:path>
              </a:pathLst>
            </a:custGeom>
            <a:solidFill>
              <a:srgbClr val="E2CF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8" name="Google Shape;540;p36"/>
            <p:cNvSpPr/>
            <p:nvPr/>
          </p:nvSpPr>
          <p:spPr>
            <a:xfrm>
              <a:off x="4937600" y="1965375"/>
              <a:ext cx="79425" cy="77575"/>
            </a:xfrm>
            <a:custGeom>
              <a:avLst/>
              <a:gdLst/>
              <a:ahLst/>
              <a:cxnLst/>
              <a:rect l="l" t="t" r="r" b="b"/>
              <a:pathLst>
                <a:path w="3177" h="3103" extrusionOk="0">
                  <a:moveTo>
                    <a:pt x="859" y="1"/>
                  </a:moveTo>
                  <a:lnTo>
                    <a:pt x="859" y="1"/>
                  </a:lnTo>
                  <a:cubicBezTo>
                    <a:pt x="869" y="54"/>
                    <a:pt x="880" y="97"/>
                    <a:pt x="901" y="139"/>
                  </a:cubicBezTo>
                  <a:cubicBezTo>
                    <a:pt x="901" y="139"/>
                    <a:pt x="1" y="774"/>
                    <a:pt x="372" y="1833"/>
                  </a:cubicBezTo>
                  <a:cubicBezTo>
                    <a:pt x="575" y="2414"/>
                    <a:pt x="1008" y="2545"/>
                    <a:pt x="1358" y="2545"/>
                  </a:cubicBezTo>
                  <a:cubicBezTo>
                    <a:pt x="1645" y="2545"/>
                    <a:pt x="1875" y="2457"/>
                    <a:pt x="1875" y="2457"/>
                  </a:cubicBezTo>
                  <a:cubicBezTo>
                    <a:pt x="1875" y="2457"/>
                    <a:pt x="1894" y="3103"/>
                    <a:pt x="2499" y="3103"/>
                  </a:cubicBezTo>
                  <a:cubicBezTo>
                    <a:pt x="2542" y="3103"/>
                    <a:pt x="2588" y="3099"/>
                    <a:pt x="2637" y="3092"/>
                  </a:cubicBezTo>
                  <a:cubicBezTo>
                    <a:pt x="2828" y="3061"/>
                    <a:pt x="3007" y="2965"/>
                    <a:pt x="3177" y="2838"/>
                  </a:cubicBezTo>
                  <a:cubicBezTo>
                    <a:pt x="3167" y="2764"/>
                    <a:pt x="3146" y="2711"/>
                    <a:pt x="3146" y="2711"/>
                  </a:cubicBezTo>
                  <a:lnTo>
                    <a:pt x="3146" y="2193"/>
                  </a:lnTo>
                  <a:cubicBezTo>
                    <a:pt x="3146" y="2193"/>
                    <a:pt x="3121" y="2089"/>
                    <a:pt x="3068" y="2089"/>
                  </a:cubicBezTo>
                  <a:cubicBezTo>
                    <a:pt x="3037" y="2089"/>
                    <a:pt x="2996" y="2126"/>
                    <a:pt x="2944" y="2245"/>
                  </a:cubicBezTo>
                  <a:cubicBezTo>
                    <a:pt x="2881" y="2386"/>
                    <a:pt x="2664" y="2499"/>
                    <a:pt x="2456" y="2499"/>
                  </a:cubicBezTo>
                  <a:cubicBezTo>
                    <a:pt x="2210" y="2499"/>
                    <a:pt x="1977" y="2343"/>
                    <a:pt x="2023" y="1896"/>
                  </a:cubicBezTo>
                  <a:lnTo>
                    <a:pt x="2023" y="1779"/>
                  </a:lnTo>
                  <a:cubicBezTo>
                    <a:pt x="2023" y="1779"/>
                    <a:pt x="1821" y="1940"/>
                    <a:pt x="1510" y="1940"/>
                  </a:cubicBezTo>
                  <a:cubicBezTo>
                    <a:pt x="1322" y="1940"/>
                    <a:pt x="1094" y="1882"/>
                    <a:pt x="848" y="1695"/>
                  </a:cubicBezTo>
                  <a:cubicBezTo>
                    <a:pt x="256" y="1244"/>
                    <a:pt x="440" y="660"/>
                    <a:pt x="799" y="660"/>
                  </a:cubicBezTo>
                  <a:cubicBezTo>
                    <a:pt x="845" y="660"/>
                    <a:pt x="893" y="669"/>
                    <a:pt x="943" y="689"/>
                  </a:cubicBezTo>
                  <a:cubicBezTo>
                    <a:pt x="1050" y="732"/>
                    <a:pt x="1151" y="749"/>
                    <a:pt x="1244" y="749"/>
                  </a:cubicBezTo>
                  <a:cubicBezTo>
                    <a:pt x="1540" y="749"/>
                    <a:pt x="1748" y="584"/>
                    <a:pt x="1748" y="584"/>
                  </a:cubicBezTo>
                  <a:lnTo>
                    <a:pt x="1748" y="584"/>
                  </a:lnTo>
                  <a:cubicBezTo>
                    <a:pt x="1697" y="598"/>
                    <a:pt x="1648" y="605"/>
                    <a:pt x="1600" y="605"/>
                  </a:cubicBezTo>
                  <a:cubicBezTo>
                    <a:pt x="1169" y="605"/>
                    <a:pt x="911" y="54"/>
                    <a:pt x="911" y="54"/>
                  </a:cubicBezTo>
                  <a:lnTo>
                    <a:pt x="859" y="1"/>
                  </a:lnTo>
                  <a:close/>
                </a:path>
              </a:pathLst>
            </a:custGeom>
            <a:solidFill>
              <a:srgbClr val="E2CF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9" name="Google Shape;541;p36"/>
            <p:cNvSpPr/>
            <p:nvPr/>
          </p:nvSpPr>
          <p:spPr>
            <a:xfrm>
              <a:off x="5000600" y="2018600"/>
              <a:ext cx="32050" cy="37600"/>
            </a:xfrm>
            <a:custGeom>
              <a:avLst/>
              <a:gdLst/>
              <a:ahLst/>
              <a:cxnLst/>
              <a:rect l="l" t="t" r="r" b="b"/>
              <a:pathLst>
                <a:path w="1282" h="1504" extrusionOk="0">
                  <a:moveTo>
                    <a:pt x="647" y="0"/>
                  </a:moveTo>
                  <a:lnTo>
                    <a:pt x="572" y="127"/>
                  </a:lnTo>
                  <a:lnTo>
                    <a:pt x="0" y="1175"/>
                  </a:lnTo>
                  <a:cubicBezTo>
                    <a:pt x="233" y="1504"/>
                    <a:pt x="689" y="1504"/>
                    <a:pt x="689" y="1504"/>
                  </a:cubicBezTo>
                  <a:cubicBezTo>
                    <a:pt x="964" y="857"/>
                    <a:pt x="1282" y="540"/>
                    <a:pt x="1282" y="540"/>
                  </a:cubicBezTo>
                  <a:lnTo>
                    <a:pt x="647" y="0"/>
                  </a:lnTo>
                  <a:close/>
                </a:path>
              </a:pathLst>
            </a:custGeom>
            <a:solidFill>
              <a:srgbClr val="EB9A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0" name="Google Shape;542;p36"/>
            <p:cNvSpPr/>
            <p:nvPr/>
          </p:nvSpPr>
          <p:spPr>
            <a:xfrm>
              <a:off x="5013300" y="2020175"/>
              <a:ext cx="17250" cy="21725"/>
            </a:xfrm>
            <a:custGeom>
              <a:avLst/>
              <a:gdLst/>
              <a:ahLst/>
              <a:cxnLst/>
              <a:rect l="l" t="t" r="r" b="b"/>
              <a:pathLst>
                <a:path w="690" h="869" extrusionOk="0">
                  <a:moveTo>
                    <a:pt x="118" y="1"/>
                  </a:moveTo>
                  <a:lnTo>
                    <a:pt x="1" y="180"/>
                  </a:lnTo>
                  <a:cubicBezTo>
                    <a:pt x="1" y="180"/>
                    <a:pt x="128" y="434"/>
                    <a:pt x="488" y="869"/>
                  </a:cubicBezTo>
                  <a:lnTo>
                    <a:pt x="689" y="636"/>
                  </a:lnTo>
                  <a:lnTo>
                    <a:pt x="118" y="1"/>
                  </a:lnTo>
                  <a:close/>
                </a:path>
              </a:pathLst>
            </a:custGeom>
            <a:solidFill>
              <a:srgbClr val="CE5F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1" name="Google Shape;543;p36"/>
            <p:cNvSpPr/>
            <p:nvPr/>
          </p:nvSpPr>
          <p:spPr>
            <a:xfrm>
              <a:off x="4999125" y="1962175"/>
              <a:ext cx="79325" cy="77425"/>
            </a:xfrm>
            <a:custGeom>
              <a:avLst/>
              <a:gdLst/>
              <a:ahLst/>
              <a:cxnLst/>
              <a:rect l="l" t="t" r="r" b="b"/>
              <a:pathLst>
                <a:path w="3173" h="3097" extrusionOk="0">
                  <a:moveTo>
                    <a:pt x="2421" y="1"/>
                  </a:moveTo>
                  <a:cubicBezTo>
                    <a:pt x="2351" y="1"/>
                    <a:pt x="2274" y="5"/>
                    <a:pt x="2188" y="13"/>
                  </a:cubicBezTo>
                  <a:cubicBezTo>
                    <a:pt x="1605" y="65"/>
                    <a:pt x="652" y="912"/>
                    <a:pt x="652" y="912"/>
                  </a:cubicBezTo>
                  <a:lnTo>
                    <a:pt x="812" y="2140"/>
                  </a:lnTo>
                  <a:lnTo>
                    <a:pt x="652" y="1940"/>
                  </a:lnTo>
                  <a:cubicBezTo>
                    <a:pt x="444" y="1731"/>
                    <a:pt x="295" y="1654"/>
                    <a:pt x="198" y="1654"/>
                  </a:cubicBezTo>
                  <a:cubicBezTo>
                    <a:pt x="0" y="1654"/>
                    <a:pt x="23" y="1980"/>
                    <a:pt x="208" y="2173"/>
                  </a:cubicBezTo>
                  <a:cubicBezTo>
                    <a:pt x="428" y="2393"/>
                    <a:pt x="617" y="2418"/>
                    <a:pt x="692" y="2418"/>
                  </a:cubicBezTo>
                  <a:cubicBezTo>
                    <a:pt x="715" y="2418"/>
                    <a:pt x="727" y="2416"/>
                    <a:pt x="727" y="2416"/>
                  </a:cubicBezTo>
                  <a:lnTo>
                    <a:pt x="1235" y="2987"/>
                  </a:lnTo>
                  <a:lnTo>
                    <a:pt x="1648" y="3072"/>
                  </a:lnTo>
                  <a:cubicBezTo>
                    <a:pt x="1730" y="3088"/>
                    <a:pt x="1813" y="3097"/>
                    <a:pt x="1896" y="3097"/>
                  </a:cubicBezTo>
                  <a:cubicBezTo>
                    <a:pt x="2238" y="3097"/>
                    <a:pt x="2571" y="2958"/>
                    <a:pt x="2802" y="2702"/>
                  </a:cubicBezTo>
                  <a:cubicBezTo>
                    <a:pt x="3056" y="2427"/>
                    <a:pt x="3172" y="2046"/>
                    <a:pt x="3109" y="1675"/>
                  </a:cubicBezTo>
                  <a:cubicBezTo>
                    <a:pt x="3035" y="1209"/>
                    <a:pt x="3003" y="669"/>
                    <a:pt x="3003" y="669"/>
                  </a:cubicBezTo>
                  <a:cubicBezTo>
                    <a:pt x="2966" y="153"/>
                    <a:pt x="2830" y="1"/>
                    <a:pt x="2421" y="1"/>
                  </a:cubicBezTo>
                  <a:close/>
                </a:path>
              </a:pathLst>
            </a:custGeom>
            <a:solidFill>
              <a:srgbClr val="EB9A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2" name="Google Shape;544;p36"/>
            <p:cNvSpPr/>
            <p:nvPr/>
          </p:nvSpPr>
          <p:spPr>
            <a:xfrm>
              <a:off x="5005800" y="2009875"/>
              <a:ext cx="10975" cy="8750"/>
            </a:xfrm>
            <a:custGeom>
              <a:avLst/>
              <a:gdLst/>
              <a:ahLst/>
              <a:cxnLst/>
              <a:rect l="l" t="t" r="r" b="b"/>
              <a:pathLst>
                <a:path w="439" h="350" extrusionOk="0">
                  <a:moveTo>
                    <a:pt x="65" y="1"/>
                  </a:moveTo>
                  <a:cubicBezTo>
                    <a:pt x="21" y="1"/>
                    <a:pt x="0" y="24"/>
                    <a:pt x="4" y="53"/>
                  </a:cubicBezTo>
                  <a:cubicBezTo>
                    <a:pt x="4" y="127"/>
                    <a:pt x="248" y="328"/>
                    <a:pt x="439" y="349"/>
                  </a:cubicBezTo>
                  <a:lnTo>
                    <a:pt x="439" y="222"/>
                  </a:lnTo>
                  <a:cubicBezTo>
                    <a:pt x="259" y="55"/>
                    <a:pt x="133" y="1"/>
                    <a:pt x="65" y="1"/>
                  </a:cubicBezTo>
                  <a:close/>
                </a:path>
              </a:pathLst>
            </a:custGeom>
            <a:solidFill>
              <a:srgbClr val="CE5F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3" name="Google Shape;545;p36"/>
            <p:cNvSpPr/>
            <p:nvPr/>
          </p:nvSpPr>
          <p:spPr>
            <a:xfrm>
              <a:off x="4989475" y="1954275"/>
              <a:ext cx="90800" cy="24900"/>
            </a:xfrm>
            <a:custGeom>
              <a:avLst/>
              <a:gdLst/>
              <a:ahLst/>
              <a:cxnLst/>
              <a:rect l="l" t="t" r="r" b="b"/>
              <a:pathLst>
                <a:path w="3632" h="996" extrusionOk="0">
                  <a:moveTo>
                    <a:pt x="2288" y="0"/>
                  </a:moveTo>
                  <a:cubicBezTo>
                    <a:pt x="2288" y="0"/>
                    <a:pt x="1" y="360"/>
                    <a:pt x="1558" y="826"/>
                  </a:cubicBezTo>
                  <a:cubicBezTo>
                    <a:pt x="1963" y="946"/>
                    <a:pt x="2304" y="995"/>
                    <a:pt x="2581" y="995"/>
                  </a:cubicBezTo>
                  <a:cubicBezTo>
                    <a:pt x="3373" y="995"/>
                    <a:pt x="3632" y="593"/>
                    <a:pt x="3325" y="318"/>
                  </a:cubicBezTo>
                  <a:lnTo>
                    <a:pt x="2288" y="0"/>
                  </a:lnTo>
                  <a:close/>
                </a:path>
              </a:pathLst>
            </a:custGeom>
            <a:solidFill>
              <a:srgbClr val="F9EA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4" name="Google Shape;546;p36"/>
            <p:cNvSpPr/>
            <p:nvPr/>
          </p:nvSpPr>
          <p:spPr>
            <a:xfrm>
              <a:off x="4984475" y="1947775"/>
              <a:ext cx="88150" cy="63950"/>
            </a:xfrm>
            <a:custGeom>
              <a:avLst/>
              <a:gdLst/>
              <a:ahLst/>
              <a:cxnLst/>
              <a:rect l="l" t="t" r="r" b="b"/>
              <a:pathLst>
                <a:path w="3526" h="2558" extrusionOk="0">
                  <a:moveTo>
                    <a:pt x="2048" y="1"/>
                  </a:moveTo>
                  <a:cubicBezTo>
                    <a:pt x="1911" y="1"/>
                    <a:pt x="1765" y="12"/>
                    <a:pt x="1609" y="38"/>
                  </a:cubicBezTo>
                  <a:cubicBezTo>
                    <a:pt x="1609" y="38"/>
                    <a:pt x="201" y="112"/>
                    <a:pt x="0" y="2399"/>
                  </a:cubicBezTo>
                  <a:lnTo>
                    <a:pt x="424" y="2558"/>
                  </a:lnTo>
                  <a:cubicBezTo>
                    <a:pt x="1217" y="1160"/>
                    <a:pt x="2585" y="570"/>
                    <a:pt x="3373" y="570"/>
                  </a:cubicBezTo>
                  <a:cubicBezTo>
                    <a:pt x="3426" y="570"/>
                    <a:pt x="3477" y="572"/>
                    <a:pt x="3525" y="578"/>
                  </a:cubicBezTo>
                  <a:cubicBezTo>
                    <a:pt x="3525" y="578"/>
                    <a:pt x="3021" y="1"/>
                    <a:pt x="2048" y="1"/>
                  </a:cubicBezTo>
                  <a:close/>
                </a:path>
              </a:pathLst>
            </a:custGeom>
            <a:solidFill>
              <a:srgbClr val="E65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5" name="Google Shape;547;p36"/>
            <p:cNvSpPr/>
            <p:nvPr/>
          </p:nvSpPr>
          <p:spPr>
            <a:xfrm>
              <a:off x="4984475" y="2001900"/>
              <a:ext cx="10850" cy="7975"/>
            </a:xfrm>
            <a:custGeom>
              <a:avLst/>
              <a:gdLst/>
              <a:ahLst/>
              <a:cxnLst/>
              <a:rect l="l" t="t" r="r" b="b"/>
              <a:pathLst>
                <a:path w="434" h="319" extrusionOk="0">
                  <a:moveTo>
                    <a:pt x="31" y="1"/>
                  </a:moveTo>
                  <a:lnTo>
                    <a:pt x="0" y="234"/>
                  </a:lnTo>
                  <a:cubicBezTo>
                    <a:pt x="191" y="245"/>
                    <a:pt x="307" y="276"/>
                    <a:pt x="370" y="318"/>
                  </a:cubicBezTo>
                  <a:lnTo>
                    <a:pt x="402" y="318"/>
                  </a:lnTo>
                  <a:cubicBezTo>
                    <a:pt x="434" y="318"/>
                    <a:pt x="95" y="191"/>
                    <a:pt x="31" y="1"/>
                  </a:cubicBezTo>
                  <a:close/>
                </a:path>
              </a:pathLst>
            </a:custGeom>
            <a:solidFill>
              <a:srgbClr val="C44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6" name="Google Shape;548;p36"/>
            <p:cNvSpPr/>
            <p:nvPr/>
          </p:nvSpPr>
          <p:spPr>
            <a:xfrm>
              <a:off x="4980800" y="2007725"/>
              <a:ext cx="19575" cy="8850"/>
            </a:xfrm>
            <a:custGeom>
              <a:avLst/>
              <a:gdLst/>
              <a:ahLst/>
              <a:cxnLst/>
              <a:rect l="l" t="t" r="r" b="b"/>
              <a:pathLst>
                <a:path w="783" h="354" extrusionOk="0">
                  <a:moveTo>
                    <a:pt x="129" y="0"/>
                  </a:moveTo>
                  <a:cubicBezTo>
                    <a:pt x="18" y="0"/>
                    <a:pt x="1" y="90"/>
                    <a:pt x="41" y="170"/>
                  </a:cubicBezTo>
                  <a:cubicBezTo>
                    <a:pt x="80" y="266"/>
                    <a:pt x="170" y="354"/>
                    <a:pt x="289" y="354"/>
                  </a:cubicBezTo>
                  <a:cubicBezTo>
                    <a:pt x="301" y="354"/>
                    <a:pt x="314" y="353"/>
                    <a:pt x="327" y="351"/>
                  </a:cubicBezTo>
                  <a:cubicBezTo>
                    <a:pt x="592" y="318"/>
                    <a:pt x="782" y="33"/>
                    <a:pt x="147" y="1"/>
                  </a:cubicBezTo>
                  <a:cubicBezTo>
                    <a:pt x="141" y="0"/>
                    <a:pt x="135" y="0"/>
                    <a:pt x="129" y="0"/>
                  </a:cubicBezTo>
                  <a:close/>
                </a:path>
              </a:pathLst>
            </a:custGeom>
            <a:solidFill>
              <a:srgbClr val="E65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7" name="Google Shape;549;p36"/>
            <p:cNvSpPr/>
            <p:nvPr/>
          </p:nvSpPr>
          <p:spPr>
            <a:xfrm>
              <a:off x="4973875" y="2011125"/>
              <a:ext cx="14800" cy="31575"/>
            </a:xfrm>
            <a:custGeom>
              <a:avLst/>
              <a:gdLst/>
              <a:ahLst/>
              <a:cxnLst/>
              <a:rect l="l" t="t" r="r" b="b"/>
              <a:pathLst>
                <a:path w="592" h="1263" extrusionOk="0">
                  <a:moveTo>
                    <a:pt x="517" y="1"/>
                  </a:moveTo>
                  <a:cubicBezTo>
                    <a:pt x="495" y="1"/>
                    <a:pt x="465" y="10"/>
                    <a:pt x="424" y="34"/>
                  </a:cubicBezTo>
                  <a:cubicBezTo>
                    <a:pt x="255" y="151"/>
                    <a:pt x="1" y="617"/>
                    <a:pt x="297" y="1262"/>
                  </a:cubicBezTo>
                  <a:lnTo>
                    <a:pt x="424" y="775"/>
                  </a:lnTo>
                  <a:lnTo>
                    <a:pt x="572" y="109"/>
                  </a:lnTo>
                  <a:cubicBezTo>
                    <a:pt x="572" y="109"/>
                    <a:pt x="591" y="1"/>
                    <a:pt x="517" y="1"/>
                  </a:cubicBezTo>
                  <a:close/>
                </a:path>
              </a:pathLst>
            </a:custGeom>
            <a:solidFill>
              <a:srgbClr val="E65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8" name="Google Shape;550;p36"/>
            <p:cNvSpPr/>
            <p:nvPr/>
          </p:nvSpPr>
          <p:spPr>
            <a:xfrm>
              <a:off x="5096950" y="2168100"/>
              <a:ext cx="54275" cy="23250"/>
            </a:xfrm>
            <a:custGeom>
              <a:avLst/>
              <a:gdLst/>
              <a:ahLst/>
              <a:cxnLst/>
              <a:rect l="l" t="t" r="r" b="b"/>
              <a:pathLst>
                <a:path w="2171" h="930" extrusionOk="0">
                  <a:moveTo>
                    <a:pt x="1240" y="1"/>
                  </a:moveTo>
                  <a:cubicBezTo>
                    <a:pt x="1236" y="1"/>
                    <a:pt x="1232" y="1"/>
                    <a:pt x="1228" y="1"/>
                  </a:cubicBezTo>
                  <a:cubicBezTo>
                    <a:pt x="953" y="44"/>
                    <a:pt x="625" y="1"/>
                    <a:pt x="424" y="319"/>
                  </a:cubicBezTo>
                  <a:lnTo>
                    <a:pt x="0" y="531"/>
                  </a:lnTo>
                  <a:lnTo>
                    <a:pt x="424" y="775"/>
                  </a:lnTo>
                  <a:cubicBezTo>
                    <a:pt x="424" y="775"/>
                    <a:pt x="923" y="929"/>
                    <a:pt x="1262" y="929"/>
                  </a:cubicBezTo>
                  <a:cubicBezTo>
                    <a:pt x="1339" y="929"/>
                    <a:pt x="1408" y="921"/>
                    <a:pt x="1461" y="902"/>
                  </a:cubicBezTo>
                  <a:cubicBezTo>
                    <a:pt x="1747" y="796"/>
                    <a:pt x="1906" y="563"/>
                    <a:pt x="1906" y="563"/>
                  </a:cubicBezTo>
                  <a:cubicBezTo>
                    <a:pt x="2171" y="510"/>
                    <a:pt x="2096" y="351"/>
                    <a:pt x="1906" y="319"/>
                  </a:cubicBezTo>
                  <a:cubicBezTo>
                    <a:pt x="1842" y="309"/>
                    <a:pt x="1719" y="305"/>
                    <a:pt x="1582" y="305"/>
                  </a:cubicBezTo>
                  <a:cubicBezTo>
                    <a:pt x="1310" y="305"/>
                    <a:pt x="985" y="319"/>
                    <a:pt x="985" y="319"/>
                  </a:cubicBezTo>
                  <a:cubicBezTo>
                    <a:pt x="1144" y="309"/>
                    <a:pt x="1239" y="213"/>
                    <a:pt x="1303" y="129"/>
                  </a:cubicBezTo>
                  <a:cubicBezTo>
                    <a:pt x="1342" y="69"/>
                    <a:pt x="1298" y="1"/>
                    <a:pt x="1240" y="1"/>
                  </a:cubicBezTo>
                  <a:close/>
                </a:path>
              </a:pathLst>
            </a:custGeom>
            <a:solidFill>
              <a:srgbClr val="EB9A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9" name="Google Shape;551;p36"/>
            <p:cNvSpPr/>
            <p:nvPr/>
          </p:nvSpPr>
          <p:spPr>
            <a:xfrm>
              <a:off x="4991025" y="2147900"/>
              <a:ext cx="116525" cy="39575"/>
            </a:xfrm>
            <a:custGeom>
              <a:avLst/>
              <a:gdLst/>
              <a:ahLst/>
              <a:cxnLst/>
              <a:rect l="l" t="t" r="r" b="b"/>
              <a:pathLst>
                <a:path w="4661" h="1583" extrusionOk="0">
                  <a:moveTo>
                    <a:pt x="1672" y="0"/>
                  </a:moveTo>
                  <a:cubicBezTo>
                    <a:pt x="1611" y="0"/>
                    <a:pt x="1553" y="5"/>
                    <a:pt x="1496" y="16"/>
                  </a:cubicBezTo>
                  <a:cubicBezTo>
                    <a:pt x="1496" y="16"/>
                    <a:pt x="1490" y="16"/>
                    <a:pt x="1480" y="16"/>
                  </a:cubicBezTo>
                  <a:cubicBezTo>
                    <a:pt x="1323" y="16"/>
                    <a:pt x="1" y="35"/>
                    <a:pt x="479" y="672"/>
                  </a:cubicBezTo>
                  <a:cubicBezTo>
                    <a:pt x="997" y="1360"/>
                    <a:pt x="4661" y="1583"/>
                    <a:pt x="4661" y="1583"/>
                  </a:cubicBezTo>
                  <a:lnTo>
                    <a:pt x="4661" y="1127"/>
                  </a:lnTo>
                  <a:cubicBezTo>
                    <a:pt x="3712" y="979"/>
                    <a:pt x="2523" y="0"/>
                    <a:pt x="1672" y="0"/>
                  </a:cubicBezTo>
                  <a:close/>
                </a:path>
              </a:pathLst>
            </a:custGeom>
            <a:solidFill>
              <a:srgbClr val="9F51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0" name="Google Shape;552;p36"/>
            <p:cNvSpPr/>
            <p:nvPr/>
          </p:nvSpPr>
          <p:spPr>
            <a:xfrm>
              <a:off x="4917150" y="2098250"/>
              <a:ext cx="101750" cy="109250"/>
            </a:xfrm>
            <a:custGeom>
              <a:avLst/>
              <a:gdLst/>
              <a:ahLst/>
              <a:cxnLst/>
              <a:rect l="l" t="t" r="r" b="b"/>
              <a:pathLst>
                <a:path w="4070" h="4370" extrusionOk="0">
                  <a:moveTo>
                    <a:pt x="3371" y="1"/>
                  </a:moveTo>
                  <a:lnTo>
                    <a:pt x="787" y="1981"/>
                  </a:lnTo>
                  <a:cubicBezTo>
                    <a:pt x="480" y="2605"/>
                    <a:pt x="56" y="3134"/>
                    <a:pt x="25" y="3685"/>
                  </a:cubicBezTo>
                  <a:cubicBezTo>
                    <a:pt x="0" y="4103"/>
                    <a:pt x="973" y="4369"/>
                    <a:pt x="1979" y="4369"/>
                  </a:cubicBezTo>
                  <a:cubicBezTo>
                    <a:pt x="2272" y="4369"/>
                    <a:pt x="2567" y="4347"/>
                    <a:pt x="2841" y="4299"/>
                  </a:cubicBezTo>
                  <a:cubicBezTo>
                    <a:pt x="4069" y="4087"/>
                    <a:pt x="3995" y="4087"/>
                    <a:pt x="3985" y="2774"/>
                  </a:cubicBezTo>
                  <a:cubicBezTo>
                    <a:pt x="3974" y="1473"/>
                    <a:pt x="3371" y="1"/>
                    <a:pt x="3371" y="1"/>
                  </a:cubicBezTo>
                  <a:close/>
                </a:path>
              </a:pathLst>
            </a:custGeom>
            <a:solidFill>
              <a:srgbClr val="9F51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1" name="Google Shape;553;p36"/>
            <p:cNvSpPr/>
            <p:nvPr/>
          </p:nvSpPr>
          <p:spPr>
            <a:xfrm>
              <a:off x="4970175" y="2090150"/>
              <a:ext cx="46850" cy="92175"/>
            </a:xfrm>
            <a:custGeom>
              <a:avLst/>
              <a:gdLst/>
              <a:ahLst/>
              <a:cxnLst/>
              <a:rect l="l" t="t" r="r" b="b"/>
              <a:pathLst>
                <a:path w="1874" h="3687" extrusionOk="0">
                  <a:moveTo>
                    <a:pt x="619" y="0"/>
                  </a:moveTo>
                  <a:cubicBezTo>
                    <a:pt x="609" y="0"/>
                    <a:pt x="600" y="2"/>
                    <a:pt x="593" y="7"/>
                  </a:cubicBezTo>
                  <a:cubicBezTo>
                    <a:pt x="466" y="70"/>
                    <a:pt x="0" y="1415"/>
                    <a:pt x="0" y="1415"/>
                  </a:cubicBezTo>
                  <a:cubicBezTo>
                    <a:pt x="580" y="3323"/>
                    <a:pt x="1297" y="3687"/>
                    <a:pt x="1762" y="3687"/>
                  </a:cubicBezTo>
                  <a:cubicBezTo>
                    <a:pt x="1797" y="3687"/>
                    <a:pt x="1831" y="3685"/>
                    <a:pt x="1864" y="3681"/>
                  </a:cubicBezTo>
                  <a:lnTo>
                    <a:pt x="1874" y="2855"/>
                  </a:lnTo>
                  <a:cubicBezTo>
                    <a:pt x="1874" y="2855"/>
                    <a:pt x="1461" y="663"/>
                    <a:pt x="1344" y="579"/>
                  </a:cubicBezTo>
                  <a:cubicBezTo>
                    <a:pt x="1236" y="490"/>
                    <a:pt x="772" y="0"/>
                    <a:pt x="619" y="0"/>
                  </a:cubicBezTo>
                  <a:close/>
                </a:path>
              </a:pathLst>
            </a:custGeom>
            <a:solidFill>
              <a:srgbClr val="8942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2" name="Google Shape;554;p36"/>
            <p:cNvSpPr/>
            <p:nvPr/>
          </p:nvSpPr>
          <p:spPr>
            <a:xfrm>
              <a:off x="4927550" y="2122700"/>
              <a:ext cx="63075" cy="42025"/>
            </a:xfrm>
            <a:custGeom>
              <a:avLst/>
              <a:gdLst/>
              <a:ahLst/>
              <a:cxnLst/>
              <a:rect l="l" t="t" r="r" b="b"/>
              <a:pathLst>
                <a:path w="2523" h="1681" extrusionOk="0">
                  <a:moveTo>
                    <a:pt x="1562" y="0"/>
                  </a:moveTo>
                  <a:cubicBezTo>
                    <a:pt x="1538" y="0"/>
                    <a:pt x="1518" y="3"/>
                    <a:pt x="1504" y="8"/>
                  </a:cubicBezTo>
                  <a:cubicBezTo>
                    <a:pt x="1345" y="60"/>
                    <a:pt x="318" y="1055"/>
                    <a:pt x="266" y="1087"/>
                  </a:cubicBezTo>
                  <a:cubicBezTo>
                    <a:pt x="212" y="1130"/>
                    <a:pt x="0" y="1606"/>
                    <a:pt x="0" y="1606"/>
                  </a:cubicBezTo>
                  <a:lnTo>
                    <a:pt x="0" y="1680"/>
                  </a:lnTo>
                  <a:cubicBezTo>
                    <a:pt x="800" y="1629"/>
                    <a:pt x="1474" y="999"/>
                    <a:pt x="1966" y="999"/>
                  </a:cubicBezTo>
                  <a:cubicBezTo>
                    <a:pt x="1989" y="999"/>
                    <a:pt x="2011" y="1000"/>
                    <a:pt x="2033" y="1003"/>
                  </a:cubicBezTo>
                  <a:cubicBezTo>
                    <a:pt x="2054" y="1006"/>
                    <a:pt x="2073" y="1007"/>
                    <a:pt x="2092" y="1007"/>
                  </a:cubicBezTo>
                  <a:cubicBezTo>
                    <a:pt x="2523" y="1007"/>
                    <a:pt x="2425" y="219"/>
                    <a:pt x="2425" y="219"/>
                  </a:cubicBezTo>
                  <a:cubicBezTo>
                    <a:pt x="2425" y="219"/>
                    <a:pt x="1796" y="0"/>
                    <a:pt x="1562" y="0"/>
                  </a:cubicBezTo>
                  <a:close/>
                </a:path>
              </a:pathLst>
            </a:custGeom>
            <a:solidFill>
              <a:srgbClr val="8942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3" name="Google Shape;555;p36"/>
            <p:cNvSpPr/>
            <p:nvPr/>
          </p:nvSpPr>
          <p:spPr>
            <a:xfrm>
              <a:off x="4968575" y="2050850"/>
              <a:ext cx="65150" cy="119550"/>
            </a:xfrm>
            <a:custGeom>
              <a:avLst/>
              <a:gdLst/>
              <a:ahLst/>
              <a:cxnLst/>
              <a:rect l="l" t="t" r="r" b="b"/>
              <a:pathLst>
                <a:path w="2606" h="4782" extrusionOk="0">
                  <a:moveTo>
                    <a:pt x="1107" y="1"/>
                  </a:moveTo>
                  <a:cubicBezTo>
                    <a:pt x="692" y="1"/>
                    <a:pt x="125" y="638"/>
                    <a:pt x="75" y="1282"/>
                  </a:cubicBezTo>
                  <a:cubicBezTo>
                    <a:pt x="1" y="2077"/>
                    <a:pt x="636" y="3823"/>
                    <a:pt x="1377" y="4554"/>
                  </a:cubicBezTo>
                  <a:cubicBezTo>
                    <a:pt x="1546" y="4718"/>
                    <a:pt x="1699" y="4782"/>
                    <a:pt x="1834" y="4782"/>
                  </a:cubicBezTo>
                  <a:cubicBezTo>
                    <a:pt x="2302" y="4782"/>
                    <a:pt x="2563" y="4025"/>
                    <a:pt x="2563" y="4025"/>
                  </a:cubicBezTo>
                  <a:cubicBezTo>
                    <a:pt x="2605" y="3188"/>
                    <a:pt x="1747" y="563"/>
                    <a:pt x="1377" y="129"/>
                  </a:cubicBezTo>
                  <a:cubicBezTo>
                    <a:pt x="1303" y="40"/>
                    <a:pt x="1210" y="1"/>
                    <a:pt x="1107" y="1"/>
                  </a:cubicBezTo>
                  <a:close/>
                </a:path>
              </a:pathLst>
            </a:custGeom>
            <a:solidFill>
              <a:srgbClr val="9F51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4" name="Google Shape;556;p36"/>
            <p:cNvSpPr/>
            <p:nvPr/>
          </p:nvSpPr>
          <p:spPr>
            <a:xfrm>
              <a:off x="4915650" y="2047675"/>
              <a:ext cx="109075" cy="113700"/>
            </a:xfrm>
            <a:custGeom>
              <a:avLst/>
              <a:gdLst/>
              <a:ahLst/>
              <a:cxnLst/>
              <a:rect l="l" t="t" r="r" b="b"/>
              <a:pathLst>
                <a:path w="4363" h="4548" extrusionOk="0">
                  <a:moveTo>
                    <a:pt x="3085" y="1"/>
                  </a:moveTo>
                  <a:cubicBezTo>
                    <a:pt x="2212" y="1"/>
                    <a:pt x="1133" y="2397"/>
                    <a:pt x="847" y="3273"/>
                  </a:cubicBezTo>
                  <a:cubicBezTo>
                    <a:pt x="540" y="4173"/>
                    <a:pt x="0" y="4480"/>
                    <a:pt x="212" y="4533"/>
                  </a:cubicBezTo>
                  <a:cubicBezTo>
                    <a:pt x="249" y="4542"/>
                    <a:pt x="292" y="4548"/>
                    <a:pt x="344" y="4548"/>
                  </a:cubicBezTo>
                  <a:cubicBezTo>
                    <a:pt x="591" y="4548"/>
                    <a:pt x="1030" y="4420"/>
                    <a:pt x="1853" y="3929"/>
                  </a:cubicBezTo>
                  <a:cubicBezTo>
                    <a:pt x="2708" y="3429"/>
                    <a:pt x="3478" y="2099"/>
                    <a:pt x="4081" y="2099"/>
                  </a:cubicBezTo>
                  <a:cubicBezTo>
                    <a:pt x="4179" y="2099"/>
                    <a:pt x="4273" y="2134"/>
                    <a:pt x="4362" y="2214"/>
                  </a:cubicBezTo>
                  <a:cubicBezTo>
                    <a:pt x="4362" y="2214"/>
                    <a:pt x="4066" y="203"/>
                    <a:pt x="3187" y="12"/>
                  </a:cubicBezTo>
                  <a:cubicBezTo>
                    <a:pt x="3153" y="4"/>
                    <a:pt x="3119" y="1"/>
                    <a:pt x="3085" y="1"/>
                  </a:cubicBezTo>
                  <a:close/>
                </a:path>
              </a:pathLst>
            </a:custGeom>
            <a:solidFill>
              <a:srgbClr val="78BF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5" name="Google Shape;557;p36"/>
            <p:cNvSpPr/>
            <p:nvPr/>
          </p:nvSpPr>
          <p:spPr>
            <a:xfrm>
              <a:off x="5064925" y="1989175"/>
              <a:ext cx="4250" cy="7775"/>
            </a:xfrm>
            <a:custGeom>
              <a:avLst/>
              <a:gdLst/>
              <a:ahLst/>
              <a:cxnLst/>
              <a:rect l="l" t="t" r="r" b="b"/>
              <a:pathLst>
                <a:path w="170" h="311" extrusionOk="0">
                  <a:moveTo>
                    <a:pt x="71" y="1"/>
                  </a:moveTo>
                  <a:cubicBezTo>
                    <a:pt x="69" y="1"/>
                    <a:pt x="66" y="1"/>
                    <a:pt x="64" y="2"/>
                  </a:cubicBezTo>
                  <a:cubicBezTo>
                    <a:pt x="22" y="2"/>
                    <a:pt x="1" y="76"/>
                    <a:pt x="22" y="161"/>
                  </a:cubicBezTo>
                  <a:cubicBezTo>
                    <a:pt x="31" y="249"/>
                    <a:pt x="68" y="310"/>
                    <a:pt x="108" y="310"/>
                  </a:cubicBezTo>
                  <a:cubicBezTo>
                    <a:pt x="111" y="310"/>
                    <a:pt x="114" y="310"/>
                    <a:pt x="117" y="309"/>
                  </a:cubicBezTo>
                  <a:cubicBezTo>
                    <a:pt x="149" y="309"/>
                    <a:pt x="170" y="235"/>
                    <a:pt x="159" y="140"/>
                  </a:cubicBezTo>
                  <a:cubicBezTo>
                    <a:pt x="139" y="61"/>
                    <a:pt x="101" y="1"/>
                    <a:pt x="71" y="1"/>
                  </a:cubicBezTo>
                  <a:close/>
                </a:path>
              </a:pathLst>
            </a:custGeom>
            <a:solidFill>
              <a:srgbClr val="3235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6" name="Google Shape;558;p36"/>
            <p:cNvSpPr/>
            <p:nvPr/>
          </p:nvSpPr>
          <p:spPr>
            <a:xfrm>
              <a:off x="5045075" y="1992350"/>
              <a:ext cx="4000" cy="7775"/>
            </a:xfrm>
            <a:custGeom>
              <a:avLst/>
              <a:gdLst/>
              <a:ahLst/>
              <a:cxnLst/>
              <a:rect l="l" t="t" r="r" b="b"/>
              <a:pathLst>
                <a:path w="160" h="311" extrusionOk="0">
                  <a:moveTo>
                    <a:pt x="62" y="1"/>
                  </a:moveTo>
                  <a:cubicBezTo>
                    <a:pt x="59" y="1"/>
                    <a:pt x="56" y="1"/>
                    <a:pt x="53" y="2"/>
                  </a:cubicBezTo>
                  <a:cubicBezTo>
                    <a:pt x="21" y="2"/>
                    <a:pt x="0" y="86"/>
                    <a:pt x="11" y="171"/>
                  </a:cubicBezTo>
                  <a:cubicBezTo>
                    <a:pt x="31" y="250"/>
                    <a:pt x="69" y="310"/>
                    <a:pt x="99" y="310"/>
                  </a:cubicBezTo>
                  <a:cubicBezTo>
                    <a:pt x="101" y="310"/>
                    <a:pt x="104" y="310"/>
                    <a:pt x="106" y="309"/>
                  </a:cubicBezTo>
                  <a:cubicBezTo>
                    <a:pt x="148" y="309"/>
                    <a:pt x="159" y="235"/>
                    <a:pt x="148" y="150"/>
                  </a:cubicBezTo>
                  <a:cubicBezTo>
                    <a:pt x="139" y="62"/>
                    <a:pt x="102" y="1"/>
                    <a:pt x="62" y="1"/>
                  </a:cubicBezTo>
                  <a:close/>
                </a:path>
              </a:pathLst>
            </a:custGeom>
            <a:solidFill>
              <a:srgbClr val="3235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7" name="Google Shape;559;p36"/>
            <p:cNvSpPr/>
            <p:nvPr/>
          </p:nvSpPr>
          <p:spPr>
            <a:xfrm>
              <a:off x="5043750" y="2015425"/>
              <a:ext cx="18275" cy="7700"/>
            </a:xfrm>
            <a:custGeom>
              <a:avLst/>
              <a:gdLst/>
              <a:ahLst/>
              <a:cxnLst/>
              <a:rect l="l" t="t" r="r" b="b"/>
              <a:pathLst>
                <a:path w="731" h="308" extrusionOk="0">
                  <a:moveTo>
                    <a:pt x="731" y="0"/>
                  </a:moveTo>
                  <a:lnTo>
                    <a:pt x="1" y="10"/>
                  </a:lnTo>
                  <a:cubicBezTo>
                    <a:pt x="1" y="10"/>
                    <a:pt x="30" y="308"/>
                    <a:pt x="339" y="308"/>
                  </a:cubicBezTo>
                  <a:cubicBezTo>
                    <a:pt x="349" y="308"/>
                    <a:pt x="360" y="307"/>
                    <a:pt x="371" y="307"/>
                  </a:cubicBezTo>
                  <a:cubicBezTo>
                    <a:pt x="709" y="297"/>
                    <a:pt x="731" y="0"/>
                    <a:pt x="731" y="0"/>
                  </a:cubicBezTo>
                  <a:close/>
                </a:path>
              </a:pathLst>
            </a:custGeom>
            <a:solidFill>
              <a:srgbClr val="F9EA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8" name="Google Shape;560;p36"/>
            <p:cNvSpPr/>
            <p:nvPr/>
          </p:nvSpPr>
          <p:spPr>
            <a:xfrm>
              <a:off x="5058625" y="1998475"/>
              <a:ext cx="5525" cy="7350"/>
            </a:xfrm>
            <a:custGeom>
              <a:avLst/>
              <a:gdLst/>
              <a:ahLst/>
              <a:cxnLst/>
              <a:rect l="l" t="t" r="r" b="b"/>
              <a:pathLst>
                <a:path w="221" h="294" extrusionOk="0">
                  <a:moveTo>
                    <a:pt x="9" y="1"/>
                  </a:moveTo>
                  <a:lnTo>
                    <a:pt x="9" y="128"/>
                  </a:lnTo>
                  <a:cubicBezTo>
                    <a:pt x="0" y="225"/>
                    <a:pt x="81" y="294"/>
                    <a:pt x="170" y="294"/>
                  </a:cubicBezTo>
                  <a:cubicBezTo>
                    <a:pt x="187" y="294"/>
                    <a:pt x="204" y="291"/>
                    <a:pt x="220" y="286"/>
                  </a:cubicBezTo>
                  <a:cubicBezTo>
                    <a:pt x="220" y="286"/>
                    <a:pt x="51" y="64"/>
                    <a:pt x="20" y="11"/>
                  </a:cubicBezTo>
                  <a:lnTo>
                    <a:pt x="9" y="1"/>
                  </a:lnTo>
                  <a:close/>
                </a:path>
              </a:pathLst>
            </a:custGeom>
            <a:solidFill>
              <a:srgbClr val="CE5F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9" name="Google Shape;561;p36"/>
            <p:cNvSpPr/>
            <p:nvPr/>
          </p:nvSpPr>
          <p:spPr>
            <a:xfrm>
              <a:off x="4895000" y="2374050"/>
              <a:ext cx="109600" cy="89225"/>
            </a:xfrm>
            <a:custGeom>
              <a:avLst/>
              <a:gdLst/>
              <a:ahLst/>
              <a:cxnLst/>
              <a:rect l="l" t="t" r="r" b="b"/>
              <a:pathLst>
                <a:path w="4384" h="3569" extrusionOk="0">
                  <a:moveTo>
                    <a:pt x="2594" y="0"/>
                  </a:moveTo>
                  <a:lnTo>
                    <a:pt x="2033" y="3336"/>
                  </a:lnTo>
                  <a:lnTo>
                    <a:pt x="318" y="3399"/>
                  </a:lnTo>
                  <a:lnTo>
                    <a:pt x="318" y="1525"/>
                  </a:lnTo>
                  <a:cubicBezTo>
                    <a:pt x="318" y="1525"/>
                    <a:pt x="1" y="2583"/>
                    <a:pt x="64" y="3515"/>
                  </a:cubicBezTo>
                  <a:lnTo>
                    <a:pt x="4384" y="3568"/>
                  </a:lnTo>
                  <a:lnTo>
                    <a:pt x="4257" y="1366"/>
                  </a:lnTo>
                  <a:lnTo>
                    <a:pt x="4087" y="3399"/>
                  </a:lnTo>
                  <a:lnTo>
                    <a:pt x="2520" y="3336"/>
                  </a:lnTo>
                  <a:lnTo>
                    <a:pt x="2594" y="0"/>
                  </a:lnTo>
                  <a:close/>
                </a:path>
              </a:pathLst>
            </a:custGeom>
            <a:solidFill>
              <a:srgbClr val="6584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0" name="Google Shape;562;p36"/>
            <p:cNvSpPr/>
            <p:nvPr/>
          </p:nvSpPr>
          <p:spPr>
            <a:xfrm>
              <a:off x="4985250" y="2025475"/>
              <a:ext cx="550" cy="1350"/>
            </a:xfrm>
            <a:custGeom>
              <a:avLst/>
              <a:gdLst/>
              <a:ahLst/>
              <a:cxnLst/>
              <a:rect l="l" t="t" r="r" b="b"/>
              <a:pathLst>
                <a:path w="22" h="54" extrusionOk="0">
                  <a:moveTo>
                    <a:pt x="22" y="1"/>
                  </a:moveTo>
                  <a:lnTo>
                    <a:pt x="0" y="53"/>
                  </a:lnTo>
                  <a:lnTo>
                    <a:pt x="11" y="5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rgbClr val="C375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1" name="Google Shape;563;p36"/>
            <p:cNvSpPr/>
            <p:nvPr/>
          </p:nvSpPr>
          <p:spPr>
            <a:xfrm>
              <a:off x="4982600" y="2013825"/>
              <a:ext cx="4800" cy="13000"/>
            </a:xfrm>
            <a:custGeom>
              <a:avLst/>
              <a:gdLst/>
              <a:ahLst/>
              <a:cxnLst/>
              <a:rect l="l" t="t" r="r" b="b"/>
              <a:pathLst>
                <a:path w="192" h="520" extrusionOk="0">
                  <a:moveTo>
                    <a:pt x="1" y="1"/>
                  </a:moveTo>
                  <a:lnTo>
                    <a:pt x="106" y="519"/>
                  </a:lnTo>
                  <a:lnTo>
                    <a:pt x="128" y="467"/>
                  </a:lnTo>
                  <a:lnTo>
                    <a:pt x="191" y="107"/>
                  </a:lnTo>
                  <a:cubicBezTo>
                    <a:pt x="149" y="96"/>
                    <a:pt x="64" y="64"/>
                    <a:pt x="22" y="11"/>
                  </a:cubicBezTo>
                  <a:cubicBezTo>
                    <a:pt x="12" y="11"/>
                    <a:pt x="12" y="1"/>
                    <a:pt x="1" y="1"/>
                  </a:cubicBezTo>
                  <a:close/>
                </a:path>
              </a:pathLst>
            </a:custGeom>
            <a:solidFill>
              <a:srgbClr val="C44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1" name="Google Shape;711;p38"/>
          <p:cNvSpPr/>
          <p:nvPr/>
        </p:nvSpPr>
        <p:spPr>
          <a:xfrm>
            <a:off x="5995625" y="2105732"/>
            <a:ext cx="405555" cy="404909"/>
          </a:xfrm>
          <a:custGeom>
            <a:avLst/>
            <a:gdLst/>
            <a:ahLst/>
            <a:cxnLst/>
            <a:rect l="l" t="t" r="r" b="b"/>
            <a:pathLst>
              <a:path w="6911" h="6900" extrusionOk="0">
                <a:moveTo>
                  <a:pt x="5454" y="406"/>
                </a:moveTo>
                <a:lnTo>
                  <a:pt x="5069" y="780"/>
                </a:lnTo>
                <a:lnTo>
                  <a:pt x="4694" y="406"/>
                </a:lnTo>
                <a:close/>
                <a:moveTo>
                  <a:pt x="4209" y="486"/>
                </a:moveTo>
                <a:lnTo>
                  <a:pt x="4786" y="1073"/>
                </a:lnTo>
                <a:lnTo>
                  <a:pt x="4422" y="1437"/>
                </a:lnTo>
                <a:lnTo>
                  <a:pt x="3986" y="1003"/>
                </a:lnTo>
                <a:cubicBezTo>
                  <a:pt x="3905" y="922"/>
                  <a:pt x="3905" y="800"/>
                  <a:pt x="3986" y="720"/>
                </a:cubicBezTo>
                <a:lnTo>
                  <a:pt x="4209" y="486"/>
                </a:lnTo>
                <a:close/>
                <a:moveTo>
                  <a:pt x="3693" y="1275"/>
                </a:moveTo>
                <a:cubicBezTo>
                  <a:pt x="3714" y="1296"/>
                  <a:pt x="3633" y="1215"/>
                  <a:pt x="4139" y="1731"/>
                </a:cubicBezTo>
                <a:lnTo>
                  <a:pt x="3977" y="1903"/>
                </a:lnTo>
                <a:lnTo>
                  <a:pt x="3845" y="1852"/>
                </a:lnTo>
                <a:cubicBezTo>
                  <a:pt x="3825" y="1847"/>
                  <a:pt x="3804" y="1845"/>
                  <a:pt x="3783" y="1845"/>
                </a:cubicBezTo>
                <a:cubicBezTo>
                  <a:pt x="3761" y="1845"/>
                  <a:pt x="3739" y="1847"/>
                  <a:pt x="3714" y="1852"/>
                </a:cubicBezTo>
                <a:lnTo>
                  <a:pt x="3460" y="1943"/>
                </a:lnTo>
                <a:lnTo>
                  <a:pt x="3197" y="1852"/>
                </a:lnTo>
                <a:cubicBezTo>
                  <a:pt x="3177" y="1847"/>
                  <a:pt x="3157" y="1844"/>
                  <a:pt x="3138" y="1844"/>
                </a:cubicBezTo>
                <a:cubicBezTo>
                  <a:pt x="3092" y="1844"/>
                  <a:pt x="3051" y="1858"/>
                  <a:pt x="3015" y="1873"/>
                </a:cubicBezTo>
                <a:lnTo>
                  <a:pt x="3015" y="1275"/>
                </a:lnTo>
                <a:close/>
                <a:moveTo>
                  <a:pt x="5939" y="486"/>
                </a:moveTo>
                <a:lnTo>
                  <a:pt x="6162" y="720"/>
                </a:lnTo>
                <a:cubicBezTo>
                  <a:pt x="6232" y="800"/>
                  <a:pt x="6232" y="922"/>
                  <a:pt x="6162" y="1003"/>
                </a:cubicBezTo>
                <a:lnTo>
                  <a:pt x="4543" y="2621"/>
                </a:lnTo>
                <a:lnTo>
                  <a:pt x="4179" y="2267"/>
                </a:lnTo>
                <a:lnTo>
                  <a:pt x="5939" y="486"/>
                </a:lnTo>
                <a:close/>
                <a:moveTo>
                  <a:pt x="5726" y="2014"/>
                </a:moveTo>
                <a:lnTo>
                  <a:pt x="5969" y="2267"/>
                </a:lnTo>
                <a:lnTo>
                  <a:pt x="5615" y="2621"/>
                </a:lnTo>
                <a:lnTo>
                  <a:pt x="5362" y="2378"/>
                </a:lnTo>
                <a:lnTo>
                  <a:pt x="5726" y="2014"/>
                </a:lnTo>
                <a:close/>
                <a:moveTo>
                  <a:pt x="2611" y="1275"/>
                </a:moveTo>
                <a:lnTo>
                  <a:pt x="2611" y="2156"/>
                </a:lnTo>
                <a:cubicBezTo>
                  <a:pt x="2611" y="2267"/>
                  <a:pt x="2702" y="2358"/>
                  <a:pt x="2813" y="2358"/>
                </a:cubicBezTo>
                <a:cubicBezTo>
                  <a:pt x="2853" y="2358"/>
                  <a:pt x="2853" y="2358"/>
                  <a:pt x="3137" y="2257"/>
                </a:cubicBezTo>
                <a:lnTo>
                  <a:pt x="3390" y="2348"/>
                </a:lnTo>
                <a:cubicBezTo>
                  <a:pt x="3415" y="2353"/>
                  <a:pt x="3438" y="2356"/>
                  <a:pt x="3459" y="2356"/>
                </a:cubicBezTo>
                <a:cubicBezTo>
                  <a:pt x="3481" y="2356"/>
                  <a:pt x="3501" y="2353"/>
                  <a:pt x="3521" y="2348"/>
                </a:cubicBezTo>
                <a:lnTo>
                  <a:pt x="3693" y="2287"/>
                </a:lnTo>
                <a:cubicBezTo>
                  <a:pt x="3703" y="2327"/>
                  <a:pt x="3723" y="2378"/>
                  <a:pt x="3754" y="2408"/>
                </a:cubicBezTo>
                <a:lnTo>
                  <a:pt x="4402" y="3056"/>
                </a:lnTo>
                <a:cubicBezTo>
                  <a:pt x="4442" y="3096"/>
                  <a:pt x="4495" y="3117"/>
                  <a:pt x="4547" y="3117"/>
                </a:cubicBezTo>
                <a:cubicBezTo>
                  <a:pt x="4599" y="3117"/>
                  <a:pt x="4649" y="3096"/>
                  <a:pt x="4685" y="3056"/>
                </a:cubicBezTo>
                <a:lnTo>
                  <a:pt x="4877" y="2864"/>
                </a:lnTo>
                <a:lnTo>
                  <a:pt x="4877" y="3683"/>
                </a:lnTo>
                <a:lnTo>
                  <a:pt x="2044" y="3683"/>
                </a:lnTo>
                <a:lnTo>
                  <a:pt x="2044" y="1275"/>
                </a:lnTo>
                <a:close/>
                <a:moveTo>
                  <a:pt x="2287" y="4088"/>
                </a:moveTo>
                <a:lnTo>
                  <a:pt x="2287" y="4685"/>
                </a:lnTo>
                <a:cubicBezTo>
                  <a:pt x="2238" y="4671"/>
                  <a:pt x="2203" y="4652"/>
                  <a:pt x="2160" y="4652"/>
                </a:cubicBezTo>
                <a:cubicBezTo>
                  <a:pt x="2141" y="4652"/>
                  <a:pt x="2120" y="4655"/>
                  <a:pt x="2095" y="4665"/>
                </a:cubicBezTo>
                <a:lnTo>
                  <a:pt x="1842" y="4746"/>
                </a:lnTo>
                <a:lnTo>
                  <a:pt x="1579" y="4665"/>
                </a:lnTo>
                <a:cubicBezTo>
                  <a:pt x="1557" y="4655"/>
                  <a:pt x="1537" y="4652"/>
                  <a:pt x="1517" y="4652"/>
                </a:cubicBezTo>
                <a:cubicBezTo>
                  <a:pt x="1472" y="4652"/>
                  <a:pt x="1432" y="4671"/>
                  <a:pt x="1397" y="4685"/>
                </a:cubicBezTo>
                <a:lnTo>
                  <a:pt x="1397" y="4088"/>
                </a:lnTo>
                <a:close/>
                <a:moveTo>
                  <a:pt x="5524" y="4088"/>
                </a:moveTo>
                <a:lnTo>
                  <a:pt x="5524" y="4685"/>
                </a:lnTo>
                <a:cubicBezTo>
                  <a:pt x="5475" y="4671"/>
                  <a:pt x="5440" y="4652"/>
                  <a:pt x="5397" y="4652"/>
                </a:cubicBezTo>
                <a:cubicBezTo>
                  <a:pt x="5378" y="4652"/>
                  <a:pt x="5357" y="4655"/>
                  <a:pt x="5332" y="4665"/>
                </a:cubicBezTo>
                <a:lnTo>
                  <a:pt x="5079" y="4746"/>
                </a:lnTo>
                <a:cubicBezTo>
                  <a:pt x="4796" y="4654"/>
                  <a:pt x="4796" y="4654"/>
                  <a:pt x="4755" y="4654"/>
                </a:cubicBezTo>
                <a:cubicBezTo>
                  <a:pt x="4715" y="4654"/>
                  <a:pt x="4685" y="4665"/>
                  <a:pt x="4634" y="4685"/>
                </a:cubicBezTo>
                <a:lnTo>
                  <a:pt x="4634" y="4088"/>
                </a:lnTo>
                <a:close/>
                <a:moveTo>
                  <a:pt x="3258" y="4088"/>
                </a:moveTo>
                <a:lnTo>
                  <a:pt x="3258" y="6495"/>
                </a:lnTo>
                <a:lnTo>
                  <a:pt x="405" y="6495"/>
                </a:lnTo>
                <a:lnTo>
                  <a:pt x="405" y="4088"/>
                </a:lnTo>
                <a:lnTo>
                  <a:pt x="992" y="4088"/>
                </a:lnTo>
                <a:lnTo>
                  <a:pt x="992" y="4958"/>
                </a:lnTo>
                <a:cubicBezTo>
                  <a:pt x="992" y="5074"/>
                  <a:pt x="1081" y="5163"/>
                  <a:pt x="1186" y="5163"/>
                </a:cubicBezTo>
                <a:cubicBezTo>
                  <a:pt x="1209" y="5163"/>
                  <a:pt x="1232" y="5159"/>
                  <a:pt x="1255" y="5150"/>
                </a:cubicBezTo>
                <a:lnTo>
                  <a:pt x="1518" y="5069"/>
                </a:lnTo>
                <a:lnTo>
                  <a:pt x="1771" y="5150"/>
                </a:lnTo>
                <a:cubicBezTo>
                  <a:pt x="1797" y="5160"/>
                  <a:pt x="1819" y="5165"/>
                  <a:pt x="1841" y="5165"/>
                </a:cubicBezTo>
                <a:cubicBezTo>
                  <a:pt x="1862" y="5165"/>
                  <a:pt x="1882" y="5160"/>
                  <a:pt x="1903" y="5150"/>
                </a:cubicBezTo>
                <a:lnTo>
                  <a:pt x="2166" y="5069"/>
                </a:lnTo>
                <a:cubicBezTo>
                  <a:pt x="2449" y="5160"/>
                  <a:pt x="2439" y="5160"/>
                  <a:pt x="2489" y="5160"/>
                </a:cubicBezTo>
                <a:cubicBezTo>
                  <a:pt x="2601" y="5160"/>
                  <a:pt x="2692" y="5069"/>
                  <a:pt x="2692" y="4958"/>
                </a:cubicBezTo>
                <a:lnTo>
                  <a:pt x="2692" y="4088"/>
                </a:lnTo>
                <a:close/>
                <a:moveTo>
                  <a:pt x="6506" y="4088"/>
                </a:moveTo>
                <a:lnTo>
                  <a:pt x="6506" y="6495"/>
                </a:lnTo>
                <a:lnTo>
                  <a:pt x="3663" y="6495"/>
                </a:lnTo>
                <a:lnTo>
                  <a:pt x="3663" y="4088"/>
                </a:lnTo>
                <a:lnTo>
                  <a:pt x="4229" y="4088"/>
                </a:lnTo>
                <a:lnTo>
                  <a:pt x="4229" y="4958"/>
                </a:lnTo>
                <a:cubicBezTo>
                  <a:pt x="4229" y="5074"/>
                  <a:pt x="4318" y="5163"/>
                  <a:pt x="4423" y="5163"/>
                </a:cubicBezTo>
                <a:cubicBezTo>
                  <a:pt x="4446" y="5163"/>
                  <a:pt x="4469" y="5159"/>
                  <a:pt x="4492" y="5150"/>
                </a:cubicBezTo>
                <a:lnTo>
                  <a:pt x="4755" y="5069"/>
                </a:lnTo>
                <a:lnTo>
                  <a:pt x="5008" y="5150"/>
                </a:lnTo>
                <a:cubicBezTo>
                  <a:pt x="5034" y="5160"/>
                  <a:pt x="5056" y="5165"/>
                  <a:pt x="5078" y="5165"/>
                </a:cubicBezTo>
                <a:cubicBezTo>
                  <a:pt x="5099" y="5165"/>
                  <a:pt x="5119" y="5160"/>
                  <a:pt x="5140" y="5150"/>
                </a:cubicBezTo>
                <a:lnTo>
                  <a:pt x="5403" y="5069"/>
                </a:lnTo>
                <a:cubicBezTo>
                  <a:pt x="5686" y="5160"/>
                  <a:pt x="5676" y="5160"/>
                  <a:pt x="5726" y="5160"/>
                </a:cubicBezTo>
                <a:cubicBezTo>
                  <a:pt x="5838" y="5160"/>
                  <a:pt x="5929" y="5069"/>
                  <a:pt x="5929" y="4958"/>
                </a:cubicBezTo>
                <a:lnTo>
                  <a:pt x="5929" y="4088"/>
                </a:lnTo>
                <a:close/>
                <a:moveTo>
                  <a:pt x="4209" y="1"/>
                </a:moveTo>
                <a:cubicBezTo>
                  <a:pt x="4159" y="1"/>
                  <a:pt x="4118" y="11"/>
                  <a:pt x="4078" y="41"/>
                </a:cubicBezTo>
                <a:cubicBezTo>
                  <a:pt x="4067" y="52"/>
                  <a:pt x="4078" y="52"/>
                  <a:pt x="3693" y="436"/>
                </a:cubicBezTo>
                <a:cubicBezTo>
                  <a:pt x="3582" y="558"/>
                  <a:pt x="3521" y="720"/>
                  <a:pt x="3521" y="871"/>
                </a:cubicBezTo>
                <a:lnTo>
                  <a:pt x="1842" y="871"/>
                </a:lnTo>
                <a:cubicBezTo>
                  <a:pt x="1731" y="871"/>
                  <a:pt x="1640" y="962"/>
                  <a:pt x="1640" y="1073"/>
                </a:cubicBezTo>
                <a:lnTo>
                  <a:pt x="1640" y="3683"/>
                </a:lnTo>
                <a:lnTo>
                  <a:pt x="203" y="3683"/>
                </a:lnTo>
                <a:cubicBezTo>
                  <a:pt x="92" y="3683"/>
                  <a:pt x="1" y="3774"/>
                  <a:pt x="1" y="3885"/>
                </a:cubicBezTo>
                <a:lnTo>
                  <a:pt x="1" y="6697"/>
                </a:lnTo>
                <a:cubicBezTo>
                  <a:pt x="1" y="6809"/>
                  <a:pt x="92" y="6900"/>
                  <a:pt x="203" y="6900"/>
                </a:cubicBezTo>
                <a:lnTo>
                  <a:pt x="6708" y="6900"/>
                </a:lnTo>
                <a:cubicBezTo>
                  <a:pt x="6819" y="6900"/>
                  <a:pt x="6910" y="6809"/>
                  <a:pt x="6910" y="6697"/>
                </a:cubicBezTo>
                <a:lnTo>
                  <a:pt x="6910" y="3885"/>
                </a:lnTo>
                <a:cubicBezTo>
                  <a:pt x="6910" y="3774"/>
                  <a:pt x="6819" y="3683"/>
                  <a:pt x="6708" y="3683"/>
                </a:cubicBezTo>
                <a:lnTo>
                  <a:pt x="5281" y="3683"/>
                </a:lnTo>
                <a:lnTo>
                  <a:pt x="5281" y="2864"/>
                </a:lnTo>
                <a:lnTo>
                  <a:pt x="5463" y="3056"/>
                </a:lnTo>
                <a:cubicBezTo>
                  <a:pt x="5504" y="3096"/>
                  <a:pt x="5557" y="3117"/>
                  <a:pt x="5610" y="3117"/>
                </a:cubicBezTo>
                <a:cubicBezTo>
                  <a:pt x="5663" y="3117"/>
                  <a:pt x="5717" y="3096"/>
                  <a:pt x="5757" y="3056"/>
                </a:cubicBezTo>
                <a:lnTo>
                  <a:pt x="6404" y="2408"/>
                </a:lnTo>
                <a:cubicBezTo>
                  <a:pt x="6485" y="2327"/>
                  <a:pt x="6485" y="2196"/>
                  <a:pt x="6404" y="2125"/>
                </a:cubicBezTo>
                <a:lnTo>
                  <a:pt x="6010" y="1721"/>
                </a:lnTo>
                <a:lnTo>
                  <a:pt x="6445" y="1286"/>
                </a:lnTo>
                <a:cubicBezTo>
                  <a:pt x="6677" y="1053"/>
                  <a:pt x="6677" y="669"/>
                  <a:pt x="6445" y="436"/>
                </a:cubicBezTo>
                <a:lnTo>
                  <a:pt x="6081" y="62"/>
                </a:lnTo>
                <a:cubicBezTo>
                  <a:pt x="6040" y="21"/>
                  <a:pt x="5989" y="1"/>
                  <a:pt x="593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247" tIns="91247" rIns="91247" bIns="91247" anchor="ctr" anchorCtr="0">
            <a:noAutofit/>
          </a:bodyPr>
          <a:lstStyle/>
          <a:p>
            <a:endParaRPr/>
          </a:p>
        </p:txBody>
      </p:sp>
      <p:grpSp>
        <p:nvGrpSpPr>
          <p:cNvPr id="712" name="Google Shape;712;p38"/>
          <p:cNvGrpSpPr/>
          <p:nvPr/>
        </p:nvGrpSpPr>
        <p:grpSpPr>
          <a:xfrm>
            <a:off x="2743732" y="2105732"/>
            <a:ext cx="403736" cy="404909"/>
            <a:chOff x="1530873" y="1217168"/>
            <a:chExt cx="403736" cy="404909"/>
          </a:xfrm>
        </p:grpSpPr>
        <p:sp>
          <p:nvSpPr>
            <p:cNvPr id="713" name="Google Shape;713;p38"/>
            <p:cNvSpPr/>
            <p:nvPr/>
          </p:nvSpPr>
          <p:spPr>
            <a:xfrm>
              <a:off x="1575413" y="1547257"/>
              <a:ext cx="36266" cy="23766"/>
            </a:xfrm>
            <a:custGeom>
              <a:avLst/>
              <a:gdLst/>
              <a:ahLst/>
              <a:cxnLst/>
              <a:rect l="l" t="t" r="r" b="b"/>
              <a:pathLst>
                <a:path w="618" h="405" extrusionOk="0">
                  <a:moveTo>
                    <a:pt x="203" y="0"/>
                  </a:moveTo>
                  <a:cubicBezTo>
                    <a:pt x="82" y="0"/>
                    <a:pt x="1" y="92"/>
                    <a:pt x="1" y="203"/>
                  </a:cubicBezTo>
                  <a:cubicBezTo>
                    <a:pt x="1" y="314"/>
                    <a:pt x="82" y="405"/>
                    <a:pt x="203" y="405"/>
                  </a:cubicBezTo>
                  <a:lnTo>
                    <a:pt x="415" y="405"/>
                  </a:lnTo>
                  <a:cubicBezTo>
                    <a:pt x="527" y="405"/>
                    <a:pt x="618" y="314"/>
                    <a:pt x="618" y="203"/>
                  </a:cubicBezTo>
                  <a:cubicBezTo>
                    <a:pt x="618" y="92"/>
                    <a:pt x="527" y="0"/>
                    <a:pt x="41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14" name="Google Shape;714;p38"/>
            <p:cNvSpPr/>
            <p:nvPr/>
          </p:nvSpPr>
          <p:spPr>
            <a:xfrm>
              <a:off x="1575413" y="1496203"/>
              <a:ext cx="36266" cy="23766"/>
            </a:xfrm>
            <a:custGeom>
              <a:avLst/>
              <a:gdLst/>
              <a:ahLst/>
              <a:cxnLst/>
              <a:rect l="l" t="t" r="r" b="b"/>
              <a:pathLst>
                <a:path w="618" h="405" extrusionOk="0">
                  <a:moveTo>
                    <a:pt x="203" y="0"/>
                  </a:moveTo>
                  <a:cubicBezTo>
                    <a:pt x="82" y="0"/>
                    <a:pt x="1" y="92"/>
                    <a:pt x="1" y="203"/>
                  </a:cubicBezTo>
                  <a:cubicBezTo>
                    <a:pt x="1" y="314"/>
                    <a:pt x="82" y="405"/>
                    <a:pt x="203" y="405"/>
                  </a:cubicBezTo>
                  <a:lnTo>
                    <a:pt x="415" y="405"/>
                  </a:lnTo>
                  <a:cubicBezTo>
                    <a:pt x="527" y="405"/>
                    <a:pt x="618" y="314"/>
                    <a:pt x="618" y="203"/>
                  </a:cubicBezTo>
                  <a:cubicBezTo>
                    <a:pt x="618" y="92"/>
                    <a:pt x="527" y="0"/>
                    <a:pt x="41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15" name="Google Shape;715;p38"/>
            <p:cNvSpPr/>
            <p:nvPr/>
          </p:nvSpPr>
          <p:spPr>
            <a:xfrm>
              <a:off x="1575413" y="1445736"/>
              <a:ext cx="36266" cy="23825"/>
            </a:xfrm>
            <a:custGeom>
              <a:avLst/>
              <a:gdLst/>
              <a:ahLst/>
              <a:cxnLst/>
              <a:rect l="l" t="t" r="r" b="b"/>
              <a:pathLst>
                <a:path w="618" h="406" extrusionOk="0">
                  <a:moveTo>
                    <a:pt x="203" y="1"/>
                  </a:moveTo>
                  <a:cubicBezTo>
                    <a:pt x="82" y="1"/>
                    <a:pt x="1" y="91"/>
                    <a:pt x="1" y="203"/>
                  </a:cubicBezTo>
                  <a:cubicBezTo>
                    <a:pt x="1" y="314"/>
                    <a:pt x="82" y="405"/>
                    <a:pt x="203" y="405"/>
                  </a:cubicBezTo>
                  <a:lnTo>
                    <a:pt x="415" y="405"/>
                  </a:lnTo>
                  <a:cubicBezTo>
                    <a:pt x="527" y="405"/>
                    <a:pt x="618" y="314"/>
                    <a:pt x="618" y="203"/>
                  </a:cubicBezTo>
                  <a:cubicBezTo>
                    <a:pt x="618" y="91"/>
                    <a:pt x="527" y="1"/>
                    <a:pt x="4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16" name="Google Shape;716;p38"/>
            <p:cNvSpPr/>
            <p:nvPr/>
          </p:nvSpPr>
          <p:spPr>
            <a:xfrm>
              <a:off x="1676347" y="1445736"/>
              <a:ext cx="36853" cy="23825"/>
            </a:xfrm>
            <a:custGeom>
              <a:avLst/>
              <a:gdLst/>
              <a:ahLst/>
              <a:cxnLst/>
              <a:rect l="l" t="t" r="r" b="b"/>
              <a:pathLst>
                <a:path w="628" h="406" extrusionOk="0">
                  <a:moveTo>
                    <a:pt x="203" y="1"/>
                  </a:moveTo>
                  <a:cubicBezTo>
                    <a:pt x="91" y="1"/>
                    <a:pt x="1" y="91"/>
                    <a:pt x="1" y="203"/>
                  </a:cubicBezTo>
                  <a:cubicBezTo>
                    <a:pt x="1" y="314"/>
                    <a:pt x="91" y="405"/>
                    <a:pt x="203" y="405"/>
                  </a:cubicBezTo>
                  <a:lnTo>
                    <a:pt x="425" y="405"/>
                  </a:lnTo>
                  <a:cubicBezTo>
                    <a:pt x="536" y="405"/>
                    <a:pt x="628" y="314"/>
                    <a:pt x="628" y="203"/>
                  </a:cubicBezTo>
                  <a:cubicBezTo>
                    <a:pt x="628" y="91"/>
                    <a:pt x="536" y="1"/>
                    <a:pt x="42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17" name="Google Shape;717;p38"/>
            <p:cNvSpPr/>
            <p:nvPr/>
          </p:nvSpPr>
          <p:spPr>
            <a:xfrm>
              <a:off x="1752341" y="1445736"/>
              <a:ext cx="36853" cy="23825"/>
            </a:xfrm>
            <a:custGeom>
              <a:avLst/>
              <a:gdLst/>
              <a:ahLst/>
              <a:cxnLst/>
              <a:rect l="l" t="t" r="r" b="b"/>
              <a:pathLst>
                <a:path w="628" h="406" extrusionOk="0">
                  <a:moveTo>
                    <a:pt x="203" y="1"/>
                  </a:moveTo>
                  <a:cubicBezTo>
                    <a:pt x="91" y="1"/>
                    <a:pt x="0" y="91"/>
                    <a:pt x="0" y="203"/>
                  </a:cubicBezTo>
                  <a:cubicBezTo>
                    <a:pt x="0" y="314"/>
                    <a:pt x="91" y="405"/>
                    <a:pt x="203" y="405"/>
                  </a:cubicBezTo>
                  <a:lnTo>
                    <a:pt x="425" y="405"/>
                  </a:lnTo>
                  <a:cubicBezTo>
                    <a:pt x="536" y="405"/>
                    <a:pt x="628" y="314"/>
                    <a:pt x="628" y="203"/>
                  </a:cubicBezTo>
                  <a:cubicBezTo>
                    <a:pt x="628" y="91"/>
                    <a:pt x="536" y="1"/>
                    <a:pt x="42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18" name="Google Shape;718;p38"/>
            <p:cNvSpPr/>
            <p:nvPr/>
          </p:nvSpPr>
          <p:spPr>
            <a:xfrm>
              <a:off x="1530873" y="1217168"/>
              <a:ext cx="403736" cy="404909"/>
            </a:xfrm>
            <a:custGeom>
              <a:avLst/>
              <a:gdLst/>
              <a:ahLst/>
              <a:cxnLst/>
              <a:rect l="l" t="t" r="r" b="b"/>
              <a:pathLst>
                <a:path w="6880" h="6900" extrusionOk="0">
                  <a:moveTo>
                    <a:pt x="5180" y="406"/>
                  </a:moveTo>
                  <a:lnTo>
                    <a:pt x="5180" y="871"/>
                  </a:lnTo>
                  <a:lnTo>
                    <a:pt x="1700" y="871"/>
                  </a:lnTo>
                  <a:lnTo>
                    <a:pt x="1700" y="406"/>
                  </a:lnTo>
                  <a:close/>
                  <a:moveTo>
                    <a:pt x="1731" y="3440"/>
                  </a:moveTo>
                  <a:lnTo>
                    <a:pt x="1731" y="6495"/>
                  </a:lnTo>
                  <a:lnTo>
                    <a:pt x="405" y="6495"/>
                  </a:lnTo>
                  <a:lnTo>
                    <a:pt x="405" y="3440"/>
                  </a:lnTo>
                  <a:close/>
                  <a:moveTo>
                    <a:pt x="3997" y="5160"/>
                  </a:moveTo>
                  <a:lnTo>
                    <a:pt x="3997" y="6495"/>
                  </a:lnTo>
                  <a:lnTo>
                    <a:pt x="2884" y="6495"/>
                  </a:lnTo>
                  <a:lnTo>
                    <a:pt x="2884" y="6030"/>
                  </a:lnTo>
                  <a:lnTo>
                    <a:pt x="3006" y="6030"/>
                  </a:lnTo>
                  <a:cubicBezTo>
                    <a:pt x="3116" y="6030"/>
                    <a:pt x="3208" y="5939"/>
                    <a:pt x="3208" y="5828"/>
                  </a:cubicBezTo>
                  <a:cubicBezTo>
                    <a:pt x="3208" y="5717"/>
                    <a:pt x="3116" y="5625"/>
                    <a:pt x="3006" y="5625"/>
                  </a:cubicBezTo>
                  <a:lnTo>
                    <a:pt x="2884" y="5625"/>
                  </a:lnTo>
                  <a:lnTo>
                    <a:pt x="2884" y="5160"/>
                  </a:lnTo>
                  <a:close/>
                  <a:moveTo>
                    <a:pt x="4745" y="1275"/>
                  </a:moveTo>
                  <a:lnTo>
                    <a:pt x="4745" y="6495"/>
                  </a:lnTo>
                  <a:lnTo>
                    <a:pt x="4402" y="6495"/>
                  </a:lnTo>
                  <a:lnTo>
                    <a:pt x="4402" y="4958"/>
                  </a:lnTo>
                  <a:cubicBezTo>
                    <a:pt x="4402" y="4847"/>
                    <a:pt x="4310" y="4755"/>
                    <a:pt x="4199" y="4755"/>
                  </a:cubicBezTo>
                  <a:lnTo>
                    <a:pt x="2682" y="4755"/>
                  </a:lnTo>
                  <a:cubicBezTo>
                    <a:pt x="2570" y="4755"/>
                    <a:pt x="2480" y="4847"/>
                    <a:pt x="2480" y="4958"/>
                  </a:cubicBezTo>
                  <a:lnTo>
                    <a:pt x="2480" y="6495"/>
                  </a:lnTo>
                  <a:lnTo>
                    <a:pt x="2136" y="6495"/>
                  </a:lnTo>
                  <a:lnTo>
                    <a:pt x="2136" y="1275"/>
                  </a:lnTo>
                  <a:close/>
                  <a:moveTo>
                    <a:pt x="6475" y="3440"/>
                  </a:moveTo>
                  <a:lnTo>
                    <a:pt x="6475" y="6495"/>
                  </a:lnTo>
                  <a:lnTo>
                    <a:pt x="5150" y="6495"/>
                  </a:lnTo>
                  <a:lnTo>
                    <a:pt x="5150" y="3440"/>
                  </a:lnTo>
                  <a:close/>
                  <a:moveTo>
                    <a:pt x="1498" y="1"/>
                  </a:moveTo>
                  <a:cubicBezTo>
                    <a:pt x="1387" y="1"/>
                    <a:pt x="1296" y="92"/>
                    <a:pt x="1296" y="203"/>
                  </a:cubicBezTo>
                  <a:lnTo>
                    <a:pt x="1296" y="1073"/>
                  </a:lnTo>
                  <a:cubicBezTo>
                    <a:pt x="1296" y="1185"/>
                    <a:pt x="1387" y="1275"/>
                    <a:pt x="1498" y="1275"/>
                  </a:cubicBezTo>
                  <a:lnTo>
                    <a:pt x="1731" y="1275"/>
                  </a:lnTo>
                  <a:lnTo>
                    <a:pt x="1731" y="3036"/>
                  </a:lnTo>
                  <a:lnTo>
                    <a:pt x="203" y="3036"/>
                  </a:lnTo>
                  <a:cubicBezTo>
                    <a:pt x="92" y="3036"/>
                    <a:pt x="1" y="3127"/>
                    <a:pt x="1" y="3238"/>
                  </a:cubicBezTo>
                  <a:lnTo>
                    <a:pt x="1" y="6697"/>
                  </a:lnTo>
                  <a:cubicBezTo>
                    <a:pt x="1" y="6809"/>
                    <a:pt x="92" y="6900"/>
                    <a:pt x="203" y="6900"/>
                  </a:cubicBezTo>
                  <a:lnTo>
                    <a:pt x="6677" y="6900"/>
                  </a:lnTo>
                  <a:cubicBezTo>
                    <a:pt x="6789" y="6900"/>
                    <a:pt x="6879" y="6809"/>
                    <a:pt x="6879" y="6697"/>
                  </a:cubicBezTo>
                  <a:lnTo>
                    <a:pt x="6879" y="3238"/>
                  </a:lnTo>
                  <a:cubicBezTo>
                    <a:pt x="6879" y="3127"/>
                    <a:pt x="6789" y="3036"/>
                    <a:pt x="6677" y="3036"/>
                  </a:cubicBezTo>
                  <a:lnTo>
                    <a:pt x="5150" y="3036"/>
                  </a:lnTo>
                  <a:lnTo>
                    <a:pt x="5150" y="1275"/>
                  </a:lnTo>
                  <a:lnTo>
                    <a:pt x="5382" y="1275"/>
                  </a:lnTo>
                  <a:cubicBezTo>
                    <a:pt x="5494" y="1275"/>
                    <a:pt x="5585" y="1185"/>
                    <a:pt x="5585" y="1073"/>
                  </a:cubicBezTo>
                  <a:lnTo>
                    <a:pt x="5585" y="203"/>
                  </a:lnTo>
                  <a:cubicBezTo>
                    <a:pt x="5585" y="92"/>
                    <a:pt x="5494" y="1"/>
                    <a:pt x="538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19" name="Google Shape;719;p38"/>
            <p:cNvSpPr/>
            <p:nvPr/>
          </p:nvSpPr>
          <p:spPr>
            <a:xfrm>
              <a:off x="1853802" y="1547257"/>
              <a:ext cx="36324" cy="23766"/>
            </a:xfrm>
            <a:custGeom>
              <a:avLst/>
              <a:gdLst/>
              <a:ahLst/>
              <a:cxnLst/>
              <a:rect l="l" t="t" r="r" b="b"/>
              <a:pathLst>
                <a:path w="619" h="405" extrusionOk="0">
                  <a:moveTo>
                    <a:pt x="203" y="0"/>
                  </a:moveTo>
                  <a:cubicBezTo>
                    <a:pt x="92" y="0"/>
                    <a:pt x="1" y="92"/>
                    <a:pt x="1" y="203"/>
                  </a:cubicBezTo>
                  <a:cubicBezTo>
                    <a:pt x="1" y="314"/>
                    <a:pt x="92" y="405"/>
                    <a:pt x="203" y="405"/>
                  </a:cubicBezTo>
                  <a:lnTo>
                    <a:pt x="416" y="405"/>
                  </a:lnTo>
                  <a:cubicBezTo>
                    <a:pt x="527" y="405"/>
                    <a:pt x="618" y="314"/>
                    <a:pt x="618" y="203"/>
                  </a:cubicBezTo>
                  <a:cubicBezTo>
                    <a:pt x="618" y="92"/>
                    <a:pt x="527" y="0"/>
                    <a:pt x="4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20" name="Google Shape;720;p38"/>
            <p:cNvSpPr/>
            <p:nvPr/>
          </p:nvSpPr>
          <p:spPr>
            <a:xfrm>
              <a:off x="1853802" y="1496203"/>
              <a:ext cx="36324" cy="23766"/>
            </a:xfrm>
            <a:custGeom>
              <a:avLst/>
              <a:gdLst/>
              <a:ahLst/>
              <a:cxnLst/>
              <a:rect l="l" t="t" r="r" b="b"/>
              <a:pathLst>
                <a:path w="619" h="405" extrusionOk="0">
                  <a:moveTo>
                    <a:pt x="203" y="0"/>
                  </a:moveTo>
                  <a:cubicBezTo>
                    <a:pt x="92" y="0"/>
                    <a:pt x="1" y="92"/>
                    <a:pt x="1" y="203"/>
                  </a:cubicBezTo>
                  <a:cubicBezTo>
                    <a:pt x="1" y="314"/>
                    <a:pt x="92" y="405"/>
                    <a:pt x="203" y="405"/>
                  </a:cubicBezTo>
                  <a:lnTo>
                    <a:pt x="416" y="405"/>
                  </a:lnTo>
                  <a:cubicBezTo>
                    <a:pt x="527" y="405"/>
                    <a:pt x="618" y="314"/>
                    <a:pt x="618" y="203"/>
                  </a:cubicBezTo>
                  <a:cubicBezTo>
                    <a:pt x="618" y="92"/>
                    <a:pt x="527" y="0"/>
                    <a:pt x="4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21" name="Google Shape;721;p38"/>
            <p:cNvSpPr/>
            <p:nvPr/>
          </p:nvSpPr>
          <p:spPr>
            <a:xfrm>
              <a:off x="1853802" y="1445736"/>
              <a:ext cx="36324" cy="23825"/>
            </a:xfrm>
            <a:custGeom>
              <a:avLst/>
              <a:gdLst/>
              <a:ahLst/>
              <a:cxnLst/>
              <a:rect l="l" t="t" r="r" b="b"/>
              <a:pathLst>
                <a:path w="619" h="406" extrusionOk="0">
                  <a:moveTo>
                    <a:pt x="203" y="1"/>
                  </a:moveTo>
                  <a:cubicBezTo>
                    <a:pt x="92" y="1"/>
                    <a:pt x="1" y="91"/>
                    <a:pt x="1" y="203"/>
                  </a:cubicBezTo>
                  <a:cubicBezTo>
                    <a:pt x="1" y="314"/>
                    <a:pt x="92" y="405"/>
                    <a:pt x="203" y="405"/>
                  </a:cubicBezTo>
                  <a:lnTo>
                    <a:pt x="416" y="405"/>
                  </a:lnTo>
                  <a:cubicBezTo>
                    <a:pt x="527" y="405"/>
                    <a:pt x="618" y="314"/>
                    <a:pt x="618" y="203"/>
                  </a:cubicBezTo>
                  <a:cubicBezTo>
                    <a:pt x="618" y="91"/>
                    <a:pt x="527" y="1"/>
                    <a:pt x="41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22" name="Google Shape;722;p38"/>
            <p:cNvSpPr/>
            <p:nvPr/>
          </p:nvSpPr>
          <p:spPr>
            <a:xfrm>
              <a:off x="1676347" y="1312762"/>
              <a:ext cx="112846" cy="112260"/>
            </a:xfrm>
            <a:custGeom>
              <a:avLst/>
              <a:gdLst/>
              <a:ahLst/>
              <a:cxnLst/>
              <a:rect l="l" t="t" r="r" b="b"/>
              <a:pathLst>
                <a:path w="1923" h="1913" extrusionOk="0">
                  <a:moveTo>
                    <a:pt x="1083" y="406"/>
                  </a:moveTo>
                  <a:lnTo>
                    <a:pt x="1083" y="638"/>
                  </a:lnTo>
                  <a:cubicBezTo>
                    <a:pt x="1083" y="749"/>
                    <a:pt x="1174" y="840"/>
                    <a:pt x="1285" y="840"/>
                  </a:cubicBezTo>
                  <a:lnTo>
                    <a:pt x="1518" y="840"/>
                  </a:lnTo>
                  <a:lnTo>
                    <a:pt x="1518" y="1083"/>
                  </a:lnTo>
                  <a:lnTo>
                    <a:pt x="1285" y="1083"/>
                  </a:lnTo>
                  <a:cubicBezTo>
                    <a:pt x="1174" y="1083"/>
                    <a:pt x="1083" y="1174"/>
                    <a:pt x="1083" y="1285"/>
                  </a:cubicBezTo>
                  <a:lnTo>
                    <a:pt x="1083" y="1508"/>
                  </a:lnTo>
                  <a:lnTo>
                    <a:pt x="840" y="1508"/>
                  </a:lnTo>
                  <a:lnTo>
                    <a:pt x="840" y="1285"/>
                  </a:lnTo>
                  <a:cubicBezTo>
                    <a:pt x="840" y="1174"/>
                    <a:pt x="749" y="1083"/>
                    <a:pt x="637" y="1083"/>
                  </a:cubicBezTo>
                  <a:lnTo>
                    <a:pt x="405" y="1083"/>
                  </a:lnTo>
                  <a:lnTo>
                    <a:pt x="405" y="840"/>
                  </a:lnTo>
                  <a:lnTo>
                    <a:pt x="637" y="840"/>
                  </a:lnTo>
                  <a:cubicBezTo>
                    <a:pt x="749" y="840"/>
                    <a:pt x="840" y="749"/>
                    <a:pt x="840" y="638"/>
                  </a:cubicBezTo>
                  <a:lnTo>
                    <a:pt x="840" y="406"/>
                  </a:lnTo>
                  <a:close/>
                  <a:moveTo>
                    <a:pt x="637" y="1"/>
                  </a:moveTo>
                  <a:cubicBezTo>
                    <a:pt x="527" y="1"/>
                    <a:pt x="435" y="92"/>
                    <a:pt x="435" y="203"/>
                  </a:cubicBezTo>
                  <a:lnTo>
                    <a:pt x="435" y="435"/>
                  </a:lnTo>
                  <a:lnTo>
                    <a:pt x="203" y="435"/>
                  </a:lnTo>
                  <a:cubicBezTo>
                    <a:pt x="91" y="435"/>
                    <a:pt x="1" y="527"/>
                    <a:pt x="1" y="638"/>
                  </a:cubicBezTo>
                  <a:lnTo>
                    <a:pt x="1" y="1285"/>
                  </a:lnTo>
                  <a:cubicBezTo>
                    <a:pt x="1" y="1397"/>
                    <a:pt x="91" y="1488"/>
                    <a:pt x="203" y="1488"/>
                  </a:cubicBezTo>
                  <a:lnTo>
                    <a:pt x="435" y="1488"/>
                  </a:lnTo>
                  <a:lnTo>
                    <a:pt x="435" y="1710"/>
                  </a:lnTo>
                  <a:cubicBezTo>
                    <a:pt x="435" y="1822"/>
                    <a:pt x="527" y="1912"/>
                    <a:pt x="637" y="1912"/>
                  </a:cubicBezTo>
                  <a:lnTo>
                    <a:pt x="1285" y="1912"/>
                  </a:lnTo>
                  <a:cubicBezTo>
                    <a:pt x="1397" y="1912"/>
                    <a:pt x="1487" y="1822"/>
                    <a:pt x="1487" y="1710"/>
                  </a:cubicBezTo>
                  <a:lnTo>
                    <a:pt x="1487" y="1488"/>
                  </a:lnTo>
                  <a:lnTo>
                    <a:pt x="1720" y="1488"/>
                  </a:lnTo>
                  <a:cubicBezTo>
                    <a:pt x="1831" y="1488"/>
                    <a:pt x="1923" y="1397"/>
                    <a:pt x="1923" y="1285"/>
                  </a:cubicBezTo>
                  <a:lnTo>
                    <a:pt x="1923" y="638"/>
                  </a:lnTo>
                  <a:cubicBezTo>
                    <a:pt x="1923" y="527"/>
                    <a:pt x="1831" y="435"/>
                    <a:pt x="1720" y="435"/>
                  </a:cubicBezTo>
                  <a:lnTo>
                    <a:pt x="1487" y="435"/>
                  </a:lnTo>
                  <a:lnTo>
                    <a:pt x="1487" y="203"/>
                  </a:lnTo>
                  <a:cubicBezTo>
                    <a:pt x="1487" y="92"/>
                    <a:pt x="1397" y="1"/>
                    <a:pt x="128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723" name="Google Shape;723;p38"/>
          <p:cNvSpPr/>
          <p:nvPr/>
        </p:nvSpPr>
        <p:spPr>
          <a:xfrm>
            <a:off x="5864350" y="-102250"/>
            <a:ext cx="3419250" cy="900625"/>
          </a:xfrm>
          <a:custGeom>
            <a:avLst/>
            <a:gdLst/>
            <a:ahLst/>
            <a:cxnLst/>
            <a:rect l="l" t="t" r="r" b="b"/>
            <a:pathLst>
              <a:path w="136770" h="36025" extrusionOk="0">
                <a:moveTo>
                  <a:pt x="0" y="0"/>
                </a:moveTo>
                <a:cubicBezTo>
                  <a:pt x="4982" y="11622"/>
                  <a:pt x="25488" y="21635"/>
                  <a:pt x="35361" y="13735"/>
                </a:cubicBezTo>
                <a:cubicBezTo>
                  <a:pt x="37218" y="12249"/>
                  <a:pt x="33249" y="6571"/>
                  <a:pt x="31270" y="7890"/>
                </a:cubicBezTo>
                <a:cubicBezTo>
                  <a:pt x="26912" y="10794"/>
                  <a:pt x="31202" y="21358"/>
                  <a:pt x="36238" y="22795"/>
                </a:cubicBezTo>
                <a:cubicBezTo>
                  <a:pt x="49691" y="26635"/>
                  <a:pt x="61808" y="6741"/>
                  <a:pt x="75691" y="8475"/>
                </a:cubicBezTo>
                <a:cubicBezTo>
                  <a:pt x="90326" y="10303"/>
                  <a:pt x="96871" y="31019"/>
                  <a:pt x="111053" y="35069"/>
                </a:cubicBezTo>
                <a:cubicBezTo>
                  <a:pt x="117968" y="37044"/>
                  <a:pt x="126287" y="35665"/>
                  <a:pt x="132386" y="31854"/>
                </a:cubicBezTo>
                <a:cubicBezTo>
                  <a:pt x="136462" y="29307"/>
                  <a:pt x="135252" y="22679"/>
                  <a:pt x="136770" y="18119"/>
                </a:cubicBezTo>
              </a:path>
            </a:pathLst>
          </a:custGeom>
          <a:noFill/>
          <a:ln w="19050" cap="flat" cmpd="sng">
            <a:solidFill>
              <a:schemeClr val="accent5"/>
            </a:solidFill>
            <a:prstDash val="dot"/>
            <a:round/>
            <a:headEnd type="none" w="med" len="med"/>
            <a:tailEnd type="none" w="med" len="med"/>
          </a:ln>
        </p:spPr>
      </p:sp>
      <p:grpSp>
        <p:nvGrpSpPr>
          <p:cNvPr id="724" name="Google Shape;724;p38"/>
          <p:cNvGrpSpPr/>
          <p:nvPr/>
        </p:nvGrpSpPr>
        <p:grpSpPr>
          <a:xfrm flipH="1">
            <a:off x="7670680" y="102936"/>
            <a:ext cx="1233110" cy="1256957"/>
            <a:chOff x="1856136" y="1549944"/>
            <a:chExt cx="306652" cy="312583"/>
          </a:xfrm>
        </p:grpSpPr>
        <p:sp>
          <p:nvSpPr>
            <p:cNvPr id="725" name="Google Shape;725;p38"/>
            <p:cNvSpPr/>
            <p:nvPr/>
          </p:nvSpPr>
          <p:spPr>
            <a:xfrm>
              <a:off x="1856136" y="1549944"/>
              <a:ext cx="306652" cy="312583"/>
            </a:xfrm>
            <a:custGeom>
              <a:avLst/>
              <a:gdLst/>
              <a:ahLst/>
              <a:cxnLst/>
              <a:rect l="l" t="t" r="r" b="b"/>
              <a:pathLst>
                <a:path w="9773" h="9962" extrusionOk="0">
                  <a:moveTo>
                    <a:pt x="7598" y="3649"/>
                  </a:moveTo>
                  <a:lnTo>
                    <a:pt x="6931" y="4206"/>
                  </a:lnTo>
                  <a:cubicBezTo>
                    <a:pt x="6951" y="4155"/>
                    <a:pt x="6971" y="4105"/>
                    <a:pt x="6981" y="4054"/>
                  </a:cubicBezTo>
                  <a:cubicBezTo>
                    <a:pt x="7062" y="3943"/>
                    <a:pt x="7143" y="3862"/>
                    <a:pt x="7244" y="3801"/>
                  </a:cubicBezTo>
                  <a:cubicBezTo>
                    <a:pt x="7355" y="3720"/>
                    <a:pt x="7477" y="3680"/>
                    <a:pt x="7598" y="3649"/>
                  </a:cubicBezTo>
                  <a:close/>
                  <a:moveTo>
                    <a:pt x="5039" y="4246"/>
                  </a:moveTo>
                  <a:lnTo>
                    <a:pt x="4827" y="4853"/>
                  </a:lnTo>
                  <a:lnTo>
                    <a:pt x="4614" y="4287"/>
                  </a:lnTo>
                  <a:cubicBezTo>
                    <a:pt x="4654" y="4276"/>
                    <a:pt x="4685" y="4267"/>
                    <a:pt x="4715" y="4267"/>
                  </a:cubicBezTo>
                  <a:cubicBezTo>
                    <a:pt x="4827" y="4256"/>
                    <a:pt x="4928" y="4246"/>
                    <a:pt x="5039" y="4246"/>
                  </a:cubicBezTo>
                  <a:close/>
                  <a:moveTo>
                    <a:pt x="5002" y="0"/>
                  </a:moveTo>
                  <a:cubicBezTo>
                    <a:pt x="4913" y="0"/>
                    <a:pt x="4824" y="3"/>
                    <a:pt x="4735" y="8"/>
                  </a:cubicBezTo>
                  <a:cubicBezTo>
                    <a:pt x="4179" y="38"/>
                    <a:pt x="3633" y="160"/>
                    <a:pt x="3117" y="382"/>
                  </a:cubicBezTo>
                  <a:cubicBezTo>
                    <a:pt x="2611" y="594"/>
                    <a:pt x="2145" y="878"/>
                    <a:pt x="1731" y="1242"/>
                  </a:cubicBezTo>
                  <a:cubicBezTo>
                    <a:pt x="1316" y="1616"/>
                    <a:pt x="962" y="2041"/>
                    <a:pt x="679" y="2516"/>
                  </a:cubicBezTo>
                  <a:cubicBezTo>
                    <a:pt x="426" y="2952"/>
                    <a:pt x="234" y="3427"/>
                    <a:pt x="122" y="3923"/>
                  </a:cubicBezTo>
                  <a:lnTo>
                    <a:pt x="113" y="3923"/>
                  </a:lnTo>
                  <a:cubicBezTo>
                    <a:pt x="21" y="4074"/>
                    <a:pt x="1" y="4246"/>
                    <a:pt x="41" y="4418"/>
                  </a:cubicBezTo>
                  <a:cubicBezTo>
                    <a:pt x="82" y="4590"/>
                    <a:pt x="183" y="4732"/>
                    <a:pt x="335" y="4823"/>
                  </a:cubicBezTo>
                  <a:lnTo>
                    <a:pt x="2631" y="6209"/>
                  </a:lnTo>
                  <a:lnTo>
                    <a:pt x="2257" y="6259"/>
                  </a:lnTo>
                  <a:cubicBezTo>
                    <a:pt x="1943" y="6300"/>
                    <a:pt x="1711" y="6563"/>
                    <a:pt x="1721" y="6877"/>
                  </a:cubicBezTo>
                  <a:lnTo>
                    <a:pt x="1781" y="9365"/>
                  </a:lnTo>
                  <a:cubicBezTo>
                    <a:pt x="1792" y="9537"/>
                    <a:pt x="1862" y="9698"/>
                    <a:pt x="1984" y="9810"/>
                  </a:cubicBezTo>
                  <a:cubicBezTo>
                    <a:pt x="2105" y="9911"/>
                    <a:pt x="2247" y="9961"/>
                    <a:pt x="2399" y="9961"/>
                  </a:cubicBezTo>
                  <a:lnTo>
                    <a:pt x="2449" y="9961"/>
                  </a:lnTo>
                  <a:lnTo>
                    <a:pt x="4411" y="9770"/>
                  </a:lnTo>
                  <a:cubicBezTo>
                    <a:pt x="4462" y="9790"/>
                    <a:pt x="4523" y="9790"/>
                    <a:pt x="4573" y="9790"/>
                  </a:cubicBezTo>
                  <a:lnTo>
                    <a:pt x="4624" y="9790"/>
                  </a:lnTo>
                  <a:cubicBezTo>
                    <a:pt x="4705" y="9790"/>
                    <a:pt x="4776" y="9770"/>
                    <a:pt x="4847" y="9729"/>
                  </a:cubicBezTo>
                  <a:lnTo>
                    <a:pt x="8347" y="9395"/>
                  </a:lnTo>
                  <a:cubicBezTo>
                    <a:pt x="8509" y="9385"/>
                    <a:pt x="8660" y="9304"/>
                    <a:pt x="8761" y="9172"/>
                  </a:cubicBezTo>
                  <a:cubicBezTo>
                    <a:pt x="8862" y="9041"/>
                    <a:pt x="8913" y="8879"/>
                    <a:pt x="8893" y="8718"/>
                  </a:cubicBezTo>
                  <a:lnTo>
                    <a:pt x="8559" y="6027"/>
                  </a:lnTo>
                  <a:cubicBezTo>
                    <a:pt x="8539" y="5865"/>
                    <a:pt x="8448" y="5713"/>
                    <a:pt x="8327" y="5622"/>
                  </a:cubicBezTo>
                  <a:cubicBezTo>
                    <a:pt x="8220" y="5541"/>
                    <a:pt x="8095" y="5492"/>
                    <a:pt x="7966" y="5492"/>
                  </a:cubicBezTo>
                  <a:cubicBezTo>
                    <a:pt x="7934" y="5492"/>
                    <a:pt x="7903" y="5495"/>
                    <a:pt x="7871" y="5501"/>
                  </a:cubicBezTo>
                  <a:lnTo>
                    <a:pt x="7315" y="5571"/>
                  </a:lnTo>
                  <a:lnTo>
                    <a:pt x="9460" y="3791"/>
                  </a:lnTo>
                  <a:cubicBezTo>
                    <a:pt x="9732" y="3568"/>
                    <a:pt x="9773" y="3154"/>
                    <a:pt x="9550" y="2880"/>
                  </a:cubicBezTo>
                  <a:cubicBezTo>
                    <a:pt x="9530" y="2860"/>
                    <a:pt x="9520" y="2850"/>
                    <a:pt x="9510" y="2830"/>
                  </a:cubicBezTo>
                  <a:cubicBezTo>
                    <a:pt x="9439" y="2689"/>
                    <a:pt x="9358" y="2547"/>
                    <a:pt x="9267" y="2405"/>
                  </a:cubicBezTo>
                  <a:lnTo>
                    <a:pt x="9267" y="2395"/>
                  </a:lnTo>
                  <a:cubicBezTo>
                    <a:pt x="8781" y="1637"/>
                    <a:pt x="8114" y="1009"/>
                    <a:pt x="7325" y="585"/>
                  </a:cubicBezTo>
                  <a:cubicBezTo>
                    <a:pt x="6606" y="202"/>
                    <a:pt x="5804" y="0"/>
                    <a:pt x="500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26" name="Google Shape;726;p38"/>
            <p:cNvSpPr/>
            <p:nvPr/>
          </p:nvSpPr>
          <p:spPr>
            <a:xfrm>
              <a:off x="1877096" y="1608557"/>
              <a:ext cx="262849" cy="78444"/>
            </a:xfrm>
            <a:custGeom>
              <a:avLst/>
              <a:gdLst/>
              <a:ahLst/>
              <a:cxnLst/>
              <a:rect l="l" t="t" r="r" b="b"/>
              <a:pathLst>
                <a:path w="8377" h="2500" extrusionOk="0">
                  <a:moveTo>
                    <a:pt x="6717" y="1"/>
                  </a:moveTo>
                  <a:lnTo>
                    <a:pt x="861" y="740"/>
                  </a:lnTo>
                  <a:cubicBezTo>
                    <a:pt x="578" y="1286"/>
                    <a:pt x="284" y="1842"/>
                    <a:pt x="1" y="2399"/>
                  </a:cubicBezTo>
                  <a:cubicBezTo>
                    <a:pt x="179" y="2309"/>
                    <a:pt x="586" y="2129"/>
                    <a:pt x="1111" y="2129"/>
                  </a:cubicBezTo>
                  <a:cubicBezTo>
                    <a:pt x="1240" y="2129"/>
                    <a:pt x="1376" y="2140"/>
                    <a:pt x="1518" y="2166"/>
                  </a:cubicBezTo>
                  <a:cubicBezTo>
                    <a:pt x="1902" y="2237"/>
                    <a:pt x="2196" y="2378"/>
                    <a:pt x="2378" y="2500"/>
                  </a:cubicBezTo>
                  <a:cubicBezTo>
                    <a:pt x="2590" y="2318"/>
                    <a:pt x="3136" y="1903"/>
                    <a:pt x="3966" y="1792"/>
                  </a:cubicBezTo>
                  <a:cubicBezTo>
                    <a:pt x="4110" y="1772"/>
                    <a:pt x="4249" y="1764"/>
                    <a:pt x="4380" y="1764"/>
                  </a:cubicBezTo>
                  <a:cubicBezTo>
                    <a:pt x="5002" y="1764"/>
                    <a:pt x="5467" y="1953"/>
                    <a:pt x="5676" y="2044"/>
                  </a:cubicBezTo>
                  <a:cubicBezTo>
                    <a:pt x="5787" y="1852"/>
                    <a:pt x="5959" y="1610"/>
                    <a:pt x="6242" y="1417"/>
                  </a:cubicBezTo>
                  <a:cubicBezTo>
                    <a:pt x="6552" y="1210"/>
                    <a:pt x="6891" y="1141"/>
                    <a:pt x="7205" y="1141"/>
                  </a:cubicBezTo>
                  <a:cubicBezTo>
                    <a:pt x="7813" y="1141"/>
                    <a:pt x="8330" y="1401"/>
                    <a:pt x="8376" y="1428"/>
                  </a:cubicBezTo>
                  <a:lnTo>
                    <a:pt x="8083" y="861"/>
                  </a:lnTo>
                  <a:lnTo>
                    <a:pt x="6717" y="1"/>
                  </a:lnTo>
                  <a:close/>
                </a:path>
              </a:pathLst>
            </a:custGeom>
            <a:solidFill>
              <a:srgbClr val="C64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27" name="Google Shape;727;p38"/>
            <p:cNvSpPr/>
            <p:nvPr/>
          </p:nvSpPr>
          <p:spPr>
            <a:xfrm>
              <a:off x="1877096" y="1569053"/>
              <a:ext cx="262849" cy="114779"/>
            </a:xfrm>
            <a:custGeom>
              <a:avLst/>
              <a:gdLst/>
              <a:ahLst/>
              <a:cxnLst/>
              <a:rect l="l" t="t" r="r" b="b"/>
              <a:pathLst>
                <a:path w="8377" h="3658" extrusionOk="0">
                  <a:moveTo>
                    <a:pt x="4313" y="0"/>
                  </a:moveTo>
                  <a:cubicBezTo>
                    <a:pt x="4241" y="0"/>
                    <a:pt x="4170" y="2"/>
                    <a:pt x="4098" y="6"/>
                  </a:cubicBezTo>
                  <a:cubicBezTo>
                    <a:pt x="2105" y="117"/>
                    <a:pt x="396" y="1614"/>
                    <a:pt x="1" y="3658"/>
                  </a:cubicBezTo>
                  <a:cubicBezTo>
                    <a:pt x="92" y="3465"/>
                    <a:pt x="476" y="2767"/>
                    <a:pt x="1326" y="2433"/>
                  </a:cubicBezTo>
                  <a:cubicBezTo>
                    <a:pt x="1667" y="2298"/>
                    <a:pt x="1987" y="2259"/>
                    <a:pt x="2247" y="2259"/>
                  </a:cubicBezTo>
                  <a:cubicBezTo>
                    <a:pt x="2474" y="2259"/>
                    <a:pt x="2654" y="2289"/>
                    <a:pt x="2763" y="2312"/>
                  </a:cubicBezTo>
                  <a:cubicBezTo>
                    <a:pt x="2853" y="2201"/>
                    <a:pt x="3339" y="1655"/>
                    <a:pt x="4168" y="1574"/>
                  </a:cubicBezTo>
                  <a:cubicBezTo>
                    <a:pt x="4233" y="1568"/>
                    <a:pt x="4296" y="1565"/>
                    <a:pt x="4357" y="1565"/>
                  </a:cubicBezTo>
                  <a:cubicBezTo>
                    <a:pt x="5044" y="1565"/>
                    <a:pt x="5514" y="1906"/>
                    <a:pt x="5635" y="1999"/>
                  </a:cubicBezTo>
                  <a:cubicBezTo>
                    <a:pt x="5805" y="1914"/>
                    <a:pt x="6144" y="1780"/>
                    <a:pt x="6588" y="1780"/>
                  </a:cubicBezTo>
                  <a:cubicBezTo>
                    <a:pt x="6674" y="1780"/>
                    <a:pt x="6765" y="1785"/>
                    <a:pt x="6859" y="1796"/>
                  </a:cubicBezTo>
                  <a:cubicBezTo>
                    <a:pt x="7760" y="1907"/>
                    <a:pt x="8275" y="2545"/>
                    <a:pt x="8376" y="2687"/>
                  </a:cubicBezTo>
                  <a:cubicBezTo>
                    <a:pt x="7648" y="1044"/>
                    <a:pt x="6042" y="0"/>
                    <a:pt x="4313" y="0"/>
                  </a:cubicBezTo>
                  <a:close/>
                </a:path>
              </a:pathLst>
            </a:custGeom>
            <a:solidFill>
              <a:srgbClr val="E65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28" name="Google Shape;728;p38"/>
            <p:cNvSpPr/>
            <p:nvPr/>
          </p:nvSpPr>
          <p:spPr>
            <a:xfrm>
              <a:off x="1875841" y="1652141"/>
              <a:ext cx="265705" cy="111673"/>
            </a:xfrm>
            <a:custGeom>
              <a:avLst/>
              <a:gdLst/>
              <a:ahLst/>
              <a:cxnLst/>
              <a:rect l="l" t="t" r="r" b="b"/>
              <a:pathLst>
                <a:path w="8468" h="3559" extrusionOk="0">
                  <a:moveTo>
                    <a:pt x="8422" y="1"/>
                  </a:moveTo>
                  <a:cubicBezTo>
                    <a:pt x="8412" y="1"/>
                    <a:pt x="8401" y="3"/>
                    <a:pt x="8396" y="8"/>
                  </a:cubicBezTo>
                  <a:lnTo>
                    <a:pt x="4199" y="3478"/>
                  </a:lnTo>
                  <a:lnTo>
                    <a:pt x="61" y="969"/>
                  </a:lnTo>
                  <a:cubicBezTo>
                    <a:pt x="55" y="966"/>
                    <a:pt x="50" y="965"/>
                    <a:pt x="45" y="965"/>
                  </a:cubicBezTo>
                  <a:cubicBezTo>
                    <a:pt x="30" y="965"/>
                    <a:pt x="18" y="975"/>
                    <a:pt x="11" y="989"/>
                  </a:cubicBezTo>
                  <a:cubicBezTo>
                    <a:pt x="0" y="999"/>
                    <a:pt x="0" y="1030"/>
                    <a:pt x="20" y="1040"/>
                  </a:cubicBezTo>
                  <a:lnTo>
                    <a:pt x="4188" y="3559"/>
                  </a:lnTo>
                  <a:lnTo>
                    <a:pt x="4208" y="3559"/>
                  </a:lnTo>
                  <a:cubicBezTo>
                    <a:pt x="4208" y="3559"/>
                    <a:pt x="4219" y="3559"/>
                    <a:pt x="4228" y="3548"/>
                  </a:cubicBezTo>
                  <a:lnTo>
                    <a:pt x="8447" y="69"/>
                  </a:lnTo>
                  <a:cubicBezTo>
                    <a:pt x="8457" y="48"/>
                    <a:pt x="8467" y="28"/>
                    <a:pt x="8447" y="8"/>
                  </a:cubicBezTo>
                  <a:cubicBezTo>
                    <a:pt x="8442" y="3"/>
                    <a:pt x="8432" y="1"/>
                    <a:pt x="8422" y="1"/>
                  </a:cubicBezTo>
                  <a:close/>
                </a:path>
              </a:pathLst>
            </a:custGeom>
            <a:solidFill>
              <a:srgbClr val="343B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29" name="Google Shape;729;p38"/>
            <p:cNvSpPr/>
            <p:nvPr/>
          </p:nvSpPr>
          <p:spPr>
            <a:xfrm>
              <a:off x="1962506" y="1630365"/>
              <a:ext cx="92689" cy="133449"/>
            </a:xfrm>
            <a:custGeom>
              <a:avLst/>
              <a:gdLst/>
              <a:ahLst/>
              <a:cxnLst/>
              <a:rect l="l" t="t" r="r" b="b"/>
              <a:pathLst>
                <a:path w="2954" h="4253" extrusionOk="0">
                  <a:moveTo>
                    <a:pt x="2907" y="0"/>
                  </a:moveTo>
                  <a:cubicBezTo>
                    <a:pt x="2893" y="0"/>
                    <a:pt x="2880" y="10"/>
                    <a:pt x="2873" y="24"/>
                  </a:cubicBezTo>
                  <a:lnTo>
                    <a:pt x="1446" y="4101"/>
                  </a:lnTo>
                  <a:lnTo>
                    <a:pt x="81" y="348"/>
                  </a:lnTo>
                  <a:cubicBezTo>
                    <a:pt x="71" y="328"/>
                    <a:pt x="50" y="317"/>
                    <a:pt x="30" y="317"/>
                  </a:cubicBezTo>
                  <a:cubicBezTo>
                    <a:pt x="10" y="328"/>
                    <a:pt x="0" y="348"/>
                    <a:pt x="10" y="368"/>
                  </a:cubicBezTo>
                  <a:lnTo>
                    <a:pt x="1406" y="4233"/>
                  </a:lnTo>
                  <a:cubicBezTo>
                    <a:pt x="1416" y="4242"/>
                    <a:pt x="1426" y="4253"/>
                    <a:pt x="1446" y="4253"/>
                  </a:cubicBezTo>
                  <a:cubicBezTo>
                    <a:pt x="1457" y="4253"/>
                    <a:pt x="1477" y="4242"/>
                    <a:pt x="1477" y="4233"/>
                  </a:cubicBezTo>
                  <a:lnTo>
                    <a:pt x="2943" y="54"/>
                  </a:lnTo>
                  <a:cubicBezTo>
                    <a:pt x="2954" y="34"/>
                    <a:pt x="2943" y="14"/>
                    <a:pt x="2923" y="4"/>
                  </a:cubicBezTo>
                  <a:cubicBezTo>
                    <a:pt x="2918" y="1"/>
                    <a:pt x="2912" y="0"/>
                    <a:pt x="2907" y="0"/>
                  </a:cubicBezTo>
                  <a:close/>
                </a:path>
              </a:pathLst>
            </a:custGeom>
            <a:solidFill>
              <a:srgbClr val="343B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30" name="Google Shape;730;p38"/>
            <p:cNvSpPr/>
            <p:nvPr/>
          </p:nvSpPr>
          <p:spPr>
            <a:xfrm>
              <a:off x="1950112" y="1671532"/>
              <a:ext cx="106683" cy="92281"/>
            </a:xfrm>
            <a:custGeom>
              <a:avLst/>
              <a:gdLst/>
              <a:ahLst/>
              <a:cxnLst/>
              <a:rect l="l" t="t" r="r" b="b"/>
              <a:pathLst>
                <a:path w="3400" h="2941" extrusionOk="0">
                  <a:moveTo>
                    <a:pt x="3344" y="0"/>
                  </a:moveTo>
                  <a:cubicBezTo>
                    <a:pt x="3334" y="0"/>
                    <a:pt x="3324" y="5"/>
                    <a:pt x="3318" y="17"/>
                  </a:cubicBezTo>
                  <a:lnTo>
                    <a:pt x="1832" y="2829"/>
                  </a:lnTo>
                  <a:lnTo>
                    <a:pt x="81" y="473"/>
                  </a:lnTo>
                  <a:cubicBezTo>
                    <a:pt x="69" y="461"/>
                    <a:pt x="57" y="456"/>
                    <a:pt x="45" y="456"/>
                  </a:cubicBezTo>
                  <a:cubicBezTo>
                    <a:pt x="37" y="456"/>
                    <a:pt x="29" y="458"/>
                    <a:pt x="20" y="462"/>
                  </a:cubicBezTo>
                  <a:cubicBezTo>
                    <a:pt x="11" y="473"/>
                    <a:pt x="0" y="503"/>
                    <a:pt x="20" y="513"/>
                  </a:cubicBezTo>
                  <a:lnTo>
                    <a:pt x="1811" y="2930"/>
                  </a:lnTo>
                  <a:cubicBezTo>
                    <a:pt x="1811" y="2941"/>
                    <a:pt x="1821" y="2941"/>
                    <a:pt x="1841" y="2941"/>
                  </a:cubicBezTo>
                  <a:cubicBezTo>
                    <a:pt x="1852" y="2941"/>
                    <a:pt x="1861" y="2930"/>
                    <a:pt x="1872" y="2921"/>
                  </a:cubicBezTo>
                  <a:lnTo>
                    <a:pt x="3389" y="57"/>
                  </a:lnTo>
                  <a:cubicBezTo>
                    <a:pt x="3399" y="37"/>
                    <a:pt x="3389" y="17"/>
                    <a:pt x="3369" y="7"/>
                  </a:cubicBezTo>
                  <a:cubicBezTo>
                    <a:pt x="3361" y="3"/>
                    <a:pt x="3352" y="0"/>
                    <a:pt x="3344" y="0"/>
                  </a:cubicBezTo>
                  <a:close/>
                </a:path>
              </a:pathLst>
            </a:custGeom>
            <a:solidFill>
              <a:srgbClr val="343B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31" name="Google Shape;731;p38"/>
            <p:cNvSpPr/>
            <p:nvPr/>
          </p:nvSpPr>
          <p:spPr>
            <a:xfrm>
              <a:off x="1929497" y="1741567"/>
              <a:ext cx="186665" cy="101914"/>
            </a:xfrm>
            <a:custGeom>
              <a:avLst/>
              <a:gdLst/>
              <a:ahLst/>
              <a:cxnLst/>
              <a:rect l="l" t="t" r="r" b="b"/>
              <a:pathLst>
                <a:path w="5949" h="3248" extrusionOk="0">
                  <a:moveTo>
                    <a:pt x="5614" y="1"/>
                  </a:moveTo>
                  <a:lnTo>
                    <a:pt x="0" y="759"/>
                  </a:lnTo>
                  <a:lnTo>
                    <a:pt x="61" y="3247"/>
                  </a:lnTo>
                  <a:lnTo>
                    <a:pt x="5948" y="2681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32" name="Google Shape;732;p38"/>
            <p:cNvSpPr/>
            <p:nvPr/>
          </p:nvSpPr>
          <p:spPr>
            <a:xfrm>
              <a:off x="1929497" y="1756189"/>
              <a:ext cx="70160" cy="87292"/>
            </a:xfrm>
            <a:custGeom>
              <a:avLst/>
              <a:gdLst/>
              <a:ahLst/>
              <a:cxnLst/>
              <a:rect l="l" t="t" r="r" b="b"/>
              <a:pathLst>
                <a:path w="2236" h="2782" extrusionOk="0">
                  <a:moveTo>
                    <a:pt x="2124" y="0"/>
                  </a:moveTo>
                  <a:lnTo>
                    <a:pt x="0" y="293"/>
                  </a:lnTo>
                  <a:lnTo>
                    <a:pt x="61" y="2781"/>
                  </a:lnTo>
                  <a:lnTo>
                    <a:pt x="2235" y="2569"/>
                  </a:lnTo>
                  <a:lnTo>
                    <a:pt x="212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33" name="Google Shape;733;p38"/>
            <p:cNvSpPr/>
            <p:nvPr/>
          </p:nvSpPr>
          <p:spPr>
            <a:xfrm>
              <a:off x="1994856" y="1754902"/>
              <a:ext cx="6056" cy="83182"/>
            </a:xfrm>
            <a:custGeom>
              <a:avLst/>
              <a:gdLst/>
              <a:ahLst/>
              <a:cxnLst/>
              <a:rect l="l" t="t" r="r" b="b"/>
              <a:pathLst>
                <a:path w="193" h="2651" extrusionOk="0">
                  <a:moveTo>
                    <a:pt x="31" y="1"/>
                  </a:moveTo>
                  <a:cubicBezTo>
                    <a:pt x="11" y="10"/>
                    <a:pt x="1" y="21"/>
                    <a:pt x="1" y="41"/>
                  </a:cubicBezTo>
                  <a:lnTo>
                    <a:pt x="112" y="2610"/>
                  </a:lnTo>
                  <a:cubicBezTo>
                    <a:pt x="112" y="2631"/>
                    <a:pt x="132" y="2651"/>
                    <a:pt x="152" y="2651"/>
                  </a:cubicBezTo>
                  <a:cubicBezTo>
                    <a:pt x="172" y="2651"/>
                    <a:pt x="193" y="2631"/>
                    <a:pt x="193" y="2610"/>
                  </a:cubicBezTo>
                  <a:lnTo>
                    <a:pt x="71" y="41"/>
                  </a:lnTo>
                  <a:cubicBezTo>
                    <a:pt x="71" y="21"/>
                    <a:pt x="62" y="1"/>
                    <a:pt x="3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34" name="Google Shape;734;p38"/>
            <p:cNvSpPr/>
            <p:nvPr/>
          </p:nvSpPr>
          <p:spPr>
            <a:xfrm>
              <a:off x="2024382" y="1755624"/>
              <a:ext cx="73361" cy="69062"/>
            </a:xfrm>
            <a:custGeom>
              <a:avLst/>
              <a:gdLst/>
              <a:ahLst/>
              <a:cxnLst/>
              <a:rect l="l" t="t" r="r" b="b"/>
              <a:pathLst>
                <a:path w="2338" h="2201" extrusionOk="0">
                  <a:moveTo>
                    <a:pt x="1172" y="0"/>
                  </a:moveTo>
                  <a:cubicBezTo>
                    <a:pt x="1129" y="0"/>
                    <a:pt x="1086" y="3"/>
                    <a:pt x="1043" y="8"/>
                  </a:cubicBezTo>
                  <a:cubicBezTo>
                    <a:pt x="436" y="79"/>
                    <a:pt x="0" y="625"/>
                    <a:pt x="71" y="1232"/>
                  </a:cubicBezTo>
                  <a:cubicBezTo>
                    <a:pt x="137" y="1794"/>
                    <a:pt x="610" y="2200"/>
                    <a:pt x="1162" y="2200"/>
                  </a:cubicBezTo>
                  <a:cubicBezTo>
                    <a:pt x="1206" y="2200"/>
                    <a:pt x="1250" y="2198"/>
                    <a:pt x="1295" y="2193"/>
                  </a:cubicBezTo>
                  <a:cubicBezTo>
                    <a:pt x="1902" y="2122"/>
                    <a:pt x="2337" y="1576"/>
                    <a:pt x="2266" y="979"/>
                  </a:cubicBezTo>
                  <a:cubicBezTo>
                    <a:pt x="2201" y="415"/>
                    <a:pt x="1725" y="0"/>
                    <a:pt x="1172" y="0"/>
                  </a:cubicBezTo>
                  <a:close/>
                </a:path>
              </a:pathLst>
            </a:custGeom>
            <a:solidFill>
              <a:srgbClr val="F9EA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35" name="Google Shape;735;p38"/>
            <p:cNvSpPr/>
            <p:nvPr/>
          </p:nvSpPr>
          <p:spPr>
            <a:xfrm flipH="1">
              <a:off x="2039318" y="1767579"/>
              <a:ext cx="40006" cy="42265"/>
            </a:xfrm>
            <a:custGeom>
              <a:avLst/>
              <a:gdLst/>
              <a:ahLst/>
              <a:cxnLst/>
              <a:rect l="l" t="t" r="r" b="b"/>
              <a:pathLst>
                <a:path w="1275" h="1347" extrusionOk="0">
                  <a:moveTo>
                    <a:pt x="982" y="0"/>
                  </a:moveTo>
                  <a:cubicBezTo>
                    <a:pt x="936" y="0"/>
                    <a:pt x="891" y="11"/>
                    <a:pt x="850" y="31"/>
                  </a:cubicBezTo>
                  <a:cubicBezTo>
                    <a:pt x="728" y="72"/>
                    <a:pt x="688" y="183"/>
                    <a:pt x="607" y="264"/>
                  </a:cubicBezTo>
                  <a:cubicBezTo>
                    <a:pt x="544" y="156"/>
                    <a:pt x="553" y="24"/>
                    <a:pt x="414" y="24"/>
                  </a:cubicBezTo>
                  <a:cubicBezTo>
                    <a:pt x="396" y="24"/>
                    <a:pt x="376" y="27"/>
                    <a:pt x="354" y="31"/>
                  </a:cubicBezTo>
                  <a:cubicBezTo>
                    <a:pt x="263" y="42"/>
                    <a:pt x="182" y="112"/>
                    <a:pt x="131" y="193"/>
                  </a:cubicBezTo>
                  <a:cubicBezTo>
                    <a:pt x="0" y="395"/>
                    <a:pt x="50" y="669"/>
                    <a:pt x="172" y="871"/>
                  </a:cubicBezTo>
                  <a:cubicBezTo>
                    <a:pt x="304" y="1073"/>
                    <a:pt x="506" y="1215"/>
                    <a:pt x="698" y="1346"/>
                  </a:cubicBezTo>
                  <a:cubicBezTo>
                    <a:pt x="890" y="1144"/>
                    <a:pt x="1052" y="901"/>
                    <a:pt x="1174" y="649"/>
                  </a:cubicBezTo>
                  <a:cubicBezTo>
                    <a:pt x="1214" y="557"/>
                    <a:pt x="1254" y="456"/>
                    <a:pt x="1264" y="355"/>
                  </a:cubicBezTo>
                  <a:cubicBezTo>
                    <a:pt x="1275" y="254"/>
                    <a:pt x="1244" y="143"/>
                    <a:pt x="1163" y="72"/>
                  </a:cubicBezTo>
                  <a:cubicBezTo>
                    <a:pt x="1115" y="23"/>
                    <a:pt x="1049" y="0"/>
                    <a:pt x="98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4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1" name="Picture 2" descr="https://sun9-88.userapi.com/impg/6cay8U6UJoFC7EkkrkNUyKRZqbfSE_c-PPVVxQ/CVszcvW0iHE.jpg?size=810x1080&amp;quality=96&amp;sign=86dcb4748d911a5e9ab1a072e4e322e2&amp;type=albu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5" y="731416"/>
            <a:ext cx="3134226" cy="4178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4" descr="https://sun9-86.userapi.com/impg/W-QdeR974b_DPAoeojd4FpMXgmAT_dxv8ZJhhg/MTQXDTT9Qx4.jpg?size=1280x960&amp;quality=96&amp;sign=ad084e2d5e2fc9f1a91ce27207f4b2a9&amp;type=albu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4757" y="1463068"/>
            <a:ext cx="4887319" cy="3447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1" name="Google Shape;711;p38"/>
          <p:cNvSpPr/>
          <p:nvPr/>
        </p:nvSpPr>
        <p:spPr>
          <a:xfrm>
            <a:off x="5995625" y="2105732"/>
            <a:ext cx="405555" cy="404909"/>
          </a:xfrm>
          <a:custGeom>
            <a:avLst/>
            <a:gdLst/>
            <a:ahLst/>
            <a:cxnLst/>
            <a:rect l="l" t="t" r="r" b="b"/>
            <a:pathLst>
              <a:path w="6911" h="6900" extrusionOk="0">
                <a:moveTo>
                  <a:pt x="5454" y="406"/>
                </a:moveTo>
                <a:lnTo>
                  <a:pt x="5069" y="780"/>
                </a:lnTo>
                <a:lnTo>
                  <a:pt x="4694" y="406"/>
                </a:lnTo>
                <a:close/>
                <a:moveTo>
                  <a:pt x="4209" y="486"/>
                </a:moveTo>
                <a:lnTo>
                  <a:pt x="4786" y="1073"/>
                </a:lnTo>
                <a:lnTo>
                  <a:pt x="4422" y="1437"/>
                </a:lnTo>
                <a:lnTo>
                  <a:pt x="3986" y="1003"/>
                </a:lnTo>
                <a:cubicBezTo>
                  <a:pt x="3905" y="922"/>
                  <a:pt x="3905" y="800"/>
                  <a:pt x="3986" y="720"/>
                </a:cubicBezTo>
                <a:lnTo>
                  <a:pt x="4209" y="486"/>
                </a:lnTo>
                <a:close/>
                <a:moveTo>
                  <a:pt x="3693" y="1275"/>
                </a:moveTo>
                <a:cubicBezTo>
                  <a:pt x="3714" y="1296"/>
                  <a:pt x="3633" y="1215"/>
                  <a:pt x="4139" y="1731"/>
                </a:cubicBezTo>
                <a:lnTo>
                  <a:pt x="3977" y="1903"/>
                </a:lnTo>
                <a:lnTo>
                  <a:pt x="3845" y="1852"/>
                </a:lnTo>
                <a:cubicBezTo>
                  <a:pt x="3825" y="1847"/>
                  <a:pt x="3804" y="1845"/>
                  <a:pt x="3783" y="1845"/>
                </a:cubicBezTo>
                <a:cubicBezTo>
                  <a:pt x="3761" y="1845"/>
                  <a:pt x="3739" y="1847"/>
                  <a:pt x="3714" y="1852"/>
                </a:cubicBezTo>
                <a:lnTo>
                  <a:pt x="3460" y="1943"/>
                </a:lnTo>
                <a:lnTo>
                  <a:pt x="3197" y="1852"/>
                </a:lnTo>
                <a:cubicBezTo>
                  <a:pt x="3177" y="1847"/>
                  <a:pt x="3157" y="1844"/>
                  <a:pt x="3138" y="1844"/>
                </a:cubicBezTo>
                <a:cubicBezTo>
                  <a:pt x="3092" y="1844"/>
                  <a:pt x="3051" y="1858"/>
                  <a:pt x="3015" y="1873"/>
                </a:cubicBezTo>
                <a:lnTo>
                  <a:pt x="3015" y="1275"/>
                </a:lnTo>
                <a:close/>
                <a:moveTo>
                  <a:pt x="5939" y="486"/>
                </a:moveTo>
                <a:lnTo>
                  <a:pt x="6162" y="720"/>
                </a:lnTo>
                <a:cubicBezTo>
                  <a:pt x="6232" y="800"/>
                  <a:pt x="6232" y="922"/>
                  <a:pt x="6162" y="1003"/>
                </a:cubicBezTo>
                <a:lnTo>
                  <a:pt x="4543" y="2621"/>
                </a:lnTo>
                <a:lnTo>
                  <a:pt x="4179" y="2267"/>
                </a:lnTo>
                <a:lnTo>
                  <a:pt x="5939" y="486"/>
                </a:lnTo>
                <a:close/>
                <a:moveTo>
                  <a:pt x="5726" y="2014"/>
                </a:moveTo>
                <a:lnTo>
                  <a:pt x="5969" y="2267"/>
                </a:lnTo>
                <a:lnTo>
                  <a:pt x="5615" y="2621"/>
                </a:lnTo>
                <a:lnTo>
                  <a:pt x="5362" y="2378"/>
                </a:lnTo>
                <a:lnTo>
                  <a:pt x="5726" y="2014"/>
                </a:lnTo>
                <a:close/>
                <a:moveTo>
                  <a:pt x="2611" y="1275"/>
                </a:moveTo>
                <a:lnTo>
                  <a:pt x="2611" y="2156"/>
                </a:lnTo>
                <a:cubicBezTo>
                  <a:pt x="2611" y="2267"/>
                  <a:pt x="2702" y="2358"/>
                  <a:pt x="2813" y="2358"/>
                </a:cubicBezTo>
                <a:cubicBezTo>
                  <a:pt x="2853" y="2358"/>
                  <a:pt x="2853" y="2358"/>
                  <a:pt x="3137" y="2257"/>
                </a:cubicBezTo>
                <a:lnTo>
                  <a:pt x="3390" y="2348"/>
                </a:lnTo>
                <a:cubicBezTo>
                  <a:pt x="3415" y="2353"/>
                  <a:pt x="3438" y="2356"/>
                  <a:pt x="3459" y="2356"/>
                </a:cubicBezTo>
                <a:cubicBezTo>
                  <a:pt x="3481" y="2356"/>
                  <a:pt x="3501" y="2353"/>
                  <a:pt x="3521" y="2348"/>
                </a:cubicBezTo>
                <a:lnTo>
                  <a:pt x="3693" y="2287"/>
                </a:lnTo>
                <a:cubicBezTo>
                  <a:pt x="3703" y="2327"/>
                  <a:pt x="3723" y="2378"/>
                  <a:pt x="3754" y="2408"/>
                </a:cubicBezTo>
                <a:lnTo>
                  <a:pt x="4402" y="3056"/>
                </a:lnTo>
                <a:cubicBezTo>
                  <a:pt x="4442" y="3096"/>
                  <a:pt x="4495" y="3117"/>
                  <a:pt x="4547" y="3117"/>
                </a:cubicBezTo>
                <a:cubicBezTo>
                  <a:pt x="4599" y="3117"/>
                  <a:pt x="4649" y="3096"/>
                  <a:pt x="4685" y="3056"/>
                </a:cubicBezTo>
                <a:lnTo>
                  <a:pt x="4877" y="2864"/>
                </a:lnTo>
                <a:lnTo>
                  <a:pt x="4877" y="3683"/>
                </a:lnTo>
                <a:lnTo>
                  <a:pt x="2044" y="3683"/>
                </a:lnTo>
                <a:lnTo>
                  <a:pt x="2044" y="1275"/>
                </a:lnTo>
                <a:close/>
                <a:moveTo>
                  <a:pt x="2287" y="4088"/>
                </a:moveTo>
                <a:lnTo>
                  <a:pt x="2287" y="4685"/>
                </a:lnTo>
                <a:cubicBezTo>
                  <a:pt x="2238" y="4671"/>
                  <a:pt x="2203" y="4652"/>
                  <a:pt x="2160" y="4652"/>
                </a:cubicBezTo>
                <a:cubicBezTo>
                  <a:pt x="2141" y="4652"/>
                  <a:pt x="2120" y="4655"/>
                  <a:pt x="2095" y="4665"/>
                </a:cubicBezTo>
                <a:lnTo>
                  <a:pt x="1842" y="4746"/>
                </a:lnTo>
                <a:lnTo>
                  <a:pt x="1579" y="4665"/>
                </a:lnTo>
                <a:cubicBezTo>
                  <a:pt x="1557" y="4655"/>
                  <a:pt x="1537" y="4652"/>
                  <a:pt x="1517" y="4652"/>
                </a:cubicBezTo>
                <a:cubicBezTo>
                  <a:pt x="1472" y="4652"/>
                  <a:pt x="1432" y="4671"/>
                  <a:pt x="1397" y="4685"/>
                </a:cubicBezTo>
                <a:lnTo>
                  <a:pt x="1397" y="4088"/>
                </a:lnTo>
                <a:close/>
                <a:moveTo>
                  <a:pt x="5524" y="4088"/>
                </a:moveTo>
                <a:lnTo>
                  <a:pt x="5524" y="4685"/>
                </a:lnTo>
                <a:cubicBezTo>
                  <a:pt x="5475" y="4671"/>
                  <a:pt x="5440" y="4652"/>
                  <a:pt x="5397" y="4652"/>
                </a:cubicBezTo>
                <a:cubicBezTo>
                  <a:pt x="5378" y="4652"/>
                  <a:pt x="5357" y="4655"/>
                  <a:pt x="5332" y="4665"/>
                </a:cubicBezTo>
                <a:lnTo>
                  <a:pt x="5079" y="4746"/>
                </a:lnTo>
                <a:cubicBezTo>
                  <a:pt x="4796" y="4654"/>
                  <a:pt x="4796" y="4654"/>
                  <a:pt x="4755" y="4654"/>
                </a:cubicBezTo>
                <a:cubicBezTo>
                  <a:pt x="4715" y="4654"/>
                  <a:pt x="4685" y="4665"/>
                  <a:pt x="4634" y="4685"/>
                </a:cubicBezTo>
                <a:lnTo>
                  <a:pt x="4634" y="4088"/>
                </a:lnTo>
                <a:close/>
                <a:moveTo>
                  <a:pt x="3258" y="4088"/>
                </a:moveTo>
                <a:lnTo>
                  <a:pt x="3258" y="6495"/>
                </a:lnTo>
                <a:lnTo>
                  <a:pt x="405" y="6495"/>
                </a:lnTo>
                <a:lnTo>
                  <a:pt x="405" y="4088"/>
                </a:lnTo>
                <a:lnTo>
                  <a:pt x="992" y="4088"/>
                </a:lnTo>
                <a:lnTo>
                  <a:pt x="992" y="4958"/>
                </a:lnTo>
                <a:cubicBezTo>
                  <a:pt x="992" y="5074"/>
                  <a:pt x="1081" y="5163"/>
                  <a:pt x="1186" y="5163"/>
                </a:cubicBezTo>
                <a:cubicBezTo>
                  <a:pt x="1209" y="5163"/>
                  <a:pt x="1232" y="5159"/>
                  <a:pt x="1255" y="5150"/>
                </a:cubicBezTo>
                <a:lnTo>
                  <a:pt x="1518" y="5069"/>
                </a:lnTo>
                <a:lnTo>
                  <a:pt x="1771" y="5150"/>
                </a:lnTo>
                <a:cubicBezTo>
                  <a:pt x="1797" y="5160"/>
                  <a:pt x="1819" y="5165"/>
                  <a:pt x="1841" y="5165"/>
                </a:cubicBezTo>
                <a:cubicBezTo>
                  <a:pt x="1862" y="5165"/>
                  <a:pt x="1882" y="5160"/>
                  <a:pt x="1903" y="5150"/>
                </a:cubicBezTo>
                <a:lnTo>
                  <a:pt x="2166" y="5069"/>
                </a:lnTo>
                <a:cubicBezTo>
                  <a:pt x="2449" y="5160"/>
                  <a:pt x="2439" y="5160"/>
                  <a:pt x="2489" y="5160"/>
                </a:cubicBezTo>
                <a:cubicBezTo>
                  <a:pt x="2601" y="5160"/>
                  <a:pt x="2692" y="5069"/>
                  <a:pt x="2692" y="4958"/>
                </a:cubicBezTo>
                <a:lnTo>
                  <a:pt x="2692" y="4088"/>
                </a:lnTo>
                <a:close/>
                <a:moveTo>
                  <a:pt x="6506" y="4088"/>
                </a:moveTo>
                <a:lnTo>
                  <a:pt x="6506" y="6495"/>
                </a:lnTo>
                <a:lnTo>
                  <a:pt x="3663" y="6495"/>
                </a:lnTo>
                <a:lnTo>
                  <a:pt x="3663" y="4088"/>
                </a:lnTo>
                <a:lnTo>
                  <a:pt x="4229" y="4088"/>
                </a:lnTo>
                <a:lnTo>
                  <a:pt x="4229" y="4958"/>
                </a:lnTo>
                <a:cubicBezTo>
                  <a:pt x="4229" y="5074"/>
                  <a:pt x="4318" y="5163"/>
                  <a:pt x="4423" y="5163"/>
                </a:cubicBezTo>
                <a:cubicBezTo>
                  <a:pt x="4446" y="5163"/>
                  <a:pt x="4469" y="5159"/>
                  <a:pt x="4492" y="5150"/>
                </a:cubicBezTo>
                <a:lnTo>
                  <a:pt x="4755" y="5069"/>
                </a:lnTo>
                <a:lnTo>
                  <a:pt x="5008" y="5150"/>
                </a:lnTo>
                <a:cubicBezTo>
                  <a:pt x="5034" y="5160"/>
                  <a:pt x="5056" y="5165"/>
                  <a:pt x="5078" y="5165"/>
                </a:cubicBezTo>
                <a:cubicBezTo>
                  <a:pt x="5099" y="5165"/>
                  <a:pt x="5119" y="5160"/>
                  <a:pt x="5140" y="5150"/>
                </a:cubicBezTo>
                <a:lnTo>
                  <a:pt x="5403" y="5069"/>
                </a:lnTo>
                <a:cubicBezTo>
                  <a:pt x="5686" y="5160"/>
                  <a:pt x="5676" y="5160"/>
                  <a:pt x="5726" y="5160"/>
                </a:cubicBezTo>
                <a:cubicBezTo>
                  <a:pt x="5838" y="5160"/>
                  <a:pt x="5929" y="5069"/>
                  <a:pt x="5929" y="4958"/>
                </a:cubicBezTo>
                <a:lnTo>
                  <a:pt x="5929" y="4088"/>
                </a:lnTo>
                <a:close/>
                <a:moveTo>
                  <a:pt x="4209" y="1"/>
                </a:moveTo>
                <a:cubicBezTo>
                  <a:pt x="4159" y="1"/>
                  <a:pt x="4118" y="11"/>
                  <a:pt x="4078" y="41"/>
                </a:cubicBezTo>
                <a:cubicBezTo>
                  <a:pt x="4067" y="52"/>
                  <a:pt x="4078" y="52"/>
                  <a:pt x="3693" y="436"/>
                </a:cubicBezTo>
                <a:cubicBezTo>
                  <a:pt x="3582" y="558"/>
                  <a:pt x="3521" y="720"/>
                  <a:pt x="3521" y="871"/>
                </a:cubicBezTo>
                <a:lnTo>
                  <a:pt x="1842" y="871"/>
                </a:lnTo>
                <a:cubicBezTo>
                  <a:pt x="1731" y="871"/>
                  <a:pt x="1640" y="962"/>
                  <a:pt x="1640" y="1073"/>
                </a:cubicBezTo>
                <a:lnTo>
                  <a:pt x="1640" y="3683"/>
                </a:lnTo>
                <a:lnTo>
                  <a:pt x="203" y="3683"/>
                </a:lnTo>
                <a:cubicBezTo>
                  <a:pt x="92" y="3683"/>
                  <a:pt x="1" y="3774"/>
                  <a:pt x="1" y="3885"/>
                </a:cubicBezTo>
                <a:lnTo>
                  <a:pt x="1" y="6697"/>
                </a:lnTo>
                <a:cubicBezTo>
                  <a:pt x="1" y="6809"/>
                  <a:pt x="92" y="6900"/>
                  <a:pt x="203" y="6900"/>
                </a:cubicBezTo>
                <a:lnTo>
                  <a:pt x="6708" y="6900"/>
                </a:lnTo>
                <a:cubicBezTo>
                  <a:pt x="6819" y="6900"/>
                  <a:pt x="6910" y="6809"/>
                  <a:pt x="6910" y="6697"/>
                </a:cubicBezTo>
                <a:lnTo>
                  <a:pt x="6910" y="3885"/>
                </a:lnTo>
                <a:cubicBezTo>
                  <a:pt x="6910" y="3774"/>
                  <a:pt x="6819" y="3683"/>
                  <a:pt x="6708" y="3683"/>
                </a:cubicBezTo>
                <a:lnTo>
                  <a:pt x="5281" y="3683"/>
                </a:lnTo>
                <a:lnTo>
                  <a:pt x="5281" y="2864"/>
                </a:lnTo>
                <a:lnTo>
                  <a:pt x="5463" y="3056"/>
                </a:lnTo>
                <a:cubicBezTo>
                  <a:pt x="5504" y="3096"/>
                  <a:pt x="5557" y="3117"/>
                  <a:pt x="5610" y="3117"/>
                </a:cubicBezTo>
                <a:cubicBezTo>
                  <a:pt x="5663" y="3117"/>
                  <a:pt x="5717" y="3096"/>
                  <a:pt x="5757" y="3056"/>
                </a:cubicBezTo>
                <a:lnTo>
                  <a:pt x="6404" y="2408"/>
                </a:lnTo>
                <a:cubicBezTo>
                  <a:pt x="6485" y="2327"/>
                  <a:pt x="6485" y="2196"/>
                  <a:pt x="6404" y="2125"/>
                </a:cubicBezTo>
                <a:lnTo>
                  <a:pt x="6010" y="1721"/>
                </a:lnTo>
                <a:lnTo>
                  <a:pt x="6445" y="1286"/>
                </a:lnTo>
                <a:cubicBezTo>
                  <a:pt x="6677" y="1053"/>
                  <a:pt x="6677" y="669"/>
                  <a:pt x="6445" y="436"/>
                </a:cubicBezTo>
                <a:lnTo>
                  <a:pt x="6081" y="62"/>
                </a:lnTo>
                <a:cubicBezTo>
                  <a:pt x="6040" y="21"/>
                  <a:pt x="5989" y="1"/>
                  <a:pt x="593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247" tIns="91247" rIns="91247" bIns="91247" anchor="ctr" anchorCtr="0">
            <a:noAutofit/>
          </a:bodyPr>
          <a:lstStyle/>
          <a:p>
            <a:endParaRPr/>
          </a:p>
        </p:txBody>
      </p:sp>
      <p:grpSp>
        <p:nvGrpSpPr>
          <p:cNvPr id="712" name="Google Shape;712;p38"/>
          <p:cNvGrpSpPr/>
          <p:nvPr/>
        </p:nvGrpSpPr>
        <p:grpSpPr>
          <a:xfrm>
            <a:off x="2743732" y="2105732"/>
            <a:ext cx="403736" cy="404909"/>
            <a:chOff x="1530873" y="1217168"/>
            <a:chExt cx="403736" cy="404909"/>
          </a:xfrm>
        </p:grpSpPr>
        <p:sp>
          <p:nvSpPr>
            <p:cNvPr id="713" name="Google Shape;713;p38"/>
            <p:cNvSpPr/>
            <p:nvPr/>
          </p:nvSpPr>
          <p:spPr>
            <a:xfrm>
              <a:off x="1575413" y="1547257"/>
              <a:ext cx="36266" cy="23766"/>
            </a:xfrm>
            <a:custGeom>
              <a:avLst/>
              <a:gdLst/>
              <a:ahLst/>
              <a:cxnLst/>
              <a:rect l="l" t="t" r="r" b="b"/>
              <a:pathLst>
                <a:path w="618" h="405" extrusionOk="0">
                  <a:moveTo>
                    <a:pt x="203" y="0"/>
                  </a:moveTo>
                  <a:cubicBezTo>
                    <a:pt x="82" y="0"/>
                    <a:pt x="1" y="92"/>
                    <a:pt x="1" y="203"/>
                  </a:cubicBezTo>
                  <a:cubicBezTo>
                    <a:pt x="1" y="314"/>
                    <a:pt x="82" y="405"/>
                    <a:pt x="203" y="405"/>
                  </a:cubicBezTo>
                  <a:lnTo>
                    <a:pt x="415" y="405"/>
                  </a:lnTo>
                  <a:cubicBezTo>
                    <a:pt x="527" y="405"/>
                    <a:pt x="618" y="314"/>
                    <a:pt x="618" y="203"/>
                  </a:cubicBezTo>
                  <a:cubicBezTo>
                    <a:pt x="618" y="92"/>
                    <a:pt x="527" y="0"/>
                    <a:pt x="41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14" name="Google Shape;714;p38"/>
            <p:cNvSpPr/>
            <p:nvPr/>
          </p:nvSpPr>
          <p:spPr>
            <a:xfrm>
              <a:off x="1575413" y="1496203"/>
              <a:ext cx="36266" cy="23766"/>
            </a:xfrm>
            <a:custGeom>
              <a:avLst/>
              <a:gdLst/>
              <a:ahLst/>
              <a:cxnLst/>
              <a:rect l="l" t="t" r="r" b="b"/>
              <a:pathLst>
                <a:path w="618" h="405" extrusionOk="0">
                  <a:moveTo>
                    <a:pt x="203" y="0"/>
                  </a:moveTo>
                  <a:cubicBezTo>
                    <a:pt x="82" y="0"/>
                    <a:pt x="1" y="92"/>
                    <a:pt x="1" y="203"/>
                  </a:cubicBezTo>
                  <a:cubicBezTo>
                    <a:pt x="1" y="314"/>
                    <a:pt x="82" y="405"/>
                    <a:pt x="203" y="405"/>
                  </a:cubicBezTo>
                  <a:lnTo>
                    <a:pt x="415" y="405"/>
                  </a:lnTo>
                  <a:cubicBezTo>
                    <a:pt x="527" y="405"/>
                    <a:pt x="618" y="314"/>
                    <a:pt x="618" y="203"/>
                  </a:cubicBezTo>
                  <a:cubicBezTo>
                    <a:pt x="618" y="92"/>
                    <a:pt x="527" y="0"/>
                    <a:pt x="41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15" name="Google Shape;715;p38"/>
            <p:cNvSpPr/>
            <p:nvPr/>
          </p:nvSpPr>
          <p:spPr>
            <a:xfrm>
              <a:off x="1575413" y="1445736"/>
              <a:ext cx="36266" cy="23825"/>
            </a:xfrm>
            <a:custGeom>
              <a:avLst/>
              <a:gdLst/>
              <a:ahLst/>
              <a:cxnLst/>
              <a:rect l="l" t="t" r="r" b="b"/>
              <a:pathLst>
                <a:path w="618" h="406" extrusionOk="0">
                  <a:moveTo>
                    <a:pt x="203" y="1"/>
                  </a:moveTo>
                  <a:cubicBezTo>
                    <a:pt x="82" y="1"/>
                    <a:pt x="1" y="91"/>
                    <a:pt x="1" y="203"/>
                  </a:cubicBezTo>
                  <a:cubicBezTo>
                    <a:pt x="1" y="314"/>
                    <a:pt x="82" y="405"/>
                    <a:pt x="203" y="405"/>
                  </a:cubicBezTo>
                  <a:lnTo>
                    <a:pt x="415" y="405"/>
                  </a:lnTo>
                  <a:cubicBezTo>
                    <a:pt x="527" y="405"/>
                    <a:pt x="618" y="314"/>
                    <a:pt x="618" y="203"/>
                  </a:cubicBezTo>
                  <a:cubicBezTo>
                    <a:pt x="618" y="91"/>
                    <a:pt x="527" y="1"/>
                    <a:pt x="4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16" name="Google Shape;716;p38"/>
            <p:cNvSpPr/>
            <p:nvPr/>
          </p:nvSpPr>
          <p:spPr>
            <a:xfrm>
              <a:off x="1676347" y="1445736"/>
              <a:ext cx="36853" cy="23825"/>
            </a:xfrm>
            <a:custGeom>
              <a:avLst/>
              <a:gdLst/>
              <a:ahLst/>
              <a:cxnLst/>
              <a:rect l="l" t="t" r="r" b="b"/>
              <a:pathLst>
                <a:path w="628" h="406" extrusionOk="0">
                  <a:moveTo>
                    <a:pt x="203" y="1"/>
                  </a:moveTo>
                  <a:cubicBezTo>
                    <a:pt x="91" y="1"/>
                    <a:pt x="1" y="91"/>
                    <a:pt x="1" y="203"/>
                  </a:cubicBezTo>
                  <a:cubicBezTo>
                    <a:pt x="1" y="314"/>
                    <a:pt x="91" y="405"/>
                    <a:pt x="203" y="405"/>
                  </a:cubicBezTo>
                  <a:lnTo>
                    <a:pt x="425" y="405"/>
                  </a:lnTo>
                  <a:cubicBezTo>
                    <a:pt x="536" y="405"/>
                    <a:pt x="628" y="314"/>
                    <a:pt x="628" y="203"/>
                  </a:cubicBezTo>
                  <a:cubicBezTo>
                    <a:pt x="628" y="91"/>
                    <a:pt x="536" y="1"/>
                    <a:pt x="42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17" name="Google Shape;717;p38"/>
            <p:cNvSpPr/>
            <p:nvPr/>
          </p:nvSpPr>
          <p:spPr>
            <a:xfrm>
              <a:off x="1752341" y="1445736"/>
              <a:ext cx="36853" cy="23825"/>
            </a:xfrm>
            <a:custGeom>
              <a:avLst/>
              <a:gdLst/>
              <a:ahLst/>
              <a:cxnLst/>
              <a:rect l="l" t="t" r="r" b="b"/>
              <a:pathLst>
                <a:path w="628" h="406" extrusionOk="0">
                  <a:moveTo>
                    <a:pt x="203" y="1"/>
                  </a:moveTo>
                  <a:cubicBezTo>
                    <a:pt x="91" y="1"/>
                    <a:pt x="0" y="91"/>
                    <a:pt x="0" y="203"/>
                  </a:cubicBezTo>
                  <a:cubicBezTo>
                    <a:pt x="0" y="314"/>
                    <a:pt x="91" y="405"/>
                    <a:pt x="203" y="405"/>
                  </a:cubicBezTo>
                  <a:lnTo>
                    <a:pt x="425" y="405"/>
                  </a:lnTo>
                  <a:cubicBezTo>
                    <a:pt x="536" y="405"/>
                    <a:pt x="628" y="314"/>
                    <a:pt x="628" y="203"/>
                  </a:cubicBezTo>
                  <a:cubicBezTo>
                    <a:pt x="628" y="91"/>
                    <a:pt x="536" y="1"/>
                    <a:pt x="42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18" name="Google Shape;718;p38"/>
            <p:cNvSpPr/>
            <p:nvPr/>
          </p:nvSpPr>
          <p:spPr>
            <a:xfrm>
              <a:off x="1530873" y="1217168"/>
              <a:ext cx="403736" cy="404909"/>
            </a:xfrm>
            <a:custGeom>
              <a:avLst/>
              <a:gdLst/>
              <a:ahLst/>
              <a:cxnLst/>
              <a:rect l="l" t="t" r="r" b="b"/>
              <a:pathLst>
                <a:path w="6880" h="6900" extrusionOk="0">
                  <a:moveTo>
                    <a:pt x="5180" y="406"/>
                  </a:moveTo>
                  <a:lnTo>
                    <a:pt x="5180" y="871"/>
                  </a:lnTo>
                  <a:lnTo>
                    <a:pt x="1700" y="871"/>
                  </a:lnTo>
                  <a:lnTo>
                    <a:pt x="1700" y="406"/>
                  </a:lnTo>
                  <a:close/>
                  <a:moveTo>
                    <a:pt x="1731" y="3440"/>
                  </a:moveTo>
                  <a:lnTo>
                    <a:pt x="1731" y="6495"/>
                  </a:lnTo>
                  <a:lnTo>
                    <a:pt x="405" y="6495"/>
                  </a:lnTo>
                  <a:lnTo>
                    <a:pt x="405" y="3440"/>
                  </a:lnTo>
                  <a:close/>
                  <a:moveTo>
                    <a:pt x="3997" y="5160"/>
                  </a:moveTo>
                  <a:lnTo>
                    <a:pt x="3997" y="6495"/>
                  </a:lnTo>
                  <a:lnTo>
                    <a:pt x="2884" y="6495"/>
                  </a:lnTo>
                  <a:lnTo>
                    <a:pt x="2884" y="6030"/>
                  </a:lnTo>
                  <a:lnTo>
                    <a:pt x="3006" y="6030"/>
                  </a:lnTo>
                  <a:cubicBezTo>
                    <a:pt x="3116" y="6030"/>
                    <a:pt x="3208" y="5939"/>
                    <a:pt x="3208" y="5828"/>
                  </a:cubicBezTo>
                  <a:cubicBezTo>
                    <a:pt x="3208" y="5717"/>
                    <a:pt x="3116" y="5625"/>
                    <a:pt x="3006" y="5625"/>
                  </a:cubicBezTo>
                  <a:lnTo>
                    <a:pt x="2884" y="5625"/>
                  </a:lnTo>
                  <a:lnTo>
                    <a:pt x="2884" y="5160"/>
                  </a:lnTo>
                  <a:close/>
                  <a:moveTo>
                    <a:pt x="4745" y="1275"/>
                  </a:moveTo>
                  <a:lnTo>
                    <a:pt x="4745" y="6495"/>
                  </a:lnTo>
                  <a:lnTo>
                    <a:pt x="4402" y="6495"/>
                  </a:lnTo>
                  <a:lnTo>
                    <a:pt x="4402" y="4958"/>
                  </a:lnTo>
                  <a:cubicBezTo>
                    <a:pt x="4402" y="4847"/>
                    <a:pt x="4310" y="4755"/>
                    <a:pt x="4199" y="4755"/>
                  </a:cubicBezTo>
                  <a:lnTo>
                    <a:pt x="2682" y="4755"/>
                  </a:lnTo>
                  <a:cubicBezTo>
                    <a:pt x="2570" y="4755"/>
                    <a:pt x="2480" y="4847"/>
                    <a:pt x="2480" y="4958"/>
                  </a:cubicBezTo>
                  <a:lnTo>
                    <a:pt x="2480" y="6495"/>
                  </a:lnTo>
                  <a:lnTo>
                    <a:pt x="2136" y="6495"/>
                  </a:lnTo>
                  <a:lnTo>
                    <a:pt x="2136" y="1275"/>
                  </a:lnTo>
                  <a:close/>
                  <a:moveTo>
                    <a:pt x="6475" y="3440"/>
                  </a:moveTo>
                  <a:lnTo>
                    <a:pt x="6475" y="6495"/>
                  </a:lnTo>
                  <a:lnTo>
                    <a:pt x="5150" y="6495"/>
                  </a:lnTo>
                  <a:lnTo>
                    <a:pt x="5150" y="3440"/>
                  </a:lnTo>
                  <a:close/>
                  <a:moveTo>
                    <a:pt x="1498" y="1"/>
                  </a:moveTo>
                  <a:cubicBezTo>
                    <a:pt x="1387" y="1"/>
                    <a:pt x="1296" y="92"/>
                    <a:pt x="1296" y="203"/>
                  </a:cubicBezTo>
                  <a:lnTo>
                    <a:pt x="1296" y="1073"/>
                  </a:lnTo>
                  <a:cubicBezTo>
                    <a:pt x="1296" y="1185"/>
                    <a:pt x="1387" y="1275"/>
                    <a:pt x="1498" y="1275"/>
                  </a:cubicBezTo>
                  <a:lnTo>
                    <a:pt x="1731" y="1275"/>
                  </a:lnTo>
                  <a:lnTo>
                    <a:pt x="1731" y="3036"/>
                  </a:lnTo>
                  <a:lnTo>
                    <a:pt x="203" y="3036"/>
                  </a:lnTo>
                  <a:cubicBezTo>
                    <a:pt x="92" y="3036"/>
                    <a:pt x="1" y="3127"/>
                    <a:pt x="1" y="3238"/>
                  </a:cubicBezTo>
                  <a:lnTo>
                    <a:pt x="1" y="6697"/>
                  </a:lnTo>
                  <a:cubicBezTo>
                    <a:pt x="1" y="6809"/>
                    <a:pt x="92" y="6900"/>
                    <a:pt x="203" y="6900"/>
                  </a:cubicBezTo>
                  <a:lnTo>
                    <a:pt x="6677" y="6900"/>
                  </a:lnTo>
                  <a:cubicBezTo>
                    <a:pt x="6789" y="6900"/>
                    <a:pt x="6879" y="6809"/>
                    <a:pt x="6879" y="6697"/>
                  </a:cubicBezTo>
                  <a:lnTo>
                    <a:pt x="6879" y="3238"/>
                  </a:lnTo>
                  <a:cubicBezTo>
                    <a:pt x="6879" y="3127"/>
                    <a:pt x="6789" y="3036"/>
                    <a:pt x="6677" y="3036"/>
                  </a:cubicBezTo>
                  <a:lnTo>
                    <a:pt x="5150" y="3036"/>
                  </a:lnTo>
                  <a:lnTo>
                    <a:pt x="5150" y="1275"/>
                  </a:lnTo>
                  <a:lnTo>
                    <a:pt x="5382" y="1275"/>
                  </a:lnTo>
                  <a:cubicBezTo>
                    <a:pt x="5494" y="1275"/>
                    <a:pt x="5585" y="1185"/>
                    <a:pt x="5585" y="1073"/>
                  </a:cubicBezTo>
                  <a:lnTo>
                    <a:pt x="5585" y="203"/>
                  </a:lnTo>
                  <a:cubicBezTo>
                    <a:pt x="5585" y="92"/>
                    <a:pt x="5494" y="1"/>
                    <a:pt x="538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19" name="Google Shape;719;p38"/>
            <p:cNvSpPr/>
            <p:nvPr/>
          </p:nvSpPr>
          <p:spPr>
            <a:xfrm>
              <a:off x="1853802" y="1547257"/>
              <a:ext cx="36324" cy="23766"/>
            </a:xfrm>
            <a:custGeom>
              <a:avLst/>
              <a:gdLst/>
              <a:ahLst/>
              <a:cxnLst/>
              <a:rect l="l" t="t" r="r" b="b"/>
              <a:pathLst>
                <a:path w="619" h="405" extrusionOk="0">
                  <a:moveTo>
                    <a:pt x="203" y="0"/>
                  </a:moveTo>
                  <a:cubicBezTo>
                    <a:pt x="92" y="0"/>
                    <a:pt x="1" y="92"/>
                    <a:pt x="1" y="203"/>
                  </a:cubicBezTo>
                  <a:cubicBezTo>
                    <a:pt x="1" y="314"/>
                    <a:pt x="92" y="405"/>
                    <a:pt x="203" y="405"/>
                  </a:cubicBezTo>
                  <a:lnTo>
                    <a:pt x="416" y="405"/>
                  </a:lnTo>
                  <a:cubicBezTo>
                    <a:pt x="527" y="405"/>
                    <a:pt x="618" y="314"/>
                    <a:pt x="618" y="203"/>
                  </a:cubicBezTo>
                  <a:cubicBezTo>
                    <a:pt x="618" y="92"/>
                    <a:pt x="527" y="0"/>
                    <a:pt x="4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20" name="Google Shape;720;p38"/>
            <p:cNvSpPr/>
            <p:nvPr/>
          </p:nvSpPr>
          <p:spPr>
            <a:xfrm>
              <a:off x="1853802" y="1496203"/>
              <a:ext cx="36324" cy="23766"/>
            </a:xfrm>
            <a:custGeom>
              <a:avLst/>
              <a:gdLst/>
              <a:ahLst/>
              <a:cxnLst/>
              <a:rect l="l" t="t" r="r" b="b"/>
              <a:pathLst>
                <a:path w="619" h="405" extrusionOk="0">
                  <a:moveTo>
                    <a:pt x="203" y="0"/>
                  </a:moveTo>
                  <a:cubicBezTo>
                    <a:pt x="92" y="0"/>
                    <a:pt x="1" y="92"/>
                    <a:pt x="1" y="203"/>
                  </a:cubicBezTo>
                  <a:cubicBezTo>
                    <a:pt x="1" y="314"/>
                    <a:pt x="92" y="405"/>
                    <a:pt x="203" y="405"/>
                  </a:cubicBezTo>
                  <a:lnTo>
                    <a:pt x="416" y="405"/>
                  </a:lnTo>
                  <a:cubicBezTo>
                    <a:pt x="527" y="405"/>
                    <a:pt x="618" y="314"/>
                    <a:pt x="618" y="203"/>
                  </a:cubicBezTo>
                  <a:cubicBezTo>
                    <a:pt x="618" y="92"/>
                    <a:pt x="527" y="0"/>
                    <a:pt x="4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21" name="Google Shape;721;p38"/>
            <p:cNvSpPr/>
            <p:nvPr/>
          </p:nvSpPr>
          <p:spPr>
            <a:xfrm>
              <a:off x="1853802" y="1445736"/>
              <a:ext cx="36324" cy="23825"/>
            </a:xfrm>
            <a:custGeom>
              <a:avLst/>
              <a:gdLst/>
              <a:ahLst/>
              <a:cxnLst/>
              <a:rect l="l" t="t" r="r" b="b"/>
              <a:pathLst>
                <a:path w="619" h="406" extrusionOk="0">
                  <a:moveTo>
                    <a:pt x="203" y="1"/>
                  </a:moveTo>
                  <a:cubicBezTo>
                    <a:pt x="92" y="1"/>
                    <a:pt x="1" y="91"/>
                    <a:pt x="1" y="203"/>
                  </a:cubicBezTo>
                  <a:cubicBezTo>
                    <a:pt x="1" y="314"/>
                    <a:pt x="92" y="405"/>
                    <a:pt x="203" y="405"/>
                  </a:cubicBezTo>
                  <a:lnTo>
                    <a:pt x="416" y="405"/>
                  </a:lnTo>
                  <a:cubicBezTo>
                    <a:pt x="527" y="405"/>
                    <a:pt x="618" y="314"/>
                    <a:pt x="618" y="203"/>
                  </a:cubicBezTo>
                  <a:cubicBezTo>
                    <a:pt x="618" y="91"/>
                    <a:pt x="527" y="1"/>
                    <a:pt x="41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22" name="Google Shape;722;p38"/>
            <p:cNvSpPr/>
            <p:nvPr/>
          </p:nvSpPr>
          <p:spPr>
            <a:xfrm>
              <a:off x="1676347" y="1312762"/>
              <a:ext cx="112846" cy="112260"/>
            </a:xfrm>
            <a:custGeom>
              <a:avLst/>
              <a:gdLst/>
              <a:ahLst/>
              <a:cxnLst/>
              <a:rect l="l" t="t" r="r" b="b"/>
              <a:pathLst>
                <a:path w="1923" h="1913" extrusionOk="0">
                  <a:moveTo>
                    <a:pt x="1083" y="406"/>
                  </a:moveTo>
                  <a:lnTo>
                    <a:pt x="1083" y="638"/>
                  </a:lnTo>
                  <a:cubicBezTo>
                    <a:pt x="1083" y="749"/>
                    <a:pt x="1174" y="840"/>
                    <a:pt x="1285" y="840"/>
                  </a:cubicBezTo>
                  <a:lnTo>
                    <a:pt x="1518" y="840"/>
                  </a:lnTo>
                  <a:lnTo>
                    <a:pt x="1518" y="1083"/>
                  </a:lnTo>
                  <a:lnTo>
                    <a:pt x="1285" y="1083"/>
                  </a:lnTo>
                  <a:cubicBezTo>
                    <a:pt x="1174" y="1083"/>
                    <a:pt x="1083" y="1174"/>
                    <a:pt x="1083" y="1285"/>
                  </a:cubicBezTo>
                  <a:lnTo>
                    <a:pt x="1083" y="1508"/>
                  </a:lnTo>
                  <a:lnTo>
                    <a:pt x="840" y="1508"/>
                  </a:lnTo>
                  <a:lnTo>
                    <a:pt x="840" y="1285"/>
                  </a:lnTo>
                  <a:cubicBezTo>
                    <a:pt x="840" y="1174"/>
                    <a:pt x="749" y="1083"/>
                    <a:pt x="637" y="1083"/>
                  </a:cubicBezTo>
                  <a:lnTo>
                    <a:pt x="405" y="1083"/>
                  </a:lnTo>
                  <a:lnTo>
                    <a:pt x="405" y="840"/>
                  </a:lnTo>
                  <a:lnTo>
                    <a:pt x="637" y="840"/>
                  </a:lnTo>
                  <a:cubicBezTo>
                    <a:pt x="749" y="840"/>
                    <a:pt x="840" y="749"/>
                    <a:pt x="840" y="638"/>
                  </a:cubicBezTo>
                  <a:lnTo>
                    <a:pt x="840" y="406"/>
                  </a:lnTo>
                  <a:close/>
                  <a:moveTo>
                    <a:pt x="637" y="1"/>
                  </a:moveTo>
                  <a:cubicBezTo>
                    <a:pt x="527" y="1"/>
                    <a:pt x="435" y="92"/>
                    <a:pt x="435" y="203"/>
                  </a:cubicBezTo>
                  <a:lnTo>
                    <a:pt x="435" y="435"/>
                  </a:lnTo>
                  <a:lnTo>
                    <a:pt x="203" y="435"/>
                  </a:lnTo>
                  <a:cubicBezTo>
                    <a:pt x="91" y="435"/>
                    <a:pt x="1" y="527"/>
                    <a:pt x="1" y="638"/>
                  </a:cubicBezTo>
                  <a:lnTo>
                    <a:pt x="1" y="1285"/>
                  </a:lnTo>
                  <a:cubicBezTo>
                    <a:pt x="1" y="1397"/>
                    <a:pt x="91" y="1488"/>
                    <a:pt x="203" y="1488"/>
                  </a:cubicBezTo>
                  <a:lnTo>
                    <a:pt x="435" y="1488"/>
                  </a:lnTo>
                  <a:lnTo>
                    <a:pt x="435" y="1710"/>
                  </a:lnTo>
                  <a:cubicBezTo>
                    <a:pt x="435" y="1822"/>
                    <a:pt x="527" y="1912"/>
                    <a:pt x="637" y="1912"/>
                  </a:cubicBezTo>
                  <a:lnTo>
                    <a:pt x="1285" y="1912"/>
                  </a:lnTo>
                  <a:cubicBezTo>
                    <a:pt x="1397" y="1912"/>
                    <a:pt x="1487" y="1822"/>
                    <a:pt x="1487" y="1710"/>
                  </a:cubicBezTo>
                  <a:lnTo>
                    <a:pt x="1487" y="1488"/>
                  </a:lnTo>
                  <a:lnTo>
                    <a:pt x="1720" y="1488"/>
                  </a:lnTo>
                  <a:cubicBezTo>
                    <a:pt x="1831" y="1488"/>
                    <a:pt x="1923" y="1397"/>
                    <a:pt x="1923" y="1285"/>
                  </a:cubicBezTo>
                  <a:lnTo>
                    <a:pt x="1923" y="638"/>
                  </a:lnTo>
                  <a:cubicBezTo>
                    <a:pt x="1923" y="527"/>
                    <a:pt x="1831" y="435"/>
                    <a:pt x="1720" y="435"/>
                  </a:cubicBezTo>
                  <a:lnTo>
                    <a:pt x="1487" y="435"/>
                  </a:lnTo>
                  <a:lnTo>
                    <a:pt x="1487" y="203"/>
                  </a:lnTo>
                  <a:cubicBezTo>
                    <a:pt x="1487" y="92"/>
                    <a:pt x="1397" y="1"/>
                    <a:pt x="128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723" name="Google Shape;723;p38"/>
          <p:cNvSpPr/>
          <p:nvPr/>
        </p:nvSpPr>
        <p:spPr>
          <a:xfrm>
            <a:off x="5864350" y="-102250"/>
            <a:ext cx="3419250" cy="900625"/>
          </a:xfrm>
          <a:custGeom>
            <a:avLst/>
            <a:gdLst/>
            <a:ahLst/>
            <a:cxnLst/>
            <a:rect l="l" t="t" r="r" b="b"/>
            <a:pathLst>
              <a:path w="136770" h="36025" extrusionOk="0">
                <a:moveTo>
                  <a:pt x="0" y="0"/>
                </a:moveTo>
                <a:cubicBezTo>
                  <a:pt x="4982" y="11622"/>
                  <a:pt x="25488" y="21635"/>
                  <a:pt x="35361" y="13735"/>
                </a:cubicBezTo>
                <a:cubicBezTo>
                  <a:pt x="37218" y="12249"/>
                  <a:pt x="33249" y="6571"/>
                  <a:pt x="31270" y="7890"/>
                </a:cubicBezTo>
                <a:cubicBezTo>
                  <a:pt x="26912" y="10794"/>
                  <a:pt x="31202" y="21358"/>
                  <a:pt x="36238" y="22795"/>
                </a:cubicBezTo>
                <a:cubicBezTo>
                  <a:pt x="49691" y="26635"/>
                  <a:pt x="61808" y="6741"/>
                  <a:pt x="75691" y="8475"/>
                </a:cubicBezTo>
                <a:cubicBezTo>
                  <a:pt x="90326" y="10303"/>
                  <a:pt x="96871" y="31019"/>
                  <a:pt x="111053" y="35069"/>
                </a:cubicBezTo>
                <a:cubicBezTo>
                  <a:pt x="117968" y="37044"/>
                  <a:pt x="126287" y="35665"/>
                  <a:pt x="132386" y="31854"/>
                </a:cubicBezTo>
                <a:cubicBezTo>
                  <a:pt x="136462" y="29307"/>
                  <a:pt x="135252" y="22679"/>
                  <a:pt x="136770" y="18119"/>
                </a:cubicBezTo>
              </a:path>
            </a:pathLst>
          </a:custGeom>
          <a:noFill/>
          <a:ln w="19050" cap="flat" cmpd="sng">
            <a:solidFill>
              <a:schemeClr val="accent5"/>
            </a:solidFill>
            <a:prstDash val="dot"/>
            <a:round/>
            <a:headEnd type="none" w="med" len="med"/>
            <a:tailEnd type="none" w="med" len="med"/>
          </a:ln>
        </p:spPr>
      </p:sp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4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4578" name="Picture 2" descr="https://sun9-68.userapi.com/s/v1/ig2/XCjzB10FD0BBJYzaYHQu-M5MGavftPHpNkq0wlLZuNqwCevawsBbmsGcT_uXHh9oTuAHL7N_RB67512Ftqkb_WkQ.jpg?size=1266x1688&amp;quality=95&amp;type=albu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1964" y="194021"/>
            <a:ext cx="3642332" cy="4856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0" name="Picture 4" descr="https://sun9-87.userapi.com/s/v1/ig2/YBdU9yUh_v_p5-yMHpXNHmyRQR5jskLfi6UaXMw-DHru-HHqgo0fxW2-EqpbgNCeWwMFmhZIQgTZOWX82gtaBX0n.jpg?size=1266x1688&amp;quality=95&amp;type=albu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600" y="116742"/>
            <a:ext cx="3700291" cy="4933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754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7" name="Google Shape;947;p43"/>
          <p:cNvSpPr/>
          <p:nvPr/>
        </p:nvSpPr>
        <p:spPr>
          <a:xfrm>
            <a:off x="372885" y="1352883"/>
            <a:ext cx="8591051" cy="1347300"/>
          </a:xfrm>
          <a:prstGeom prst="roundRect">
            <a:avLst>
              <a:gd name="adj" fmla="val 50000"/>
            </a:avLst>
          </a:prstGeom>
          <a:solidFill>
            <a:schemeClr val="accent6"/>
          </a:solidFill>
          <a:ln w="762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91247" tIns="91247" rIns="91247" bIns="91247" anchor="ctr" anchorCtr="0">
            <a:noAutofit/>
          </a:bodyPr>
          <a:lstStyle/>
          <a:p>
            <a:pPr algn="ctr"/>
            <a:endParaRPr/>
          </a:p>
        </p:txBody>
      </p:sp>
      <p:sp>
        <p:nvSpPr>
          <p:cNvPr id="948" name="Google Shape;948;p43"/>
          <p:cNvSpPr txBox="1">
            <a:spLocks noGrp="1"/>
          </p:cNvSpPr>
          <p:nvPr>
            <p:ph type="title"/>
          </p:nvPr>
        </p:nvSpPr>
        <p:spPr>
          <a:xfrm>
            <a:off x="501934" y="1844065"/>
            <a:ext cx="8400054" cy="1731237"/>
          </a:xfrm>
          <a:prstGeom prst="rect">
            <a:avLst/>
          </a:prstGeom>
        </p:spPr>
        <p:txBody>
          <a:bodyPr spcFirstLastPara="1" wrap="square" lIns="91247" tIns="91247" rIns="91247" bIns="91247" anchor="ctr" anchorCtr="0">
            <a:noAutofit/>
          </a:bodyPr>
          <a:lstStyle/>
          <a:p>
            <a:pPr lvl="0"/>
            <a:r>
              <a:rPr lang="ru-RU" sz="5400" dirty="0"/>
              <a:t>Работа в социальных сетях</a:t>
            </a:r>
            <a:br>
              <a:rPr lang="ru-RU" sz="5400" dirty="0"/>
            </a:br>
            <a:r>
              <a:rPr lang="ru-RU" sz="5400" dirty="0"/>
              <a:t/>
            </a:r>
            <a:br>
              <a:rPr lang="ru-RU" sz="5400" dirty="0"/>
            </a:br>
            <a:endParaRPr lang="ru-RU" sz="5400" dirty="0"/>
          </a:p>
        </p:txBody>
      </p:sp>
      <p:sp>
        <p:nvSpPr>
          <p:cNvPr id="949" name="Google Shape;949;p43"/>
          <p:cNvSpPr/>
          <p:nvPr/>
        </p:nvSpPr>
        <p:spPr>
          <a:xfrm flipH="1">
            <a:off x="-144277" y="158991"/>
            <a:ext cx="6871377" cy="1176400"/>
          </a:xfrm>
          <a:custGeom>
            <a:avLst/>
            <a:gdLst/>
            <a:ahLst/>
            <a:cxnLst/>
            <a:rect l="l" t="t" r="r" b="b"/>
            <a:pathLst>
              <a:path w="175054" h="47056" extrusionOk="0">
                <a:moveTo>
                  <a:pt x="175054" y="15483"/>
                </a:moveTo>
                <a:cubicBezTo>
                  <a:pt x="163769" y="-5214"/>
                  <a:pt x="127070" y="-1633"/>
                  <a:pt x="104916" y="6423"/>
                </a:cubicBezTo>
                <a:cubicBezTo>
                  <a:pt x="91837" y="11179"/>
                  <a:pt x="78211" y="16067"/>
                  <a:pt x="64294" y="16067"/>
                </a:cubicBezTo>
                <a:cubicBezTo>
                  <a:pt x="58433" y="16067"/>
                  <a:pt x="51006" y="15967"/>
                  <a:pt x="47344" y="11391"/>
                </a:cubicBezTo>
                <a:cubicBezTo>
                  <a:pt x="45332" y="8876"/>
                  <a:pt x="44482" y="4024"/>
                  <a:pt x="46759" y="1747"/>
                </a:cubicBezTo>
                <a:cubicBezTo>
                  <a:pt x="49940" y="-1434"/>
                  <a:pt x="56459" y="421"/>
                  <a:pt x="60202" y="2916"/>
                </a:cubicBezTo>
                <a:cubicBezTo>
                  <a:pt x="68984" y="8770"/>
                  <a:pt x="71305" y="25598"/>
                  <a:pt x="65170" y="34186"/>
                </a:cubicBezTo>
                <a:cubicBezTo>
                  <a:pt x="52469" y="51964"/>
                  <a:pt x="20723" y="48123"/>
                  <a:pt x="0" y="41200"/>
                </a:cubicBezTo>
              </a:path>
            </a:pathLst>
          </a:custGeom>
          <a:noFill/>
          <a:ln w="19050" cap="flat" cmpd="sng">
            <a:solidFill>
              <a:schemeClr val="accent5"/>
            </a:solidFill>
            <a:prstDash val="dot"/>
            <a:round/>
            <a:headEnd type="none" w="med" len="med"/>
            <a:tailEnd type="none" w="med" len="med"/>
          </a:ln>
        </p:spPr>
      </p:sp>
      <p:grpSp>
        <p:nvGrpSpPr>
          <p:cNvPr id="950" name="Google Shape;950;p43"/>
          <p:cNvGrpSpPr/>
          <p:nvPr/>
        </p:nvGrpSpPr>
        <p:grpSpPr>
          <a:xfrm flipH="1">
            <a:off x="218463" y="305455"/>
            <a:ext cx="1008370" cy="1049504"/>
            <a:chOff x="8072874" y="1531725"/>
            <a:chExt cx="794994" cy="827423"/>
          </a:xfrm>
        </p:grpSpPr>
        <p:sp>
          <p:nvSpPr>
            <p:cNvPr id="951" name="Google Shape;951;p43"/>
            <p:cNvSpPr/>
            <p:nvPr/>
          </p:nvSpPr>
          <p:spPr>
            <a:xfrm>
              <a:off x="8072874" y="1531725"/>
              <a:ext cx="794994" cy="827423"/>
            </a:xfrm>
            <a:custGeom>
              <a:avLst/>
              <a:gdLst/>
              <a:ahLst/>
              <a:cxnLst/>
              <a:rect l="l" t="t" r="r" b="b"/>
              <a:pathLst>
                <a:path w="9904" h="10308" extrusionOk="0">
                  <a:moveTo>
                    <a:pt x="7678" y="4015"/>
                  </a:moveTo>
                  <a:lnTo>
                    <a:pt x="6939" y="4470"/>
                  </a:lnTo>
                  <a:cubicBezTo>
                    <a:pt x="6980" y="4429"/>
                    <a:pt x="7000" y="4379"/>
                    <a:pt x="7020" y="4328"/>
                  </a:cubicBezTo>
                  <a:cubicBezTo>
                    <a:pt x="7112" y="4238"/>
                    <a:pt x="7202" y="4166"/>
                    <a:pt x="7314" y="4116"/>
                  </a:cubicBezTo>
                  <a:cubicBezTo>
                    <a:pt x="7435" y="4056"/>
                    <a:pt x="7557" y="4025"/>
                    <a:pt x="7678" y="4015"/>
                  </a:cubicBezTo>
                  <a:close/>
                  <a:moveTo>
                    <a:pt x="4745" y="4238"/>
                  </a:moveTo>
                  <a:cubicBezTo>
                    <a:pt x="4856" y="4238"/>
                    <a:pt x="4957" y="4238"/>
                    <a:pt x="5058" y="4258"/>
                  </a:cubicBezTo>
                  <a:lnTo>
                    <a:pt x="4765" y="4824"/>
                  </a:lnTo>
                  <a:lnTo>
                    <a:pt x="4644" y="4238"/>
                  </a:lnTo>
                  <a:close/>
                  <a:moveTo>
                    <a:pt x="4919" y="0"/>
                  </a:moveTo>
                  <a:cubicBezTo>
                    <a:pt x="4504" y="0"/>
                    <a:pt x="4090" y="55"/>
                    <a:pt x="3682" y="161"/>
                  </a:cubicBezTo>
                  <a:cubicBezTo>
                    <a:pt x="3156" y="302"/>
                    <a:pt x="2650" y="535"/>
                    <a:pt x="2196" y="839"/>
                  </a:cubicBezTo>
                  <a:cubicBezTo>
                    <a:pt x="1730" y="1142"/>
                    <a:pt x="1326" y="1516"/>
                    <a:pt x="982" y="1951"/>
                  </a:cubicBezTo>
                  <a:cubicBezTo>
                    <a:pt x="668" y="2356"/>
                    <a:pt x="425" y="2791"/>
                    <a:pt x="233" y="3267"/>
                  </a:cubicBezTo>
                  <a:lnTo>
                    <a:pt x="233" y="3276"/>
                  </a:lnTo>
                  <a:cubicBezTo>
                    <a:pt x="0" y="3550"/>
                    <a:pt x="51" y="3964"/>
                    <a:pt x="324" y="4187"/>
                  </a:cubicBezTo>
                  <a:lnTo>
                    <a:pt x="1690" y="5290"/>
                  </a:lnTo>
                  <a:cubicBezTo>
                    <a:pt x="1649" y="5299"/>
                    <a:pt x="1619" y="5310"/>
                    <a:pt x="1589" y="5330"/>
                  </a:cubicBezTo>
                  <a:cubicBezTo>
                    <a:pt x="1447" y="5421"/>
                    <a:pt x="1346" y="5553"/>
                    <a:pt x="1315" y="5715"/>
                  </a:cubicBezTo>
                  <a:lnTo>
                    <a:pt x="678" y="8345"/>
                  </a:lnTo>
                  <a:cubicBezTo>
                    <a:pt x="647" y="8506"/>
                    <a:pt x="668" y="8678"/>
                    <a:pt x="759" y="8820"/>
                  </a:cubicBezTo>
                  <a:cubicBezTo>
                    <a:pt x="850" y="8961"/>
                    <a:pt x="991" y="9053"/>
                    <a:pt x="1153" y="9093"/>
                  </a:cubicBezTo>
                  <a:lnTo>
                    <a:pt x="4583" y="9801"/>
                  </a:lnTo>
                  <a:cubicBezTo>
                    <a:pt x="4653" y="9851"/>
                    <a:pt x="4734" y="9882"/>
                    <a:pt x="4826" y="9892"/>
                  </a:cubicBezTo>
                  <a:cubicBezTo>
                    <a:pt x="4856" y="9897"/>
                    <a:pt x="4889" y="9900"/>
                    <a:pt x="4922" y="9900"/>
                  </a:cubicBezTo>
                  <a:cubicBezTo>
                    <a:pt x="4954" y="9900"/>
                    <a:pt x="4987" y="9897"/>
                    <a:pt x="5017" y="9892"/>
                  </a:cubicBezTo>
                  <a:lnTo>
                    <a:pt x="6939" y="10297"/>
                  </a:lnTo>
                  <a:cubicBezTo>
                    <a:pt x="6990" y="10307"/>
                    <a:pt x="7031" y="10307"/>
                    <a:pt x="7071" y="10307"/>
                  </a:cubicBezTo>
                  <a:cubicBezTo>
                    <a:pt x="7193" y="10307"/>
                    <a:pt x="7314" y="10267"/>
                    <a:pt x="7425" y="10195"/>
                  </a:cubicBezTo>
                  <a:cubicBezTo>
                    <a:pt x="7557" y="10105"/>
                    <a:pt x="7647" y="9953"/>
                    <a:pt x="7678" y="9781"/>
                  </a:cubicBezTo>
                  <a:lnTo>
                    <a:pt x="8012" y="7313"/>
                  </a:lnTo>
                  <a:cubicBezTo>
                    <a:pt x="8052" y="6999"/>
                    <a:pt x="7850" y="6706"/>
                    <a:pt x="7546" y="6635"/>
                  </a:cubicBezTo>
                  <a:lnTo>
                    <a:pt x="6383" y="6342"/>
                  </a:lnTo>
                  <a:lnTo>
                    <a:pt x="9509" y="4409"/>
                  </a:lnTo>
                  <a:cubicBezTo>
                    <a:pt x="9812" y="4217"/>
                    <a:pt x="9904" y="3822"/>
                    <a:pt x="9722" y="3519"/>
                  </a:cubicBezTo>
                  <a:cubicBezTo>
                    <a:pt x="9711" y="3499"/>
                    <a:pt x="9701" y="3479"/>
                    <a:pt x="9681" y="3469"/>
                  </a:cubicBezTo>
                  <a:cubicBezTo>
                    <a:pt x="9630" y="3317"/>
                    <a:pt x="9569" y="3155"/>
                    <a:pt x="9509" y="3013"/>
                  </a:cubicBezTo>
                  <a:cubicBezTo>
                    <a:pt x="9509" y="3004"/>
                    <a:pt x="9499" y="3004"/>
                    <a:pt x="9499" y="3004"/>
                  </a:cubicBezTo>
                  <a:cubicBezTo>
                    <a:pt x="9135" y="2174"/>
                    <a:pt x="8548" y="1466"/>
                    <a:pt x="7830" y="940"/>
                  </a:cubicBezTo>
                  <a:cubicBezTo>
                    <a:pt x="7092" y="414"/>
                    <a:pt x="6231" y="90"/>
                    <a:pt x="5341" y="19"/>
                  </a:cubicBezTo>
                  <a:cubicBezTo>
                    <a:pt x="5201" y="6"/>
                    <a:pt x="5060" y="0"/>
                    <a:pt x="49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52" name="Google Shape;952;p43"/>
            <p:cNvSpPr/>
            <p:nvPr/>
          </p:nvSpPr>
          <p:spPr>
            <a:xfrm>
              <a:off x="8132114" y="1704548"/>
              <a:ext cx="676435" cy="156767"/>
            </a:xfrm>
            <a:custGeom>
              <a:avLst/>
              <a:gdLst/>
              <a:ahLst/>
              <a:cxnLst/>
              <a:rect l="l" t="t" r="r" b="b"/>
              <a:pathLst>
                <a:path w="8427" h="1953" extrusionOk="0">
                  <a:moveTo>
                    <a:pt x="1073" y="1"/>
                  </a:moveTo>
                  <a:cubicBezTo>
                    <a:pt x="709" y="507"/>
                    <a:pt x="355" y="1022"/>
                    <a:pt x="1" y="1528"/>
                  </a:cubicBezTo>
                  <a:cubicBezTo>
                    <a:pt x="141" y="1477"/>
                    <a:pt x="431" y="1391"/>
                    <a:pt x="804" y="1391"/>
                  </a:cubicBezTo>
                  <a:cubicBezTo>
                    <a:pt x="1025" y="1391"/>
                    <a:pt x="1275" y="1421"/>
                    <a:pt x="1538" y="1508"/>
                  </a:cubicBezTo>
                  <a:cubicBezTo>
                    <a:pt x="1903" y="1629"/>
                    <a:pt x="2166" y="1811"/>
                    <a:pt x="2337" y="1953"/>
                  </a:cubicBezTo>
                  <a:cubicBezTo>
                    <a:pt x="2570" y="1801"/>
                    <a:pt x="3167" y="1467"/>
                    <a:pt x="4007" y="1467"/>
                  </a:cubicBezTo>
                  <a:cubicBezTo>
                    <a:pt x="4836" y="1467"/>
                    <a:pt x="5433" y="1801"/>
                    <a:pt x="5675" y="1953"/>
                  </a:cubicBezTo>
                  <a:cubicBezTo>
                    <a:pt x="5797" y="1771"/>
                    <a:pt x="6010" y="1559"/>
                    <a:pt x="6313" y="1406"/>
                  </a:cubicBezTo>
                  <a:cubicBezTo>
                    <a:pt x="6552" y="1291"/>
                    <a:pt x="6797" y="1246"/>
                    <a:pt x="7031" y="1246"/>
                  </a:cubicBezTo>
                  <a:cubicBezTo>
                    <a:pt x="7757" y="1246"/>
                    <a:pt x="8381" y="1672"/>
                    <a:pt x="8427" y="1710"/>
                  </a:cubicBezTo>
                  <a:lnTo>
                    <a:pt x="8204" y="1103"/>
                  </a:lnTo>
                  <a:lnTo>
                    <a:pt x="6970" y="61"/>
                  </a:lnTo>
                  <a:lnTo>
                    <a:pt x="1073" y="1"/>
                  </a:lnTo>
                  <a:close/>
                </a:path>
              </a:pathLst>
            </a:custGeom>
            <a:solidFill>
              <a:srgbClr val="C64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53" name="Google Shape;953;p43"/>
            <p:cNvSpPr/>
            <p:nvPr/>
          </p:nvSpPr>
          <p:spPr>
            <a:xfrm>
              <a:off x="8132114" y="1580770"/>
              <a:ext cx="676435" cy="261038"/>
            </a:xfrm>
            <a:custGeom>
              <a:avLst/>
              <a:gdLst/>
              <a:ahLst/>
              <a:cxnLst/>
              <a:rect l="l" t="t" r="r" b="b"/>
              <a:pathLst>
                <a:path w="8427" h="3252" extrusionOk="0">
                  <a:moveTo>
                    <a:pt x="4207" y="1"/>
                  </a:moveTo>
                  <a:cubicBezTo>
                    <a:pt x="2345" y="1"/>
                    <a:pt x="630" y="1221"/>
                    <a:pt x="1" y="3070"/>
                  </a:cubicBezTo>
                  <a:cubicBezTo>
                    <a:pt x="112" y="2898"/>
                    <a:pt x="588" y="2251"/>
                    <a:pt x="1478" y="2038"/>
                  </a:cubicBezTo>
                  <a:cubicBezTo>
                    <a:pt x="1686" y="1987"/>
                    <a:pt x="1883" y="1969"/>
                    <a:pt x="2062" y="1969"/>
                  </a:cubicBezTo>
                  <a:cubicBezTo>
                    <a:pt x="2455" y="1969"/>
                    <a:pt x="2761" y="2060"/>
                    <a:pt x="2914" y="2109"/>
                  </a:cubicBezTo>
                  <a:cubicBezTo>
                    <a:pt x="3022" y="2021"/>
                    <a:pt x="3548" y="1571"/>
                    <a:pt x="4336" y="1571"/>
                  </a:cubicBezTo>
                  <a:cubicBezTo>
                    <a:pt x="4361" y="1571"/>
                    <a:pt x="4386" y="1572"/>
                    <a:pt x="4411" y="1573"/>
                  </a:cubicBezTo>
                  <a:cubicBezTo>
                    <a:pt x="5200" y="1613"/>
                    <a:pt x="5686" y="2079"/>
                    <a:pt x="5797" y="2190"/>
                  </a:cubicBezTo>
                  <a:cubicBezTo>
                    <a:pt x="5932" y="2145"/>
                    <a:pt x="6172" y="2084"/>
                    <a:pt x="6473" y="2084"/>
                  </a:cubicBezTo>
                  <a:cubicBezTo>
                    <a:pt x="6645" y="2084"/>
                    <a:pt x="6838" y="2104"/>
                    <a:pt x="7041" y="2159"/>
                  </a:cubicBezTo>
                  <a:cubicBezTo>
                    <a:pt x="7921" y="2393"/>
                    <a:pt x="8346" y="3101"/>
                    <a:pt x="8427" y="3252"/>
                  </a:cubicBezTo>
                  <a:cubicBezTo>
                    <a:pt x="7911" y="1451"/>
                    <a:pt x="6354" y="167"/>
                    <a:pt x="4553" y="15"/>
                  </a:cubicBezTo>
                  <a:cubicBezTo>
                    <a:pt x="4437" y="6"/>
                    <a:pt x="4322" y="1"/>
                    <a:pt x="4207" y="1"/>
                  </a:cubicBezTo>
                  <a:close/>
                </a:path>
              </a:pathLst>
            </a:custGeom>
            <a:solidFill>
              <a:srgbClr val="E65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54" name="Google Shape;954;p43"/>
            <p:cNvSpPr/>
            <p:nvPr/>
          </p:nvSpPr>
          <p:spPr>
            <a:xfrm>
              <a:off x="8128020" y="1824151"/>
              <a:ext cx="683820" cy="251566"/>
            </a:xfrm>
            <a:custGeom>
              <a:avLst/>
              <a:gdLst/>
              <a:ahLst/>
              <a:cxnLst/>
              <a:rect l="l" t="t" r="r" b="b"/>
              <a:pathLst>
                <a:path w="8519" h="3134" extrusionOk="0">
                  <a:moveTo>
                    <a:pt x="47" y="1"/>
                  </a:moveTo>
                  <a:cubicBezTo>
                    <a:pt x="37" y="1"/>
                    <a:pt x="27" y="6"/>
                    <a:pt x="21" y="18"/>
                  </a:cubicBezTo>
                  <a:cubicBezTo>
                    <a:pt x="1" y="28"/>
                    <a:pt x="11" y="58"/>
                    <a:pt x="21" y="69"/>
                  </a:cubicBezTo>
                  <a:lnTo>
                    <a:pt x="3804" y="3124"/>
                  </a:lnTo>
                  <a:cubicBezTo>
                    <a:pt x="3815" y="3133"/>
                    <a:pt x="3825" y="3133"/>
                    <a:pt x="3825" y="3133"/>
                  </a:cubicBezTo>
                  <a:lnTo>
                    <a:pt x="3845" y="3133"/>
                  </a:lnTo>
                  <a:lnTo>
                    <a:pt x="8498" y="251"/>
                  </a:lnTo>
                  <a:cubicBezTo>
                    <a:pt x="8518" y="240"/>
                    <a:pt x="8518" y="210"/>
                    <a:pt x="8509" y="200"/>
                  </a:cubicBezTo>
                  <a:cubicBezTo>
                    <a:pt x="8501" y="185"/>
                    <a:pt x="8488" y="176"/>
                    <a:pt x="8474" y="176"/>
                  </a:cubicBezTo>
                  <a:cubicBezTo>
                    <a:pt x="8468" y="176"/>
                    <a:pt x="8463" y="177"/>
                    <a:pt x="8458" y="179"/>
                  </a:cubicBezTo>
                  <a:lnTo>
                    <a:pt x="3835" y="3052"/>
                  </a:lnTo>
                  <a:lnTo>
                    <a:pt x="72" y="8"/>
                  </a:lnTo>
                  <a:cubicBezTo>
                    <a:pt x="64" y="4"/>
                    <a:pt x="55" y="1"/>
                    <a:pt x="47" y="1"/>
                  </a:cubicBezTo>
                  <a:close/>
                </a:path>
              </a:pathLst>
            </a:custGeom>
            <a:solidFill>
              <a:srgbClr val="343B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55" name="Google Shape;955;p43"/>
            <p:cNvSpPr/>
            <p:nvPr/>
          </p:nvSpPr>
          <p:spPr>
            <a:xfrm>
              <a:off x="8362733" y="1747412"/>
              <a:ext cx="238803" cy="328304"/>
            </a:xfrm>
            <a:custGeom>
              <a:avLst/>
              <a:gdLst/>
              <a:ahLst/>
              <a:cxnLst/>
              <a:rect l="l" t="t" r="r" b="b"/>
              <a:pathLst>
                <a:path w="2975" h="4090" extrusionOk="0">
                  <a:moveTo>
                    <a:pt x="41" y="0"/>
                  </a:moveTo>
                  <a:cubicBezTo>
                    <a:pt x="38" y="0"/>
                    <a:pt x="34" y="1"/>
                    <a:pt x="31" y="3"/>
                  </a:cubicBezTo>
                  <a:cubicBezTo>
                    <a:pt x="10" y="3"/>
                    <a:pt x="1" y="23"/>
                    <a:pt x="1" y="43"/>
                  </a:cubicBezTo>
                  <a:lnTo>
                    <a:pt x="871" y="4059"/>
                  </a:lnTo>
                  <a:cubicBezTo>
                    <a:pt x="871" y="4080"/>
                    <a:pt x="880" y="4089"/>
                    <a:pt x="901" y="4089"/>
                  </a:cubicBezTo>
                  <a:cubicBezTo>
                    <a:pt x="921" y="4089"/>
                    <a:pt x="931" y="4080"/>
                    <a:pt x="941" y="4069"/>
                  </a:cubicBezTo>
                  <a:lnTo>
                    <a:pt x="2964" y="134"/>
                  </a:lnTo>
                  <a:cubicBezTo>
                    <a:pt x="2975" y="114"/>
                    <a:pt x="2964" y="94"/>
                    <a:pt x="2944" y="83"/>
                  </a:cubicBezTo>
                  <a:cubicBezTo>
                    <a:pt x="2936" y="79"/>
                    <a:pt x="2927" y="77"/>
                    <a:pt x="2920" y="77"/>
                  </a:cubicBezTo>
                  <a:cubicBezTo>
                    <a:pt x="2909" y="77"/>
                    <a:pt x="2900" y="82"/>
                    <a:pt x="2894" y="94"/>
                  </a:cubicBezTo>
                  <a:lnTo>
                    <a:pt x="921" y="3938"/>
                  </a:lnTo>
                  <a:lnTo>
                    <a:pt x="82" y="33"/>
                  </a:lnTo>
                  <a:cubicBezTo>
                    <a:pt x="73" y="17"/>
                    <a:pt x="58" y="0"/>
                    <a:pt x="41" y="0"/>
                  </a:cubicBezTo>
                  <a:close/>
                </a:path>
              </a:pathLst>
            </a:custGeom>
            <a:solidFill>
              <a:srgbClr val="343B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56" name="Google Shape;956;p43"/>
            <p:cNvSpPr/>
            <p:nvPr/>
          </p:nvSpPr>
          <p:spPr>
            <a:xfrm>
              <a:off x="8315694" y="1857945"/>
              <a:ext cx="275246" cy="217773"/>
            </a:xfrm>
            <a:custGeom>
              <a:avLst/>
              <a:gdLst/>
              <a:ahLst/>
              <a:cxnLst/>
              <a:rect l="l" t="t" r="r" b="b"/>
              <a:pathLst>
                <a:path w="3429" h="2713" extrusionOk="0">
                  <a:moveTo>
                    <a:pt x="3385" y="1"/>
                  </a:moveTo>
                  <a:cubicBezTo>
                    <a:pt x="3373" y="1"/>
                    <a:pt x="3360" y="9"/>
                    <a:pt x="3348" y="21"/>
                  </a:cubicBezTo>
                  <a:lnTo>
                    <a:pt x="1497" y="2601"/>
                  </a:lnTo>
                  <a:lnTo>
                    <a:pt x="81" y="21"/>
                  </a:lnTo>
                  <a:cubicBezTo>
                    <a:pt x="75" y="10"/>
                    <a:pt x="65" y="5"/>
                    <a:pt x="55" y="5"/>
                  </a:cubicBezTo>
                  <a:cubicBezTo>
                    <a:pt x="47" y="5"/>
                    <a:pt x="38" y="7"/>
                    <a:pt x="30" y="12"/>
                  </a:cubicBezTo>
                  <a:cubicBezTo>
                    <a:pt x="10" y="21"/>
                    <a:pt x="0" y="42"/>
                    <a:pt x="10" y="62"/>
                  </a:cubicBezTo>
                  <a:lnTo>
                    <a:pt x="1457" y="2692"/>
                  </a:lnTo>
                  <a:cubicBezTo>
                    <a:pt x="1466" y="2703"/>
                    <a:pt x="1477" y="2712"/>
                    <a:pt x="1487" y="2712"/>
                  </a:cubicBezTo>
                  <a:cubicBezTo>
                    <a:pt x="1507" y="2712"/>
                    <a:pt x="1517" y="2712"/>
                    <a:pt x="1527" y="2703"/>
                  </a:cubicBezTo>
                  <a:lnTo>
                    <a:pt x="3419" y="62"/>
                  </a:lnTo>
                  <a:cubicBezTo>
                    <a:pt x="3429" y="42"/>
                    <a:pt x="3419" y="21"/>
                    <a:pt x="3409" y="12"/>
                  </a:cubicBezTo>
                  <a:cubicBezTo>
                    <a:pt x="3401" y="4"/>
                    <a:pt x="3393" y="1"/>
                    <a:pt x="3385" y="1"/>
                  </a:cubicBezTo>
                  <a:close/>
                </a:path>
              </a:pathLst>
            </a:custGeom>
            <a:solidFill>
              <a:srgbClr val="343B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57" name="Google Shape;957;p43"/>
            <p:cNvSpPr/>
            <p:nvPr/>
          </p:nvSpPr>
          <p:spPr>
            <a:xfrm>
              <a:off x="8175139" y="2001790"/>
              <a:ext cx="492135" cy="308638"/>
            </a:xfrm>
            <a:custGeom>
              <a:avLst/>
              <a:gdLst/>
              <a:ahLst/>
              <a:cxnLst/>
              <a:rect l="l" t="t" r="r" b="b"/>
              <a:pathLst>
                <a:path w="6131" h="3845" extrusionOk="0">
                  <a:moveTo>
                    <a:pt x="628" y="0"/>
                  </a:moveTo>
                  <a:lnTo>
                    <a:pt x="1" y="2630"/>
                  </a:lnTo>
                  <a:lnTo>
                    <a:pt x="5797" y="3844"/>
                  </a:lnTo>
                  <a:lnTo>
                    <a:pt x="6131" y="1376"/>
                  </a:lnTo>
                  <a:lnTo>
                    <a:pt x="62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58" name="Google Shape;958;p43"/>
            <p:cNvSpPr/>
            <p:nvPr/>
          </p:nvSpPr>
          <p:spPr>
            <a:xfrm>
              <a:off x="8468289" y="2069940"/>
              <a:ext cx="198989" cy="240489"/>
            </a:xfrm>
            <a:custGeom>
              <a:avLst/>
              <a:gdLst/>
              <a:ahLst/>
              <a:cxnLst/>
              <a:rect l="l" t="t" r="r" b="b"/>
              <a:pathLst>
                <a:path w="2479" h="2996" extrusionOk="0">
                  <a:moveTo>
                    <a:pt x="395" y="1"/>
                  </a:moveTo>
                  <a:lnTo>
                    <a:pt x="1" y="2550"/>
                  </a:lnTo>
                  <a:lnTo>
                    <a:pt x="2145" y="2995"/>
                  </a:lnTo>
                  <a:lnTo>
                    <a:pt x="2479" y="527"/>
                  </a:lnTo>
                  <a:lnTo>
                    <a:pt x="39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59" name="Google Shape;959;p43"/>
            <p:cNvSpPr/>
            <p:nvPr/>
          </p:nvSpPr>
          <p:spPr>
            <a:xfrm>
              <a:off x="8465078" y="2067291"/>
              <a:ext cx="38209" cy="209746"/>
            </a:xfrm>
            <a:custGeom>
              <a:avLst/>
              <a:gdLst/>
              <a:ahLst/>
              <a:cxnLst/>
              <a:rect l="l" t="t" r="r" b="b"/>
              <a:pathLst>
                <a:path w="476" h="2613" extrusionOk="0">
                  <a:moveTo>
                    <a:pt x="435" y="1"/>
                  </a:moveTo>
                  <a:cubicBezTo>
                    <a:pt x="419" y="1"/>
                    <a:pt x="405" y="17"/>
                    <a:pt x="405" y="34"/>
                  </a:cubicBezTo>
                  <a:lnTo>
                    <a:pt x="0" y="2572"/>
                  </a:lnTo>
                  <a:cubicBezTo>
                    <a:pt x="0" y="2593"/>
                    <a:pt x="10" y="2613"/>
                    <a:pt x="30" y="2613"/>
                  </a:cubicBezTo>
                  <a:lnTo>
                    <a:pt x="41" y="2613"/>
                  </a:lnTo>
                  <a:cubicBezTo>
                    <a:pt x="61" y="2613"/>
                    <a:pt x="71" y="2603"/>
                    <a:pt x="81" y="2583"/>
                  </a:cubicBezTo>
                  <a:lnTo>
                    <a:pt x="475" y="44"/>
                  </a:lnTo>
                  <a:cubicBezTo>
                    <a:pt x="475" y="23"/>
                    <a:pt x="466" y="3"/>
                    <a:pt x="445" y="3"/>
                  </a:cubicBezTo>
                  <a:cubicBezTo>
                    <a:pt x="442" y="1"/>
                    <a:pt x="438" y="1"/>
                    <a:pt x="4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60" name="Google Shape;960;p43"/>
            <p:cNvSpPr/>
            <p:nvPr/>
          </p:nvSpPr>
          <p:spPr>
            <a:xfrm>
              <a:off x="8244172" y="2052923"/>
              <a:ext cx="194976" cy="177076"/>
            </a:xfrm>
            <a:custGeom>
              <a:avLst/>
              <a:gdLst/>
              <a:ahLst/>
              <a:cxnLst/>
              <a:rect l="l" t="t" r="r" b="b"/>
              <a:pathLst>
                <a:path w="2429" h="2206" extrusionOk="0">
                  <a:moveTo>
                    <a:pt x="1212" y="0"/>
                  </a:moveTo>
                  <a:cubicBezTo>
                    <a:pt x="716" y="0"/>
                    <a:pt x="263" y="340"/>
                    <a:pt x="142" y="850"/>
                  </a:cubicBezTo>
                  <a:cubicBezTo>
                    <a:pt x="1" y="1436"/>
                    <a:pt x="365" y="2034"/>
                    <a:pt x="952" y="2175"/>
                  </a:cubicBezTo>
                  <a:cubicBezTo>
                    <a:pt x="1039" y="2196"/>
                    <a:pt x="1126" y="2206"/>
                    <a:pt x="1212" y="2206"/>
                  </a:cubicBezTo>
                  <a:cubicBezTo>
                    <a:pt x="1713" y="2206"/>
                    <a:pt x="2166" y="1867"/>
                    <a:pt x="2287" y="1366"/>
                  </a:cubicBezTo>
                  <a:cubicBezTo>
                    <a:pt x="2429" y="769"/>
                    <a:pt x="2064" y="172"/>
                    <a:pt x="1467" y="31"/>
                  </a:cubicBezTo>
                  <a:cubicBezTo>
                    <a:pt x="1382" y="10"/>
                    <a:pt x="1296" y="0"/>
                    <a:pt x="1212" y="0"/>
                  </a:cubicBezTo>
                  <a:close/>
                </a:path>
              </a:pathLst>
            </a:custGeom>
            <a:solidFill>
              <a:srgbClr val="F9EA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61" name="Google Shape;961;p43"/>
            <p:cNvSpPr/>
            <p:nvPr/>
          </p:nvSpPr>
          <p:spPr>
            <a:xfrm>
              <a:off x="8294583" y="2087038"/>
              <a:ext cx="108846" cy="102344"/>
            </a:xfrm>
            <a:custGeom>
              <a:avLst/>
              <a:gdLst/>
              <a:ahLst/>
              <a:cxnLst/>
              <a:rect l="l" t="t" r="r" b="b"/>
              <a:pathLst>
                <a:path w="1356" h="1275" extrusionOk="0">
                  <a:moveTo>
                    <a:pt x="324" y="0"/>
                  </a:moveTo>
                  <a:cubicBezTo>
                    <a:pt x="244" y="0"/>
                    <a:pt x="164" y="38"/>
                    <a:pt x="101" y="101"/>
                  </a:cubicBezTo>
                  <a:cubicBezTo>
                    <a:pt x="20" y="182"/>
                    <a:pt x="0" y="324"/>
                    <a:pt x="10" y="445"/>
                  </a:cubicBezTo>
                  <a:cubicBezTo>
                    <a:pt x="30" y="748"/>
                    <a:pt x="202" y="1022"/>
                    <a:pt x="374" y="1274"/>
                  </a:cubicBezTo>
                  <a:cubicBezTo>
                    <a:pt x="627" y="1092"/>
                    <a:pt x="870" y="910"/>
                    <a:pt x="1122" y="718"/>
                  </a:cubicBezTo>
                  <a:cubicBezTo>
                    <a:pt x="1214" y="658"/>
                    <a:pt x="1305" y="577"/>
                    <a:pt x="1335" y="476"/>
                  </a:cubicBezTo>
                  <a:cubicBezTo>
                    <a:pt x="1356" y="364"/>
                    <a:pt x="1295" y="253"/>
                    <a:pt x="1203" y="192"/>
                  </a:cubicBezTo>
                  <a:cubicBezTo>
                    <a:pt x="1153" y="161"/>
                    <a:pt x="1086" y="145"/>
                    <a:pt x="1019" y="145"/>
                  </a:cubicBezTo>
                  <a:cubicBezTo>
                    <a:pt x="979" y="145"/>
                    <a:pt x="938" y="151"/>
                    <a:pt x="900" y="162"/>
                  </a:cubicBezTo>
                  <a:cubicBezTo>
                    <a:pt x="819" y="182"/>
                    <a:pt x="738" y="233"/>
                    <a:pt x="677" y="283"/>
                  </a:cubicBezTo>
                  <a:cubicBezTo>
                    <a:pt x="646" y="309"/>
                    <a:pt x="630" y="334"/>
                    <a:pt x="620" y="334"/>
                  </a:cubicBezTo>
                  <a:cubicBezTo>
                    <a:pt x="614" y="334"/>
                    <a:pt x="611" y="326"/>
                    <a:pt x="607" y="303"/>
                  </a:cubicBezTo>
                  <a:cubicBezTo>
                    <a:pt x="587" y="243"/>
                    <a:pt x="607" y="192"/>
                    <a:pt x="576" y="141"/>
                  </a:cubicBezTo>
                  <a:cubicBezTo>
                    <a:pt x="536" y="81"/>
                    <a:pt x="465" y="31"/>
                    <a:pt x="394" y="10"/>
                  </a:cubicBezTo>
                  <a:cubicBezTo>
                    <a:pt x="371" y="3"/>
                    <a:pt x="348" y="0"/>
                    <a:pt x="324" y="0"/>
                  </a:cubicBezTo>
                  <a:close/>
                </a:path>
              </a:pathLst>
            </a:custGeom>
            <a:solidFill>
              <a:srgbClr val="839D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962" name="Google Shape;962;p43"/>
          <p:cNvGrpSpPr/>
          <p:nvPr/>
        </p:nvGrpSpPr>
        <p:grpSpPr>
          <a:xfrm flipH="1">
            <a:off x="6300194" y="200711"/>
            <a:ext cx="1235103" cy="1258989"/>
            <a:chOff x="1856136" y="1549944"/>
            <a:chExt cx="306652" cy="312583"/>
          </a:xfrm>
        </p:grpSpPr>
        <p:sp>
          <p:nvSpPr>
            <p:cNvPr id="963" name="Google Shape;963;p43"/>
            <p:cNvSpPr/>
            <p:nvPr/>
          </p:nvSpPr>
          <p:spPr>
            <a:xfrm>
              <a:off x="1856136" y="1549944"/>
              <a:ext cx="306652" cy="312583"/>
            </a:xfrm>
            <a:custGeom>
              <a:avLst/>
              <a:gdLst/>
              <a:ahLst/>
              <a:cxnLst/>
              <a:rect l="l" t="t" r="r" b="b"/>
              <a:pathLst>
                <a:path w="9773" h="9962" extrusionOk="0">
                  <a:moveTo>
                    <a:pt x="7598" y="3649"/>
                  </a:moveTo>
                  <a:lnTo>
                    <a:pt x="6931" y="4206"/>
                  </a:lnTo>
                  <a:cubicBezTo>
                    <a:pt x="6951" y="4155"/>
                    <a:pt x="6971" y="4105"/>
                    <a:pt x="6981" y="4054"/>
                  </a:cubicBezTo>
                  <a:cubicBezTo>
                    <a:pt x="7062" y="3943"/>
                    <a:pt x="7143" y="3862"/>
                    <a:pt x="7244" y="3801"/>
                  </a:cubicBezTo>
                  <a:cubicBezTo>
                    <a:pt x="7355" y="3720"/>
                    <a:pt x="7477" y="3680"/>
                    <a:pt x="7598" y="3649"/>
                  </a:cubicBezTo>
                  <a:close/>
                  <a:moveTo>
                    <a:pt x="5039" y="4246"/>
                  </a:moveTo>
                  <a:lnTo>
                    <a:pt x="4827" y="4853"/>
                  </a:lnTo>
                  <a:lnTo>
                    <a:pt x="4614" y="4287"/>
                  </a:lnTo>
                  <a:cubicBezTo>
                    <a:pt x="4654" y="4276"/>
                    <a:pt x="4685" y="4267"/>
                    <a:pt x="4715" y="4267"/>
                  </a:cubicBezTo>
                  <a:cubicBezTo>
                    <a:pt x="4827" y="4256"/>
                    <a:pt x="4928" y="4246"/>
                    <a:pt x="5039" y="4246"/>
                  </a:cubicBezTo>
                  <a:close/>
                  <a:moveTo>
                    <a:pt x="5002" y="0"/>
                  </a:moveTo>
                  <a:cubicBezTo>
                    <a:pt x="4913" y="0"/>
                    <a:pt x="4824" y="3"/>
                    <a:pt x="4735" y="8"/>
                  </a:cubicBezTo>
                  <a:cubicBezTo>
                    <a:pt x="4179" y="38"/>
                    <a:pt x="3633" y="160"/>
                    <a:pt x="3117" y="382"/>
                  </a:cubicBezTo>
                  <a:cubicBezTo>
                    <a:pt x="2611" y="594"/>
                    <a:pt x="2145" y="878"/>
                    <a:pt x="1731" y="1242"/>
                  </a:cubicBezTo>
                  <a:cubicBezTo>
                    <a:pt x="1316" y="1616"/>
                    <a:pt x="962" y="2041"/>
                    <a:pt x="679" y="2516"/>
                  </a:cubicBezTo>
                  <a:cubicBezTo>
                    <a:pt x="426" y="2952"/>
                    <a:pt x="234" y="3427"/>
                    <a:pt x="122" y="3923"/>
                  </a:cubicBezTo>
                  <a:lnTo>
                    <a:pt x="113" y="3923"/>
                  </a:lnTo>
                  <a:cubicBezTo>
                    <a:pt x="21" y="4074"/>
                    <a:pt x="1" y="4246"/>
                    <a:pt x="41" y="4418"/>
                  </a:cubicBezTo>
                  <a:cubicBezTo>
                    <a:pt x="82" y="4590"/>
                    <a:pt x="183" y="4732"/>
                    <a:pt x="335" y="4823"/>
                  </a:cubicBezTo>
                  <a:lnTo>
                    <a:pt x="2631" y="6209"/>
                  </a:lnTo>
                  <a:lnTo>
                    <a:pt x="2257" y="6259"/>
                  </a:lnTo>
                  <a:cubicBezTo>
                    <a:pt x="1943" y="6300"/>
                    <a:pt x="1711" y="6563"/>
                    <a:pt x="1721" y="6877"/>
                  </a:cubicBezTo>
                  <a:lnTo>
                    <a:pt x="1781" y="9365"/>
                  </a:lnTo>
                  <a:cubicBezTo>
                    <a:pt x="1792" y="9537"/>
                    <a:pt x="1862" y="9698"/>
                    <a:pt x="1984" y="9810"/>
                  </a:cubicBezTo>
                  <a:cubicBezTo>
                    <a:pt x="2105" y="9911"/>
                    <a:pt x="2247" y="9961"/>
                    <a:pt x="2399" y="9961"/>
                  </a:cubicBezTo>
                  <a:lnTo>
                    <a:pt x="2449" y="9961"/>
                  </a:lnTo>
                  <a:lnTo>
                    <a:pt x="4411" y="9770"/>
                  </a:lnTo>
                  <a:cubicBezTo>
                    <a:pt x="4462" y="9790"/>
                    <a:pt x="4523" y="9790"/>
                    <a:pt x="4573" y="9790"/>
                  </a:cubicBezTo>
                  <a:lnTo>
                    <a:pt x="4624" y="9790"/>
                  </a:lnTo>
                  <a:cubicBezTo>
                    <a:pt x="4705" y="9790"/>
                    <a:pt x="4776" y="9770"/>
                    <a:pt x="4847" y="9729"/>
                  </a:cubicBezTo>
                  <a:lnTo>
                    <a:pt x="8347" y="9395"/>
                  </a:lnTo>
                  <a:cubicBezTo>
                    <a:pt x="8509" y="9385"/>
                    <a:pt x="8660" y="9304"/>
                    <a:pt x="8761" y="9172"/>
                  </a:cubicBezTo>
                  <a:cubicBezTo>
                    <a:pt x="8862" y="9041"/>
                    <a:pt x="8913" y="8879"/>
                    <a:pt x="8893" y="8718"/>
                  </a:cubicBezTo>
                  <a:lnTo>
                    <a:pt x="8559" y="6027"/>
                  </a:lnTo>
                  <a:cubicBezTo>
                    <a:pt x="8539" y="5865"/>
                    <a:pt x="8448" y="5713"/>
                    <a:pt x="8327" y="5622"/>
                  </a:cubicBezTo>
                  <a:cubicBezTo>
                    <a:pt x="8220" y="5541"/>
                    <a:pt x="8095" y="5492"/>
                    <a:pt x="7966" y="5492"/>
                  </a:cubicBezTo>
                  <a:cubicBezTo>
                    <a:pt x="7934" y="5492"/>
                    <a:pt x="7903" y="5495"/>
                    <a:pt x="7871" y="5501"/>
                  </a:cubicBezTo>
                  <a:lnTo>
                    <a:pt x="7315" y="5571"/>
                  </a:lnTo>
                  <a:lnTo>
                    <a:pt x="9460" y="3791"/>
                  </a:lnTo>
                  <a:cubicBezTo>
                    <a:pt x="9732" y="3568"/>
                    <a:pt x="9773" y="3154"/>
                    <a:pt x="9550" y="2880"/>
                  </a:cubicBezTo>
                  <a:cubicBezTo>
                    <a:pt x="9530" y="2860"/>
                    <a:pt x="9520" y="2850"/>
                    <a:pt x="9510" y="2830"/>
                  </a:cubicBezTo>
                  <a:cubicBezTo>
                    <a:pt x="9439" y="2689"/>
                    <a:pt x="9358" y="2547"/>
                    <a:pt x="9267" y="2405"/>
                  </a:cubicBezTo>
                  <a:lnTo>
                    <a:pt x="9267" y="2395"/>
                  </a:lnTo>
                  <a:cubicBezTo>
                    <a:pt x="8781" y="1637"/>
                    <a:pt x="8114" y="1009"/>
                    <a:pt x="7325" y="585"/>
                  </a:cubicBezTo>
                  <a:cubicBezTo>
                    <a:pt x="6606" y="202"/>
                    <a:pt x="5804" y="0"/>
                    <a:pt x="500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64" name="Google Shape;964;p43"/>
            <p:cNvSpPr/>
            <p:nvPr/>
          </p:nvSpPr>
          <p:spPr>
            <a:xfrm>
              <a:off x="1877096" y="1608557"/>
              <a:ext cx="262849" cy="78444"/>
            </a:xfrm>
            <a:custGeom>
              <a:avLst/>
              <a:gdLst/>
              <a:ahLst/>
              <a:cxnLst/>
              <a:rect l="l" t="t" r="r" b="b"/>
              <a:pathLst>
                <a:path w="8377" h="2500" extrusionOk="0">
                  <a:moveTo>
                    <a:pt x="6717" y="1"/>
                  </a:moveTo>
                  <a:lnTo>
                    <a:pt x="861" y="740"/>
                  </a:lnTo>
                  <a:cubicBezTo>
                    <a:pt x="578" y="1286"/>
                    <a:pt x="284" y="1842"/>
                    <a:pt x="1" y="2399"/>
                  </a:cubicBezTo>
                  <a:cubicBezTo>
                    <a:pt x="179" y="2309"/>
                    <a:pt x="586" y="2129"/>
                    <a:pt x="1111" y="2129"/>
                  </a:cubicBezTo>
                  <a:cubicBezTo>
                    <a:pt x="1240" y="2129"/>
                    <a:pt x="1376" y="2140"/>
                    <a:pt x="1518" y="2166"/>
                  </a:cubicBezTo>
                  <a:cubicBezTo>
                    <a:pt x="1902" y="2237"/>
                    <a:pt x="2196" y="2378"/>
                    <a:pt x="2378" y="2500"/>
                  </a:cubicBezTo>
                  <a:cubicBezTo>
                    <a:pt x="2590" y="2318"/>
                    <a:pt x="3136" y="1903"/>
                    <a:pt x="3966" y="1792"/>
                  </a:cubicBezTo>
                  <a:cubicBezTo>
                    <a:pt x="4110" y="1772"/>
                    <a:pt x="4249" y="1764"/>
                    <a:pt x="4380" y="1764"/>
                  </a:cubicBezTo>
                  <a:cubicBezTo>
                    <a:pt x="5002" y="1764"/>
                    <a:pt x="5467" y="1953"/>
                    <a:pt x="5676" y="2044"/>
                  </a:cubicBezTo>
                  <a:cubicBezTo>
                    <a:pt x="5787" y="1852"/>
                    <a:pt x="5959" y="1610"/>
                    <a:pt x="6242" y="1417"/>
                  </a:cubicBezTo>
                  <a:cubicBezTo>
                    <a:pt x="6552" y="1210"/>
                    <a:pt x="6891" y="1141"/>
                    <a:pt x="7205" y="1141"/>
                  </a:cubicBezTo>
                  <a:cubicBezTo>
                    <a:pt x="7813" y="1141"/>
                    <a:pt x="8330" y="1401"/>
                    <a:pt x="8376" y="1428"/>
                  </a:cubicBezTo>
                  <a:lnTo>
                    <a:pt x="8083" y="861"/>
                  </a:lnTo>
                  <a:lnTo>
                    <a:pt x="6717" y="1"/>
                  </a:lnTo>
                  <a:close/>
                </a:path>
              </a:pathLst>
            </a:custGeom>
            <a:solidFill>
              <a:srgbClr val="C64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65" name="Google Shape;965;p43"/>
            <p:cNvSpPr/>
            <p:nvPr/>
          </p:nvSpPr>
          <p:spPr>
            <a:xfrm>
              <a:off x="1877096" y="1569053"/>
              <a:ext cx="262849" cy="114779"/>
            </a:xfrm>
            <a:custGeom>
              <a:avLst/>
              <a:gdLst/>
              <a:ahLst/>
              <a:cxnLst/>
              <a:rect l="l" t="t" r="r" b="b"/>
              <a:pathLst>
                <a:path w="8377" h="3658" extrusionOk="0">
                  <a:moveTo>
                    <a:pt x="4313" y="0"/>
                  </a:moveTo>
                  <a:cubicBezTo>
                    <a:pt x="4241" y="0"/>
                    <a:pt x="4170" y="2"/>
                    <a:pt x="4098" y="6"/>
                  </a:cubicBezTo>
                  <a:cubicBezTo>
                    <a:pt x="2105" y="117"/>
                    <a:pt x="396" y="1614"/>
                    <a:pt x="1" y="3658"/>
                  </a:cubicBezTo>
                  <a:cubicBezTo>
                    <a:pt x="92" y="3465"/>
                    <a:pt x="476" y="2767"/>
                    <a:pt x="1326" y="2433"/>
                  </a:cubicBezTo>
                  <a:cubicBezTo>
                    <a:pt x="1667" y="2298"/>
                    <a:pt x="1987" y="2259"/>
                    <a:pt x="2247" y="2259"/>
                  </a:cubicBezTo>
                  <a:cubicBezTo>
                    <a:pt x="2474" y="2259"/>
                    <a:pt x="2654" y="2289"/>
                    <a:pt x="2763" y="2312"/>
                  </a:cubicBezTo>
                  <a:cubicBezTo>
                    <a:pt x="2853" y="2201"/>
                    <a:pt x="3339" y="1655"/>
                    <a:pt x="4168" y="1574"/>
                  </a:cubicBezTo>
                  <a:cubicBezTo>
                    <a:pt x="4233" y="1568"/>
                    <a:pt x="4296" y="1565"/>
                    <a:pt x="4357" y="1565"/>
                  </a:cubicBezTo>
                  <a:cubicBezTo>
                    <a:pt x="5044" y="1565"/>
                    <a:pt x="5514" y="1906"/>
                    <a:pt x="5635" y="1999"/>
                  </a:cubicBezTo>
                  <a:cubicBezTo>
                    <a:pt x="5805" y="1914"/>
                    <a:pt x="6144" y="1780"/>
                    <a:pt x="6588" y="1780"/>
                  </a:cubicBezTo>
                  <a:cubicBezTo>
                    <a:pt x="6674" y="1780"/>
                    <a:pt x="6765" y="1785"/>
                    <a:pt x="6859" y="1796"/>
                  </a:cubicBezTo>
                  <a:cubicBezTo>
                    <a:pt x="7760" y="1907"/>
                    <a:pt x="8275" y="2545"/>
                    <a:pt x="8376" y="2687"/>
                  </a:cubicBezTo>
                  <a:cubicBezTo>
                    <a:pt x="7648" y="1044"/>
                    <a:pt x="6042" y="0"/>
                    <a:pt x="4313" y="0"/>
                  </a:cubicBezTo>
                  <a:close/>
                </a:path>
              </a:pathLst>
            </a:custGeom>
            <a:solidFill>
              <a:srgbClr val="E65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66" name="Google Shape;966;p43"/>
            <p:cNvSpPr/>
            <p:nvPr/>
          </p:nvSpPr>
          <p:spPr>
            <a:xfrm>
              <a:off x="1875841" y="1652141"/>
              <a:ext cx="265705" cy="111673"/>
            </a:xfrm>
            <a:custGeom>
              <a:avLst/>
              <a:gdLst/>
              <a:ahLst/>
              <a:cxnLst/>
              <a:rect l="l" t="t" r="r" b="b"/>
              <a:pathLst>
                <a:path w="8468" h="3559" extrusionOk="0">
                  <a:moveTo>
                    <a:pt x="8422" y="1"/>
                  </a:moveTo>
                  <a:cubicBezTo>
                    <a:pt x="8412" y="1"/>
                    <a:pt x="8401" y="3"/>
                    <a:pt x="8396" y="8"/>
                  </a:cubicBezTo>
                  <a:lnTo>
                    <a:pt x="4199" y="3478"/>
                  </a:lnTo>
                  <a:lnTo>
                    <a:pt x="61" y="969"/>
                  </a:lnTo>
                  <a:cubicBezTo>
                    <a:pt x="55" y="966"/>
                    <a:pt x="50" y="965"/>
                    <a:pt x="45" y="965"/>
                  </a:cubicBezTo>
                  <a:cubicBezTo>
                    <a:pt x="30" y="965"/>
                    <a:pt x="18" y="975"/>
                    <a:pt x="11" y="989"/>
                  </a:cubicBezTo>
                  <a:cubicBezTo>
                    <a:pt x="0" y="999"/>
                    <a:pt x="0" y="1030"/>
                    <a:pt x="20" y="1040"/>
                  </a:cubicBezTo>
                  <a:lnTo>
                    <a:pt x="4188" y="3559"/>
                  </a:lnTo>
                  <a:lnTo>
                    <a:pt x="4208" y="3559"/>
                  </a:lnTo>
                  <a:cubicBezTo>
                    <a:pt x="4208" y="3559"/>
                    <a:pt x="4219" y="3559"/>
                    <a:pt x="4228" y="3548"/>
                  </a:cubicBezTo>
                  <a:lnTo>
                    <a:pt x="8447" y="69"/>
                  </a:lnTo>
                  <a:cubicBezTo>
                    <a:pt x="8457" y="48"/>
                    <a:pt x="8467" y="28"/>
                    <a:pt x="8447" y="8"/>
                  </a:cubicBezTo>
                  <a:cubicBezTo>
                    <a:pt x="8442" y="3"/>
                    <a:pt x="8432" y="1"/>
                    <a:pt x="8422" y="1"/>
                  </a:cubicBezTo>
                  <a:close/>
                </a:path>
              </a:pathLst>
            </a:custGeom>
            <a:solidFill>
              <a:srgbClr val="343B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67" name="Google Shape;967;p43"/>
            <p:cNvSpPr/>
            <p:nvPr/>
          </p:nvSpPr>
          <p:spPr>
            <a:xfrm>
              <a:off x="1962506" y="1630365"/>
              <a:ext cx="92689" cy="133449"/>
            </a:xfrm>
            <a:custGeom>
              <a:avLst/>
              <a:gdLst/>
              <a:ahLst/>
              <a:cxnLst/>
              <a:rect l="l" t="t" r="r" b="b"/>
              <a:pathLst>
                <a:path w="2954" h="4253" extrusionOk="0">
                  <a:moveTo>
                    <a:pt x="2907" y="0"/>
                  </a:moveTo>
                  <a:cubicBezTo>
                    <a:pt x="2893" y="0"/>
                    <a:pt x="2880" y="10"/>
                    <a:pt x="2873" y="24"/>
                  </a:cubicBezTo>
                  <a:lnTo>
                    <a:pt x="1446" y="4101"/>
                  </a:lnTo>
                  <a:lnTo>
                    <a:pt x="81" y="348"/>
                  </a:lnTo>
                  <a:cubicBezTo>
                    <a:pt x="71" y="328"/>
                    <a:pt x="50" y="317"/>
                    <a:pt x="30" y="317"/>
                  </a:cubicBezTo>
                  <a:cubicBezTo>
                    <a:pt x="10" y="328"/>
                    <a:pt x="0" y="348"/>
                    <a:pt x="10" y="368"/>
                  </a:cubicBezTo>
                  <a:lnTo>
                    <a:pt x="1406" y="4233"/>
                  </a:lnTo>
                  <a:cubicBezTo>
                    <a:pt x="1416" y="4242"/>
                    <a:pt x="1426" y="4253"/>
                    <a:pt x="1446" y="4253"/>
                  </a:cubicBezTo>
                  <a:cubicBezTo>
                    <a:pt x="1457" y="4253"/>
                    <a:pt x="1477" y="4242"/>
                    <a:pt x="1477" y="4233"/>
                  </a:cubicBezTo>
                  <a:lnTo>
                    <a:pt x="2943" y="54"/>
                  </a:lnTo>
                  <a:cubicBezTo>
                    <a:pt x="2954" y="34"/>
                    <a:pt x="2943" y="14"/>
                    <a:pt x="2923" y="4"/>
                  </a:cubicBezTo>
                  <a:cubicBezTo>
                    <a:pt x="2918" y="1"/>
                    <a:pt x="2912" y="0"/>
                    <a:pt x="2907" y="0"/>
                  </a:cubicBezTo>
                  <a:close/>
                </a:path>
              </a:pathLst>
            </a:custGeom>
            <a:solidFill>
              <a:srgbClr val="343B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68" name="Google Shape;968;p43"/>
            <p:cNvSpPr/>
            <p:nvPr/>
          </p:nvSpPr>
          <p:spPr>
            <a:xfrm>
              <a:off x="1950112" y="1671532"/>
              <a:ext cx="106683" cy="92281"/>
            </a:xfrm>
            <a:custGeom>
              <a:avLst/>
              <a:gdLst/>
              <a:ahLst/>
              <a:cxnLst/>
              <a:rect l="l" t="t" r="r" b="b"/>
              <a:pathLst>
                <a:path w="3400" h="2941" extrusionOk="0">
                  <a:moveTo>
                    <a:pt x="3344" y="0"/>
                  </a:moveTo>
                  <a:cubicBezTo>
                    <a:pt x="3334" y="0"/>
                    <a:pt x="3324" y="5"/>
                    <a:pt x="3318" y="17"/>
                  </a:cubicBezTo>
                  <a:lnTo>
                    <a:pt x="1832" y="2829"/>
                  </a:lnTo>
                  <a:lnTo>
                    <a:pt x="81" y="473"/>
                  </a:lnTo>
                  <a:cubicBezTo>
                    <a:pt x="69" y="461"/>
                    <a:pt x="57" y="456"/>
                    <a:pt x="45" y="456"/>
                  </a:cubicBezTo>
                  <a:cubicBezTo>
                    <a:pt x="37" y="456"/>
                    <a:pt x="29" y="458"/>
                    <a:pt x="20" y="462"/>
                  </a:cubicBezTo>
                  <a:cubicBezTo>
                    <a:pt x="11" y="473"/>
                    <a:pt x="0" y="503"/>
                    <a:pt x="20" y="513"/>
                  </a:cubicBezTo>
                  <a:lnTo>
                    <a:pt x="1811" y="2930"/>
                  </a:lnTo>
                  <a:cubicBezTo>
                    <a:pt x="1811" y="2941"/>
                    <a:pt x="1821" y="2941"/>
                    <a:pt x="1841" y="2941"/>
                  </a:cubicBezTo>
                  <a:cubicBezTo>
                    <a:pt x="1852" y="2941"/>
                    <a:pt x="1861" y="2930"/>
                    <a:pt x="1872" y="2921"/>
                  </a:cubicBezTo>
                  <a:lnTo>
                    <a:pt x="3389" y="57"/>
                  </a:lnTo>
                  <a:cubicBezTo>
                    <a:pt x="3399" y="37"/>
                    <a:pt x="3389" y="17"/>
                    <a:pt x="3369" y="7"/>
                  </a:cubicBezTo>
                  <a:cubicBezTo>
                    <a:pt x="3361" y="3"/>
                    <a:pt x="3352" y="0"/>
                    <a:pt x="3344" y="0"/>
                  </a:cubicBezTo>
                  <a:close/>
                </a:path>
              </a:pathLst>
            </a:custGeom>
            <a:solidFill>
              <a:srgbClr val="343B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69" name="Google Shape;969;p43"/>
            <p:cNvSpPr/>
            <p:nvPr/>
          </p:nvSpPr>
          <p:spPr>
            <a:xfrm>
              <a:off x="1929497" y="1741567"/>
              <a:ext cx="186665" cy="101914"/>
            </a:xfrm>
            <a:custGeom>
              <a:avLst/>
              <a:gdLst/>
              <a:ahLst/>
              <a:cxnLst/>
              <a:rect l="l" t="t" r="r" b="b"/>
              <a:pathLst>
                <a:path w="5949" h="3248" extrusionOk="0">
                  <a:moveTo>
                    <a:pt x="5614" y="1"/>
                  </a:moveTo>
                  <a:lnTo>
                    <a:pt x="0" y="759"/>
                  </a:lnTo>
                  <a:lnTo>
                    <a:pt x="61" y="3247"/>
                  </a:lnTo>
                  <a:lnTo>
                    <a:pt x="5948" y="2681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70" name="Google Shape;970;p43"/>
            <p:cNvSpPr/>
            <p:nvPr/>
          </p:nvSpPr>
          <p:spPr>
            <a:xfrm>
              <a:off x="1929497" y="1756189"/>
              <a:ext cx="70160" cy="87292"/>
            </a:xfrm>
            <a:custGeom>
              <a:avLst/>
              <a:gdLst/>
              <a:ahLst/>
              <a:cxnLst/>
              <a:rect l="l" t="t" r="r" b="b"/>
              <a:pathLst>
                <a:path w="2236" h="2782" extrusionOk="0">
                  <a:moveTo>
                    <a:pt x="2124" y="0"/>
                  </a:moveTo>
                  <a:lnTo>
                    <a:pt x="0" y="293"/>
                  </a:lnTo>
                  <a:lnTo>
                    <a:pt x="61" y="2781"/>
                  </a:lnTo>
                  <a:lnTo>
                    <a:pt x="2235" y="2569"/>
                  </a:lnTo>
                  <a:lnTo>
                    <a:pt x="212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71" name="Google Shape;971;p43"/>
            <p:cNvSpPr/>
            <p:nvPr/>
          </p:nvSpPr>
          <p:spPr>
            <a:xfrm>
              <a:off x="1994856" y="1754902"/>
              <a:ext cx="6056" cy="83182"/>
            </a:xfrm>
            <a:custGeom>
              <a:avLst/>
              <a:gdLst/>
              <a:ahLst/>
              <a:cxnLst/>
              <a:rect l="l" t="t" r="r" b="b"/>
              <a:pathLst>
                <a:path w="193" h="2651" extrusionOk="0">
                  <a:moveTo>
                    <a:pt x="31" y="1"/>
                  </a:moveTo>
                  <a:cubicBezTo>
                    <a:pt x="11" y="10"/>
                    <a:pt x="1" y="21"/>
                    <a:pt x="1" y="41"/>
                  </a:cubicBezTo>
                  <a:lnTo>
                    <a:pt x="112" y="2610"/>
                  </a:lnTo>
                  <a:cubicBezTo>
                    <a:pt x="112" y="2631"/>
                    <a:pt x="132" y="2651"/>
                    <a:pt x="152" y="2651"/>
                  </a:cubicBezTo>
                  <a:cubicBezTo>
                    <a:pt x="172" y="2651"/>
                    <a:pt x="193" y="2631"/>
                    <a:pt x="193" y="2610"/>
                  </a:cubicBezTo>
                  <a:lnTo>
                    <a:pt x="71" y="41"/>
                  </a:lnTo>
                  <a:cubicBezTo>
                    <a:pt x="71" y="21"/>
                    <a:pt x="62" y="1"/>
                    <a:pt x="3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72" name="Google Shape;972;p43"/>
            <p:cNvSpPr/>
            <p:nvPr/>
          </p:nvSpPr>
          <p:spPr>
            <a:xfrm>
              <a:off x="2024382" y="1755624"/>
              <a:ext cx="73361" cy="69062"/>
            </a:xfrm>
            <a:custGeom>
              <a:avLst/>
              <a:gdLst/>
              <a:ahLst/>
              <a:cxnLst/>
              <a:rect l="l" t="t" r="r" b="b"/>
              <a:pathLst>
                <a:path w="2338" h="2201" extrusionOk="0">
                  <a:moveTo>
                    <a:pt x="1172" y="0"/>
                  </a:moveTo>
                  <a:cubicBezTo>
                    <a:pt x="1129" y="0"/>
                    <a:pt x="1086" y="3"/>
                    <a:pt x="1043" y="8"/>
                  </a:cubicBezTo>
                  <a:cubicBezTo>
                    <a:pt x="436" y="79"/>
                    <a:pt x="0" y="625"/>
                    <a:pt x="71" y="1232"/>
                  </a:cubicBezTo>
                  <a:cubicBezTo>
                    <a:pt x="137" y="1794"/>
                    <a:pt x="610" y="2200"/>
                    <a:pt x="1162" y="2200"/>
                  </a:cubicBezTo>
                  <a:cubicBezTo>
                    <a:pt x="1206" y="2200"/>
                    <a:pt x="1250" y="2198"/>
                    <a:pt x="1295" y="2193"/>
                  </a:cubicBezTo>
                  <a:cubicBezTo>
                    <a:pt x="1902" y="2122"/>
                    <a:pt x="2337" y="1576"/>
                    <a:pt x="2266" y="979"/>
                  </a:cubicBezTo>
                  <a:cubicBezTo>
                    <a:pt x="2201" y="415"/>
                    <a:pt x="1725" y="0"/>
                    <a:pt x="1172" y="0"/>
                  </a:cubicBezTo>
                  <a:close/>
                </a:path>
              </a:pathLst>
            </a:custGeom>
            <a:solidFill>
              <a:srgbClr val="F9EA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73" name="Google Shape;973;p43"/>
            <p:cNvSpPr/>
            <p:nvPr/>
          </p:nvSpPr>
          <p:spPr>
            <a:xfrm>
              <a:off x="2039318" y="1767579"/>
              <a:ext cx="40006" cy="42265"/>
            </a:xfrm>
            <a:custGeom>
              <a:avLst/>
              <a:gdLst/>
              <a:ahLst/>
              <a:cxnLst/>
              <a:rect l="l" t="t" r="r" b="b"/>
              <a:pathLst>
                <a:path w="1275" h="1347" extrusionOk="0">
                  <a:moveTo>
                    <a:pt x="982" y="0"/>
                  </a:moveTo>
                  <a:cubicBezTo>
                    <a:pt x="936" y="0"/>
                    <a:pt x="891" y="11"/>
                    <a:pt x="850" y="31"/>
                  </a:cubicBezTo>
                  <a:cubicBezTo>
                    <a:pt x="728" y="72"/>
                    <a:pt x="688" y="183"/>
                    <a:pt x="607" y="264"/>
                  </a:cubicBezTo>
                  <a:cubicBezTo>
                    <a:pt x="544" y="156"/>
                    <a:pt x="553" y="24"/>
                    <a:pt x="414" y="24"/>
                  </a:cubicBezTo>
                  <a:cubicBezTo>
                    <a:pt x="396" y="24"/>
                    <a:pt x="376" y="27"/>
                    <a:pt x="354" y="31"/>
                  </a:cubicBezTo>
                  <a:cubicBezTo>
                    <a:pt x="263" y="42"/>
                    <a:pt x="182" y="112"/>
                    <a:pt x="131" y="193"/>
                  </a:cubicBezTo>
                  <a:cubicBezTo>
                    <a:pt x="0" y="395"/>
                    <a:pt x="50" y="669"/>
                    <a:pt x="172" y="871"/>
                  </a:cubicBezTo>
                  <a:cubicBezTo>
                    <a:pt x="304" y="1073"/>
                    <a:pt x="506" y="1215"/>
                    <a:pt x="698" y="1346"/>
                  </a:cubicBezTo>
                  <a:cubicBezTo>
                    <a:pt x="890" y="1144"/>
                    <a:pt x="1052" y="901"/>
                    <a:pt x="1174" y="649"/>
                  </a:cubicBezTo>
                  <a:cubicBezTo>
                    <a:pt x="1214" y="557"/>
                    <a:pt x="1254" y="456"/>
                    <a:pt x="1264" y="355"/>
                  </a:cubicBezTo>
                  <a:cubicBezTo>
                    <a:pt x="1275" y="254"/>
                    <a:pt x="1244" y="143"/>
                    <a:pt x="1163" y="72"/>
                  </a:cubicBezTo>
                  <a:cubicBezTo>
                    <a:pt x="1115" y="23"/>
                    <a:pt x="1049" y="0"/>
                    <a:pt x="98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974" name="Google Shape;974;p43"/>
          <p:cNvSpPr/>
          <p:nvPr/>
        </p:nvSpPr>
        <p:spPr>
          <a:xfrm>
            <a:off x="4950327" y="3386568"/>
            <a:ext cx="4376350" cy="1176400"/>
          </a:xfrm>
          <a:custGeom>
            <a:avLst/>
            <a:gdLst/>
            <a:ahLst/>
            <a:cxnLst/>
            <a:rect l="l" t="t" r="r" b="b"/>
            <a:pathLst>
              <a:path w="175054" h="47056" extrusionOk="0">
                <a:moveTo>
                  <a:pt x="175054" y="15483"/>
                </a:moveTo>
                <a:cubicBezTo>
                  <a:pt x="163769" y="-5214"/>
                  <a:pt x="127070" y="-1633"/>
                  <a:pt x="104916" y="6423"/>
                </a:cubicBezTo>
                <a:cubicBezTo>
                  <a:pt x="91837" y="11179"/>
                  <a:pt x="78211" y="16067"/>
                  <a:pt x="64294" y="16067"/>
                </a:cubicBezTo>
                <a:cubicBezTo>
                  <a:pt x="58433" y="16067"/>
                  <a:pt x="51006" y="15967"/>
                  <a:pt x="47344" y="11391"/>
                </a:cubicBezTo>
                <a:cubicBezTo>
                  <a:pt x="45332" y="8876"/>
                  <a:pt x="44482" y="4024"/>
                  <a:pt x="46759" y="1747"/>
                </a:cubicBezTo>
                <a:cubicBezTo>
                  <a:pt x="49940" y="-1434"/>
                  <a:pt x="56459" y="421"/>
                  <a:pt x="60202" y="2916"/>
                </a:cubicBezTo>
                <a:cubicBezTo>
                  <a:pt x="68984" y="8770"/>
                  <a:pt x="71305" y="25598"/>
                  <a:pt x="65170" y="34186"/>
                </a:cubicBezTo>
                <a:cubicBezTo>
                  <a:pt x="52469" y="51964"/>
                  <a:pt x="20723" y="48123"/>
                  <a:pt x="0" y="41200"/>
                </a:cubicBezTo>
              </a:path>
            </a:pathLst>
          </a:custGeom>
          <a:noFill/>
          <a:ln w="19050" cap="flat" cmpd="sng">
            <a:solidFill>
              <a:schemeClr val="accent5"/>
            </a:solidFill>
            <a:prstDash val="dot"/>
            <a:round/>
            <a:headEnd type="none" w="med" len="med"/>
            <a:tailEnd type="none" w="med" len="med"/>
          </a:ln>
        </p:spPr>
      </p:sp>
      <p:grpSp>
        <p:nvGrpSpPr>
          <p:cNvPr id="975" name="Google Shape;975;p43"/>
          <p:cNvGrpSpPr/>
          <p:nvPr/>
        </p:nvGrpSpPr>
        <p:grpSpPr>
          <a:xfrm>
            <a:off x="7955565" y="3533029"/>
            <a:ext cx="1008370" cy="1049504"/>
            <a:chOff x="8072874" y="1531725"/>
            <a:chExt cx="794994" cy="827423"/>
          </a:xfrm>
        </p:grpSpPr>
        <p:sp>
          <p:nvSpPr>
            <p:cNvPr id="976" name="Google Shape;976;p43"/>
            <p:cNvSpPr/>
            <p:nvPr/>
          </p:nvSpPr>
          <p:spPr>
            <a:xfrm>
              <a:off x="8072874" y="1531725"/>
              <a:ext cx="794994" cy="827423"/>
            </a:xfrm>
            <a:custGeom>
              <a:avLst/>
              <a:gdLst/>
              <a:ahLst/>
              <a:cxnLst/>
              <a:rect l="l" t="t" r="r" b="b"/>
              <a:pathLst>
                <a:path w="9904" h="10308" extrusionOk="0">
                  <a:moveTo>
                    <a:pt x="7678" y="4015"/>
                  </a:moveTo>
                  <a:lnTo>
                    <a:pt x="6939" y="4470"/>
                  </a:lnTo>
                  <a:cubicBezTo>
                    <a:pt x="6980" y="4429"/>
                    <a:pt x="7000" y="4379"/>
                    <a:pt x="7020" y="4328"/>
                  </a:cubicBezTo>
                  <a:cubicBezTo>
                    <a:pt x="7112" y="4238"/>
                    <a:pt x="7202" y="4166"/>
                    <a:pt x="7314" y="4116"/>
                  </a:cubicBezTo>
                  <a:cubicBezTo>
                    <a:pt x="7435" y="4056"/>
                    <a:pt x="7557" y="4025"/>
                    <a:pt x="7678" y="4015"/>
                  </a:cubicBezTo>
                  <a:close/>
                  <a:moveTo>
                    <a:pt x="4745" y="4238"/>
                  </a:moveTo>
                  <a:cubicBezTo>
                    <a:pt x="4856" y="4238"/>
                    <a:pt x="4957" y="4238"/>
                    <a:pt x="5058" y="4258"/>
                  </a:cubicBezTo>
                  <a:lnTo>
                    <a:pt x="4765" y="4824"/>
                  </a:lnTo>
                  <a:lnTo>
                    <a:pt x="4644" y="4238"/>
                  </a:lnTo>
                  <a:close/>
                  <a:moveTo>
                    <a:pt x="4919" y="0"/>
                  </a:moveTo>
                  <a:cubicBezTo>
                    <a:pt x="4504" y="0"/>
                    <a:pt x="4090" y="55"/>
                    <a:pt x="3682" y="161"/>
                  </a:cubicBezTo>
                  <a:cubicBezTo>
                    <a:pt x="3156" y="302"/>
                    <a:pt x="2650" y="535"/>
                    <a:pt x="2196" y="839"/>
                  </a:cubicBezTo>
                  <a:cubicBezTo>
                    <a:pt x="1730" y="1142"/>
                    <a:pt x="1326" y="1516"/>
                    <a:pt x="982" y="1951"/>
                  </a:cubicBezTo>
                  <a:cubicBezTo>
                    <a:pt x="668" y="2356"/>
                    <a:pt x="425" y="2791"/>
                    <a:pt x="233" y="3267"/>
                  </a:cubicBezTo>
                  <a:lnTo>
                    <a:pt x="233" y="3276"/>
                  </a:lnTo>
                  <a:cubicBezTo>
                    <a:pt x="0" y="3550"/>
                    <a:pt x="51" y="3964"/>
                    <a:pt x="324" y="4187"/>
                  </a:cubicBezTo>
                  <a:lnTo>
                    <a:pt x="1690" y="5290"/>
                  </a:lnTo>
                  <a:cubicBezTo>
                    <a:pt x="1649" y="5299"/>
                    <a:pt x="1619" y="5310"/>
                    <a:pt x="1589" y="5330"/>
                  </a:cubicBezTo>
                  <a:cubicBezTo>
                    <a:pt x="1447" y="5421"/>
                    <a:pt x="1346" y="5553"/>
                    <a:pt x="1315" y="5715"/>
                  </a:cubicBezTo>
                  <a:lnTo>
                    <a:pt x="678" y="8345"/>
                  </a:lnTo>
                  <a:cubicBezTo>
                    <a:pt x="647" y="8506"/>
                    <a:pt x="668" y="8678"/>
                    <a:pt x="759" y="8820"/>
                  </a:cubicBezTo>
                  <a:cubicBezTo>
                    <a:pt x="850" y="8961"/>
                    <a:pt x="991" y="9053"/>
                    <a:pt x="1153" y="9093"/>
                  </a:cubicBezTo>
                  <a:lnTo>
                    <a:pt x="4583" y="9801"/>
                  </a:lnTo>
                  <a:cubicBezTo>
                    <a:pt x="4653" y="9851"/>
                    <a:pt x="4734" y="9882"/>
                    <a:pt x="4826" y="9892"/>
                  </a:cubicBezTo>
                  <a:cubicBezTo>
                    <a:pt x="4856" y="9897"/>
                    <a:pt x="4889" y="9900"/>
                    <a:pt x="4922" y="9900"/>
                  </a:cubicBezTo>
                  <a:cubicBezTo>
                    <a:pt x="4954" y="9900"/>
                    <a:pt x="4987" y="9897"/>
                    <a:pt x="5017" y="9892"/>
                  </a:cubicBezTo>
                  <a:lnTo>
                    <a:pt x="6939" y="10297"/>
                  </a:lnTo>
                  <a:cubicBezTo>
                    <a:pt x="6990" y="10307"/>
                    <a:pt x="7031" y="10307"/>
                    <a:pt x="7071" y="10307"/>
                  </a:cubicBezTo>
                  <a:cubicBezTo>
                    <a:pt x="7193" y="10307"/>
                    <a:pt x="7314" y="10267"/>
                    <a:pt x="7425" y="10195"/>
                  </a:cubicBezTo>
                  <a:cubicBezTo>
                    <a:pt x="7557" y="10105"/>
                    <a:pt x="7647" y="9953"/>
                    <a:pt x="7678" y="9781"/>
                  </a:cubicBezTo>
                  <a:lnTo>
                    <a:pt x="8012" y="7313"/>
                  </a:lnTo>
                  <a:cubicBezTo>
                    <a:pt x="8052" y="6999"/>
                    <a:pt x="7850" y="6706"/>
                    <a:pt x="7546" y="6635"/>
                  </a:cubicBezTo>
                  <a:lnTo>
                    <a:pt x="6383" y="6342"/>
                  </a:lnTo>
                  <a:lnTo>
                    <a:pt x="9509" y="4409"/>
                  </a:lnTo>
                  <a:cubicBezTo>
                    <a:pt x="9812" y="4217"/>
                    <a:pt x="9904" y="3822"/>
                    <a:pt x="9722" y="3519"/>
                  </a:cubicBezTo>
                  <a:cubicBezTo>
                    <a:pt x="9711" y="3499"/>
                    <a:pt x="9701" y="3479"/>
                    <a:pt x="9681" y="3469"/>
                  </a:cubicBezTo>
                  <a:cubicBezTo>
                    <a:pt x="9630" y="3317"/>
                    <a:pt x="9569" y="3155"/>
                    <a:pt x="9509" y="3013"/>
                  </a:cubicBezTo>
                  <a:cubicBezTo>
                    <a:pt x="9509" y="3004"/>
                    <a:pt x="9499" y="3004"/>
                    <a:pt x="9499" y="3004"/>
                  </a:cubicBezTo>
                  <a:cubicBezTo>
                    <a:pt x="9135" y="2174"/>
                    <a:pt x="8548" y="1466"/>
                    <a:pt x="7830" y="940"/>
                  </a:cubicBezTo>
                  <a:cubicBezTo>
                    <a:pt x="7092" y="414"/>
                    <a:pt x="6231" y="90"/>
                    <a:pt x="5341" y="19"/>
                  </a:cubicBezTo>
                  <a:cubicBezTo>
                    <a:pt x="5201" y="6"/>
                    <a:pt x="5060" y="0"/>
                    <a:pt x="49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77" name="Google Shape;977;p43"/>
            <p:cNvSpPr/>
            <p:nvPr/>
          </p:nvSpPr>
          <p:spPr>
            <a:xfrm>
              <a:off x="8132114" y="1704548"/>
              <a:ext cx="676435" cy="156767"/>
            </a:xfrm>
            <a:custGeom>
              <a:avLst/>
              <a:gdLst/>
              <a:ahLst/>
              <a:cxnLst/>
              <a:rect l="l" t="t" r="r" b="b"/>
              <a:pathLst>
                <a:path w="8427" h="1953" extrusionOk="0">
                  <a:moveTo>
                    <a:pt x="1073" y="1"/>
                  </a:moveTo>
                  <a:cubicBezTo>
                    <a:pt x="709" y="507"/>
                    <a:pt x="355" y="1022"/>
                    <a:pt x="1" y="1528"/>
                  </a:cubicBezTo>
                  <a:cubicBezTo>
                    <a:pt x="141" y="1477"/>
                    <a:pt x="431" y="1391"/>
                    <a:pt x="804" y="1391"/>
                  </a:cubicBezTo>
                  <a:cubicBezTo>
                    <a:pt x="1025" y="1391"/>
                    <a:pt x="1275" y="1421"/>
                    <a:pt x="1538" y="1508"/>
                  </a:cubicBezTo>
                  <a:cubicBezTo>
                    <a:pt x="1903" y="1629"/>
                    <a:pt x="2166" y="1811"/>
                    <a:pt x="2337" y="1953"/>
                  </a:cubicBezTo>
                  <a:cubicBezTo>
                    <a:pt x="2570" y="1801"/>
                    <a:pt x="3167" y="1467"/>
                    <a:pt x="4007" y="1467"/>
                  </a:cubicBezTo>
                  <a:cubicBezTo>
                    <a:pt x="4836" y="1467"/>
                    <a:pt x="5433" y="1801"/>
                    <a:pt x="5675" y="1953"/>
                  </a:cubicBezTo>
                  <a:cubicBezTo>
                    <a:pt x="5797" y="1771"/>
                    <a:pt x="6010" y="1559"/>
                    <a:pt x="6313" y="1406"/>
                  </a:cubicBezTo>
                  <a:cubicBezTo>
                    <a:pt x="6552" y="1291"/>
                    <a:pt x="6797" y="1246"/>
                    <a:pt x="7031" y="1246"/>
                  </a:cubicBezTo>
                  <a:cubicBezTo>
                    <a:pt x="7757" y="1246"/>
                    <a:pt x="8381" y="1672"/>
                    <a:pt x="8427" y="1710"/>
                  </a:cubicBezTo>
                  <a:lnTo>
                    <a:pt x="8204" y="1103"/>
                  </a:lnTo>
                  <a:lnTo>
                    <a:pt x="6970" y="61"/>
                  </a:lnTo>
                  <a:lnTo>
                    <a:pt x="1073" y="1"/>
                  </a:lnTo>
                  <a:close/>
                </a:path>
              </a:pathLst>
            </a:custGeom>
            <a:solidFill>
              <a:srgbClr val="C64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78" name="Google Shape;978;p43"/>
            <p:cNvSpPr/>
            <p:nvPr/>
          </p:nvSpPr>
          <p:spPr>
            <a:xfrm>
              <a:off x="8132114" y="1580770"/>
              <a:ext cx="676435" cy="261038"/>
            </a:xfrm>
            <a:custGeom>
              <a:avLst/>
              <a:gdLst/>
              <a:ahLst/>
              <a:cxnLst/>
              <a:rect l="l" t="t" r="r" b="b"/>
              <a:pathLst>
                <a:path w="8427" h="3252" extrusionOk="0">
                  <a:moveTo>
                    <a:pt x="4207" y="1"/>
                  </a:moveTo>
                  <a:cubicBezTo>
                    <a:pt x="2345" y="1"/>
                    <a:pt x="630" y="1221"/>
                    <a:pt x="1" y="3070"/>
                  </a:cubicBezTo>
                  <a:cubicBezTo>
                    <a:pt x="112" y="2898"/>
                    <a:pt x="588" y="2251"/>
                    <a:pt x="1478" y="2038"/>
                  </a:cubicBezTo>
                  <a:cubicBezTo>
                    <a:pt x="1686" y="1987"/>
                    <a:pt x="1883" y="1969"/>
                    <a:pt x="2062" y="1969"/>
                  </a:cubicBezTo>
                  <a:cubicBezTo>
                    <a:pt x="2455" y="1969"/>
                    <a:pt x="2761" y="2060"/>
                    <a:pt x="2914" y="2109"/>
                  </a:cubicBezTo>
                  <a:cubicBezTo>
                    <a:pt x="3022" y="2021"/>
                    <a:pt x="3548" y="1571"/>
                    <a:pt x="4336" y="1571"/>
                  </a:cubicBezTo>
                  <a:cubicBezTo>
                    <a:pt x="4361" y="1571"/>
                    <a:pt x="4386" y="1572"/>
                    <a:pt x="4411" y="1573"/>
                  </a:cubicBezTo>
                  <a:cubicBezTo>
                    <a:pt x="5200" y="1613"/>
                    <a:pt x="5686" y="2079"/>
                    <a:pt x="5797" y="2190"/>
                  </a:cubicBezTo>
                  <a:cubicBezTo>
                    <a:pt x="5932" y="2145"/>
                    <a:pt x="6172" y="2084"/>
                    <a:pt x="6473" y="2084"/>
                  </a:cubicBezTo>
                  <a:cubicBezTo>
                    <a:pt x="6645" y="2084"/>
                    <a:pt x="6838" y="2104"/>
                    <a:pt x="7041" y="2159"/>
                  </a:cubicBezTo>
                  <a:cubicBezTo>
                    <a:pt x="7921" y="2393"/>
                    <a:pt x="8346" y="3101"/>
                    <a:pt x="8427" y="3252"/>
                  </a:cubicBezTo>
                  <a:cubicBezTo>
                    <a:pt x="7911" y="1451"/>
                    <a:pt x="6354" y="167"/>
                    <a:pt x="4553" y="15"/>
                  </a:cubicBezTo>
                  <a:cubicBezTo>
                    <a:pt x="4437" y="6"/>
                    <a:pt x="4322" y="1"/>
                    <a:pt x="4207" y="1"/>
                  </a:cubicBezTo>
                  <a:close/>
                </a:path>
              </a:pathLst>
            </a:custGeom>
            <a:solidFill>
              <a:srgbClr val="E65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79" name="Google Shape;979;p43"/>
            <p:cNvSpPr/>
            <p:nvPr/>
          </p:nvSpPr>
          <p:spPr>
            <a:xfrm>
              <a:off x="8128020" y="1824151"/>
              <a:ext cx="683820" cy="251566"/>
            </a:xfrm>
            <a:custGeom>
              <a:avLst/>
              <a:gdLst/>
              <a:ahLst/>
              <a:cxnLst/>
              <a:rect l="l" t="t" r="r" b="b"/>
              <a:pathLst>
                <a:path w="8519" h="3134" extrusionOk="0">
                  <a:moveTo>
                    <a:pt x="47" y="1"/>
                  </a:moveTo>
                  <a:cubicBezTo>
                    <a:pt x="37" y="1"/>
                    <a:pt x="27" y="6"/>
                    <a:pt x="21" y="18"/>
                  </a:cubicBezTo>
                  <a:cubicBezTo>
                    <a:pt x="1" y="28"/>
                    <a:pt x="11" y="58"/>
                    <a:pt x="21" y="69"/>
                  </a:cubicBezTo>
                  <a:lnTo>
                    <a:pt x="3804" y="3124"/>
                  </a:lnTo>
                  <a:cubicBezTo>
                    <a:pt x="3815" y="3133"/>
                    <a:pt x="3825" y="3133"/>
                    <a:pt x="3825" y="3133"/>
                  </a:cubicBezTo>
                  <a:lnTo>
                    <a:pt x="3845" y="3133"/>
                  </a:lnTo>
                  <a:lnTo>
                    <a:pt x="8498" y="251"/>
                  </a:lnTo>
                  <a:cubicBezTo>
                    <a:pt x="8518" y="240"/>
                    <a:pt x="8518" y="210"/>
                    <a:pt x="8509" y="200"/>
                  </a:cubicBezTo>
                  <a:cubicBezTo>
                    <a:pt x="8501" y="185"/>
                    <a:pt x="8488" y="176"/>
                    <a:pt x="8474" y="176"/>
                  </a:cubicBezTo>
                  <a:cubicBezTo>
                    <a:pt x="8468" y="176"/>
                    <a:pt x="8463" y="177"/>
                    <a:pt x="8458" y="179"/>
                  </a:cubicBezTo>
                  <a:lnTo>
                    <a:pt x="3835" y="3052"/>
                  </a:lnTo>
                  <a:lnTo>
                    <a:pt x="72" y="8"/>
                  </a:lnTo>
                  <a:cubicBezTo>
                    <a:pt x="64" y="4"/>
                    <a:pt x="55" y="1"/>
                    <a:pt x="47" y="1"/>
                  </a:cubicBezTo>
                  <a:close/>
                </a:path>
              </a:pathLst>
            </a:custGeom>
            <a:solidFill>
              <a:srgbClr val="343B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80" name="Google Shape;980;p43"/>
            <p:cNvSpPr/>
            <p:nvPr/>
          </p:nvSpPr>
          <p:spPr>
            <a:xfrm>
              <a:off x="8362733" y="1747412"/>
              <a:ext cx="238803" cy="328304"/>
            </a:xfrm>
            <a:custGeom>
              <a:avLst/>
              <a:gdLst/>
              <a:ahLst/>
              <a:cxnLst/>
              <a:rect l="l" t="t" r="r" b="b"/>
              <a:pathLst>
                <a:path w="2975" h="4090" extrusionOk="0">
                  <a:moveTo>
                    <a:pt x="41" y="0"/>
                  </a:moveTo>
                  <a:cubicBezTo>
                    <a:pt x="38" y="0"/>
                    <a:pt x="34" y="1"/>
                    <a:pt x="31" y="3"/>
                  </a:cubicBezTo>
                  <a:cubicBezTo>
                    <a:pt x="10" y="3"/>
                    <a:pt x="1" y="23"/>
                    <a:pt x="1" y="43"/>
                  </a:cubicBezTo>
                  <a:lnTo>
                    <a:pt x="871" y="4059"/>
                  </a:lnTo>
                  <a:cubicBezTo>
                    <a:pt x="871" y="4080"/>
                    <a:pt x="880" y="4089"/>
                    <a:pt x="901" y="4089"/>
                  </a:cubicBezTo>
                  <a:cubicBezTo>
                    <a:pt x="921" y="4089"/>
                    <a:pt x="931" y="4080"/>
                    <a:pt x="941" y="4069"/>
                  </a:cubicBezTo>
                  <a:lnTo>
                    <a:pt x="2964" y="134"/>
                  </a:lnTo>
                  <a:cubicBezTo>
                    <a:pt x="2975" y="114"/>
                    <a:pt x="2964" y="94"/>
                    <a:pt x="2944" y="83"/>
                  </a:cubicBezTo>
                  <a:cubicBezTo>
                    <a:pt x="2936" y="79"/>
                    <a:pt x="2927" y="77"/>
                    <a:pt x="2920" y="77"/>
                  </a:cubicBezTo>
                  <a:cubicBezTo>
                    <a:pt x="2909" y="77"/>
                    <a:pt x="2900" y="82"/>
                    <a:pt x="2894" y="94"/>
                  </a:cubicBezTo>
                  <a:lnTo>
                    <a:pt x="921" y="3938"/>
                  </a:lnTo>
                  <a:lnTo>
                    <a:pt x="82" y="33"/>
                  </a:lnTo>
                  <a:cubicBezTo>
                    <a:pt x="73" y="17"/>
                    <a:pt x="58" y="0"/>
                    <a:pt x="41" y="0"/>
                  </a:cubicBezTo>
                  <a:close/>
                </a:path>
              </a:pathLst>
            </a:custGeom>
            <a:solidFill>
              <a:srgbClr val="343B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81" name="Google Shape;981;p43"/>
            <p:cNvSpPr/>
            <p:nvPr/>
          </p:nvSpPr>
          <p:spPr>
            <a:xfrm>
              <a:off x="8315694" y="1857945"/>
              <a:ext cx="275246" cy="217773"/>
            </a:xfrm>
            <a:custGeom>
              <a:avLst/>
              <a:gdLst/>
              <a:ahLst/>
              <a:cxnLst/>
              <a:rect l="l" t="t" r="r" b="b"/>
              <a:pathLst>
                <a:path w="3429" h="2713" extrusionOk="0">
                  <a:moveTo>
                    <a:pt x="3385" y="1"/>
                  </a:moveTo>
                  <a:cubicBezTo>
                    <a:pt x="3373" y="1"/>
                    <a:pt x="3360" y="9"/>
                    <a:pt x="3348" y="21"/>
                  </a:cubicBezTo>
                  <a:lnTo>
                    <a:pt x="1497" y="2601"/>
                  </a:lnTo>
                  <a:lnTo>
                    <a:pt x="81" y="21"/>
                  </a:lnTo>
                  <a:cubicBezTo>
                    <a:pt x="75" y="10"/>
                    <a:pt x="65" y="5"/>
                    <a:pt x="55" y="5"/>
                  </a:cubicBezTo>
                  <a:cubicBezTo>
                    <a:pt x="47" y="5"/>
                    <a:pt x="38" y="7"/>
                    <a:pt x="30" y="12"/>
                  </a:cubicBezTo>
                  <a:cubicBezTo>
                    <a:pt x="10" y="21"/>
                    <a:pt x="0" y="42"/>
                    <a:pt x="10" y="62"/>
                  </a:cubicBezTo>
                  <a:lnTo>
                    <a:pt x="1457" y="2692"/>
                  </a:lnTo>
                  <a:cubicBezTo>
                    <a:pt x="1466" y="2703"/>
                    <a:pt x="1477" y="2712"/>
                    <a:pt x="1487" y="2712"/>
                  </a:cubicBezTo>
                  <a:cubicBezTo>
                    <a:pt x="1507" y="2712"/>
                    <a:pt x="1517" y="2712"/>
                    <a:pt x="1527" y="2703"/>
                  </a:cubicBezTo>
                  <a:lnTo>
                    <a:pt x="3419" y="62"/>
                  </a:lnTo>
                  <a:cubicBezTo>
                    <a:pt x="3429" y="42"/>
                    <a:pt x="3419" y="21"/>
                    <a:pt x="3409" y="12"/>
                  </a:cubicBezTo>
                  <a:cubicBezTo>
                    <a:pt x="3401" y="4"/>
                    <a:pt x="3393" y="1"/>
                    <a:pt x="3385" y="1"/>
                  </a:cubicBezTo>
                  <a:close/>
                </a:path>
              </a:pathLst>
            </a:custGeom>
            <a:solidFill>
              <a:srgbClr val="343B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82" name="Google Shape;982;p43"/>
            <p:cNvSpPr/>
            <p:nvPr/>
          </p:nvSpPr>
          <p:spPr>
            <a:xfrm>
              <a:off x="8175139" y="2001790"/>
              <a:ext cx="492135" cy="308638"/>
            </a:xfrm>
            <a:custGeom>
              <a:avLst/>
              <a:gdLst/>
              <a:ahLst/>
              <a:cxnLst/>
              <a:rect l="l" t="t" r="r" b="b"/>
              <a:pathLst>
                <a:path w="6131" h="3845" extrusionOk="0">
                  <a:moveTo>
                    <a:pt x="628" y="0"/>
                  </a:moveTo>
                  <a:lnTo>
                    <a:pt x="1" y="2630"/>
                  </a:lnTo>
                  <a:lnTo>
                    <a:pt x="5797" y="3844"/>
                  </a:lnTo>
                  <a:lnTo>
                    <a:pt x="6131" y="1376"/>
                  </a:lnTo>
                  <a:lnTo>
                    <a:pt x="62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83" name="Google Shape;983;p43"/>
            <p:cNvSpPr/>
            <p:nvPr/>
          </p:nvSpPr>
          <p:spPr>
            <a:xfrm>
              <a:off x="8468289" y="2069940"/>
              <a:ext cx="198989" cy="240489"/>
            </a:xfrm>
            <a:custGeom>
              <a:avLst/>
              <a:gdLst/>
              <a:ahLst/>
              <a:cxnLst/>
              <a:rect l="l" t="t" r="r" b="b"/>
              <a:pathLst>
                <a:path w="2479" h="2996" extrusionOk="0">
                  <a:moveTo>
                    <a:pt x="395" y="1"/>
                  </a:moveTo>
                  <a:lnTo>
                    <a:pt x="1" y="2550"/>
                  </a:lnTo>
                  <a:lnTo>
                    <a:pt x="2145" y="2995"/>
                  </a:lnTo>
                  <a:lnTo>
                    <a:pt x="2479" y="527"/>
                  </a:lnTo>
                  <a:lnTo>
                    <a:pt x="39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84" name="Google Shape;984;p43"/>
            <p:cNvSpPr/>
            <p:nvPr/>
          </p:nvSpPr>
          <p:spPr>
            <a:xfrm>
              <a:off x="8465078" y="2067291"/>
              <a:ext cx="38209" cy="209746"/>
            </a:xfrm>
            <a:custGeom>
              <a:avLst/>
              <a:gdLst/>
              <a:ahLst/>
              <a:cxnLst/>
              <a:rect l="l" t="t" r="r" b="b"/>
              <a:pathLst>
                <a:path w="476" h="2613" extrusionOk="0">
                  <a:moveTo>
                    <a:pt x="435" y="1"/>
                  </a:moveTo>
                  <a:cubicBezTo>
                    <a:pt x="419" y="1"/>
                    <a:pt x="405" y="17"/>
                    <a:pt x="405" y="34"/>
                  </a:cubicBezTo>
                  <a:lnTo>
                    <a:pt x="0" y="2572"/>
                  </a:lnTo>
                  <a:cubicBezTo>
                    <a:pt x="0" y="2593"/>
                    <a:pt x="10" y="2613"/>
                    <a:pt x="30" y="2613"/>
                  </a:cubicBezTo>
                  <a:lnTo>
                    <a:pt x="41" y="2613"/>
                  </a:lnTo>
                  <a:cubicBezTo>
                    <a:pt x="61" y="2613"/>
                    <a:pt x="71" y="2603"/>
                    <a:pt x="81" y="2583"/>
                  </a:cubicBezTo>
                  <a:lnTo>
                    <a:pt x="475" y="44"/>
                  </a:lnTo>
                  <a:cubicBezTo>
                    <a:pt x="475" y="23"/>
                    <a:pt x="466" y="3"/>
                    <a:pt x="445" y="3"/>
                  </a:cubicBezTo>
                  <a:cubicBezTo>
                    <a:pt x="442" y="1"/>
                    <a:pt x="438" y="1"/>
                    <a:pt x="43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85" name="Google Shape;985;p43"/>
            <p:cNvSpPr/>
            <p:nvPr/>
          </p:nvSpPr>
          <p:spPr>
            <a:xfrm>
              <a:off x="8244172" y="2052923"/>
              <a:ext cx="194976" cy="177076"/>
            </a:xfrm>
            <a:custGeom>
              <a:avLst/>
              <a:gdLst/>
              <a:ahLst/>
              <a:cxnLst/>
              <a:rect l="l" t="t" r="r" b="b"/>
              <a:pathLst>
                <a:path w="2429" h="2206" extrusionOk="0">
                  <a:moveTo>
                    <a:pt x="1212" y="0"/>
                  </a:moveTo>
                  <a:cubicBezTo>
                    <a:pt x="716" y="0"/>
                    <a:pt x="263" y="340"/>
                    <a:pt x="142" y="850"/>
                  </a:cubicBezTo>
                  <a:cubicBezTo>
                    <a:pt x="1" y="1436"/>
                    <a:pt x="365" y="2034"/>
                    <a:pt x="952" y="2175"/>
                  </a:cubicBezTo>
                  <a:cubicBezTo>
                    <a:pt x="1039" y="2196"/>
                    <a:pt x="1126" y="2206"/>
                    <a:pt x="1212" y="2206"/>
                  </a:cubicBezTo>
                  <a:cubicBezTo>
                    <a:pt x="1713" y="2206"/>
                    <a:pt x="2166" y="1867"/>
                    <a:pt x="2287" y="1366"/>
                  </a:cubicBezTo>
                  <a:cubicBezTo>
                    <a:pt x="2429" y="769"/>
                    <a:pt x="2064" y="172"/>
                    <a:pt x="1467" y="31"/>
                  </a:cubicBezTo>
                  <a:cubicBezTo>
                    <a:pt x="1382" y="10"/>
                    <a:pt x="1296" y="0"/>
                    <a:pt x="1212" y="0"/>
                  </a:cubicBezTo>
                  <a:close/>
                </a:path>
              </a:pathLst>
            </a:custGeom>
            <a:solidFill>
              <a:srgbClr val="F9EA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86" name="Google Shape;986;p43"/>
            <p:cNvSpPr/>
            <p:nvPr/>
          </p:nvSpPr>
          <p:spPr>
            <a:xfrm>
              <a:off x="8294583" y="2087038"/>
              <a:ext cx="108846" cy="102344"/>
            </a:xfrm>
            <a:custGeom>
              <a:avLst/>
              <a:gdLst/>
              <a:ahLst/>
              <a:cxnLst/>
              <a:rect l="l" t="t" r="r" b="b"/>
              <a:pathLst>
                <a:path w="1356" h="1275" extrusionOk="0">
                  <a:moveTo>
                    <a:pt x="324" y="0"/>
                  </a:moveTo>
                  <a:cubicBezTo>
                    <a:pt x="244" y="0"/>
                    <a:pt x="164" y="38"/>
                    <a:pt x="101" y="101"/>
                  </a:cubicBezTo>
                  <a:cubicBezTo>
                    <a:pt x="20" y="182"/>
                    <a:pt x="0" y="324"/>
                    <a:pt x="10" y="445"/>
                  </a:cubicBezTo>
                  <a:cubicBezTo>
                    <a:pt x="30" y="748"/>
                    <a:pt x="202" y="1022"/>
                    <a:pt x="374" y="1274"/>
                  </a:cubicBezTo>
                  <a:cubicBezTo>
                    <a:pt x="627" y="1092"/>
                    <a:pt x="870" y="910"/>
                    <a:pt x="1122" y="718"/>
                  </a:cubicBezTo>
                  <a:cubicBezTo>
                    <a:pt x="1214" y="658"/>
                    <a:pt x="1305" y="577"/>
                    <a:pt x="1335" y="476"/>
                  </a:cubicBezTo>
                  <a:cubicBezTo>
                    <a:pt x="1356" y="364"/>
                    <a:pt x="1295" y="253"/>
                    <a:pt x="1203" y="192"/>
                  </a:cubicBezTo>
                  <a:cubicBezTo>
                    <a:pt x="1153" y="161"/>
                    <a:pt x="1086" y="145"/>
                    <a:pt x="1019" y="145"/>
                  </a:cubicBezTo>
                  <a:cubicBezTo>
                    <a:pt x="979" y="145"/>
                    <a:pt x="938" y="151"/>
                    <a:pt x="900" y="162"/>
                  </a:cubicBezTo>
                  <a:cubicBezTo>
                    <a:pt x="819" y="182"/>
                    <a:pt x="738" y="233"/>
                    <a:pt x="677" y="283"/>
                  </a:cubicBezTo>
                  <a:cubicBezTo>
                    <a:pt x="646" y="309"/>
                    <a:pt x="630" y="334"/>
                    <a:pt x="620" y="334"/>
                  </a:cubicBezTo>
                  <a:cubicBezTo>
                    <a:pt x="614" y="334"/>
                    <a:pt x="611" y="326"/>
                    <a:pt x="607" y="303"/>
                  </a:cubicBezTo>
                  <a:cubicBezTo>
                    <a:pt x="587" y="243"/>
                    <a:pt x="607" y="192"/>
                    <a:pt x="576" y="141"/>
                  </a:cubicBezTo>
                  <a:cubicBezTo>
                    <a:pt x="536" y="81"/>
                    <a:pt x="465" y="31"/>
                    <a:pt x="394" y="10"/>
                  </a:cubicBezTo>
                  <a:cubicBezTo>
                    <a:pt x="371" y="3"/>
                    <a:pt x="348" y="0"/>
                    <a:pt x="324" y="0"/>
                  </a:cubicBezTo>
                  <a:close/>
                </a:path>
              </a:pathLst>
            </a:custGeom>
            <a:solidFill>
              <a:srgbClr val="839D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987" name="Google Shape;987;p43"/>
          <p:cNvGrpSpPr/>
          <p:nvPr/>
        </p:nvGrpSpPr>
        <p:grpSpPr>
          <a:xfrm>
            <a:off x="3990200" y="3602474"/>
            <a:ext cx="1235103" cy="1258989"/>
            <a:chOff x="1856136" y="1549944"/>
            <a:chExt cx="306652" cy="312583"/>
          </a:xfrm>
        </p:grpSpPr>
        <p:sp>
          <p:nvSpPr>
            <p:cNvPr id="988" name="Google Shape;988;p43"/>
            <p:cNvSpPr/>
            <p:nvPr/>
          </p:nvSpPr>
          <p:spPr>
            <a:xfrm>
              <a:off x="1856136" y="1549944"/>
              <a:ext cx="306652" cy="312583"/>
            </a:xfrm>
            <a:custGeom>
              <a:avLst/>
              <a:gdLst/>
              <a:ahLst/>
              <a:cxnLst/>
              <a:rect l="l" t="t" r="r" b="b"/>
              <a:pathLst>
                <a:path w="9773" h="9962" extrusionOk="0">
                  <a:moveTo>
                    <a:pt x="7598" y="3649"/>
                  </a:moveTo>
                  <a:lnTo>
                    <a:pt x="6931" y="4206"/>
                  </a:lnTo>
                  <a:cubicBezTo>
                    <a:pt x="6951" y="4155"/>
                    <a:pt x="6971" y="4105"/>
                    <a:pt x="6981" y="4054"/>
                  </a:cubicBezTo>
                  <a:cubicBezTo>
                    <a:pt x="7062" y="3943"/>
                    <a:pt x="7143" y="3862"/>
                    <a:pt x="7244" y="3801"/>
                  </a:cubicBezTo>
                  <a:cubicBezTo>
                    <a:pt x="7355" y="3720"/>
                    <a:pt x="7477" y="3680"/>
                    <a:pt x="7598" y="3649"/>
                  </a:cubicBezTo>
                  <a:close/>
                  <a:moveTo>
                    <a:pt x="5039" y="4246"/>
                  </a:moveTo>
                  <a:lnTo>
                    <a:pt x="4827" y="4853"/>
                  </a:lnTo>
                  <a:lnTo>
                    <a:pt x="4614" y="4287"/>
                  </a:lnTo>
                  <a:cubicBezTo>
                    <a:pt x="4654" y="4276"/>
                    <a:pt x="4685" y="4267"/>
                    <a:pt x="4715" y="4267"/>
                  </a:cubicBezTo>
                  <a:cubicBezTo>
                    <a:pt x="4827" y="4256"/>
                    <a:pt x="4928" y="4246"/>
                    <a:pt x="5039" y="4246"/>
                  </a:cubicBezTo>
                  <a:close/>
                  <a:moveTo>
                    <a:pt x="5002" y="0"/>
                  </a:moveTo>
                  <a:cubicBezTo>
                    <a:pt x="4913" y="0"/>
                    <a:pt x="4824" y="3"/>
                    <a:pt x="4735" y="8"/>
                  </a:cubicBezTo>
                  <a:cubicBezTo>
                    <a:pt x="4179" y="38"/>
                    <a:pt x="3633" y="160"/>
                    <a:pt x="3117" y="382"/>
                  </a:cubicBezTo>
                  <a:cubicBezTo>
                    <a:pt x="2611" y="594"/>
                    <a:pt x="2145" y="878"/>
                    <a:pt x="1731" y="1242"/>
                  </a:cubicBezTo>
                  <a:cubicBezTo>
                    <a:pt x="1316" y="1616"/>
                    <a:pt x="962" y="2041"/>
                    <a:pt x="679" y="2516"/>
                  </a:cubicBezTo>
                  <a:cubicBezTo>
                    <a:pt x="426" y="2952"/>
                    <a:pt x="234" y="3427"/>
                    <a:pt x="122" y="3923"/>
                  </a:cubicBezTo>
                  <a:lnTo>
                    <a:pt x="113" y="3923"/>
                  </a:lnTo>
                  <a:cubicBezTo>
                    <a:pt x="21" y="4074"/>
                    <a:pt x="1" y="4246"/>
                    <a:pt x="41" y="4418"/>
                  </a:cubicBezTo>
                  <a:cubicBezTo>
                    <a:pt x="82" y="4590"/>
                    <a:pt x="183" y="4732"/>
                    <a:pt x="335" y="4823"/>
                  </a:cubicBezTo>
                  <a:lnTo>
                    <a:pt x="2631" y="6209"/>
                  </a:lnTo>
                  <a:lnTo>
                    <a:pt x="2257" y="6259"/>
                  </a:lnTo>
                  <a:cubicBezTo>
                    <a:pt x="1943" y="6300"/>
                    <a:pt x="1711" y="6563"/>
                    <a:pt x="1721" y="6877"/>
                  </a:cubicBezTo>
                  <a:lnTo>
                    <a:pt x="1781" y="9365"/>
                  </a:lnTo>
                  <a:cubicBezTo>
                    <a:pt x="1792" y="9537"/>
                    <a:pt x="1862" y="9698"/>
                    <a:pt x="1984" y="9810"/>
                  </a:cubicBezTo>
                  <a:cubicBezTo>
                    <a:pt x="2105" y="9911"/>
                    <a:pt x="2247" y="9961"/>
                    <a:pt x="2399" y="9961"/>
                  </a:cubicBezTo>
                  <a:lnTo>
                    <a:pt x="2449" y="9961"/>
                  </a:lnTo>
                  <a:lnTo>
                    <a:pt x="4411" y="9770"/>
                  </a:lnTo>
                  <a:cubicBezTo>
                    <a:pt x="4462" y="9790"/>
                    <a:pt x="4523" y="9790"/>
                    <a:pt x="4573" y="9790"/>
                  </a:cubicBezTo>
                  <a:lnTo>
                    <a:pt x="4624" y="9790"/>
                  </a:lnTo>
                  <a:cubicBezTo>
                    <a:pt x="4705" y="9790"/>
                    <a:pt x="4776" y="9770"/>
                    <a:pt x="4847" y="9729"/>
                  </a:cubicBezTo>
                  <a:lnTo>
                    <a:pt x="8347" y="9395"/>
                  </a:lnTo>
                  <a:cubicBezTo>
                    <a:pt x="8509" y="9385"/>
                    <a:pt x="8660" y="9304"/>
                    <a:pt x="8761" y="9172"/>
                  </a:cubicBezTo>
                  <a:cubicBezTo>
                    <a:pt x="8862" y="9041"/>
                    <a:pt x="8913" y="8879"/>
                    <a:pt x="8893" y="8718"/>
                  </a:cubicBezTo>
                  <a:lnTo>
                    <a:pt x="8559" y="6027"/>
                  </a:lnTo>
                  <a:cubicBezTo>
                    <a:pt x="8539" y="5865"/>
                    <a:pt x="8448" y="5713"/>
                    <a:pt x="8327" y="5622"/>
                  </a:cubicBezTo>
                  <a:cubicBezTo>
                    <a:pt x="8220" y="5541"/>
                    <a:pt x="8095" y="5492"/>
                    <a:pt x="7966" y="5492"/>
                  </a:cubicBezTo>
                  <a:cubicBezTo>
                    <a:pt x="7934" y="5492"/>
                    <a:pt x="7903" y="5495"/>
                    <a:pt x="7871" y="5501"/>
                  </a:cubicBezTo>
                  <a:lnTo>
                    <a:pt x="7315" y="5571"/>
                  </a:lnTo>
                  <a:lnTo>
                    <a:pt x="9460" y="3791"/>
                  </a:lnTo>
                  <a:cubicBezTo>
                    <a:pt x="9732" y="3568"/>
                    <a:pt x="9773" y="3154"/>
                    <a:pt x="9550" y="2880"/>
                  </a:cubicBezTo>
                  <a:cubicBezTo>
                    <a:pt x="9530" y="2860"/>
                    <a:pt x="9520" y="2850"/>
                    <a:pt x="9510" y="2830"/>
                  </a:cubicBezTo>
                  <a:cubicBezTo>
                    <a:pt x="9439" y="2689"/>
                    <a:pt x="9358" y="2547"/>
                    <a:pt x="9267" y="2405"/>
                  </a:cubicBezTo>
                  <a:lnTo>
                    <a:pt x="9267" y="2395"/>
                  </a:lnTo>
                  <a:cubicBezTo>
                    <a:pt x="8781" y="1637"/>
                    <a:pt x="8114" y="1009"/>
                    <a:pt x="7325" y="585"/>
                  </a:cubicBezTo>
                  <a:cubicBezTo>
                    <a:pt x="6606" y="202"/>
                    <a:pt x="5804" y="0"/>
                    <a:pt x="500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89" name="Google Shape;989;p43"/>
            <p:cNvSpPr/>
            <p:nvPr/>
          </p:nvSpPr>
          <p:spPr>
            <a:xfrm>
              <a:off x="1877096" y="1608557"/>
              <a:ext cx="262849" cy="78444"/>
            </a:xfrm>
            <a:custGeom>
              <a:avLst/>
              <a:gdLst/>
              <a:ahLst/>
              <a:cxnLst/>
              <a:rect l="l" t="t" r="r" b="b"/>
              <a:pathLst>
                <a:path w="8377" h="2500" extrusionOk="0">
                  <a:moveTo>
                    <a:pt x="6717" y="1"/>
                  </a:moveTo>
                  <a:lnTo>
                    <a:pt x="861" y="740"/>
                  </a:lnTo>
                  <a:cubicBezTo>
                    <a:pt x="578" y="1286"/>
                    <a:pt x="284" y="1842"/>
                    <a:pt x="1" y="2399"/>
                  </a:cubicBezTo>
                  <a:cubicBezTo>
                    <a:pt x="179" y="2309"/>
                    <a:pt x="586" y="2129"/>
                    <a:pt x="1111" y="2129"/>
                  </a:cubicBezTo>
                  <a:cubicBezTo>
                    <a:pt x="1240" y="2129"/>
                    <a:pt x="1376" y="2140"/>
                    <a:pt x="1518" y="2166"/>
                  </a:cubicBezTo>
                  <a:cubicBezTo>
                    <a:pt x="1902" y="2237"/>
                    <a:pt x="2196" y="2378"/>
                    <a:pt x="2378" y="2500"/>
                  </a:cubicBezTo>
                  <a:cubicBezTo>
                    <a:pt x="2590" y="2318"/>
                    <a:pt x="3136" y="1903"/>
                    <a:pt x="3966" y="1792"/>
                  </a:cubicBezTo>
                  <a:cubicBezTo>
                    <a:pt x="4110" y="1772"/>
                    <a:pt x="4249" y="1764"/>
                    <a:pt x="4380" y="1764"/>
                  </a:cubicBezTo>
                  <a:cubicBezTo>
                    <a:pt x="5002" y="1764"/>
                    <a:pt x="5467" y="1953"/>
                    <a:pt x="5676" y="2044"/>
                  </a:cubicBezTo>
                  <a:cubicBezTo>
                    <a:pt x="5787" y="1852"/>
                    <a:pt x="5959" y="1610"/>
                    <a:pt x="6242" y="1417"/>
                  </a:cubicBezTo>
                  <a:cubicBezTo>
                    <a:pt x="6552" y="1210"/>
                    <a:pt x="6891" y="1141"/>
                    <a:pt x="7205" y="1141"/>
                  </a:cubicBezTo>
                  <a:cubicBezTo>
                    <a:pt x="7813" y="1141"/>
                    <a:pt x="8330" y="1401"/>
                    <a:pt x="8376" y="1428"/>
                  </a:cubicBezTo>
                  <a:lnTo>
                    <a:pt x="8083" y="861"/>
                  </a:lnTo>
                  <a:lnTo>
                    <a:pt x="6717" y="1"/>
                  </a:lnTo>
                  <a:close/>
                </a:path>
              </a:pathLst>
            </a:custGeom>
            <a:solidFill>
              <a:srgbClr val="C64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90" name="Google Shape;990;p43"/>
            <p:cNvSpPr/>
            <p:nvPr/>
          </p:nvSpPr>
          <p:spPr>
            <a:xfrm>
              <a:off x="1877096" y="1569053"/>
              <a:ext cx="262849" cy="114779"/>
            </a:xfrm>
            <a:custGeom>
              <a:avLst/>
              <a:gdLst/>
              <a:ahLst/>
              <a:cxnLst/>
              <a:rect l="l" t="t" r="r" b="b"/>
              <a:pathLst>
                <a:path w="8377" h="3658" extrusionOk="0">
                  <a:moveTo>
                    <a:pt x="4313" y="0"/>
                  </a:moveTo>
                  <a:cubicBezTo>
                    <a:pt x="4241" y="0"/>
                    <a:pt x="4170" y="2"/>
                    <a:pt x="4098" y="6"/>
                  </a:cubicBezTo>
                  <a:cubicBezTo>
                    <a:pt x="2105" y="117"/>
                    <a:pt x="396" y="1614"/>
                    <a:pt x="1" y="3658"/>
                  </a:cubicBezTo>
                  <a:cubicBezTo>
                    <a:pt x="92" y="3465"/>
                    <a:pt x="476" y="2767"/>
                    <a:pt x="1326" y="2433"/>
                  </a:cubicBezTo>
                  <a:cubicBezTo>
                    <a:pt x="1667" y="2298"/>
                    <a:pt x="1987" y="2259"/>
                    <a:pt x="2247" y="2259"/>
                  </a:cubicBezTo>
                  <a:cubicBezTo>
                    <a:pt x="2474" y="2259"/>
                    <a:pt x="2654" y="2289"/>
                    <a:pt x="2763" y="2312"/>
                  </a:cubicBezTo>
                  <a:cubicBezTo>
                    <a:pt x="2853" y="2201"/>
                    <a:pt x="3339" y="1655"/>
                    <a:pt x="4168" y="1574"/>
                  </a:cubicBezTo>
                  <a:cubicBezTo>
                    <a:pt x="4233" y="1568"/>
                    <a:pt x="4296" y="1565"/>
                    <a:pt x="4357" y="1565"/>
                  </a:cubicBezTo>
                  <a:cubicBezTo>
                    <a:pt x="5044" y="1565"/>
                    <a:pt x="5514" y="1906"/>
                    <a:pt x="5635" y="1999"/>
                  </a:cubicBezTo>
                  <a:cubicBezTo>
                    <a:pt x="5805" y="1914"/>
                    <a:pt x="6144" y="1780"/>
                    <a:pt x="6588" y="1780"/>
                  </a:cubicBezTo>
                  <a:cubicBezTo>
                    <a:pt x="6674" y="1780"/>
                    <a:pt x="6765" y="1785"/>
                    <a:pt x="6859" y="1796"/>
                  </a:cubicBezTo>
                  <a:cubicBezTo>
                    <a:pt x="7760" y="1907"/>
                    <a:pt x="8275" y="2545"/>
                    <a:pt x="8376" y="2687"/>
                  </a:cubicBezTo>
                  <a:cubicBezTo>
                    <a:pt x="7648" y="1044"/>
                    <a:pt x="6042" y="0"/>
                    <a:pt x="4313" y="0"/>
                  </a:cubicBezTo>
                  <a:close/>
                </a:path>
              </a:pathLst>
            </a:custGeom>
            <a:solidFill>
              <a:srgbClr val="E65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91" name="Google Shape;991;p43"/>
            <p:cNvSpPr/>
            <p:nvPr/>
          </p:nvSpPr>
          <p:spPr>
            <a:xfrm>
              <a:off x="1875841" y="1652141"/>
              <a:ext cx="265705" cy="111673"/>
            </a:xfrm>
            <a:custGeom>
              <a:avLst/>
              <a:gdLst/>
              <a:ahLst/>
              <a:cxnLst/>
              <a:rect l="l" t="t" r="r" b="b"/>
              <a:pathLst>
                <a:path w="8468" h="3559" extrusionOk="0">
                  <a:moveTo>
                    <a:pt x="8422" y="1"/>
                  </a:moveTo>
                  <a:cubicBezTo>
                    <a:pt x="8412" y="1"/>
                    <a:pt x="8401" y="3"/>
                    <a:pt x="8396" y="8"/>
                  </a:cubicBezTo>
                  <a:lnTo>
                    <a:pt x="4199" y="3478"/>
                  </a:lnTo>
                  <a:lnTo>
                    <a:pt x="61" y="969"/>
                  </a:lnTo>
                  <a:cubicBezTo>
                    <a:pt x="55" y="966"/>
                    <a:pt x="50" y="965"/>
                    <a:pt x="45" y="965"/>
                  </a:cubicBezTo>
                  <a:cubicBezTo>
                    <a:pt x="30" y="965"/>
                    <a:pt x="18" y="975"/>
                    <a:pt x="11" y="989"/>
                  </a:cubicBezTo>
                  <a:cubicBezTo>
                    <a:pt x="0" y="999"/>
                    <a:pt x="0" y="1030"/>
                    <a:pt x="20" y="1040"/>
                  </a:cubicBezTo>
                  <a:lnTo>
                    <a:pt x="4188" y="3559"/>
                  </a:lnTo>
                  <a:lnTo>
                    <a:pt x="4208" y="3559"/>
                  </a:lnTo>
                  <a:cubicBezTo>
                    <a:pt x="4208" y="3559"/>
                    <a:pt x="4219" y="3559"/>
                    <a:pt x="4228" y="3548"/>
                  </a:cubicBezTo>
                  <a:lnTo>
                    <a:pt x="8447" y="69"/>
                  </a:lnTo>
                  <a:cubicBezTo>
                    <a:pt x="8457" y="48"/>
                    <a:pt x="8467" y="28"/>
                    <a:pt x="8447" y="8"/>
                  </a:cubicBezTo>
                  <a:cubicBezTo>
                    <a:pt x="8442" y="3"/>
                    <a:pt x="8432" y="1"/>
                    <a:pt x="8422" y="1"/>
                  </a:cubicBezTo>
                  <a:close/>
                </a:path>
              </a:pathLst>
            </a:custGeom>
            <a:solidFill>
              <a:srgbClr val="343B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92" name="Google Shape;992;p43"/>
            <p:cNvSpPr/>
            <p:nvPr/>
          </p:nvSpPr>
          <p:spPr>
            <a:xfrm>
              <a:off x="1962506" y="1630365"/>
              <a:ext cx="92689" cy="133449"/>
            </a:xfrm>
            <a:custGeom>
              <a:avLst/>
              <a:gdLst/>
              <a:ahLst/>
              <a:cxnLst/>
              <a:rect l="l" t="t" r="r" b="b"/>
              <a:pathLst>
                <a:path w="2954" h="4253" extrusionOk="0">
                  <a:moveTo>
                    <a:pt x="2907" y="0"/>
                  </a:moveTo>
                  <a:cubicBezTo>
                    <a:pt x="2893" y="0"/>
                    <a:pt x="2880" y="10"/>
                    <a:pt x="2873" y="24"/>
                  </a:cubicBezTo>
                  <a:lnTo>
                    <a:pt x="1446" y="4101"/>
                  </a:lnTo>
                  <a:lnTo>
                    <a:pt x="81" y="348"/>
                  </a:lnTo>
                  <a:cubicBezTo>
                    <a:pt x="71" y="328"/>
                    <a:pt x="50" y="317"/>
                    <a:pt x="30" y="317"/>
                  </a:cubicBezTo>
                  <a:cubicBezTo>
                    <a:pt x="10" y="328"/>
                    <a:pt x="0" y="348"/>
                    <a:pt x="10" y="368"/>
                  </a:cubicBezTo>
                  <a:lnTo>
                    <a:pt x="1406" y="4233"/>
                  </a:lnTo>
                  <a:cubicBezTo>
                    <a:pt x="1416" y="4242"/>
                    <a:pt x="1426" y="4253"/>
                    <a:pt x="1446" y="4253"/>
                  </a:cubicBezTo>
                  <a:cubicBezTo>
                    <a:pt x="1457" y="4253"/>
                    <a:pt x="1477" y="4242"/>
                    <a:pt x="1477" y="4233"/>
                  </a:cubicBezTo>
                  <a:lnTo>
                    <a:pt x="2943" y="54"/>
                  </a:lnTo>
                  <a:cubicBezTo>
                    <a:pt x="2954" y="34"/>
                    <a:pt x="2943" y="14"/>
                    <a:pt x="2923" y="4"/>
                  </a:cubicBezTo>
                  <a:cubicBezTo>
                    <a:pt x="2918" y="1"/>
                    <a:pt x="2912" y="0"/>
                    <a:pt x="2907" y="0"/>
                  </a:cubicBezTo>
                  <a:close/>
                </a:path>
              </a:pathLst>
            </a:custGeom>
            <a:solidFill>
              <a:srgbClr val="343B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93" name="Google Shape;993;p43"/>
            <p:cNvSpPr/>
            <p:nvPr/>
          </p:nvSpPr>
          <p:spPr>
            <a:xfrm>
              <a:off x="1950112" y="1671532"/>
              <a:ext cx="106683" cy="92281"/>
            </a:xfrm>
            <a:custGeom>
              <a:avLst/>
              <a:gdLst/>
              <a:ahLst/>
              <a:cxnLst/>
              <a:rect l="l" t="t" r="r" b="b"/>
              <a:pathLst>
                <a:path w="3400" h="2941" extrusionOk="0">
                  <a:moveTo>
                    <a:pt x="3344" y="0"/>
                  </a:moveTo>
                  <a:cubicBezTo>
                    <a:pt x="3334" y="0"/>
                    <a:pt x="3324" y="5"/>
                    <a:pt x="3318" y="17"/>
                  </a:cubicBezTo>
                  <a:lnTo>
                    <a:pt x="1832" y="2829"/>
                  </a:lnTo>
                  <a:lnTo>
                    <a:pt x="81" y="473"/>
                  </a:lnTo>
                  <a:cubicBezTo>
                    <a:pt x="69" y="461"/>
                    <a:pt x="57" y="456"/>
                    <a:pt x="45" y="456"/>
                  </a:cubicBezTo>
                  <a:cubicBezTo>
                    <a:pt x="37" y="456"/>
                    <a:pt x="29" y="458"/>
                    <a:pt x="20" y="462"/>
                  </a:cubicBezTo>
                  <a:cubicBezTo>
                    <a:pt x="11" y="473"/>
                    <a:pt x="0" y="503"/>
                    <a:pt x="20" y="513"/>
                  </a:cubicBezTo>
                  <a:lnTo>
                    <a:pt x="1811" y="2930"/>
                  </a:lnTo>
                  <a:cubicBezTo>
                    <a:pt x="1811" y="2941"/>
                    <a:pt x="1821" y="2941"/>
                    <a:pt x="1841" y="2941"/>
                  </a:cubicBezTo>
                  <a:cubicBezTo>
                    <a:pt x="1852" y="2941"/>
                    <a:pt x="1861" y="2930"/>
                    <a:pt x="1872" y="2921"/>
                  </a:cubicBezTo>
                  <a:lnTo>
                    <a:pt x="3389" y="57"/>
                  </a:lnTo>
                  <a:cubicBezTo>
                    <a:pt x="3399" y="37"/>
                    <a:pt x="3389" y="17"/>
                    <a:pt x="3369" y="7"/>
                  </a:cubicBezTo>
                  <a:cubicBezTo>
                    <a:pt x="3361" y="3"/>
                    <a:pt x="3352" y="0"/>
                    <a:pt x="3344" y="0"/>
                  </a:cubicBezTo>
                  <a:close/>
                </a:path>
              </a:pathLst>
            </a:custGeom>
            <a:solidFill>
              <a:srgbClr val="343B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94" name="Google Shape;994;p43"/>
            <p:cNvSpPr/>
            <p:nvPr/>
          </p:nvSpPr>
          <p:spPr>
            <a:xfrm>
              <a:off x="1929497" y="1741567"/>
              <a:ext cx="186665" cy="101914"/>
            </a:xfrm>
            <a:custGeom>
              <a:avLst/>
              <a:gdLst/>
              <a:ahLst/>
              <a:cxnLst/>
              <a:rect l="l" t="t" r="r" b="b"/>
              <a:pathLst>
                <a:path w="5949" h="3248" extrusionOk="0">
                  <a:moveTo>
                    <a:pt x="5614" y="1"/>
                  </a:moveTo>
                  <a:lnTo>
                    <a:pt x="0" y="759"/>
                  </a:lnTo>
                  <a:lnTo>
                    <a:pt x="61" y="3247"/>
                  </a:lnTo>
                  <a:lnTo>
                    <a:pt x="5948" y="2681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95" name="Google Shape;995;p43"/>
            <p:cNvSpPr/>
            <p:nvPr/>
          </p:nvSpPr>
          <p:spPr>
            <a:xfrm>
              <a:off x="1929497" y="1756189"/>
              <a:ext cx="70160" cy="87292"/>
            </a:xfrm>
            <a:custGeom>
              <a:avLst/>
              <a:gdLst/>
              <a:ahLst/>
              <a:cxnLst/>
              <a:rect l="l" t="t" r="r" b="b"/>
              <a:pathLst>
                <a:path w="2236" h="2782" extrusionOk="0">
                  <a:moveTo>
                    <a:pt x="2124" y="0"/>
                  </a:moveTo>
                  <a:lnTo>
                    <a:pt x="0" y="293"/>
                  </a:lnTo>
                  <a:lnTo>
                    <a:pt x="61" y="2781"/>
                  </a:lnTo>
                  <a:lnTo>
                    <a:pt x="2235" y="2569"/>
                  </a:lnTo>
                  <a:lnTo>
                    <a:pt x="212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96" name="Google Shape;996;p43"/>
            <p:cNvSpPr/>
            <p:nvPr/>
          </p:nvSpPr>
          <p:spPr>
            <a:xfrm>
              <a:off x="1994856" y="1754902"/>
              <a:ext cx="6056" cy="83182"/>
            </a:xfrm>
            <a:custGeom>
              <a:avLst/>
              <a:gdLst/>
              <a:ahLst/>
              <a:cxnLst/>
              <a:rect l="l" t="t" r="r" b="b"/>
              <a:pathLst>
                <a:path w="193" h="2651" extrusionOk="0">
                  <a:moveTo>
                    <a:pt x="31" y="1"/>
                  </a:moveTo>
                  <a:cubicBezTo>
                    <a:pt x="11" y="10"/>
                    <a:pt x="1" y="21"/>
                    <a:pt x="1" y="41"/>
                  </a:cubicBezTo>
                  <a:lnTo>
                    <a:pt x="112" y="2610"/>
                  </a:lnTo>
                  <a:cubicBezTo>
                    <a:pt x="112" y="2631"/>
                    <a:pt x="132" y="2651"/>
                    <a:pt x="152" y="2651"/>
                  </a:cubicBezTo>
                  <a:cubicBezTo>
                    <a:pt x="172" y="2651"/>
                    <a:pt x="193" y="2631"/>
                    <a:pt x="193" y="2610"/>
                  </a:cubicBezTo>
                  <a:lnTo>
                    <a:pt x="71" y="41"/>
                  </a:lnTo>
                  <a:cubicBezTo>
                    <a:pt x="71" y="21"/>
                    <a:pt x="62" y="1"/>
                    <a:pt x="3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97" name="Google Shape;997;p43"/>
            <p:cNvSpPr/>
            <p:nvPr/>
          </p:nvSpPr>
          <p:spPr>
            <a:xfrm>
              <a:off x="2024382" y="1755624"/>
              <a:ext cx="73361" cy="69062"/>
            </a:xfrm>
            <a:custGeom>
              <a:avLst/>
              <a:gdLst/>
              <a:ahLst/>
              <a:cxnLst/>
              <a:rect l="l" t="t" r="r" b="b"/>
              <a:pathLst>
                <a:path w="2338" h="2201" extrusionOk="0">
                  <a:moveTo>
                    <a:pt x="1172" y="0"/>
                  </a:moveTo>
                  <a:cubicBezTo>
                    <a:pt x="1129" y="0"/>
                    <a:pt x="1086" y="3"/>
                    <a:pt x="1043" y="8"/>
                  </a:cubicBezTo>
                  <a:cubicBezTo>
                    <a:pt x="436" y="79"/>
                    <a:pt x="0" y="625"/>
                    <a:pt x="71" y="1232"/>
                  </a:cubicBezTo>
                  <a:cubicBezTo>
                    <a:pt x="137" y="1794"/>
                    <a:pt x="610" y="2200"/>
                    <a:pt x="1162" y="2200"/>
                  </a:cubicBezTo>
                  <a:cubicBezTo>
                    <a:pt x="1206" y="2200"/>
                    <a:pt x="1250" y="2198"/>
                    <a:pt x="1295" y="2193"/>
                  </a:cubicBezTo>
                  <a:cubicBezTo>
                    <a:pt x="1902" y="2122"/>
                    <a:pt x="2337" y="1576"/>
                    <a:pt x="2266" y="979"/>
                  </a:cubicBezTo>
                  <a:cubicBezTo>
                    <a:pt x="2201" y="415"/>
                    <a:pt x="1725" y="0"/>
                    <a:pt x="1172" y="0"/>
                  </a:cubicBezTo>
                  <a:close/>
                </a:path>
              </a:pathLst>
            </a:custGeom>
            <a:solidFill>
              <a:srgbClr val="F9EA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98" name="Google Shape;998;p43"/>
            <p:cNvSpPr/>
            <p:nvPr/>
          </p:nvSpPr>
          <p:spPr>
            <a:xfrm>
              <a:off x="2039318" y="1767579"/>
              <a:ext cx="40006" cy="42265"/>
            </a:xfrm>
            <a:custGeom>
              <a:avLst/>
              <a:gdLst/>
              <a:ahLst/>
              <a:cxnLst/>
              <a:rect l="l" t="t" r="r" b="b"/>
              <a:pathLst>
                <a:path w="1275" h="1347" extrusionOk="0">
                  <a:moveTo>
                    <a:pt x="982" y="0"/>
                  </a:moveTo>
                  <a:cubicBezTo>
                    <a:pt x="936" y="0"/>
                    <a:pt x="891" y="11"/>
                    <a:pt x="850" y="31"/>
                  </a:cubicBezTo>
                  <a:cubicBezTo>
                    <a:pt x="728" y="72"/>
                    <a:pt x="688" y="183"/>
                    <a:pt x="607" y="264"/>
                  </a:cubicBezTo>
                  <a:cubicBezTo>
                    <a:pt x="544" y="156"/>
                    <a:pt x="553" y="24"/>
                    <a:pt x="414" y="24"/>
                  </a:cubicBezTo>
                  <a:cubicBezTo>
                    <a:pt x="396" y="24"/>
                    <a:pt x="376" y="27"/>
                    <a:pt x="354" y="31"/>
                  </a:cubicBezTo>
                  <a:cubicBezTo>
                    <a:pt x="263" y="42"/>
                    <a:pt x="182" y="112"/>
                    <a:pt x="131" y="193"/>
                  </a:cubicBezTo>
                  <a:cubicBezTo>
                    <a:pt x="0" y="395"/>
                    <a:pt x="50" y="669"/>
                    <a:pt x="172" y="871"/>
                  </a:cubicBezTo>
                  <a:cubicBezTo>
                    <a:pt x="304" y="1073"/>
                    <a:pt x="506" y="1215"/>
                    <a:pt x="698" y="1346"/>
                  </a:cubicBezTo>
                  <a:cubicBezTo>
                    <a:pt x="890" y="1144"/>
                    <a:pt x="1052" y="901"/>
                    <a:pt x="1174" y="649"/>
                  </a:cubicBezTo>
                  <a:cubicBezTo>
                    <a:pt x="1214" y="557"/>
                    <a:pt x="1254" y="456"/>
                    <a:pt x="1264" y="355"/>
                  </a:cubicBezTo>
                  <a:cubicBezTo>
                    <a:pt x="1275" y="254"/>
                    <a:pt x="1244" y="143"/>
                    <a:pt x="1163" y="72"/>
                  </a:cubicBezTo>
                  <a:cubicBezTo>
                    <a:pt x="1115" y="23"/>
                    <a:pt x="1049" y="0"/>
                    <a:pt x="98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744" y="2504454"/>
            <a:ext cx="3279209" cy="26944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73" name="Google Shape;7998;p44"/>
          <p:cNvGrpSpPr/>
          <p:nvPr/>
        </p:nvGrpSpPr>
        <p:grpSpPr>
          <a:xfrm>
            <a:off x="457663" y="2537445"/>
            <a:ext cx="1349001" cy="901998"/>
            <a:chOff x="4984050" y="2111125"/>
            <a:chExt cx="2397825" cy="1697500"/>
          </a:xfrm>
        </p:grpSpPr>
        <p:sp>
          <p:nvSpPr>
            <p:cNvPr id="174" name="Google Shape;7999;p44"/>
            <p:cNvSpPr/>
            <p:nvPr/>
          </p:nvSpPr>
          <p:spPr>
            <a:xfrm>
              <a:off x="4984050" y="2111125"/>
              <a:ext cx="2397825" cy="1403075"/>
            </a:xfrm>
            <a:custGeom>
              <a:avLst/>
              <a:gdLst/>
              <a:ahLst/>
              <a:cxnLst/>
              <a:rect l="l" t="t" r="r" b="b"/>
              <a:pathLst>
                <a:path w="95913" h="56123" extrusionOk="0">
                  <a:moveTo>
                    <a:pt x="16043" y="0"/>
                  </a:moveTo>
                  <a:lnTo>
                    <a:pt x="15170" y="97"/>
                  </a:lnTo>
                  <a:lnTo>
                    <a:pt x="14346" y="194"/>
                  </a:lnTo>
                  <a:lnTo>
                    <a:pt x="13522" y="339"/>
                  </a:lnTo>
                  <a:lnTo>
                    <a:pt x="12698" y="533"/>
                  </a:lnTo>
                  <a:lnTo>
                    <a:pt x="11875" y="727"/>
                  </a:lnTo>
                  <a:lnTo>
                    <a:pt x="11099" y="1018"/>
                  </a:lnTo>
                  <a:lnTo>
                    <a:pt x="10324" y="1309"/>
                  </a:lnTo>
                  <a:lnTo>
                    <a:pt x="9597" y="1648"/>
                  </a:lnTo>
                  <a:lnTo>
                    <a:pt x="8870" y="2036"/>
                  </a:lnTo>
                  <a:lnTo>
                    <a:pt x="8143" y="2423"/>
                  </a:lnTo>
                  <a:lnTo>
                    <a:pt x="7464" y="2859"/>
                  </a:lnTo>
                  <a:lnTo>
                    <a:pt x="6786" y="3344"/>
                  </a:lnTo>
                  <a:lnTo>
                    <a:pt x="6156" y="3829"/>
                  </a:lnTo>
                  <a:lnTo>
                    <a:pt x="5526" y="4362"/>
                  </a:lnTo>
                  <a:lnTo>
                    <a:pt x="4944" y="4943"/>
                  </a:lnTo>
                  <a:lnTo>
                    <a:pt x="4411" y="5525"/>
                  </a:lnTo>
                  <a:lnTo>
                    <a:pt x="3878" y="6155"/>
                  </a:lnTo>
                  <a:lnTo>
                    <a:pt x="3345" y="6785"/>
                  </a:lnTo>
                  <a:lnTo>
                    <a:pt x="2909" y="7464"/>
                  </a:lnTo>
                  <a:lnTo>
                    <a:pt x="2424" y="8142"/>
                  </a:lnTo>
                  <a:lnTo>
                    <a:pt x="2036" y="8821"/>
                  </a:lnTo>
                  <a:lnTo>
                    <a:pt x="1648" y="9548"/>
                  </a:lnTo>
                  <a:lnTo>
                    <a:pt x="1309" y="10323"/>
                  </a:lnTo>
                  <a:lnTo>
                    <a:pt x="1018" y="11099"/>
                  </a:lnTo>
                  <a:lnTo>
                    <a:pt x="776" y="11874"/>
                  </a:lnTo>
                  <a:lnTo>
                    <a:pt x="534" y="12698"/>
                  </a:lnTo>
                  <a:lnTo>
                    <a:pt x="340" y="13473"/>
                  </a:lnTo>
                  <a:lnTo>
                    <a:pt x="195" y="14346"/>
                  </a:lnTo>
                  <a:lnTo>
                    <a:pt x="98" y="15170"/>
                  </a:lnTo>
                  <a:lnTo>
                    <a:pt x="1" y="16042"/>
                  </a:lnTo>
                  <a:lnTo>
                    <a:pt x="1" y="16914"/>
                  </a:lnTo>
                  <a:lnTo>
                    <a:pt x="1" y="39208"/>
                  </a:lnTo>
                  <a:lnTo>
                    <a:pt x="1" y="40081"/>
                  </a:lnTo>
                  <a:lnTo>
                    <a:pt x="98" y="40905"/>
                  </a:lnTo>
                  <a:lnTo>
                    <a:pt x="195" y="41777"/>
                  </a:lnTo>
                  <a:lnTo>
                    <a:pt x="340" y="42601"/>
                  </a:lnTo>
                  <a:lnTo>
                    <a:pt x="534" y="43425"/>
                  </a:lnTo>
                  <a:lnTo>
                    <a:pt x="776" y="44200"/>
                  </a:lnTo>
                  <a:lnTo>
                    <a:pt x="1018" y="45024"/>
                  </a:lnTo>
                  <a:lnTo>
                    <a:pt x="1309" y="45751"/>
                  </a:lnTo>
                  <a:lnTo>
                    <a:pt x="1648" y="46526"/>
                  </a:lnTo>
                  <a:lnTo>
                    <a:pt x="2036" y="47253"/>
                  </a:lnTo>
                  <a:lnTo>
                    <a:pt x="2424" y="47980"/>
                  </a:lnTo>
                  <a:lnTo>
                    <a:pt x="2909" y="48659"/>
                  </a:lnTo>
                  <a:lnTo>
                    <a:pt x="3345" y="49289"/>
                  </a:lnTo>
                  <a:lnTo>
                    <a:pt x="3878" y="49967"/>
                  </a:lnTo>
                  <a:lnTo>
                    <a:pt x="4411" y="50549"/>
                  </a:lnTo>
                  <a:lnTo>
                    <a:pt x="4944" y="51131"/>
                  </a:lnTo>
                  <a:lnTo>
                    <a:pt x="5526" y="51712"/>
                  </a:lnTo>
                  <a:lnTo>
                    <a:pt x="6156" y="52245"/>
                  </a:lnTo>
                  <a:lnTo>
                    <a:pt x="6786" y="52730"/>
                  </a:lnTo>
                  <a:lnTo>
                    <a:pt x="7464" y="53215"/>
                  </a:lnTo>
                  <a:lnTo>
                    <a:pt x="8143" y="53651"/>
                  </a:lnTo>
                  <a:lnTo>
                    <a:pt x="8870" y="54087"/>
                  </a:lnTo>
                  <a:lnTo>
                    <a:pt x="9597" y="54426"/>
                  </a:lnTo>
                  <a:lnTo>
                    <a:pt x="10324" y="54766"/>
                  </a:lnTo>
                  <a:lnTo>
                    <a:pt x="11099" y="55105"/>
                  </a:lnTo>
                  <a:lnTo>
                    <a:pt x="11875" y="55347"/>
                  </a:lnTo>
                  <a:lnTo>
                    <a:pt x="12698" y="55589"/>
                  </a:lnTo>
                  <a:lnTo>
                    <a:pt x="13522" y="55783"/>
                  </a:lnTo>
                  <a:lnTo>
                    <a:pt x="14346" y="55929"/>
                  </a:lnTo>
                  <a:lnTo>
                    <a:pt x="15170" y="56026"/>
                  </a:lnTo>
                  <a:lnTo>
                    <a:pt x="16043" y="56074"/>
                  </a:lnTo>
                  <a:lnTo>
                    <a:pt x="16915" y="56123"/>
                  </a:lnTo>
                  <a:lnTo>
                    <a:pt x="78999" y="56123"/>
                  </a:lnTo>
                  <a:lnTo>
                    <a:pt x="79871" y="56074"/>
                  </a:lnTo>
                  <a:lnTo>
                    <a:pt x="80743" y="56026"/>
                  </a:lnTo>
                  <a:lnTo>
                    <a:pt x="81616" y="55929"/>
                  </a:lnTo>
                  <a:lnTo>
                    <a:pt x="82440" y="55783"/>
                  </a:lnTo>
                  <a:lnTo>
                    <a:pt x="83264" y="55589"/>
                  </a:lnTo>
                  <a:lnTo>
                    <a:pt x="84039" y="55347"/>
                  </a:lnTo>
                  <a:lnTo>
                    <a:pt x="84815" y="55105"/>
                  </a:lnTo>
                  <a:lnTo>
                    <a:pt x="85590" y="54766"/>
                  </a:lnTo>
                  <a:lnTo>
                    <a:pt x="86365" y="54426"/>
                  </a:lnTo>
                  <a:lnTo>
                    <a:pt x="87092" y="54087"/>
                  </a:lnTo>
                  <a:lnTo>
                    <a:pt x="87771" y="53651"/>
                  </a:lnTo>
                  <a:lnTo>
                    <a:pt x="88498" y="53215"/>
                  </a:lnTo>
                  <a:lnTo>
                    <a:pt x="89128" y="52730"/>
                  </a:lnTo>
                  <a:lnTo>
                    <a:pt x="89758" y="52245"/>
                  </a:lnTo>
                  <a:lnTo>
                    <a:pt x="90388" y="51712"/>
                  </a:lnTo>
                  <a:lnTo>
                    <a:pt x="90970" y="51131"/>
                  </a:lnTo>
                  <a:lnTo>
                    <a:pt x="91551" y="50549"/>
                  </a:lnTo>
                  <a:lnTo>
                    <a:pt x="92084" y="49967"/>
                  </a:lnTo>
                  <a:lnTo>
                    <a:pt x="92569" y="49289"/>
                  </a:lnTo>
                  <a:lnTo>
                    <a:pt x="93054" y="48659"/>
                  </a:lnTo>
                  <a:lnTo>
                    <a:pt x="93490" y="47980"/>
                  </a:lnTo>
                  <a:lnTo>
                    <a:pt x="93877" y="47253"/>
                  </a:lnTo>
                  <a:lnTo>
                    <a:pt x="94265" y="46526"/>
                  </a:lnTo>
                  <a:lnTo>
                    <a:pt x="94604" y="45751"/>
                  </a:lnTo>
                  <a:lnTo>
                    <a:pt x="94895" y="45024"/>
                  </a:lnTo>
                  <a:lnTo>
                    <a:pt x="95186" y="44200"/>
                  </a:lnTo>
                  <a:lnTo>
                    <a:pt x="95380" y="43425"/>
                  </a:lnTo>
                  <a:lnTo>
                    <a:pt x="95574" y="42601"/>
                  </a:lnTo>
                  <a:lnTo>
                    <a:pt x="95719" y="41777"/>
                  </a:lnTo>
                  <a:lnTo>
                    <a:pt x="95865" y="40905"/>
                  </a:lnTo>
                  <a:lnTo>
                    <a:pt x="95913" y="40081"/>
                  </a:lnTo>
                  <a:lnTo>
                    <a:pt x="95913" y="39208"/>
                  </a:lnTo>
                  <a:lnTo>
                    <a:pt x="95913" y="16914"/>
                  </a:lnTo>
                  <a:lnTo>
                    <a:pt x="95913" y="16042"/>
                  </a:lnTo>
                  <a:lnTo>
                    <a:pt x="95865" y="15170"/>
                  </a:lnTo>
                  <a:lnTo>
                    <a:pt x="95719" y="14346"/>
                  </a:lnTo>
                  <a:lnTo>
                    <a:pt x="95574" y="13473"/>
                  </a:lnTo>
                  <a:lnTo>
                    <a:pt x="95380" y="12698"/>
                  </a:lnTo>
                  <a:lnTo>
                    <a:pt x="95186" y="11874"/>
                  </a:lnTo>
                  <a:lnTo>
                    <a:pt x="94895" y="11099"/>
                  </a:lnTo>
                  <a:lnTo>
                    <a:pt x="94604" y="10323"/>
                  </a:lnTo>
                  <a:lnTo>
                    <a:pt x="94265" y="9548"/>
                  </a:lnTo>
                  <a:lnTo>
                    <a:pt x="93877" y="8821"/>
                  </a:lnTo>
                  <a:lnTo>
                    <a:pt x="93490" y="8142"/>
                  </a:lnTo>
                  <a:lnTo>
                    <a:pt x="93054" y="7464"/>
                  </a:lnTo>
                  <a:lnTo>
                    <a:pt x="92569" y="6785"/>
                  </a:lnTo>
                  <a:lnTo>
                    <a:pt x="92084" y="6155"/>
                  </a:lnTo>
                  <a:lnTo>
                    <a:pt x="91551" y="5525"/>
                  </a:lnTo>
                  <a:lnTo>
                    <a:pt x="90970" y="4943"/>
                  </a:lnTo>
                  <a:lnTo>
                    <a:pt x="90388" y="4362"/>
                  </a:lnTo>
                  <a:lnTo>
                    <a:pt x="89758" y="3829"/>
                  </a:lnTo>
                  <a:lnTo>
                    <a:pt x="89128" y="3344"/>
                  </a:lnTo>
                  <a:lnTo>
                    <a:pt x="88498" y="2859"/>
                  </a:lnTo>
                  <a:lnTo>
                    <a:pt x="87771" y="2423"/>
                  </a:lnTo>
                  <a:lnTo>
                    <a:pt x="87092" y="2036"/>
                  </a:lnTo>
                  <a:lnTo>
                    <a:pt x="86365" y="1648"/>
                  </a:lnTo>
                  <a:lnTo>
                    <a:pt x="85590" y="1309"/>
                  </a:lnTo>
                  <a:lnTo>
                    <a:pt x="84815" y="1018"/>
                  </a:lnTo>
                  <a:lnTo>
                    <a:pt x="84039" y="727"/>
                  </a:lnTo>
                  <a:lnTo>
                    <a:pt x="83264" y="533"/>
                  </a:lnTo>
                  <a:lnTo>
                    <a:pt x="82440" y="339"/>
                  </a:lnTo>
                  <a:lnTo>
                    <a:pt x="81616" y="194"/>
                  </a:lnTo>
                  <a:lnTo>
                    <a:pt x="80743" y="97"/>
                  </a:lnTo>
                  <a:lnTo>
                    <a:pt x="79871" y="0"/>
                  </a:lnTo>
                  <a:close/>
                </a:path>
              </a:pathLst>
            </a:custGeom>
            <a:solidFill>
              <a:srgbClr val="F874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/>
            </a:p>
          </p:txBody>
        </p:sp>
        <p:sp>
          <p:nvSpPr>
            <p:cNvPr id="175" name="Google Shape;8000;p44"/>
            <p:cNvSpPr/>
            <p:nvPr/>
          </p:nvSpPr>
          <p:spPr>
            <a:xfrm>
              <a:off x="5330575" y="3382100"/>
              <a:ext cx="450750" cy="426525"/>
            </a:xfrm>
            <a:custGeom>
              <a:avLst/>
              <a:gdLst/>
              <a:ahLst/>
              <a:cxnLst/>
              <a:rect l="l" t="t" r="r" b="b"/>
              <a:pathLst>
                <a:path w="18030" h="17061" extrusionOk="0">
                  <a:moveTo>
                    <a:pt x="4799" y="1"/>
                  </a:moveTo>
                  <a:lnTo>
                    <a:pt x="4266" y="98"/>
                  </a:lnTo>
                  <a:lnTo>
                    <a:pt x="3732" y="195"/>
                  </a:lnTo>
                  <a:lnTo>
                    <a:pt x="3248" y="389"/>
                  </a:lnTo>
                  <a:lnTo>
                    <a:pt x="2812" y="582"/>
                  </a:lnTo>
                  <a:lnTo>
                    <a:pt x="2375" y="825"/>
                  </a:lnTo>
                  <a:lnTo>
                    <a:pt x="1988" y="1116"/>
                  </a:lnTo>
                  <a:lnTo>
                    <a:pt x="1600" y="1455"/>
                  </a:lnTo>
                  <a:lnTo>
                    <a:pt x="1261" y="1794"/>
                  </a:lnTo>
                  <a:lnTo>
                    <a:pt x="921" y="2182"/>
                  </a:lnTo>
                  <a:lnTo>
                    <a:pt x="679" y="2618"/>
                  </a:lnTo>
                  <a:lnTo>
                    <a:pt x="437" y="3054"/>
                  </a:lnTo>
                  <a:lnTo>
                    <a:pt x="291" y="3490"/>
                  </a:lnTo>
                  <a:lnTo>
                    <a:pt x="146" y="3975"/>
                  </a:lnTo>
                  <a:lnTo>
                    <a:pt x="49" y="4460"/>
                  </a:lnTo>
                  <a:lnTo>
                    <a:pt x="49" y="4993"/>
                  </a:lnTo>
                  <a:lnTo>
                    <a:pt x="1" y="14977"/>
                  </a:lnTo>
                  <a:lnTo>
                    <a:pt x="49" y="15461"/>
                  </a:lnTo>
                  <a:lnTo>
                    <a:pt x="98" y="15897"/>
                  </a:lnTo>
                  <a:lnTo>
                    <a:pt x="243" y="16237"/>
                  </a:lnTo>
                  <a:lnTo>
                    <a:pt x="437" y="16527"/>
                  </a:lnTo>
                  <a:lnTo>
                    <a:pt x="631" y="16770"/>
                  </a:lnTo>
                  <a:lnTo>
                    <a:pt x="921" y="16915"/>
                  </a:lnTo>
                  <a:lnTo>
                    <a:pt x="1212" y="17012"/>
                  </a:lnTo>
                  <a:lnTo>
                    <a:pt x="1552" y="17061"/>
                  </a:lnTo>
                  <a:lnTo>
                    <a:pt x="1939" y="17012"/>
                  </a:lnTo>
                  <a:lnTo>
                    <a:pt x="2327" y="16915"/>
                  </a:lnTo>
                  <a:lnTo>
                    <a:pt x="2763" y="16770"/>
                  </a:lnTo>
                  <a:lnTo>
                    <a:pt x="3248" y="16527"/>
                  </a:lnTo>
                  <a:lnTo>
                    <a:pt x="3732" y="16237"/>
                  </a:lnTo>
                  <a:lnTo>
                    <a:pt x="4217" y="15897"/>
                  </a:lnTo>
                  <a:lnTo>
                    <a:pt x="4750" y="15461"/>
                  </a:lnTo>
                  <a:lnTo>
                    <a:pt x="5283" y="14977"/>
                  </a:lnTo>
                  <a:lnTo>
                    <a:pt x="15849" y="4993"/>
                  </a:lnTo>
                  <a:lnTo>
                    <a:pt x="16382" y="4460"/>
                  </a:lnTo>
                  <a:lnTo>
                    <a:pt x="16818" y="3975"/>
                  </a:lnTo>
                  <a:lnTo>
                    <a:pt x="17206" y="3490"/>
                  </a:lnTo>
                  <a:lnTo>
                    <a:pt x="17497" y="3054"/>
                  </a:lnTo>
                  <a:lnTo>
                    <a:pt x="17739" y="2618"/>
                  </a:lnTo>
                  <a:lnTo>
                    <a:pt x="17884" y="2182"/>
                  </a:lnTo>
                  <a:lnTo>
                    <a:pt x="17981" y="1794"/>
                  </a:lnTo>
                  <a:lnTo>
                    <a:pt x="18030" y="1455"/>
                  </a:lnTo>
                  <a:lnTo>
                    <a:pt x="17981" y="1116"/>
                  </a:lnTo>
                  <a:lnTo>
                    <a:pt x="17884" y="825"/>
                  </a:lnTo>
                  <a:lnTo>
                    <a:pt x="17739" y="582"/>
                  </a:lnTo>
                  <a:lnTo>
                    <a:pt x="17497" y="389"/>
                  </a:lnTo>
                  <a:lnTo>
                    <a:pt x="17206" y="195"/>
                  </a:lnTo>
                  <a:lnTo>
                    <a:pt x="16818" y="98"/>
                  </a:lnTo>
                  <a:lnTo>
                    <a:pt x="16382" y="1"/>
                  </a:lnTo>
                  <a:close/>
                </a:path>
              </a:pathLst>
            </a:custGeom>
            <a:solidFill>
              <a:srgbClr val="F874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/>
            </a:p>
          </p:txBody>
        </p:sp>
        <p:sp>
          <p:nvSpPr>
            <p:cNvPr id="176" name="Google Shape;8001;p44"/>
            <p:cNvSpPr/>
            <p:nvPr/>
          </p:nvSpPr>
          <p:spPr>
            <a:xfrm>
              <a:off x="5297875" y="2406750"/>
              <a:ext cx="142975" cy="172075"/>
            </a:xfrm>
            <a:custGeom>
              <a:avLst/>
              <a:gdLst/>
              <a:ahLst/>
              <a:cxnLst/>
              <a:rect l="l" t="t" r="r" b="b"/>
              <a:pathLst>
                <a:path w="5719" h="6883" extrusionOk="0">
                  <a:moveTo>
                    <a:pt x="0" y="1"/>
                  </a:moveTo>
                  <a:lnTo>
                    <a:pt x="0" y="1164"/>
                  </a:lnTo>
                  <a:lnTo>
                    <a:pt x="2181" y="1164"/>
                  </a:lnTo>
                  <a:lnTo>
                    <a:pt x="2181" y="6883"/>
                  </a:lnTo>
                  <a:lnTo>
                    <a:pt x="3490" y="6883"/>
                  </a:lnTo>
                  <a:lnTo>
                    <a:pt x="3490" y="1164"/>
                  </a:lnTo>
                  <a:lnTo>
                    <a:pt x="5719" y="1164"/>
                  </a:lnTo>
                  <a:lnTo>
                    <a:pt x="5719" y="1"/>
                  </a:lnTo>
                  <a:close/>
                </a:path>
              </a:pathLst>
            </a:custGeom>
            <a:solidFill>
              <a:srgbClr val="FFC9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/>
            </a:p>
          </p:txBody>
        </p:sp>
        <p:sp>
          <p:nvSpPr>
            <p:cNvPr id="177" name="Google Shape;8002;p44"/>
            <p:cNvSpPr/>
            <p:nvPr/>
          </p:nvSpPr>
          <p:spPr>
            <a:xfrm>
              <a:off x="5461425" y="2406750"/>
              <a:ext cx="144225" cy="172075"/>
            </a:xfrm>
            <a:custGeom>
              <a:avLst/>
              <a:gdLst/>
              <a:ahLst/>
              <a:cxnLst/>
              <a:rect l="l" t="t" r="r" b="b"/>
              <a:pathLst>
                <a:path w="5769" h="6883" extrusionOk="0">
                  <a:moveTo>
                    <a:pt x="1" y="1"/>
                  </a:moveTo>
                  <a:lnTo>
                    <a:pt x="1" y="6883"/>
                  </a:lnTo>
                  <a:lnTo>
                    <a:pt x="1358" y="6883"/>
                  </a:lnTo>
                  <a:lnTo>
                    <a:pt x="1358" y="3926"/>
                  </a:lnTo>
                  <a:lnTo>
                    <a:pt x="4460" y="3926"/>
                  </a:lnTo>
                  <a:lnTo>
                    <a:pt x="4460" y="6883"/>
                  </a:lnTo>
                  <a:lnTo>
                    <a:pt x="5768" y="6883"/>
                  </a:lnTo>
                  <a:lnTo>
                    <a:pt x="5768" y="1"/>
                  </a:lnTo>
                  <a:lnTo>
                    <a:pt x="4460" y="1"/>
                  </a:lnTo>
                  <a:lnTo>
                    <a:pt x="4460" y="2811"/>
                  </a:lnTo>
                  <a:lnTo>
                    <a:pt x="1358" y="2811"/>
                  </a:lnTo>
                  <a:lnTo>
                    <a:pt x="1358" y="1"/>
                  </a:lnTo>
                  <a:close/>
                </a:path>
              </a:pathLst>
            </a:custGeom>
            <a:solidFill>
              <a:srgbClr val="FFC9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/>
            </a:p>
          </p:txBody>
        </p:sp>
        <p:sp>
          <p:nvSpPr>
            <p:cNvPr id="178" name="Google Shape;8003;p44"/>
            <p:cNvSpPr/>
            <p:nvPr/>
          </p:nvSpPr>
          <p:spPr>
            <a:xfrm>
              <a:off x="5625000" y="2406750"/>
              <a:ext cx="159975" cy="172075"/>
            </a:xfrm>
            <a:custGeom>
              <a:avLst/>
              <a:gdLst/>
              <a:ahLst/>
              <a:cxnLst/>
              <a:rect l="l" t="t" r="r" b="b"/>
              <a:pathLst>
                <a:path w="6399" h="6883" extrusionOk="0">
                  <a:moveTo>
                    <a:pt x="3199" y="1406"/>
                  </a:moveTo>
                  <a:lnTo>
                    <a:pt x="4169" y="4217"/>
                  </a:lnTo>
                  <a:lnTo>
                    <a:pt x="2230" y="4217"/>
                  </a:lnTo>
                  <a:lnTo>
                    <a:pt x="3199" y="1406"/>
                  </a:lnTo>
                  <a:close/>
                  <a:moveTo>
                    <a:pt x="2521" y="1"/>
                  </a:moveTo>
                  <a:lnTo>
                    <a:pt x="1" y="6883"/>
                  </a:lnTo>
                  <a:lnTo>
                    <a:pt x="1358" y="6883"/>
                  </a:lnTo>
                  <a:lnTo>
                    <a:pt x="1988" y="5186"/>
                  </a:lnTo>
                  <a:lnTo>
                    <a:pt x="4411" y="5186"/>
                  </a:lnTo>
                  <a:lnTo>
                    <a:pt x="5041" y="6883"/>
                  </a:lnTo>
                  <a:lnTo>
                    <a:pt x="6398" y="6883"/>
                  </a:lnTo>
                  <a:lnTo>
                    <a:pt x="3878" y="1"/>
                  </a:lnTo>
                  <a:close/>
                </a:path>
              </a:pathLst>
            </a:custGeom>
            <a:solidFill>
              <a:srgbClr val="FFC9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/>
            </a:p>
          </p:txBody>
        </p:sp>
        <p:sp>
          <p:nvSpPr>
            <p:cNvPr id="179" name="Google Shape;8004;p44"/>
            <p:cNvSpPr/>
            <p:nvPr/>
          </p:nvSpPr>
          <p:spPr>
            <a:xfrm>
              <a:off x="5804325" y="2406750"/>
              <a:ext cx="147850" cy="172075"/>
            </a:xfrm>
            <a:custGeom>
              <a:avLst/>
              <a:gdLst/>
              <a:ahLst/>
              <a:cxnLst/>
              <a:rect l="l" t="t" r="r" b="b"/>
              <a:pathLst>
                <a:path w="5914" h="6883" extrusionOk="0">
                  <a:moveTo>
                    <a:pt x="0" y="1"/>
                  </a:moveTo>
                  <a:lnTo>
                    <a:pt x="0" y="6883"/>
                  </a:lnTo>
                  <a:lnTo>
                    <a:pt x="1309" y="6883"/>
                  </a:lnTo>
                  <a:lnTo>
                    <a:pt x="1309" y="2472"/>
                  </a:lnTo>
                  <a:lnTo>
                    <a:pt x="4799" y="6883"/>
                  </a:lnTo>
                  <a:lnTo>
                    <a:pt x="5913" y="6883"/>
                  </a:lnTo>
                  <a:lnTo>
                    <a:pt x="5913" y="1"/>
                  </a:lnTo>
                  <a:lnTo>
                    <a:pt x="4605" y="1"/>
                  </a:lnTo>
                  <a:lnTo>
                    <a:pt x="4605" y="4556"/>
                  </a:lnTo>
                  <a:lnTo>
                    <a:pt x="1067" y="1"/>
                  </a:lnTo>
                  <a:close/>
                </a:path>
              </a:pathLst>
            </a:custGeom>
            <a:solidFill>
              <a:srgbClr val="FFC9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/>
            </a:p>
          </p:txBody>
        </p:sp>
        <p:sp>
          <p:nvSpPr>
            <p:cNvPr id="180" name="Google Shape;8005;p44"/>
            <p:cNvSpPr/>
            <p:nvPr/>
          </p:nvSpPr>
          <p:spPr>
            <a:xfrm>
              <a:off x="5988500" y="2406750"/>
              <a:ext cx="146625" cy="172075"/>
            </a:xfrm>
            <a:custGeom>
              <a:avLst/>
              <a:gdLst/>
              <a:ahLst/>
              <a:cxnLst/>
              <a:rect l="l" t="t" r="r" b="b"/>
              <a:pathLst>
                <a:path w="5865" h="6883" extrusionOk="0">
                  <a:moveTo>
                    <a:pt x="0" y="1"/>
                  </a:moveTo>
                  <a:lnTo>
                    <a:pt x="0" y="6883"/>
                  </a:lnTo>
                  <a:lnTo>
                    <a:pt x="1309" y="6883"/>
                  </a:lnTo>
                  <a:lnTo>
                    <a:pt x="1309" y="4847"/>
                  </a:lnTo>
                  <a:lnTo>
                    <a:pt x="2181" y="3926"/>
                  </a:lnTo>
                  <a:lnTo>
                    <a:pt x="4362" y="6883"/>
                  </a:lnTo>
                  <a:lnTo>
                    <a:pt x="5864" y="6883"/>
                  </a:lnTo>
                  <a:lnTo>
                    <a:pt x="3053" y="3054"/>
                  </a:lnTo>
                  <a:lnTo>
                    <a:pt x="5671" y="1"/>
                  </a:lnTo>
                  <a:lnTo>
                    <a:pt x="4217" y="1"/>
                  </a:lnTo>
                  <a:lnTo>
                    <a:pt x="1309" y="3296"/>
                  </a:lnTo>
                  <a:lnTo>
                    <a:pt x="1309" y="1"/>
                  </a:lnTo>
                  <a:close/>
                </a:path>
              </a:pathLst>
            </a:custGeom>
            <a:solidFill>
              <a:srgbClr val="FFC9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/>
            </a:p>
          </p:txBody>
        </p:sp>
        <p:sp>
          <p:nvSpPr>
            <p:cNvPr id="181" name="Google Shape;8006;p44"/>
            <p:cNvSpPr/>
            <p:nvPr/>
          </p:nvSpPr>
          <p:spPr>
            <a:xfrm>
              <a:off x="6137525" y="2405550"/>
              <a:ext cx="135725" cy="175700"/>
            </a:xfrm>
            <a:custGeom>
              <a:avLst/>
              <a:gdLst/>
              <a:ahLst/>
              <a:cxnLst/>
              <a:rect l="l" t="t" r="r" b="b"/>
              <a:pathLst>
                <a:path w="5429" h="7028" extrusionOk="0">
                  <a:moveTo>
                    <a:pt x="2763" y="0"/>
                  </a:moveTo>
                  <a:lnTo>
                    <a:pt x="2424" y="49"/>
                  </a:lnTo>
                  <a:lnTo>
                    <a:pt x="2133" y="97"/>
                  </a:lnTo>
                  <a:lnTo>
                    <a:pt x="1794" y="145"/>
                  </a:lnTo>
                  <a:lnTo>
                    <a:pt x="1503" y="242"/>
                  </a:lnTo>
                  <a:lnTo>
                    <a:pt x="1260" y="388"/>
                  </a:lnTo>
                  <a:lnTo>
                    <a:pt x="1018" y="582"/>
                  </a:lnTo>
                  <a:lnTo>
                    <a:pt x="776" y="775"/>
                  </a:lnTo>
                  <a:lnTo>
                    <a:pt x="630" y="969"/>
                  </a:lnTo>
                  <a:lnTo>
                    <a:pt x="485" y="1260"/>
                  </a:lnTo>
                  <a:lnTo>
                    <a:pt x="388" y="1502"/>
                  </a:lnTo>
                  <a:lnTo>
                    <a:pt x="291" y="1842"/>
                  </a:lnTo>
                  <a:lnTo>
                    <a:pt x="291" y="2181"/>
                  </a:lnTo>
                  <a:lnTo>
                    <a:pt x="340" y="2666"/>
                  </a:lnTo>
                  <a:lnTo>
                    <a:pt x="388" y="2859"/>
                  </a:lnTo>
                  <a:lnTo>
                    <a:pt x="485" y="3053"/>
                  </a:lnTo>
                  <a:lnTo>
                    <a:pt x="630" y="3199"/>
                  </a:lnTo>
                  <a:lnTo>
                    <a:pt x="776" y="3344"/>
                  </a:lnTo>
                  <a:lnTo>
                    <a:pt x="1115" y="3635"/>
                  </a:lnTo>
                  <a:lnTo>
                    <a:pt x="1600" y="3829"/>
                  </a:lnTo>
                  <a:lnTo>
                    <a:pt x="2230" y="4023"/>
                  </a:lnTo>
                  <a:lnTo>
                    <a:pt x="3151" y="4313"/>
                  </a:lnTo>
                  <a:lnTo>
                    <a:pt x="3490" y="4459"/>
                  </a:lnTo>
                  <a:lnTo>
                    <a:pt x="3781" y="4604"/>
                  </a:lnTo>
                  <a:lnTo>
                    <a:pt x="3878" y="4701"/>
                  </a:lnTo>
                  <a:lnTo>
                    <a:pt x="3926" y="4847"/>
                  </a:lnTo>
                  <a:lnTo>
                    <a:pt x="3975" y="4943"/>
                  </a:lnTo>
                  <a:lnTo>
                    <a:pt x="4023" y="5089"/>
                  </a:lnTo>
                  <a:lnTo>
                    <a:pt x="3975" y="5283"/>
                  </a:lnTo>
                  <a:lnTo>
                    <a:pt x="3926" y="5428"/>
                  </a:lnTo>
                  <a:lnTo>
                    <a:pt x="3829" y="5525"/>
                  </a:lnTo>
                  <a:lnTo>
                    <a:pt x="3732" y="5622"/>
                  </a:lnTo>
                  <a:lnTo>
                    <a:pt x="3587" y="5719"/>
                  </a:lnTo>
                  <a:lnTo>
                    <a:pt x="3393" y="5767"/>
                  </a:lnTo>
                  <a:lnTo>
                    <a:pt x="2908" y="5816"/>
                  </a:lnTo>
                  <a:lnTo>
                    <a:pt x="2521" y="5767"/>
                  </a:lnTo>
                  <a:lnTo>
                    <a:pt x="2133" y="5719"/>
                  </a:lnTo>
                  <a:lnTo>
                    <a:pt x="1794" y="5622"/>
                  </a:lnTo>
                  <a:lnTo>
                    <a:pt x="1454" y="5477"/>
                  </a:lnTo>
                  <a:lnTo>
                    <a:pt x="921" y="5186"/>
                  </a:lnTo>
                  <a:lnTo>
                    <a:pt x="582" y="4943"/>
                  </a:lnTo>
                  <a:lnTo>
                    <a:pt x="0" y="6107"/>
                  </a:lnTo>
                  <a:lnTo>
                    <a:pt x="291" y="6301"/>
                  </a:lnTo>
                  <a:lnTo>
                    <a:pt x="630" y="6494"/>
                  </a:lnTo>
                  <a:lnTo>
                    <a:pt x="1357" y="6785"/>
                  </a:lnTo>
                  <a:lnTo>
                    <a:pt x="1745" y="6882"/>
                  </a:lnTo>
                  <a:lnTo>
                    <a:pt x="2133" y="6931"/>
                  </a:lnTo>
                  <a:lnTo>
                    <a:pt x="2472" y="6979"/>
                  </a:lnTo>
                  <a:lnTo>
                    <a:pt x="2860" y="7027"/>
                  </a:lnTo>
                  <a:lnTo>
                    <a:pt x="3538" y="6931"/>
                  </a:lnTo>
                  <a:lnTo>
                    <a:pt x="4120" y="6785"/>
                  </a:lnTo>
                  <a:lnTo>
                    <a:pt x="4411" y="6688"/>
                  </a:lnTo>
                  <a:lnTo>
                    <a:pt x="4653" y="6543"/>
                  </a:lnTo>
                  <a:lnTo>
                    <a:pt x="4895" y="6349"/>
                  </a:lnTo>
                  <a:lnTo>
                    <a:pt x="5089" y="6155"/>
                  </a:lnTo>
                  <a:lnTo>
                    <a:pt x="5235" y="5913"/>
                  </a:lnTo>
                  <a:lnTo>
                    <a:pt x="5332" y="5622"/>
                  </a:lnTo>
                  <a:lnTo>
                    <a:pt x="5380" y="5331"/>
                  </a:lnTo>
                  <a:lnTo>
                    <a:pt x="5428" y="4943"/>
                  </a:lnTo>
                  <a:lnTo>
                    <a:pt x="5428" y="4653"/>
                  </a:lnTo>
                  <a:lnTo>
                    <a:pt x="5380" y="4410"/>
                  </a:lnTo>
                  <a:lnTo>
                    <a:pt x="5283" y="4168"/>
                  </a:lnTo>
                  <a:lnTo>
                    <a:pt x="5138" y="3974"/>
                  </a:lnTo>
                  <a:lnTo>
                    <a:pt x="4992" y="3780"/>
                  </a:lnTo>
                  <a:lnTo>
                    <a:pt x="4847" y="3586"/>
                  </a:lnTo>
                  <a:lnTo>
                    <a:pt x="4653" y="3441"/>
                  </a:lnTo>
                  <a:lnTo>
                    <a:pt x="4411" y="3344"/>
                  </a:lnTo>
                  <a:lnTo>
                    <a:pt x="3829" y="3102"/>
                  </a:lnTo>
                  <a:lnTo>
                    <a:pt x="3199" y="2956"/>
                  </a:lnTo>
                  <a:lnTo>
                    <a:pt x="2327" y="2666"/>
                  </a:lnTo>
                  <a:lnTo>
                    <a:pt x="2036" y="2569"/>
                  </a:lnTo>
                  <a:lnTo>
                    <a:pt x="1842" y="2423"/>
                  </a:lnTo>
                  <a:lnTo>
                    <a:pt x="1697" y="2229"/>
                  </a:lnTo>
                  <a:lnTo>
                    <a:pt x="1648" y="1939"/>
                  </a:lnTo>
                  <a:lnTo>
                    <a:pt x="1648" y="1793"/>
                  </a:lnTo>
                  <a:lnTo>
                    <a:pt x="1745" y="1599"/>
                  </a:lnTo>
                  <a:lnTo>
                    <a:pt x="1794" y="1502"/>
                  </a:lnTo>
                  <a:lnTo>
                    <a:pt x="1939" y="1357"/>
                  </a:lnTo>
                  <a:lnTo>
                    <a:pt x="2084" y="1309"/>
                  </a:lnTo>
                  <a:lnTo>
                    <a:pt x="2278" y="1212"/>
                  </a:lnTo>
                  <a:lnTo>
                    <a:pt x="2763" y="1163"/>
                  </a:lnTo>
                  <a:lnTo>
                    <a:pt x="3151" y="1212"/>
                  </a:lnTo>
                  <a:lnTo>
                    <a:pt x="3538" y="1309"/>
                  </a:lnTo>
                  <a:lnTo>
                    <a:pt x="3926" y="1454"/>
                  </a:lnTo>
                  <a:lnTo>
                    <a:pt x="4217" y="1599"/>
                  </a:lnTo>
                  <a:lnTo>
                    <a:pt x="4459" y="1745"/>
                  </a:lnTo>
                  <a:lnTo>
                    <a:pt x="4605" y="1842"/>
                  </a:lnTo>
                  <a:lnTo>
                    <a:pt x="5186" y="775"/>
                  </a:lnTo>
                  <a:lnTo>
                    <a:pt x="4702" y="485"/>
                  </a:lnTo>
                  <a:lnTo>
                    <a:pt x="4120" y="242"/>
                  </a:lnTo>
                  <a:lnTo>
                    <a:pt x="3781" y="145"/>
                  </a:lnTo>
                  <a:lnTo>
                    <a:pt x="3490" y="49"/>
                  </a:lnTo>
                  <a:lnTo>
                    <a:pt x="3151" y="49"/>
                  </a:lnTo>
                  <a:lnTo>
                    <a:pt x="2763" y="0"/>
                  </a:lnTo>
                  <a:close/>
                </a:path>
              </a:pathLst>
            </a:custGeom>
            <a:solidFill>
              <a:srgbClr val="FFC9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/>
            </a:p>
          </p:txBody>
        </p:sp>
        <p:sp>
          <p:nvSpPr>
            <p:cNvPr id="182" name="Google Shape;8007;p44"/>
            <p:cNvSpPr/>
            <p:nvPr/>
          </p:nvSpPr>
          <p:spPr>
            <a:xfrm>
              <a:off x="6301100" y="2405550"/>
              <a:ext cx="32725" cy="173275"/>
            </a:xfrm>
            <a:custGeom>
              <a:avLst/>
              <a:gdLst/>
              <a:ahLst/>
              <a:cxnLst/>
              <a:rect l="l" t="t" r="r" b="b"/>
              <a:pathLst>
                <a:path w="1309" h="6931" extrusionOk="0">
                  <a:moveTo>
                    <a:pt x="0" y="0"/>
                  </a:moveTo>
                  <a:lnTo>
                    <a:pt x="0" y="4362"/>
                  </a:lnTo>
                  <a:lnTo>
                    <a:pt x="1309" y="4362"/>
                  </a:lnTo>
                  <a:lnTo>
                    <a:pt x="1309" y="0"/>
                  </a:lnTo>
                  <a:close/>
                  <a:moveTo>
                    <a:pt x="0" y="5477"/>
                  </a:moveTo>
                  <a:lnTo>
                    <a:pt x="0" y="6931"/>
                  </a:lnTo>
                  <a:lnTo>
                    <a:pt x="1309" y="6931"/>
                  </a:lnTo>
                  <a:lnTo>
                    <a:pt x="1309" y="5477"/>
                  </a:lnTo>
                  <a:close/>
                </a:path>
              </a:pathLst>
            </a:custGeom>
            <a:solidFill>
              <a:srgbClr val="FFC9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/>
            </a:p>
          </p:txBody>
        </p:sp>
        <p:sp>
          <p:nvSpPr>
            <p:cNvPr id="183" name="Google Shape;8008;p44"/>
            <p:cNvSpPr/>
            <p:nvPr/>
          </p:nvSpPr>
          <p:spPr>
            <a:xfrm>
              <a:off x="5265150" y="2691475"/>
              <a:ext cx="1083225" cy="70300"/>
            </a:xfrm>
            <a:custGeom>
              <a:avLst/>
              <a:gdLst/>
              <a:ahLst/>
              <a:cxnLst/>
              <a:rect l="l" t="t" r="r" b="b"/>
              <a:pathLst>
                <a:path w="43329" h="2812" extrusionOk="0">
                  <a:moveTo>
                    <a:pt x="1" y="1"/>
                  </a:moveTo>
                  <a:lnTo>
                    <a:pt x="1" y="2812"/>
                  </a:lnTo>
                  <a:lnTo>
                    <a:pt x="43328" y="2812"/>
                  </a:lnTo>
                  <a:lnTo>
                    <a:pt x="4332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/>
            </a:p>
          </p:txBody>
        </p:sp>
        <p:sp>
          <p:nvSpPr>
            <p:cNvPr id="184" name="Google Shape;8009;p44"/>
            <p:cNvSpPr/>
            <p:nvPr/>
          </p:nvSpPr>
          <p:spPr>
            <a:xfrm>
              <a:off x="5265150" y="2862325"/>
              <a:ext cx="935400" cy="70300"/>
            </a:xfrm>
            <a:custGeom>
              <a:avLst/>
              <a:gdLst/>
              <a:ahLst/>
              <a:cxnLst/>
              <a:rect l="l" t="t" r="r" b="b"/>
              <a:pathLst>
                <a:path w="37416" h="2812" extrusionOk="0">
                  <a:moveTo>
                    <a:pt x="1" y="0"/>
                  </a:moveTo>
                  <a:lnTo>
                    <a:pt x="1" y="2811"/>
                  </a:lnTo>
                  <a:lnTo>
                    <a:pt x="37416" y="2811"/>
                  </a:lnTo>
                  <a:lnTo>
                    <a:pt x="3741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/>
            </a:p>
          </p:txBody>
        </p:sp>
        <p:sp>
          <p:nvSpPr>
            <p:cNvPr id="185" name="Google Shape;8010;p44"/>
            <p:cNvSpPr/>
            <p:nvPr/>
          </p:nvSpPr>
          <p:spPr>
            <a:xfrm>
              <a:off x="5265150" y="3033150"/>
              <a:ext cx="620375" cy="70300"/>
            </a:xfrm>
            <a:custGeom>
              <a:avLst/>
              <a:gdLst/>
              <a:ahLst/>
              <a:cxnLst/>
              <a:rect l="l" t="t" r="r" b="b"/>
              <a:pathLst>
                <a:path w="24815" h="2812" extrusionOk="0">
                  <a:moveTo>
                    <a:pt x="1" y="1"/>
                  </a:moveTo>
                  <a:lnTo>
                    <a:pt x="1" y="2812"/>
                  </a:lnTo>
                  <a:lnTo>
                    <a:pt x="24815" y="2812"/>
                  </a:lnTo>
                  <a:lnTo>
                    <a:pt x="2481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/>
            </a:p>
          </p:txBody>
        </p:sp>
        <p:sp>
          <p:nvSpPr>
            <p:cNvPr id="186" name="Google Shape;8011;p44"/>
            <p:cNvSpPr/>
            <p:nvPr/>
          </p:nvSpPr>
          <p:spPr>
            <a:xfrm>
              <a:off x="6596725" y="3108275"/>
              <a:ext cx="594925" cy="258100"/>
            </a:xfrm>
            <a:custGeom>
              <a:avLst/>
              <a:gdLst/>
              <a:ahLst/>
              <a:cxnLst/>
              <a:rect l="l" t="t" r="r" b="b"/>
              <a:pathLst>
                <a:path w="23797" h="10324" extrusionOk="0">
                  <a:moveTo>
                    <a:pt x="8046" y="1"/>
                  </a:moveTo>
                  <a:lnTo>
                    <a:pt x="7610" y="49"/>
                  </a:lnTo>
                  <a:lnTo>
                    <a:pt x="7077" y="98"/>
                  </a:lnTo>
                  <a:lnTo>
                    <a:pt x="6543" y="243"/>
                  </a:lnTo>
                  <a:lnTo>
                    <a:pt x="6010" y="388"/>
                  </a:lnTo>
                  <a:lnTo>
                    <a:pt x="5429" y="631"/>
                  </a:lnTo>
                  <a:lnTo>
                    <a:pt x="4847" y="873"/>
                  </a:lnTo>
                  <a:lnTo>
                    <a:pt x="4217" y="1164"/>
                  </a:lnTo>
                  <a:lnTo>
                    <a:pt x="3636" y="1552"/>
                  </a:lnTo>
                  <a:lnTo>
                    <a:pt x="3054" y="1891"/>
                  </a:lnTo>
                  <a:lnTo>
                    <a:pt x="2521" y="2327"/>
                  </a:lnTo>
                  <a:lnTo>
                    <a:pt x="1988" y="2763"/>
                  </a:lnTo>
                  <a:lnTo>
                    <a:pt x="1503" y="3248"/>
                  </a:lnTo>
                  <a:lnTo>
                    <a:pt x="1018" y="3781"/>
                  </a:lnTo>
                  <a:lnTo>
                    <a:pt x="631" y="4314"/>
                  </a:lnTo>
                  <a:lnTo>
                    <a:pt x="291" y="4896"/>
                  </a:lnTo>
                  <a:lnTo>
                    <a:pt x="1" y="5477"/>
                  </a:lnTo>
                  <a:lnTo>
                    <a:pt x="582" y="6010"/>
                  </a:lnTo>
                  <a:lnTo>
                    <a:pt x="1212" y="6544"/>
                  </a:lnTo>
                  <a:lnTo>
                    <a:pt x="1842" y="7028"/>
                  </a:lnTo>
                  <a:lnTo>
                    <a:pt x="2472" y="7513"/>
                  </a:lnTo>
                  <a:lnTo>
                    <a:pt x="3151" y="7901"/>
                  </a:lnTo>
                  <a:lnTo>
                    <a:pt x="3878" y="8337"/>
                  </a:lnTo>
                  <a:lnTo>
                    <a:pt x="4605" y="8676"/>
                  </a:lnTo>
                  <a:lnTo>
                    <a:pt x="5332" y="9015"/>
                  </a:lnTo>
                  <a:lnTo>
                    <a:pt x="6107" y="9306"/>
                  </a:lnTo>
                  <a:lnTo>
                    <a:pt x="6883" y="9548"/>
                  </a:lnTo>
                  <a:lnTo>
                    <a:pt x="7658" y="9791"/>
                  </a:lnTo>
                  <a:lnTo>
                    <a:pt x="8482" y="9985"/>
                  </a:lnTo>
                  <a:lnTo>
                    <a:pt x="9306" y="10130"/>
                  </a:lnTo>
                  <a:lnTo>
                    <a:pt x="10178" y="10227"/>
                  </a:lnTo>
                  <a:lnTo>
                    <a:pt x="11002" y="10275"/>
                  </a:lnTo>
                  <a:lnTo>
                    <a:pt x="11875" y="10324"/>
                  </a:lnTo>
                  <a:lnTo>
                    <a:pt x="12747" y="10275"/>
                  </a:lnTo>
                  <a:lnTo>
                    <a:pt x="13619" y="10227"/>
                  </a:lnTo>
                  <a:lnTo>
                    <a:pt x="14443" y="10130"/>
                  </a:lnTo>
                  <a:lnTo>
                    <a:pt x="15316" y="9985"/>
                  </a:lnTo>
                  <a:lnTo>
                    <a:pt x="16091" y="9791"/>
                  </a:lnTo>
                  <a:lnTo>
                    <a:pt x="16915" y="9548"/>
                  </a:lnTo>
                  <a:lnTo>
                    <a:pt x="17690" y="9306"/>
                  </a:lnTo>
                  <a:lnTo>
                    <a:pt x="18466" y="9015"/>
                  </a:lnTo>
                  <a:lnTo>
                    <a:pt x="19193" y="8676"/>
                  </a:lnTo>
                  <a:lnTo>
                    <a:pt x="19920" y="8337"/>
                  </a:lnTo>
                  <a:lnTo>
                    <a:pt x="20647" y="7901"/>
                  </a:lnTo>
                  <a:lnTo>
                    <a:pt x="21325" y="7513"/>
                  </a:lnTo>
                  <a:lnTo>
                    <a:pt x="21955" y="7028"/>
                  </a:lnTo>
                  <a:lnTo>
                    <a:pt x="22585" y="6544"/>
                  </a:lnTo>
                  <a:lnTo>
                    <a:pt x="23215" y="6010"/>
                  </a:lnTo>
                  <a:lnTo>
                    <a:pt x="23797" y="5477"/>
                  </a:lnTo>
                  <a:lnTo>
                    <a:pt x="23506" y="4896"/>
                  </a:lnTo>
                  <a:lnTo>
                    <a:pt x="23167" y="4314"/>
                  </a:lnTo>
                  <a:lnTo>
                    <a:pt x="22779" y="3781"/>
                  </a:lnTo>
                  <a:lnTo>
                    <a:pt x="22343" y="3296"/>
                  </a:lnTo>
                  <a:lnTo>
                    <a:pt x="21858" y="2812"/>
                  </a:lnTo>
                  <a:lnTo>
                    <a:pt x="21325" y="2376"/>
                  </a:lnTo>
                  <a:lnTo>
                    <a:pt x="20792" y="1988"/>
                  </a:lnTo>
                  <a:lnTo>
                    <a:pt x="20211" y="1649"/>
                  </a:lnTo>
                  <a:lnTo>
                    <a:pt x="19629" y="1309"/>
                  </a:lnTo>
                  <a:lnTo>
                    <a:pt x="19047" y="1019"/>
                  </a:lnTo>
                  <a:lnTo>
                    <a:pt x="18466" y="728"/>
                  </a:lnTo>
                  <a:lnTo>
                    <a:pt x="17884" y="534"/>
                  </a:lnTo>
                  <a:lnTo>
                    <a:pt x="17303" y="340"/>
                  </a:lnTo>
                  <a:lnTo>
                    <a:pt x="16770" y="195"/>
                  </a:lnTo>
                  <a:lnTo>
                    <a:pt x="16236" y="98"/>
                  </a:lnTo>
                  <a:lnTo>
                    <a:pt x="15752" y="1"/>
                  </a:lnTo>
                  <a:close/>
                </a:path>
              </a:pathLst>
            </a:custGeom>
            <a:solidFill>
              <a:srgbClr val="2222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/>
            </a:p>
          </p:txBody>
        </p:sp>
        <p:sp>
          <p:nvSpPr>
            <p:cNvPr id="187" name="Google Shape;8012;p44"/>
            <p:cNvSpPr/>
            <p:nvPr/>
          </p:nvSpPr>
          <p:spPr>
            <a:xfrm>
              <a:off x="6768775" y="2943500"/>
              <a:ext cx="235075" cy="293250"/>
            </a:xfrm>
            <a:custGeom>
              <a:avLst/>
              <a:gdLst/>
              <a:ahLst/>
              <a:cxnLst/>
              <a:rect l="l" t="t" r="r" b="b"/>
              <a:pathLst>
                <a:path w="9403" h="11730" extrusionOk="0">
                  <a:moveTo>
                    <a:pt x="8143" y="1"/>
                  </a:moveTo>
                  <a:lnTo>
                    <a:pt x="1" y="1406"/>
                  </a:lnTo>
                  <a:lnTo>
                    <a:pt x="195" y="4508"/>
                  </a:lnTo>
                  <a:lnTo>
                    <a:pt x="534" y="10033"/>
                  </a:lnTo>
                  <a:lnTo>
                    <a:pt x="582" y="10275"/>
                  </a:lnTo>
                  <a:lnTo>
                    <a:pt x="679" y="10469"/>
                  </a:lnTo>
                  <a:lnTo>
                    <a:pt x="825" y="10711"/>
                  </a:lnTo>
                  <a:lnTo>
                    <a:pt x="970" y="10857"/>
                  </a:lnTo>
                  <a:lnTo>
                    <a:pt x="1212" y="11051"/>
                  </a:lnTo>
                  <a:lnTo>
                    <a:pt x="1455" y="11196"/>
                  </a:lnTo>
                  <a:lnTo>
                    <a:pt x="2085" y="11438"/>
                  </a:lnTo>
                  <a:lnTo>
                    <a:pt x="2763" y="11584"/>
                  </a:lnTo>
                  <a:lnTo>
                    <a:pt x="3539" y="11681"/>
                  </a:lnTo>
                  <a:lnTo>
                    <a:pt x="4363" y="11729"/>
                  </a:lnTo>
                  <a:lnTo>
                    <a:pt x="5186" y="11729"/>
                  </a:lnTo>
                  <a:lnTo>
                    <a:pt x="6010" y="11632"/>
                  </a:lnTo>
                  <a:lnTo>
                    <a:pt x="6834" y="11487"/>
                  </a:lnTo>
                  <a:lnTo>
                    <a:pt x="7561" y="11293"/>
                  </a:lnTo>
                  <a:lnTo>
                    <a:pt x="8191" y="11002"/>
                  </a:lnTo>
                  <a:lnTo>
                    <a:pt x="8724" y="10711"/>
                  </a:lnTo>
                  <a:lnTo>
                    <a:pt x="8967" y="10566"/>
                  </a:lnTo>
                  <a:lnTo>
                    <a:pt x="9161" y="10372"/>
                  </a:lnTo>
                  <a:lnTo>
                    <a:pt x="9258" y="10178"/>
                  </a:lnTo>
                  <a:lnTo>
                    <a:pt x="9354" y="9936"/>
                  </a:lnTo>
                  <a:lnTo>
                    <a:pt x="9403" y="9742"/>
                  </a:lnTo>
                  <a:lnTo>
                    <a:pt x="9403" y="9500"/>
                  </a:lnTo>
                  <a:lnTo>
                    <a:pt x="9015" y="6592"/>
                  </a:lnTo>
                  <a:lnTo>
                    <a:pt x="8579" y="3490"/>
                  </a:lnTo>
                  <a:lnTo>
                    <a:pt x="8143" y="1"/>
                  </a:lnTo>
                  <a:close/>
                </a:path>
              </a:pathLst>
            </a:custGeom>
            <a:solidFill>
              <a:srgbClr val="FFC9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/>
            </a:p>
          </p:txBody>
        </p:sp>
        <p:sp>
          <p:nvSpPr>
            <p:cNvPr id="188" name="Google Shape;8013;p44"/>
            <p:cNvSpPr/>
            <p:nvPr/>
          </p:nvSpPr>
          <p:spPr>
            <a:xfrm>
              <a:off x="6768775" y="2943500"/>
              <a:ext cx="235075" cy="293250"/>
            </a:xfrm>
            <a:custGeom>
              <a:avLst/>
              <a:gdLst/>
              <a:ahLst/>
              <a:cxnLst/>
              <a:rect l="l" t="t" r="r" b="b"/>
              <a:pathLst>
                <a:path w="9403" h="11730" fill="none" extrusionOk="0">
                  <a:moveTo>
                    <a:pt x="8143" y="1"/>
                  </a:moveTo>
                  <a:lnTo>
                    <a:pt x="8143" y="1"/>
                  </a:lnTo>
                  <a:lnTo>
                    <a:pt x="8579" y="3490"/>
                  </a:lnTo>
                  <a:lnTo>
                    <a:pt x="9015" y="6592"/>
                  </a:lnTo>
                  <a:lnTo>
                    <a:pt x="9403" y="9500"/>
                  </a:lnTo>
                  <a:lnTo>
                    <a:pt x="9403" y="9500"/>
                  </a:lnTo>
                  <a:lnTo>
                    <a:pt x="9403" y="9742"/>
                  </a:lnTo>
                  <a:lnTo>
                    <a:pt x="9354" y="9936"/>
                  </a:lnTo>
                  <a:lnTo>
                    <a:pt x="9258" y="10178"/>
                  </a:lnTo>
                  <a:lnTo>
                    <a:pt x="9161" y="10372"/>
                  </a:lnTo>
                  <a:lnTo>
                    <a:pt x="8967" y="10566"/>
                  </a:lnTo>
                  <a:lnTo>
                    <a:pt x="8724" y="10711"/>
                  </a:lnTo>
                  <a:lnTo>
                    <a:pt x="8191" y="11002"/>
                  </a:lnTo>
                  <a:lnTo>
                    <a:pt x="7561" y="11293"/>
                  </a:lnTo>
                  <a:lnTo>
                    <a:pt x="6834" y="11487"/>
                  </a:lnTo>
                  <a:lnTo>
                    <a:pt x="6010" y="11632"/>
                  </a:lnTo>
                  <a:lnTo>
                    <a:pt x="5186" y="11729"/>
                  </a:lnTo>
                  <a:lnTo>
                    <a:pt x="4363" y="11729"/>
                  </a:lnTo>
                  <a:lnTo>
                    <a:pt x="3539" y="11681"/>
                  </a:lnTo>
                  <a:lnTo>
                    <a:pt x="2763" y="11584"/>
                  </a:lnTo>
                  <a:lnTo>
                    <a:pt x="2085" y="11438"/>
                  </a:lnTo>
                  <a:lnTo>
                    <a:pt x="1455" y="11196"/>
                  </a:lnTo>
                  <a:lnTo>
                    <a:pt x="1212" y="11051"/>
                  </a:lnTo>
                  <a:lnTo>
                    <a:pt x="970" y="10857"/>
                  </a:lnTo>
                  <a:lnTo>
                    <a:pt x="825" y="10711"/>
                  </a:lnTo>
                  <a:lnTo>
                    <a:pt x="679" y="10469"/>
                  </a:lnTo>
                  <a:lnTo>
                    <a:pt x="582" y="10275"/>
                  </a:lnTo>
                  <a:lnTo>
                    <a:pt x="534" y="10033"/>
                  </a:lnTo>
                  <a:lnTo>
                    <a:pt x="534" y="10033"/>
                  </a:lnTo>
                  <a:lnTo>
                    <a:pt x="195" y="4508"/>
                  </a:lnTo>
                  <a:lnTo>
                    <a:pt x="1" y="140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/>
            </a:p>
          </p:txBody>
        </p:sp>
        <p:sp>
          <p:nvSpPr>
            <p:cNvPr id="189" name="Google Shape;8014;p44"/>
            <p:cNvSpPr/>
            <p:nvPr/>
          </p:nvSpPr>
          <p:spPr>
            <a:xfrm>
              <a:off x="6768775" y="2943500"/>
              <a:ext cx="213275" cy="138150"/>
            </a:xfrm>
            <a:custGeom>
              <a:avLst/>
              <a:gdLst/>
              <a:ahLst/>
              <a:cxnLst/>
              <a:rect l="l" t="t" r="r" b="b"/>
              <a:pathLst>
                <a:path w="8531" h="5526" extrusionOk="0">
                  <a:moveTo>
                    <a:pt x="8143" y="1"/>
                  </a:moveTo>
                  <a:lnTo>
                    <a:pt x="1" y="1406"/>
                  </a:lnTo>
                  <a:lnTo>
                    <a:pt x="195" y="5138"/>
                  </a:lnTo>
                  <a:lnTo>
                    <a:pt x="1067" y="5380"/>
                  </a:lnTo>
                  <a:lnTo>
                    <a:pt x="1552" y="5477"/>
                  </a:lnTo>
                  <a:lnTo>
                    <a:pt x="1988" y="5526"/>
                  </a:lnTo>
                  <a:lnTo>
                    <a:pt x="2957" y="5526"/>
                  </a:lnTo>
                  <a:lnTo>
                    <a:pt x="3878" y="5429"/>
                  </a:lnTo>
                  <a:lnTo>
                    <a:pt x="4799" y="5235"/>
                  </a:lnTo>
                  <a:lnTo>
                    <a:pt x="5623" y="4895"/>
                  </a:lnTo>
                  <a:lnTo>
                    <a:pt x="6447" y="4508"/>
                  </a:lnTo>
                  <a:lnTo>
                    <a:pt x="7222" y="4023"/>
                  </a:lnTo>
                  <a:lnTo>
                    <a:pt x="7900" y="3442"/>
                  </a:lnTo>
                  <a:lnTo>
                    <a:pt x="8531" y="2811"/>
                  </a:lnTo>
                  <a:lnTo>
                    <a:pt x="8143" y="1"/>
                  </a:lnTo>
                  <a:close/>
                </a:path>
              </a:pathLst>
            </a:custGeom>
            <a:solidFill>
              <a:srgbClr val="2222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/>
            </a:p>
          </p:txBody>
        </p:sp>
        <p:sp>
          <p:nvSpPr>
            <p:cNvPr id="190" name="Google Shape;8015;p44"/>
            <p:cNvSpPr/>
            <p:nvPr/>
          </p:nvSpPr>
          <p:spPr>
            <a:xfrm>
              <a:off x="6637925" y="2434625"/>
              <a:ext cx="408350" cy="600975"/>
            </a:xfrm>
            <a:custGeom>
              <a:avLst/>
              <a:gdLst/>
              <a:ahLst/>
              <a:cxnLst/>
              <a:rect l="l" t="t" r="r" b="b"/>
              <a:pathLst>
                <a:path w="16334" h="24039" extrusionOk="0">
                  <a:moveTo>
                    <a:pt x="8240" y="0"/>
                  </a:moveTo>
                  <a:lnTo>
                    <a:pt x="7464" y="49"/>
                  </a:lnTo>
                  <a:lnTo>
                    <a:pt x="6689" y="194"/>
                  </a:lnTo>
                  <a:lnTo>
                    <a:pt x="5962" y="436"/>
                  </a:lnTo>
                  <a:lnTo>
                    <a:pt x="5235" y="679"/>
                  </a:lnTo>
                  <a:lnTo>
                    <a:pt x="4556" y="1018"/>
                  </a:lnTo>
                  <a:lnTo>
                    <a:pt x="3926" y="1454"/>
                  </a:lnTo>
                  <a:lnTo>
                    <a:pt x="3345" y="1890"/>
                  </a:lnTo>
                  <a:lnTo>
                    <a:pt x="2811" y="2423"/>
                  </a:lnTo>
                  <a:lnTo>
                    <a:pt x="2278" y="3005"/>
                  </a:lnTo>
                  <a:lnTo>
                    <a:pt x="1842" y="3635"/>
                  </a:lnTo>
                  <a:lnTo>
                    <a:pt x="1454" y="4265"/>
                  </a:lnTo>
                  <a:lnTo>
                    <a:pt x="1164" y="4992"/>
                  </a:lnTo>
                  <a:lnTo>
                    <a:pt x="921" y="5719"/>
                  </a:lnTo>
                  <a:lnTo>
                    <a:pt x="727" y="6495"/>
                  </a:lnTo>
                  <a:lnTo>
                    <a:pt x="631" y="7270"/>
                  </a:lnTo>
                  <a:lnTo>
                    <a:pt x="0" y="15606"/>
                  </a:lnTo>
                  <a:lnTo>
                    <a:pt x="0" y="16381"/>
                  </a:lnTo>
                  <a:lnTo>
                    <a:pt x="49" y="17157"/>
                  </a:lnTo>
                  <a:lnTo>
                    <a:pt x="194" y="17932"/>
                  </a:lnTo>
                  <a:lnTo>
                    <a:pt x="388" y="18659"/>
                  </a:lnTo>
                  <a:lnTo>
                    <a:pt x="679" y="19386"/>
                  </a:lnTo>
                  <a:lnTo>
                    <a:pt x="1018" y="20065"/>
                  </a:lnTo>
                  <a:lnTo>
                    <a:pt x="1406" y="20695"/>
                  </a:lnTo>
                  <a:lnTo>
                    <a:pt x="1891" y="21325"/>
                  </a:lnTo>
                  <a:lnTo>
                    <a:pt x="2424" y="21858"/>
                  </a:lnTo>
                  <a:lnTo>
                    <a:pt x="2957" y="22343"/>
                  </a:lnTo>
                  <a:lnTo>
                    <a:pt x="3587" y="22779"/>
                  </a:lnTo>
                  <a:lnTo>
                    <a:pt x="4265" y="23166"/>
                  </a:lnTo>
                  <a:lnTo>
                    <a:pt x="4944" y="23506"/>
                  </a:lnTo>
                  <a:lnTo>
                    <a:pt x="5671" y="23748"/>
                  </a:lnTo>
                  <a:lnTo>
                    <a:pt x="6446" y="23893"/>
                  </a:lnTo>
                  <a:lnTo>
                    <a:pt x="7270" y="23990"/>
                  </a:lnTo>
                  <a:lnTo>
                    <a:pt x="8046" y="24039"/>
                  </a:lnTo>
                  <a:lnTo>
                    <a:pt x="8870" y="23990"/>
                  </a:lnTo>
                  <a:lnTo>
                    <a:pt x="9597" y="23845"/>
                  </a:lnTo>
                  <a:lnTo>
                    <a:pt x="10372" y="23603"/>
                  </a:lnTo>
                  <a:lnTo>
                    <a:pt x="11051" y="23360"/>
                  </a:lnTo>
                  <a:lnTo>
                    <a:pt x="11729" y="23021"/>
                  </a:lnTo>
                  <a:lnTo>
                    <a:pt x="12408" y="22585"/>
                  </a:lnTo>
                  <a:lnTo>
                    <a:pt x="12989" y="22149"/>
                  </a:lnTo>
                  <a:lnTo>
                    <a:pt x="13522" y="21616"/>
                  </a:lnTo>
                  <a:lnTo>
                    <a:pt x="14007" y="21034"/>
                  </a:lnTo>
                  <a:lnTo>
                    <a:pt x="14443" y="20404"/>
                  </a:lnTo>
                  <a:lnTo>
                    <a:pt x="14831" y="19774"/>
                  </a:lnTo>
                  <a:lnTo>
                    <a:pt x="15170" y="19047"/>
                  </a:lnTo>
                  <a:lnTo>
                    <a:pt x="15412" y="18320"/>
                  </a:lnTo>
                  <a:lnTo>
                    <a:pt x="15606" y="17545"/>
                  </a:lnTo>
                  <a:lnTo>
                    <a:pt x="15703" y="16769"/>
                  </a:lnTo>
                  <a:lnTo>
                    <a:pt x="16333" y="8482"/>
                  </a:lnTo>
                  <a:lnTo>
                    <a:pt x="16333" y="7658"/>
                  </a:lnTo>
                  <a:lnTo>
                    <a:pt x="16285" y="6882"/>
                  </a:lnTo>
                  <a:lnTo>
                    <a:pt x="16139" y="6107"/>
                  </a:lnTo>
                  <a:lnTo>
                    <a:pt x="15945" y="5380"/>
                  </a:lnTo>
                  <a:lnTo>
                    <a:pt x="15655" y="4653"/>
                  </a:lnTo>
                  <a:lnTo>
                    <a:pt x="15315" y="3974"/>
                  </a:lnTo>
                  <a:lnTo>
                    <a:pt x="14879" y="3344"/>
                  </a:lnTo>
                  <a:lnTo>
                    <a:pt x="14443" y="2763"/>
                  </a:lnTo>
                  <a:lnTo>
                    <a:pt x="13910" y="2181"/>
                  </a:lnTo>
                  <a:lnTo>
                    <a:pt x="13328" y="1696"/>
                  </a:lnTo>
                  <a:lnTo>
                    <a:pt x="12698" y="1260"/>
                  </a:lnTo>
                  <a:lnTo>
                    <a:pt x="12068" y="873"/>
                  </a:lnTo>
                  <a:lnTo>
                    <a:pt x="11341" y="533"/>
                  </a:lnTo>
                  <a:lnTo>
                    <a:pt x="10614" y="291"/>
                  </a:lnTo>
                  <a:lnTo>
                    <a:pt x="9839" y="146"/>
                  </a:lnTo>
                  <a:lnTo>
                    <a:pt x="9063" y="49"/>
                  </a:lnTo>
                  <a:lnTo>
                    <a:pt x="8240" y="0"/>
                  </a:lnTo>
                  <a:close/>
                </a:path>
              </a:pathLst>
            </a:custGeom>
            <a:solidFill>
              <a:srgbClr val="FFC9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/>
            </a:p>
          </p:txBody>
        </p:sp>
        <p:sp>
          <p:nvSpPr>
            <p:cNvPr id="191" name="Google Shape;8016;p44"/>
            <p:cNvSpPr/>
            <p:nvPr/>
          </p:nvSpPr>
          <p:spPr>
            <a:xfrm>
              <a:off x="6831775" y="2709650"/>
              <a:ext cx="47275" cy="48500"/>
            </a:xfrm>
            <a:custGeom>
              <a:avLst/>
              <a:gdLst/>
              <a:ahLst/>
              <a:cxnLst/>
              <a:rect l="l" t="t" r="r" b="b"/>
              <a:pathLst>
                <a:path w="1891" h="1940" extrusionOk="0">
                  <a:moveTo>
                    <a:pt x="922" y="1"/>
                  </a:moveTo>
                  <a:lnTo>
                    <a:pt x="728" y="49"/>
                  </a:lnTo>
                  <a:lnTo>
                    <a:pt x="534" y="98"/>
                  </a:lnTo>
                  <a:lnTo>
                    <a:pt x="389" y="195"/>
                  </a:lnTo>
                  <a:lnTo>
                    <a:pt x="243" y="340"/>
                  </a:lnTo>
                  <a:lnTo>
                    <a:pt x="98" y="485"/>
                  </a:lnTo>
                  <a:lnTo>
                    <a:pt x="49" y="631"/>
                  </a:lnTo>
                  <a:lnTo>
                    <a:pt x="1" y="825"/>
                  </a:lnTo>
                  <a:lnTo>
                    <a:pt x="1" y="1019"/>
                  </a:lnTo>
                  <a:lnTo>
                    <a:pt x="1" y="1212"/>
                  </a:lnTo>
                  <a:lnTo>
                    <a:pt x="98" y="1406"/>
                  </a:lnTo>
                  <a:lnTo>
                    <a:pt x="195" y="1552"/>
                  </a:lnTo>
                  <a:lnTo>
                    <a:pt x="292" y="1697"/>
                  </a:lnTo>
                  <a:lnTo>
                    <a:pt x="437" y="1794"/>
                  </a:lnTo>
                  <a:lnTo>
                    <a:pt x="631" y="1891"/>
                  </a:lnTo>
                  <a:lnTo>
                    <a:pt x="776" y="1939"/>
                  </a:lnTo>
                  <a:lnTo>
                    <a:pt x="970" y="1939"/>
                  </a:lnTo>
                  <a:lnTo>
                    <a:pt x="1164" y="1891"/>
                  </a:lnTo>
                  <a:lnTo>
                    <a:pt x="1358" y="1842"/>
                  </a:lnTo>
                  <a:lnTo>
                    <a:pt x="1503" y="1746"/>
                  </a:lnTo>
                  <a:lnTo>
                    <a:pt x="1649" y="1600"/>
                  </a:lnTo>
                  <a:lnTo>
                    <a:pt x="1746" y="1455"/>
                  </a:lnTo>
                  <a:lnTo>
                    <a:pt x="1843" y="1309"/>
                  </a:lnTo>
                  <a:lnTo>
                    <a:pt x="1891" y="1115"/>
                  </a:lnTo>
                  <a:lnTo>
                    <a:pt x="1891" y="922"/>
                  </a:lnTo>
                  <a:lnTo>
                    <a:pt x="1843" y="728"/>
                  </a:lnTo>
                  <a:lnTo>
                    <a:pt x="1794" y="582"/>
                  </a:lnTo>
                  <a:lnTo>
                    <a:pt x="1697" y="388"/>
                  </a:lnTo>
                  <a:lnTo>
                    <a:pt x="1600" y="243"/>
                  </a:lnTo>
                  <a:lnTo>
                    <a:pt x="1455" y="146"/>
                  </a:lnTo>
                  <a:lnTo>
                    <a:pt x="1261" y="49"/>
                  </a:lnTo>
                  <a:lnTo>
                    <a:pt x="1067" y="49"/>
                  </a:lnTo>
                  <a:lnTo>
                    <a:pt x="922" y="1"/>
                  </a:lnTo>
                  <a:close/>
                </a:path>
              </a:pathLst>
            </a:custGeom>
            <a:solidFill>
              <a:srgbClr val="1A19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/>
            </a:p>
          </p:txBody>
        </p:sp>
        <p:sp>
          <p:nvSpPr>
            <p:cNvPr id="192" name="Google Shape;8017;p44"/>
            <p:cNvSpPr/>
            <p:nvPr/>
          </p:nvSpPr>
          <p:spPr>
            <a:xfrm>
              <a:off x="6688825" y="2701175"/>
              <a:ext cx="47275" cy="48500"/>
            </a:xfrm>
            <a:custGeom>
              <a:avLst/>
              <a:gdLst/>
              <a:ahLst/>
              <a:cxnLst/>
              <a:rect l="l" t="t" r="r" b="b"/>
              <a:pathLst>
                <a:path w="1891" h="1940" extrusionOk="0">
                  <a:moveTo>
                    <a:pt x="921" y="1"/>
                  </a:moveTo>
                  <a:lnTo>
                    <a:pt x="727" y="49"/>
                  </a:lnTo>
                  <a:lnTo>
                    <a:pt x="533" y="97"/>
                  </a:lnTo>
                  <a:lnTo>
                    <a:pt x="388" y="194"/>
                  </a:lnTo>
                  <a:lnTo>
                    <a:pt x="242" y="340"/>
                  </a:lnTo>
                  <a:lnTo>
                    <a:pt x="145" y="485"/>
                  </a:lnTo>
                  <a:lnTo>
                    <a:pt x="48" y="631"/>
                  </a:lnTo>
                  <a:lnTo>
                    <a:pt x="0" y="824"/>
                  </a:lnTo>
                  <a:lnTo>
                    <a:pt x="0" y="1018"/>
                  </a:lnTo>
                  <a:lnTo>
                    <a:pt x="0" y="1212"/>
                  </a:lnTo>
                  <a:lnTo>
                    <a:pt x="97" y="1358"/>
                  </a:lnTo>
                  <a:lnTo>
                    <a:pt x="194" y="1551"/>
                  </a:lnTo>
                  <a:lnTo>
                    <a:pt x="291" y="1697"/>
                  </a:lnTo>
                  <a:lnTo>
                    <a:pt x="436" y="1794"/>
                  </a:lnTo>
                  <a:lnTo>
                    <a:pt x="630" y="1891"/>
                  </a:lnTo>
                  <a:lnTo>
                    <a:pt x="775" y="1891"/>
                  </a:lnTo>
                  <a:lnTo>
                    <a:pt x="969" y="1939"/>
                  </a:lnTo>
                  <a:lnTo>
                    <a:pt x="1163" y="1891"/>
                  </a:lnTo>
                  <a:lnTo>
                    <a:pt x="1357" y="1842"/>
                  </a:lnTo>
                  <a:lnTo>
                    <a:pt x="1502" y="1745"/>
                  </a:lnTo>
                  <a:lnTo>
                    <a:pt x="1648" y="1600"/>
                  </a:lnTo>
                  <a:lnTo>
                    <a:pt x="1745" y="1454"/>
                  </a:lnTo>
                  <a:lnTo>
                    <a:pt x="1842" y="1309"/>
                  </a:lnTo>
                  <a:lnTo>
                    <a:pt x="1890" y="1115"/>
                  </a:lnTo>
                  <a:lnTo>
                    <a:pt x="1890" y="921"/>
                  </a:lnTo>
                  <a:lnTo>
                    <a:pt x="1890" y="727"/>
                  </a:lnTo>
                  <a:lnTo>
                    <a:pt x="1793" y="582"/>
                  </a:lnTo>
                  <a:lnTo>
                    <a:pt x="1696" y="388"/>
                  </a:lnTo>
                  <a:lnTo>
                    <a:pt x="1599" y="243"/>
                  </a:lnTo>
                  <a:lnTo>
                    <a:pt x="1454" y="146"/>
                  </a:lnTo>
                  <a:lnTo>
                    <a:pt x="1260" y="49"/>
                  </a:lnTo>
                  <a:lnTo>
                    <a:pt x="1066" y="49"/>
                  </a:lnTo>
                  <a:lnTo>
                    <a:pt x="921" y="1"/>
                  </a:lnTo>
                  <a:close/>
                </a:path>
              </a:pathLst>
            </a:custGeom>
            <a:solidFill>
              <a:srgbClr val="1A19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/>
            </a:p>
          </p:txBody>
        </p:sp>
        <p:sp>
          <p:nvSpPr>
            <p:cNvPr id="193" name="Google Shape;8018;p44"/>
            <p:cNvSpPr/>
            <p:nvPr/>
          </p:nvSpPr>
          <p:spPr>
            <a:xfrm>
              <a:off x="6830575" y="2634525"/>
              <a:ext cx="81200" cy="14575"/>
            </a:xfrm>
            <a:custGeom>
              <a:avLst/>
              <a:gdLst/>
              <a:ahLst/>
              <a:cxnLst/>
              <a:rect l="l" t="t" r="r" b="b"/>
              <a:pathLst>
                <a:path w="3248" h="583" fill="none" extrusionOk="0">
                  <a:moveTo>
                    <a:pt x="3248" y="583"/>
                  </a:moveTo>
                  <a:lnTo>
                    <a:pt x="3248" y="583"/>
                  </a:lnTo>
                  <a:lnTo>
                    <a:pt x="2957" y="437"/>
                  </a:lnTo>
                  <a:lnTo>
                    <a:pt x="2666" y="340"/>
                  </a:lnTo>
                  <a:lnTo>
                    <a:pt x="2278" y="195"/>
                  </a:lnTo>
                  <a:lnTo>
                    <a:pt x="1794" y="49"/>
                  </a:lnTo>
                  <a:lnTo>
                    <a:pt x="1212" y="1"/>
                  </a:lnTo>
                  <a:lnTo>
                    <a:pt x="630" y="1"/>
                  </a:lnTo>
                  <a:lnTo>
                    <a:pt x="0" y="98"/>
                  </a:lnTo>
                </a:path>
              </a:pathLst>
            </a:custGeom>
            <a:noFill/>
            <a:ln w="4850" cap="rnd" cmpd="sng">
              <a:solidFill>
                <a:srgbClr val="22222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/>
            </a:p>
          </p:txBody>
        </p:sp>
        <p:sp>
          <p:nvSpPr>
            <p:cNvPr id="194" name="Google Shape;8019;p44"/>
            <p:cNvSpPr/>
            <p:nvPr/>
          </p:nvSpPr>
          <p:spPr>
            <a:xfrm>
              <a:off x="6744550" y="2891400"/>
              <a:ext cx="81200" cy="13350"/>
            </a:xfrm>
            <a:custGeom>
              <a:avLst/>
              <a:gdLst/>
              <a:ahLst/>
              <a:cxnLst/>
              <a:rect l="l" t="t" r="r" b="b"/>
              <a:pathLst>
                <a:path w="3248" h="534" fill="none" extrusionOk="0">
                  <a:moveTo>
                    <a:pt x="0" y="388"/>
                  </a:moveTo>
                  <a:lnTo>
                    <a:pt x="0" y="388"/>
                  </a:lnTo>
                  <a:lnTo>
                    <a:pt x="291" y="437"/>
                  </a:lnTo>
                  <a:lnTo>
                    <a:pt x="582" y="485"/>
                  </a:lnTo>
                  <a:lnTo>
                    <a:pt x="1018" y="534"/>
                  </a:lnTo>
                  <a:lnTo>
                    <a:pt x="1551" y="485"/>
                  </a:lnTo>
                  <a:lnTo>
                    <a:pt x="2084" y="437"/>
                  </a:lnTo>
                  <a:lnTo>
                    <a:pt x="2666" y="291"/>
                  </a:lnTo>
                  <a:lnTo>
                    <a:pt x="3248" y="1"/>
                  </a:lnTo>
                </a:path>
              </a:pathLst>
            </a:custGeom>
            <a:noFill/>
            <a:ln w="4850" cap="rnd" cmpd="sng">
              <a:solidFill>
                <a:srgbClr val="22222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/>
            </a:p>
          </p:txBody>
        </p:sp>
        <p:sp>
          <p:nvSpPr>
            <p:cNvPr id="195" name="Google Shape;8020;p44"/>
            <p:cNvSpPr/>
            <p:nvPr/>
          </p:nvSpPr>
          <p:spPr>
            <a:xfrm>
              <a:off x="6682750" y="2604250"/>
              <a:ext cx="81200" cy="14550"/>
            </a:xfrm>
            <a:custGeom>
              <a:avLst/>
              <a:gdLst/>
              <a:ahLst/>
              <a:cxnLst/>
              <a:rect l="l" t="t" r="r" b="b"/>
              <a:pathLst>
                <a:path w="3248" h="582" fill="none" extrusionOk="0">
                  <a:moveTo>
                    <a:pt x="3248" y="582"/>
                  </a:moveTo>
                  <a:lnTo>
                    <a:pt x="3248" y="582"/>
                  </a:lnTo>
                  <a:lnTo>
                    <a:pt x="3006" y="436"/>
                  </a:lnTo>
                  <a:lnTo>
                    <a:pt x="2715" y="291"/>
                  </a:lnTo>
                  <a:lnTo>
                    <a:pt x="2279" y="194"/>
                  </a:lnTo>
                  <a:lnTo>
                    <a:pt x="1794" y="49"/>
                  </a:lnTo>
                  <a:lnTo>
                    <a:pt x="1261" y="0"/>
                  </a:lnTo>
                  <a:lnTo>
                    <a:pt x="631" y="0"/>
                  </a:lnTo>
                  <a:lnTo>
                    <a:pt x="1" y="97"/>
                  </a:lnTo>
                </a:path>
              </a:pathLst>
            </a:custGeom>
            <a:noFill/>
            <a:ln w="4850" cap="rnd" cmpd="sng">
              <a:solidFill>
                <a:srgbClr val="22222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/>
            </a:p>
          </p:txBody>
        </p:sp>
        <p:sp>
          <p:nvSpPr>
            <p:cNvPr id="196" name="Google Shape;8021;p44"/>
            <p:cNvSpPr/>
            <p:nvPr/>
          </p:nvSpPr>
          <p:spPr>
            <a:xfrm>
              <a:off x="6744550" y="2613950"/>
              <a:ext cx="55750" cy="222950"/>
            </a:xfrm>
            <a:custGeom>
              <a:avLst/>
              <a:gdLst/>
              <a:ahLst/>
              <a:cxnLst/>
              <a:rect l="l" t="t" r="r" b="b"/>
              <a:pathLst>
                <a:path w="2230" h="8918" extrusionOk="0">
                  <a:moveTo>
                    <a:pt x="1357" y="0"/>
                  </a:moveTo>
                  <a:lnTo>
                    <a:pt x="0" y="8869"/>
                  </a:lnTo>
                  <a:lnTo>
                    <a:pt x="2230" y="8918"/>
                  </a:lnTo>
                  <a:lnTo>
                    <a:pt x="2230" y="8724"/>
                  </a:lnTo>
                  <a:lnTo>
                    <a:pt x="194" y="8675"/>
                  </a:lnTo>
                  <a:lnTo>
                    <a:pt x="1551" y="0"/>
                  </a:lnTo>
                  <a:close/>
                </a:path>
              </a:pathLst>
            </a:custGeom>
            <a:solidFill>
              <a:srgbClr val="2222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/>
            </a:p>
          </p:txBody>
        </p:sp>
        <p:sp>
          <p:nvSpPr>
            <p:cNvPr id="197" name="Google Shape;8022;p44"/>
            <p:cNvSpPr/>
            <p:nvPr/>
          </p:nvSpPr>
          <p:spPr>
            <a:xfrm>
              <a:off x="6990500" y="2725400"/>
              <a:ext cx="147850" cy="164825"/>
            </a:xfrm>
            <a:custGeom>
              <a:avLst/>
              <a:gdLst/>
              <a:ahLst/>
              <a:cxnLst/>
              <a:rect l="l" t="t" r="r" b="b"/>
              <a:pathLst>
                <a:path w="5914" h="6593" extrusionOk="0">
                  <a:moveTo>
                    <a:pt x="2618" y="1"/>
                  </a:moveTo>
                  <a:lnTo>
                    <a:pt x="2085" y="146"/>
                  </a:lnTo>
                  <a:lnTo>
                    <a:pt x="1600" y="389"/>
                  </a:lnTo>
                  <a:lnTo>
                    <a:pt x="1164" y="728"/>
                  </a:lnTo>
                  <a:lnTo>
                    <a:pt x="776" y="1116"/>
                  </a:lnTo>
                  <a:lnTo>
                    <a:pt x="485" y="1600"/>
                  </a:lnTo>
                  <a:lnTo>
                    <a:pt x="389" y="1891"/>
                  </a:lnTo>
                  <a:lnTo>
                    <a:pt x="292" y="2182"/>
                  </a:lnTo>
                  <a:lnTo>
                    <a:pt x="98" y="3054"/>
                  </a:lnTo>
                  <a:lnTo>
                    <a:pt x="49" y="3345"/>
                  </a:lnTo>
                  <a:lnTo>
                    <a:pt x="1" y="3636"/>
                  </a:lnTo>
                  <a:lnTo>
                    <a:pt x="49" y="4169"/>
                  </a:lnTo>
                  <a:lnTo>
                    <a:pt x="195" y="4702"/>
                  </a:lnTo>
                  <a:lnTo>
                    <a:pt x="437" y="5187"/>
                  </a:lnTo>
                  <a:lnTo>
                    <a:pt x="728" y="5623"/>
                  </a:lnTo>
                  <a:lnTo>
                    <a:pt x="1164" y="6010"/>
                  </a:lnTo>
                  <a:lnTo>
                    <a:pt x="1649" y="6301"/>
                  </a:lnTo>
                  <a:lnTo>
                    <a:pt x="1891" y="6398"/>
                  </a:lnTo>
                  <a:lnTo>
                    <a:pt x="2182" y="6495"/>
                  </a:lnTo>
                  <a:lnTo>
                    <a:pt x="2473" y="6544"/>
                  </a:lnTo>
                  <a:lnTo>
                    <a:pt x="2763" y="6592"/>
                  </a:lnTo>
                  <a:lnTo>
                    <a:pt x="3296" y="6544"/>
                  </a:lnTo>
                  <a:lnTo>
                    <a:pt x="3830" y="6398"/>
                  </a:lnTo>
                  <a:lnTo>
                    <a:pt x="4363" y="6156"/>
                  </a:lnTo>
                  <a:lnTo>
                    <a:pt x="4799" y="5817"/>
                  </a:lnTo>
                  <a:lnTo>
                    <a:pt x="5138" y="5429"/>
                  </a:lnTo>
                  <a:lnTo>
                    <a:pt x="5429" y="4944"/>
                  </a:lnTo>
                  <a:lnTo>
                    <a:pt x="5526" y="4653"/>
                  </a:lnTo>
                  <a:lnTo>
                    <a:pt x="5623" y="4411"/>
                  </a:lnTo>
                  <a:lnTo>
                    <a:pt x="5865" y="3490"/>
                  </a:lnTo>
                  <a:lnTo>
                    <a:pt x="5914" y="3248"/>
                  </a:lnTo>
                  <a:lnTo>
                    <a:pt x="5914" y="2957"/>
                  </a:lnTo>
                  <a:lnTo>
                    <a:pt x="5914" y="2376"/>
                  </a:lnTo>
                  <a:lnTo>
                    <a:pt x="5768" y="1842"/>
                  </a:lnTo>
                  <a:lnTo>
                    <a:pt x="5526" y="1358"/>
                  </a:lnTo>
                  <a:lnTo>
                    <a:pt x="5187" y="922"/>
                  </a:lnTo>
                  <a:lnTo>
                    <a:pt x="4750" y="534"/>
                  </a:lnTo>
                  <a:lnTo>
                    <a:pt x="4314" y="243"/>
                  </a:lnTo>
                  <a:lnTo>
                    <a:pt x="4023" y="146"/>
                  </a:lnTo>
                  <a:lnTo>
                    <a:pt x="3733" y="49"/>
                  </a:lnTo>
                  <a:lnTo>
                    <a:pt x="3442" y="1"/>
                  </a:lnTo>
                  <a:close/>
                </a:path>
              </a:pathLst>
            </a:custGeom>
            <a:solidFill>
              <a:srgbClr val="FFC9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/>
            </a:p>
          </p:txBody>
        </p:sp>
        <p:sp>
          <p:nvSpPr>
            <p:cNvPr id="198" name="Google Shape;8023;p44"/>
            <p:cNvSpPr/>
            <p:nvPr/>
          </p:nvSpPr>
          <p:spPr>
            <a:xfrm>
              <a:off x="6624600" y="2337700"/>
              <a:ext cx="517375" cy="444675"/>
            </a:xfrm>
            <a:custGeom>
              <a:avLst/>
              <a:gdLst/>
              <a:ahLst/>
              <a:cxnLst/>
              <a:rect l="l" t="t" r="r" b="b"/>
              <a:pathLst>
                <a:path w="20695" h="17787" extrusionOk="0">
                  <a:moveTo>
                    <a:pt x="5477" y="0"/>
                  </a:moveTo>
                  <a:lnTo>
                    <a:pt x="4653" y="48"/>
                  </a:lnTo>
                  <a:lnTo>
                    <a:pt x="3926" y="194"/>
                  </a:lnTo>
                  <a:lnTo>
                    <a:pt x="3199" y="339"/>
                  </a:lnTo>
                  <a:lnTo>
                    <a:pt x="2569" y="582"/>
                  </a:lnTo>
                  <a:lnTo>
                    <a:pt x="1987" y="872"/>
                  </a:lnTo>
                  <a:lnTo>
                    <a:pt x="1503" y="1163"/>
                  </a:lnTo>
                  <a:lnTo>
                    <a:pt x="1067" y="1551"/>
                  </a:lnTo>
                  <a:lnTo>
                    <a:pt x="679" y="1939"/>
                  </a:lnTo>
                  <a:lnTo>
                    <a:pt x="388" y="2326"/>
                  </a:lnTo>
                  <a:lnTo>
                    <a:pt x="194" y="2763"/>
                  </a:lnTo>
                  <a:lnTo>
                    <a:pt x="49" y="3247"/>
                  </a:lnTo>
                  <a:lnTo>
                    <a:pt x="0" y="3683"/>
                  </a:lnTo>
                  <a:lnTo>
                    <a:pt x="49" y="4168"/>
                  </a:lnTo>
                  <a:lnTo>
                    <a:pt x="146" y="4604"/>
                  </a:lnTo>
                  <a:lnTo>
                    <a:pt x="340" y="4992"/>
                  </a:lnTo>
                  <a:lnTo>
                    <a:pt x="533" y="5380"/>
                  </a:lnTo>
                  <a:lnTo>
                    <a:pt x="824" y="5719"/>
                  </a:lnTo>
                  <a:lnTo>
                    <a:pt x="1164" y="6010"/>
                  </a:lnTo>
                  <a:lnTo>
                    <a:pt x="1503" y="6300"/>
                  </a:lnTo>
                  <a:lnTo>
                    <a:pt x="1939" y="6494"/>
                  </a:lnTo>
                  <a:lnTo>
                    <a:pt x="2327" y="6688"/>
                  </a:lnTo>
                  <a:lnTo>
                    <a:pt x="2811" y="6834"/>
                  </a:lnTo>
                  <a:lnTo>
                    <a:pt x="3296" y="6931"/>
                  </a:lnTo>
                  <a:lnTo>
                    <a:pt x="3781" y="7027"/>
                  </a:lnTo>
                  <a:lnTo>
                    <a:pt x="4798" y="7027"/>
                  </a:lnTo>
                  <a:lnTo>
                    <a:pt x="5283" y="6979"/>
                  </a:lnTo>
                  <a:lnTo>
                    <a:pt x="5816" y="6931"/>
                  </a:lnTo>
                  <a:lnTo>
                    <a:pt x="6301" y="6785"/>
                  </a:lnTo>
                  <a:lnTo>
                    <a:pt x="6446" y="7270"/>
                  </a:lnTo>
                  <a:lnTo>
                    <a:pt x="6689" y="7657"/>
                  </a:lnTo>
                  <a:lnTo>
                    <a:pt x="6979" y="7948"/>
                  </a:lnTo>
                  <a:lnTo>
                    <a:pt x="7270" y="8191"/>
                  </a:lnTo>
                  <a:lnTo>
                    <a:pt x="7658" y="8384"/>
                  </a:lnTo>
                  <a:lnTo>
                    <a:pt x="7997" y="8530"/>
                  </a:lnTo>
                  <a:lnTo>
                    <a:pt x="8385" y="8578"/>
                  </a:lnTo>
                  <a:lnTo>
                    <a:pt x="8821" y="8627"/>
                  </a:lnTo>
                  <a:lnTo>
                    <a:pt x="9209" y="8627"/>
                  </a:lnTo>
                  <a:lnTo>
                    <a:pt x="9596" y="8578"/>
                  </a:lnTo>
                  <a:lnTo>
                    <a:pt x="10323" y="8433"/>
                  </a:lnTo>
                  <a:lnTo>
                    <a:pt x="10953" y="8239"/>
                  </a:lnTo>
                  <a:lnTo>
                    <a:pt x="11341" y="8045"/>
                  </a:lnTo>
                  <a:lnTo>
                    <a:pt x="11487" y="8530"/>
                  </a:lnTo>
                  <a:lnTo>
                    <a:pt x="11680" y="8918"/>
                  </a:lnTo>
                  <a:lnTo>
                    <a:pt x="11923" y="9305"/>
                  </a:lnTo>
                  <a:lnTo>
                    <a:pt x="12165" y="9693"/>
                  </a:lnTo>
                  <a:lnTo>
                    <a:pt x="12747" y="10323"/>
                  </a:lnTo>
                  <a:lnTo>
                    <a:pt x="13328" y="10856"/>
                  </a:lnTo>
                  <a:lnTo>
                    <a:pt x="13861" y="11389"/>
                  </a:lnTo>
                  <a:lnTo>
                    <a:pt x="14104" y="11632"/>
                  </a:lnTo>
                  <a:lnTo>
                    <a:pt x="14298" y="11922"/>
                  </a:lnTo>
                  <a:lnTo>
                    <a:pt x="14443" y="12165"/>
                  </a:lnTo>
                  <a:lnTo>
                    <a:pt x="14540" y="12456"/>
                  </a:lnTo>
                  <a:lnTo>
                    <a:pt x="14588" y="12746"/>
                  </a:lnTo>
                  <a:lnTo>
                    <a:pt x="14588" y="13086"/>
                  </a:lnTo>
                  <a:lnTo>
                    <a:pt x="14346" y="14443"/>
                  </a:lnTo>
                  <a:lnTo>
                    <a:pt x="14201" y="15654"/>
                  </a:lnTo>
                  <a:lnTo>
                    <a:pt x="14007" y="17108"/>
                  </a:lnTo>
                  <a:lnTo>
                    <a:pt x="14007" y="17205"/>
                  </a:lnTo>
                  <a:lnTo>
                    <a:pt x="14055" y="17254"/>
                  </a:lnTo>
                  <a:lnTo>
                    <a:pt x="14201" y="17447"/>
                  </a:lnTo>
                  <a:lnTo>
                    <a:pt x="14491" y="17593"/>
                  </a:lnTo>
                  <a:lnTo>
                    <a:pt x="14782" y="17690"/>
                  </a:lnTo>
                  <a:lnTo>
                    <a:pt x="15073" y="17787"/>
                  </a:lnTo>
                  <a:lnTo>
                    <a:pt x="15412" y="17787"/>
                  </a:lnTo>
                  <a:lnTo>
                    <a:pt x="15509" y="17738"/>
                  </a:lnTo>
                  <a:lnTo>
                    <a:pt x="15655" y="17690"/>
                  </a:lnTo>
                  <a:lnTo>
                    <a:pt x="15751" y="17593"/>
                  </a:lnTo>
                  <a:lnTo>
                    <a:pt x="15848" y="17447"/>
                  </a:lnTo>
                  <a:lnTo>
                    <a:pt x="15994" y="17157"/>
                  </a:lnTo>
                  <a:lnTo>
                    <a:pt x="16236" y="16817"/>
                  </a:lnTo>
                  <a:lnTo>
                    <a:pt x="16575" y="16527"/>
                  </a:lnTo>
                  <a:lnTo>
                    <a:pt x="16963" y="16236"/>
                  </a:lnTo>
                  <a:lnTo>
                    <a:pt x="17448" y="15993"/>
                  </a:lnTo>
                  <a:lnTo>
                    <a:pt x="17932" y="15800"/>
                  </a:lnTo>
                  <a:lnTo>
                    <a:pt x="18175" y="15751"/>
                  </a:lnTo>
                  <a:lnTo>
                    <a:pt x="18466" y="15751"/>
                  </a:lnTo>
                  <a:lnTo>
                    <a:pt x="18756" y="15800"/>
                  </a:lnTo>
                  <a:lnTo>
                    <a:pt x="19047" y="15848"/>
                  </a:lnTo>
                  <a:lnTo>
                    <a:pt x="19386" y="14879"/>
                  </a:lnTo>
                  <a:lnTo>
                    <a:pt x="19871" y="13522"/>
                  </a:lnTo>
                  <a:lnTo>
                    <a:pt x="20113" y="12746"/>
                  </a:lnTo>
                  <a:lnTo>
                    <a:pt x="20307" y="11922"/>
                  </a:lnTo>
                  <a:lnTo>
                    <a:pt x="20501" y="11098"/>
                  </a:lnTo>
                  <a:lnTo>
                    <a:pt x="20646" y="10275"/>
                  </a:lnTo>
                  <a:lnTo>
                    <a:pt x="20695" y="9451"/>
                  </a:lnTo>
                  <a:lnTo>
                    <a:pt x="20695" y="8675"/>
                  </a:lnTo>
                  <a:lnTo>
                    <a:pt x="20598" y="7948"/>
                  </a:lnTo>
                  <a:lnTo>
                    <a:pt x="20501" y="7609"/>
                  </a:lnTo>
                  <a:lnTo>
                    <a:pt x="20404" y="7318"/>
                  </a:lnTo>
                  <a:lnTo>
                    <a:pt x="20259" y="7027"/>
                  </a:lnTo>
                  <a:lnTo>
                    <a:pt x="20065" y="6785"/>
                  </a:lnTo>
                  <a:lnTo>
                    <a:pt x="19823" y="6543"/>
                  </a:lnTo>
                  <a:lnTo>
                    <a:pt x="19580" y="6349"/>
                  </a:lnTo>
                  <a:lnTo>
                    <a:pt x="19289" y="6204"/>
                  </a:lnTo>
                  <a:lnTo>
                    <a:pt x="18902" y="6058"/>
                  </a:lnTo>
                  <a:lnTo>
                    <a:pt x="18514" y="5961"/>
                  </a:lnTo>
                  <a:lnTo>
                    <a:pt x="18126" y="5913"/>
                  </a:lnTo>
                  <a:lnTo>
                    <a:pt x="17981" y="5380"/>
                  </a:lnTo>
                  <a:lnTo>
                    <a:pt x="17787" y="4847"/>
                  </a:lnTo>
                  <a:lnTo>
                    <a:pt x="17545" y="4362"/>
                  </a:lnTo>
                  <a:lnTo>
                    <a:pt x="17205" y="3877"/>
                  </a:lnTo>
                  <a:lnTo>
                    <a:pt x="16769" y="3441"/>
                  </a:lnTo>
                  <a:lnTo>
                    <a:pt x="16236" y="3053"/>
                  </a:lnTo>
                  <a:lnTo>
                    <a:pt x="15703" y="2666"/>
                  </a:lnTo>
                  <a:lnTo>
                    <a:pt x="15073" y="2326"/>
                  </a:lnTo>
                  <a:lnTo>
                    <a:pt x="14346" y="1987"/>
                  </a:lnTo>
                  <a:lnTo>
                    <a:pt x="13619" y="1696"/>
                  </a:lnTo>
                  <a:lnTo>
                    <a:pt x="12844" y="1405"/>
                  </a:lnTo>
                  <a:lnTo>
                    <a:pt x="11971" y="1115"/>
                  </a:lnTo>
                  <a:lnTo>
                    <a:pt x="10178" y="630"/>
                  </a:lnTo>
                  <a:lnTo>
                    <a:pt x="8239" y="242"/>
                  </a:lnTo>
                  <a:lnTo>
                    <a:pt x="7270" y="48"/>
                  </a:lnTo>
                  <a:lnTo>
                    <a:pt x="6349" y="0"/>
                  </a:lnTo>
                  <a:close/>
                </a:path>
              </a:pathLst>
            </a:custGeom>
            <a:solidFill>
              <a:srgbClr val="2222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/>
            </a:p>
          </p:txBody>
        </p:sp>
        <p:sp>
          <p:nvSpPr>
            <p:cNvPr id="199" name="Google Shape;8024;p44"/>
            <p:cNvSpPr/>
            <p:nvPr/>
          </p:nvSpPr>
          <p:spPr>
            <a:xfrm>
              <a:off x="6949300" y="3208850"/>
              <a:ext cx="362325" cy="273850"/>
            </a:xfrm>
            <a:custGeom>
              <a:avLst/>
              <a:gdLst/>
              <a:ahLst/>
              <a:cxnLst/>
              <a:rect l="l" t="t" r="r" b="b"/>
              <a:pathLst>
                <a:path w="14493" h="10954" extrusionOk="0">
                  <a:moveTo>
                    <a:pt x="14153" y="0"/>
                  </a:moveTo>
                  <a:lnTo>
                    <a:pt x="14104" y="97"/>
                  </a:lnTo>
                  <a:lnTo>
                    <a:pt x="14056" y="146"/>
                  </a:lnTo>
                  <a:lnTo>
                    <a:pt x="13910" y="727"/>
                  </a:lnTo>
                  <a:lnTo>
                    <a:pt x="13765" y="1309"/>
                  </a:lnTo>
                  <a:lnTo>
                    <a:pt x="13571" y="1842"/>
                  </a:lnTo>
                  <a:lnTo>
                    <a:pt x="13329" y="2375"/>
                  </a:lnTo>
                  <a:lnTo>
                    <a:pt x="13087" y="2908"/>
                  </a:lnTo>
                  <a:lnTo>
                    <a:pt x="12844" y="3441"/>
                  </a:lnTo>
                  <a:lnTo>
                    <a:pt x="12214" y="4411"/>
                  </a:lnTo>
                  <a:lnTo>
                    <a:pt x="11487" y="5283"/>
                  </a:lnTo>
                  <a:lnTo>
                    <a:pt x="10712" y="6107"/>
                  </a:lnTo>
                  <a:lnTo>
                    <a:pt x="9839" y="6882"/>
                  </a:lnTo>
                  <a:lnTo>
                    <a:pt x="8919" y="7609"/>
                  </a:lnTo>
                  <a:lnTo>
                    <a:pt x="7949" y="8239"/>
                  </a:lnTo>
                  <a:lnTo>
                    <a:pt x="6931" y="8773"/>
                  </a:lnTo>
                  <a:lnTo>
                    <a:pt x="5865" y="9257"/>
                  </a:lnTo>
                  <a:lnTo>
                    <a:pt x="4751" y="9693"/>
                  </a:lnTo>
                  <a:lnTo>
                    <a:pt x="3636" y="10033"/>
                  </a:lnTo>
                  <a:lnTo>
                    <a:pt x="2473" y="10275"/>
                  </a:lnTo>
                  <a:lnTo>
                    <a:pt x="1358" y="10420"/>
                  </a:lnTo>
                  <a:lnTo>
                    <a:pt x="195" y="10517"/>
                  </a:lnTo>
                  <a:lnTo>
                    <a:pt x="98" y="10517"/>
                  </a:lnTo>
                  <a:lnTo>
                    <a:pt x="49" y="10614"/>
                  </a:lnTo>
                  <a:lnTo>
                    <a:pt x="1" y="10760"/>
                  </a:lnTo>
                  <a:lnTo>
                    <a:pt x="49" y="10905"/>
                  </a:lnTo>
                  <a:lnTo>
                    <a:pt x="98" y="10953"/>
                  </a:lnTo>
                  <a:lnTo>
                    <a:pt x="195" y="10953"/>
                  </a:lnTo>
                  <a:lnTo>
                    <a:pt x="1358" y="10857"/>
                  </a:lnTo>
                  <a:lnTo>
                    <a:pt x="2570" y="10663"/>
                  </a:lnTo>
                  <a:lnTo>
                    <a:pt x="3733" y="10420"/>
                  </a:lnTo>
                  <a:lnTo>
                    <a:pt x="4896" y="10081"/>
                  </a:lnTo>
                  <a:lnTo>
                    <a:pt x="6011" y="9645"/>
                  </a:lnTo>
                  <a:lnTo>
                    <a:pt x="7125" y="9160"/>
                  </a:lnTo>
                  <a:lnTo>
                    <a:pt x="8192" y="8579"/>
                  </a:lnTo>
                  <a:lnTo>
                    <a:pt x="9161" y="7949"/>
                  </a:lnTo>
                  <a:lnTo>
                    <a:pt x="10130" y="7222"/>
                  </a:lnTo>
                  <a:lnTo>
                    <a:pt x="11003" y="6398"/>
                  </a:lnTo>
                  <a:lnTo>
                    <a:pt x="11826" y="5574"/>
                  </a:lnTo>
                  <a:lnTo>
                    <a:pt x="12553" y="4605"/>
                  </a:lnTo>
                  <a:lnTo>
                    <a:pt x="12893" y="4120"/>
                  </a:lnTo>
                  <a:lnTo>
                    <a:pt x="13183" y="3635"/>
                  </a:lnTo>
                  <a:lnTo>
                    <a:pt x="13474" y="3102"/>
                  </a:lnTo>
                  <a:lnTo>
                    <a:pt x="13717" y="2569"/>
                  </a:lnTo>
                  <a:lnTo>
                    <a:pt x="13959" y="2036"/>
                  </a:lnTo>
                  <a:lnTo>
                    <a:pt x="14153" y="1454"/>
                  </a:lnTo>
                  <a:lnTo>
                    <a:pt x="14347" y="873"/>
                  </a:lnTo>
                  <a:lnTo>
                    <a:pt x="14492" y="291"/>
                  </a:lnTo>
                  <a:lnTo>
                    <a:pt x="14492" y="194"/>
                  </a:lnTo>
                  <a:lnTo>
                    <a:pt x="14444" y="97"/>
                  </a:lnTo>
                  <a:lnTo>
                    <a:pt x="14298" y="0"/>
                  </a:lnTo>
                  <a:close/>
                </a:path>
              </a:pathLst>
            </a:custGeom>
            <a:solidFill>
              <a:srgbClr val="1F0E0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/>
            </a:p>
          </p:txBody>
        </p:sp>
        <p:sp>
          <p:nvSpPr>
            <p:cNvPr id="200" name="Google Shape;8025;p44"/>
            <p:cNvSpPr/>
            <p:nvPr/>
          </p:nvSpPr>
          <p:spPr>
            <a:xfrm>
              <a:off x="6819675" y="3472975"/>
              <a:ext cx="95725" cy="12150"/>
            </a:xfrm>
            <a:custGeom>
              <a:avLst/>
              <a:gdLst/>
              <a:ahLst/>
              <a:cxnLst/>
              <a:rect l="l" t="t" r="r" b="b"/>
              <a:pathLst>
                <a:path w="3829" h="486" extrusionOk="0">
                  <a:moveTo>
                    <a:pt x="146" y="1"/>
                  </a:moveTo>
                  <a:lnTo>
                    <a:pt x="49" y="49"/>
                  </a:lnTo>
                  <a:lnTo>
                    <a:pt x="0" y="195"/>
                  </a:lnTo>
                  <a:lnTo>
                    <a:pt x="49" y="340"/>
                  </a:lnTo>
                  <a:lnTo>
                    <a:pt x="146" y="388"/>
                  </a:lnTo>
                  <a:lnTo>
                    <a:pt x="243" y="437"/>
                  </a:lnTo>
                  <a:lnTo>
                    <a:pt x="3635" y="485"/>
                  </a:lnTo>
                  <a:lnTo>
                    <a:pt x="3732" y="485"/>
                  </a:lnTo>
                  <a:lnTo>
                    <a:pt x="3781" y="437"/>
                  </a:lnTo>
                  <a:lnTo>
                    <a:pt x="3829" y="292"/>
                  </a:lnTo>
                  <a:lnTo>
                    <a:pt x="3781" y="146"/>
                  </a:lnTo>
                  <a:lnTo>
                    <a:pt x="3732" y="98"/>
                  </a:lnTo>
                  <a:lnTo>
                    <a:pt x="3635" y="98"/>
                  </a:lnTo>
                  <a:lnTo>
                    <a:pt x="243" y="1"/>
                  </a:lnTo>
                  <a:close/>
                </a:path>
              </a:pathLst>
            </a:custGeom>
            <a:solidFill>
              <a:srgbClr val="1F0E0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/>
            </a:p>
          </p:txBody>
        </p:sp>
        <p:sp>
          <p:nvSpPr>
            <p:cNvPr id="201" name="Google Shape;8026;p44"/>
            <p:cNvSpPr/>
            <p:nvPr/>
          </p:nvSpPr>
          <p:spPr>
            <a:xfrm>
              <a:off x="5450525" y="3465700"/>
              <a:ext cx="1283150" cy="253275"/>
            </a:xfrm>
            <a:custGeom>
              <a:avLst/>
              <a:gdLst/>
              <a:ahLst/>
              <a:cxnLst/>
              <a:rect l="l" t="t" r="r" b="b"/>
              <a:pathLst>
                <a:path w="51326" h="10131" extrusionOk="0">
                  <a:moveTo>
                    <a:pt x="21907" y="1"/>
                  </a:moveTo>
                  <a:lnTo>
                    <a:pt x="19774" y="98"/>
                  </a:lnTo>
                  <a:lnTo>
                    <a:pt x="17690" y="146"/>
                  </a:lnTo>
                  <a:lnTo>
                    <a:pt x="15606" y="195"/>
                  </a:lnTo>
                  <a:lnTo>
                    <a:pt x="14104" y="146"/>
                  </a:lnTo>
                  <a:lnTo>
                    <a:pt x="12408" y="146"/>
                  </a:lnTo>
                  <a:lnTo>
                    <a:pt x="11584" y="195"/>
                  </a:lnTo>
                  <a:lnTo>
                    <a:pt x="10808" y="292"/>
                  </a:lnTo>
                  <a:lnTo>
                    <a:pt x="10421" y="389"/>
                  </a:lnTo>
                  <a:lnTo>
                    <a:pt x="10033" y="534"/>
                  </a:lnTo>
                  <a:lnTo>
                    <a:pt x="9694" y="679"/>
                  </a:lnTo>
                  <a:lnTo>
                    <a:pt x="9354" y="873"/>
                  </a:lnTo>
                  <a:lnTo>
                    <a:pt x="8967" y="1164"/>
                  </a:lnTo>
                  <a:lnTo>
                    <a:pt x="8627" y="1455"/>
                  </a:lnTo>
                  <a:lnTo>
                    <a:pt x="7949" y="2133"/>
                  </a:lnTo>
                  <a:lnTo>
                    <a:pt x="7319" y="2909"/>
                  </a:lnTo>
                  <a:lnTo>
                    <a:pt x="6689" y="3587"/>
                  </a:lnTo>
                  <a:lnTo>
                    <a:pt x="5090" y="5187"/>
                  </a:lnTo>
                  <a:lnTo>
                    <a:pt x="3442" y="6786"/>
                  </a:lnTo>
                  <a:lnTo>
                    <a:pt x="98" y="9791"/>
                  </a:lnTo>
                  <a:lnTo>
                    <a:pt x="49" y="9888"/>
                  </a:lnTo>
                  <a:lnTo>
                    <a:pt x="1" y="9936"/>
                  </a:lnTo>
                  <a:lnTo>
                    <a:pt x="49" y="10033"/>
                  </a:lnTo>
                  <a:lnTo>
                    <a:pt x="98" y="10082"/>
                  </a:lnTo>
                  <a:lnTo>
                    <a:pt x="243" y="10130"/>
                  </a:lnTo>
                  <a:lnTo>
                    <a:pt x="291" y="10130"/>
                  </a:lnTo>
                  <a:lnTo>
                    <a:pt x="388" y="10082"/>
                  </a:lnTo>
                  <a:lnTo>
                    <a:pt x="3587" y="7174"/>
                  </a:lnTo>
                  <a:lnTo>
                    <a:pt x="5186" y="5720"/>
                  </a:lnTo>
                  <a:lnTo>
                    <a:pt x="6689" y="4169"/>
                  </a:lnTo>
                  <a:lnTo>
                    <a:pt x="7367" y="3442"/>
                  </a:lnTo>
                  <a:lnTo>
                    <a:pt x="8046" y="2618"/>
                  </a:lnTo>
                  <a:lnTo>
                    <a:pt x="8773" y="1891"/>
                  </a:lnTo>
                  <a:lnTo>
                    <a:pt x="9161" y="1552"/>
                  </a:lnTo>
                  <a:lnTo>
                    <a:pt x="9597" y="1213"/>
                  </a:lnTo>
                  <a:lnTo>
                    <a:pt x="9839" y="1067"/>
                  </a:lnTo>
                  <a:lnTo>
                    <a:pt x="10130" y="970"/>
                  </a:lnTo>
                  <a:lnTo>
                    <a:pt x="10663" y="825"/>
                  </a:lnTo>
                  <a:lnTo>
                    <a:pt x="11245" y="728"/>
                  </a:lnTo>
                  <a:lnTo>
                    <a:pt x="11826" y="679"/>
                  </a:lnTo>
                  <a:lnTo>
                    <a:pt x="12989" y="631"/>
                  </a:lnTo>
                  <a:lnTo>
                    <a:pt x="14152" y="631"/>
                  </a:lnTo>
                  <a:lnTo>
                    <a:pt x="16479" y="583"/>
                  </a:lnTo>
                  <a:lnTo>
                    <a:pt x="20647" y="486"/>
                  </a:lnTo>
                  <a:lnTo>
                    <a:pt x="22731" y="437"/>
                  </a:lnTo>
                  <a:lnTo>
                    <a:pt x="27044" y="437"/>
                  </a:lnTo>
                  <a:lnTo>
                    <a:pt x="29274" y="534"/>
                  </a:lnTo>
                  <a:lnTo>
                    <a:pt x="33732" y="679"/>
                  </a:lnTo>
                  <a:lnTo>
                    <a:pt x="38094" y="873"/>
                  </a:lnTo>
                  <a:lnTo>
                    <a:pt x="40275" y="970"/>
                  </a:lnTo>
                  <a:lnTo>
                    <a:pt x="44589" y="970"/>
                  </a:lnTo>
                  <a:lnTo>
                    <a:pt x="46769" y="922"/>
                  </a:lnTo>
                  <a:lnTo>
                    <a:pt x="48950" y="825"/>
                  </a:lnTo>
                  <a:lnTo>
                    <a:pt x="51131" y="631"/>
                  </a:lnTo>
                  <a:lnTo>
                    <a:pt x="51228" y="631"/>
                  </a:lnTo>
                  <a:lnTo>
                    <a:pt x="51277" y="534"/>
                  </a:lnTo>
                  <a:lnTo>
                    <a:pt x="51325" y="389"/>
                  </a:lnTo>
                  <a:lnTo>
                    <a:pt x="51325" y="340"/>
                  </a:lnTo>
                  <a:lnTo>
                    <a:pt x="51277" y="243"/>
                  </a:lnTo>
                  <a:lnTo>
                    <a:pt x="51228" y="243"/>
                  </a:lnTo>
                  <a:lnTo>
                    <a:pt x="51131" y="195"/>
                  </a:lnTo>
                  <a:lnTo>
                    <a:pt x="48902" y="389"/>
                  </a:lnTo>
                  <a:lnTo>
                    <a:pt x="46673" y="534"/>
                  </a:lnTo>
                  <a:lnTo>
                    <a:pt x="44443" y="583"/>
                  </a:lnTo>
                  <a:lnTo>
                    <a:pt x="42214" y="583"/>
                  </a:lnTo>
                  <a:lnTo>
                    <a:pt x="39984" y="534"/>
                  </a:lnTo>
                  <a:lnTo>
                    <a:pt x="37803" y="437"/>
                  </a:lnTo>
                  <a:lnTo>
                    <a:pt x="33345" y="243"/>
                  </a:lnTo>
                  <a:lnTo>
                    <a:pt x="28644" y="49"/>
                  </a:lnTo>
                  <a:lnTo>
                    <a:pt x="26317" y="1"/>
                  </a:lnTo>
                  <a:close/>
                </a:path>
              </a:pathLst>
            </a:custGeom>
            <a:solidFill>
              <a:srgbClr val="1F0E0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934664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4" name="Google Shape;704;p38"/>
          <p:cNvSpPr txBox="1">
            <a:spLocks noGrp="1"/>
          </p:cNvSpPr>
          <p:nvPr>
            <p:ph type="title"/>
          </p:nvPr>
        </p:nvSpPr>
        <p:spPr>
          <a:xfrm>
            <a:off x="-653574" y="229489"/>
            <a:ext cx="7704000" cy="572700"/>
          </a:xfrm>
          <a:prstGeom prst="rect">
            <a:avLst/>
          </a:prstGeom>
        </p:spPr>
        <p:txBody>
          <a:bodyPr spcFirstLastPara="1" wrap="square" lIns="91247" tIns="91247" rIns="91247" bIns="91247" anchor="t" anchorCtr="0">
            <a:noAutofit/>
          </a:bodyPr>
          <a:lstStyle/>
          <a:p>
            <a:pPr lvl="0" algn="ctr"/>
            <a:r>
              <a:rPr lang="ru-RU" sz="4400" dirty="0"/>
              <a:t>Наши группы</a:t>
            </a:r>
            <a:endParaRPr sz="4400" dirty="0"/>
          </a:p>
        </p:txBody>
      </p:sp>
      <p:sp>
        <p:nvSpPr>
          <p:cNvPr id="705" name="Google Shape;705;p38"/>
          <p:cNvSpPr txBox="1">
            <a:spLocks noGrp="1"/>
          </p:cNvSpPr>
          <p:nvPr>
            <p:ph type="subTitle" idx="1"/>
          </p:nvPr>
        </p:nvSpPr>
        <p:spPr>
          <a:xfrm>
            <a:off x="2043350" y="3130850"/>
            <a:ext cx="1804500" cy="440400"/>
          </a:xfrm>
          <a:prstGeom prst="rect">
            <a:avLst/>
          </a:prstGeom>
        </p:spPr>
        <p:txBody>
          <a:bodyPr spcFirstLastPara="1" wrap="square" lIns="91247" tIns="91247" rIns="91247" bIns="91247" anchor="t" anchorCtr="0">
            <a:noAutofit/>
          </a:bodyPr>
          <a:lstStyle/>
          <a:p>
            <a:pPr marL="0" indent="0"/>
            <a:r>
              <a:rPr lang="en"/>
              <a:t>Mercury</a:t>
            </a:r>
            <a:endParaRPr/>
          </a:p>
        </p:txBody>
      </p:sp>
      <p:sp>
        <p:nvSpPr>
          <p:cNvPr id="711" name="Google Shape;711;p38"/>
          <p:cNvSpPr/>
          <p:nvPr/>
        </p:nvSpPr>
        <p:spPr>
          <a:xfrm>
            <a:off x="5995625" y="2105732"/>
            <a:ext cx="405555" cy="404909"/>
          </a:xfrm>
          <a:custGeom>
            <a:avLst/>
            <a:gdLst/>
            <a:ahLst/>
            <a:cxnLst/>
            <a:rect l="l" t="t" r="r" b="b"/>
            <a:pathLst>
              <a:path w="6911" h="6900" extrusionOk="0">
                <a:moveTo>
                  <a:pt x="5454" y="406"/>
                </a:moveTo>
                <a:lnTo>
                  <a:pt x="5069" y="780"/>
                </a:lnTo>
                <a:lnTo>
                  <a:pt x="4694" y="406"/>
                </a:lnTo>
                <a:close/>
                <a:moveTo>
                  <a:pt x="4209" y="486"/>
                </a:moveTo>
                <a:lnTo>
                  <a:pt x="4786" y="1073"/>
                </a:lnTo>
                <a:lnTo>
                  <a:pt x="4422" y="1437"/>
                </a:lnTo>
                <a:lnTo>
                  <a:pt x="3986" y="1003"/>
                </a:lnTo>
                <a:cubicBezTo>
                  <a:pt x="3905" y="922"/>
                  <a:pt x="3905" y="800"/>
                  <a:pt x="3986" y="720"/>
                </a:cubicBezTo>
                <a:lnTo>
                  <a:pt x="4209" y="486"/>
                </a:lnTo>
                <a:close/>
                <a:moveTo>
                  <a:pt x="3693" y="1275"/>
                </a:moveTo>
                <a:cubicBezTo>
                  <a:pt x="3714" y="1296"/>
                  <a:pt x="3633" y="1215"/>
                  <a:pt x="4139" y="1731"/>
                </a:cubicBezTo>
                <a:lnTo>
                  <a:pt x="3977" y="1903"/>
                </a:lnTo>
                <a:lnTo>
                  <a:pt x="3845" y="1852"/>
                </a:lnTo>
                <a:cubicBezTo>
                  <a:pt x="3825" y="1847"/>
                  <a:pt x="3804" y="1845"/>
                  <a:pt x="3783" y="1845"/>
                </a:cubicBezTo>
                <a:cubicBezTo>
                  <a:pt x="3761" y="1845"/>
                  <a:pt x="3739" y="1847"/>
                  <a:pt x="3714" y="1852"/>
                </a:cubicBezTo>
                <a:lnTo>
                  <a:pt x="3460" y="1943"/>
                </a:lnTo>
                <a:lnTo>
                  <a:pt x="3197" y="1852"/>
                </a:lnTo>
                <a:cubicBezTo>
                  <a:pt x="3177" y="1847"/>
                  <a:pt x="3157" y="1844"/>
                  <a:pt x="3138" y="1844"/>
                </a:cubicBezTo>
                <a:cubicBezTo>
                  <a:pt x="3092" y="1844"/>
                  <a:pt x="3051" y="1858"/>
                  <a:pt x="3015" y="1873"/>
                </a:cubicBezTo>
                <a:lnTo>
                  <a:pt x="3015" y="1275"/>
                </a:lnTo>
                <a:close/>
                <a:moveTo>
                  <a:pt x="5939" y="486"/>
                </a:moveTo>
                <a:lnTo>
                  <a:pt x="6162" y="720"/>
                </a:lnTo>
                <a:cubicBezTo>
                  <a:pt x="6232" y="800"/>
                  <a:pt x="6232" y="922"/>
                  <a:pt x="6162" y="1003"/>
                </a:cubicBezTo>
                <a:lnTo>
                  <a:pt x="4543" y="2621"/>
                </a:lnTo>
                <a:lnTo>
                  <a:pt x="4179" y="2267"/>
                </a:lnTo>
                <a:lnTo>
                  <a:pt x="5939" y="486"/>
                </a:lnTo>
                <a:close/>
                <a:moveTo>
                  <a:pt x="5726" y="2014"/>
                </a:moveTo>
                <a:lnTo>
                  <a:pt x="5969" y="2267"/>
                </a:lnTo>
                <a:lnTo>
                  <a:pt x="5615" y="2621"/>
                </a:lnTo>
                <a:lnTo>
                  <a:pt x="5362" y="2378"/>
                </a:lnTo>
                <a:lnTo>
                  <a:pt x="5726" y="2014"/>
                </a:lnTo>
                <a:close/>
                <a:moveTo>
                  <a:pt x="2611" y="1275"/>
                </a:moveTo>
                <a:lnTo>
                  <a:pt x="2611" y="2156"/>
                </a:lnTo>
                <a:cubicBezTo>
                  <a:pt x="2611" y="2267"/>
                  <a:pt x="2702" y="2358"/>
                  <a:pt x="2813" y="2358"/>
                </a:cubicBezTo>
                <a:cubicBezTo>
                  <a:pt x="2853" y="2358"/>
                  <a:pt x="2853" y="2358"/>
                  <a:pt x="3137" y="2257"/>
                </a:cubicBezTo>
                <a:lnTo>
                  <a:pt x="3390" y="2348"/>
                </a:lnTo>
                <a:cubicBezTo>
                  <a:pt x="3415" y="2353"/>
                  <a:pt x="3438" y="2356"/>
                  <a:pt x="3459" y="2356"/>
                </a:cubicBezTo>
                <a:cubicBezTo>
                  <a:pt x="3481" y="2356"/>
                  <a:pt x="3501" y="2353"/>
                  <a:pt x="3521" y="2348"/>
                </a:cubicBezTo>
                <a:lnTo>
                  <a:pt x="3693" y="2287"/>
                </a:lnTo>
                <a:cubicBezTo>
                  <a:pt x="3703" y="2327"/>
                  <a:pt x="3723" y="2378"/>
                  <a:pt x="3754" y="2408"/>
                </a:cubicBezTo>
                <a:lnTo>
                  <a:pt x="4402" y="3056"/>
                </a:lnTo>
                <a:cubicBezTo>
                  <a:pt x="4442" y="3096"/>
                  <a:pt x="4495" y="3117"/>
                  <a:pt x="4547" y="3117"/>
                </a:cubicBezTo>
                <a:cubicBezTo>
                  <a:pt x="4599" y="3117"/>
                  <a:pt x="4649" y="3096"/>
                  <a:pt x="4685" y="3056"/>
                </a:cubicBezTo>
                <a:lnTo>
                  <a:pt x="4877" y="2864"/>
                </a:lnTo>
                <a:lnTo>
                  <a:pt x="4877" y="3683"/>
                </a:lnTo>
                <a:lnTo>
                  <a:pt x="2044" y="3683"/>
                </a:lnTo>
                <a:lnTo>
                  <a:pt x="2044" y="1275"/>
                </a:lnTo>
                <a:close/>
                <a:moveTo>
                  <a:pt x="2287" y="4088"/>
                </a:moveTo>
                <a:lnTo>
                  <a:pt x="2287" y="4685"/>
                </a:lnTo>
                <a:cubicBezTo>
                  <a:pt x="2238" y="4671"/>
                  <a:pt x="2203" y="4652"/>
                  <a:pt x="2160" y="4652"/>
                </a:cubicBezTo>
                <a:cubicBezTo>
                  <a:pt x="2141" y="4652"/>
                  <a:pt x="2120" y="4655"/>
                  <a:pt x="2095" y="4665"/>
                </a:cubicBezTo>
                <a:lnTo>
                  <a:pt x="1842" y="4746"/>
                </a:lnTo>
                <a:lnTo>
                  <a:pt x="1579" y="4665"/>
                </a:lnTo>
                <a:cubicBezTo>
                  <a:pt x="1557" y="4655"/>
                  <a:pt x="1537" y="4652"/>
                  <a:pt x="1517" y="4652"/>
                </a:cubicBezTo>
                <a:cubicBezTo>
                  <a:pt x="1472" y="4652"/>
                  <a:pt x="1432" y="4671"/>
                  <a:pt x="1397" y="4685"/>
                </a:cubicBezTo>
                <a:lnTo>
                  <a:pt x="1397" y="4088"/>
                </a:lnTo>
                <a:close/>
                <a:moveTo>
                  <a:pt x="5524" y="4088"/>
                </a:moveTo>
                <a:lnTo>
                  <a:pt x="5524" y="4685"/>
                </a:lnTo>
                <a:cubicBezTo>
                  <a:pt x="5475" y="4671"/>
                  <a:pt x="5440" y="4652"/>
                  <a:pt x="5397" y="4652"/>
                </a:cubicBezTo>
                <a:cubicBezTo>
                  <a:pt x="5378" y="4652"/>
                  <a:pt x="5357" y="4655"/>
                  <a:pt x="5332" y="4665"/>
                </a:cubicBezTo>
                <a:lnTo>
                  <a:pt x="5079" y="4746"/>
                </a:lnTo>
                <a:cubicBezTo>
                  <a:pt x="4796" y="4654"/>
                  <a:pt x="4796" y="4654"/>
                  <a:pt x="4755" y="4654"/>
                </a:cubicBezTo>
                <a:cubicBezTo>
                  <a:pt x="4715" y="4654"/>
                  <a:pt x="4685" y="4665"/>
                  <a:pt x="4634" y="4685"/>
                </a:cubicBezTo>
                <a:lnTo>
                  <a:pt x="4634" y="4088"/>
                </a:lnTo>
                <a:close/>
                <a:moveTo>
                  <a:pt x="3258" y="4088"/>
                </a:moveTo>
                <a:lnTo>
                  <a:pt x="3258" y="6495"/>
                </a:lnTo>
                <a:lnTo>
                  <a:pt x="405" y="6495"/>
                </a:lnTo>
                <a:lnTo>
                  <a:pt x="405" y="4088"/>
                </a:lnTo>
                <a:lnTo>
                  <a:pt x="992" y="4088"/>
                </a:lnTo>
                <a:lnTo>
                  <a:pt x="992" y="4958"/>
                </a:lnTo>
                <a:cubicBezTo>
                  <a:pt x="992" y="5074"/>
                  <a:pt x="1081" y="5163"/>
                  <a:pt x="1186" y="5163"/>
                </a:cubicBezTo>
                <a:cubicBezTo>
                  <a:pt x="1209" y="5163"/>
                  <a:pt x="1232" y="5159"/>
                  <a:pt x="1255" y="5150"/>
                </a:cubicBezTo>
                <a:lnTo>
                  <a:pt x="1518" y="5069"/>
                </a:lnTo>
                <a:lnTo>
                  <a:pt x="1771" y="5150"/>
                </a:lnTo>
                <a:cubicBezTo>
                  <a:pt x="1797" y="5160"/>
                  <a:pt x="1819" y="5165"/>
                  <a:pt x="1841" y="5165"/>
                </a:cubicBezTo>
                <a:cubicBezTo>
                  <a:pt x="1862" y="5165"/>
                  <a:pt x="1882" y="5160"/>
                  <a:pt x="1903" y="5150"/>
                </a:cubicBezTo>
                <a:lnTo>
                  <a:pt x="2166" y="5069"/>
                </a:lnTo>
                <a:cubicBezTo>
                  <a:pt x="2449" y="5160"/>
                  <a:pt x="2439" y="5160"/>
                  <a:pt x="2489" y="5160"/>
                </a:cubicBezTo>
                <a:cubicBezTo>
                  <a:pt x="2601" y="5160"/>
                  <a:pt x="2692" y="5069"/>
                  <a:pt x="2692" y="4958"/>
                </a:cubicBezTo>
                <a:lnTo>
                  <a:pt x="2692" y="4088"/>
                </a:lnTo>
                <a:close/>
                <a:moveTo>
                  <a:pt x="6506" y="4088"/>
                </a:moveTo>
                <a:lnTo>
                  <a:pt x="6506" y="6495"/>
                </a:lnTo>
                <a:lnTo>
                  <a:pt x="3663" y="6495"/>
                </a:lnTo>
                <a:lnTo>
                  <a:pt x="3663" y="4088"/>
                </a:lnTo>
                <a:lnTo>
                  <a:pt x="4229" y="4088"/>
                </a:lnTo>
                <a:lnTo>
                  <a:pt x="4229" y="4958"/>
                </a:lnTo>
                <a:cubicBezTo>
                  <a:pt x="4229" y="5074"/>
                  <a:pt x="4318" y="5163"/>
                  <a:pt x="4423" y="5163"/>
                </a:cubicBezTo>
                <a:cubicBezTo>
                  <a:pt x="4446" y="5163"/>
                  <a:pt x="4469" y="5159"/>
                  <a:pt x="4492" y="5150"/>
                </a:cubicBezTo>
                <a:lnTo>
                  <a:pt x="4755" y="5069"/>
                </a:lnTo>
                <a:lnTo>
                  <a:pt x="5008" y="5150"/>
                </a:lnTo>
                <a:cubicBezTo>
                  <a:pt x="5034" y="5160"/>
                  <a:pt x="5056" y="5165"/>
                  <a:pt x="5078" y="5165"/>
                </a:cubicBezTo>
                <a:cubicBezTo>
                  <a:pt x="5099" y="5165"/>
                  <a:pt x="5119" y="5160"/>
                  <a:pt x="5140" y="5150"/>
                </a:cubicBezTo>
                <a:lnTo>
                  <a:pt x="5403" y="5069"/>
                </a:lnTo>
                <a:cubicBezTo>
                  <a:pt x="5686" y="5160"/>
                  <a:pt x="5676" y="5160"/>
                  <a:pt x="5726" y="5160"/>
                </a:cubicBezTo>
                <a:cubicBezTo>
                  <a:pt x="5838" y="5160"/>
                  <a:pt x="5929" y="5069"/>
                  <a:pt x="5929" y="4958"/>
                </a:cubicBezTo>
                <a:lnTo>
                  <a:pt x="5929" y="4088"/>
                </a:lnTo>
                <a:close/>
                <a:moveTo>
                  <a:pt x="4209" y="1"/>
                </a:moveTo>
                <a:cubicBezTo>
                  <a:pt x="4159" y="1"/>
                  <a:pt x="4118" y="11"/>
                  <a:pt x="4078" y="41"/>
                </a:cubicBezTo>
                <a:cubicBezTo>
                  <a:pt x="4067" y="52"/>
                  <a:pt x="4078" y="52"/>
                  <a:pt x="3693" y="436"/>
                </a:cubicBezTo>
                <a:cubicBezTo>
                  <a:pt x="3582" y="558"/>
                  <a:pt x="3521" y="720"/>
                  <a:pt x="3521" y="871"/>
                </a:cubicBezTo>
                <a:lnTo>
                  <a:pt x="1842" y="871"/>
                </a:lnTo>
                <a:cubicBezTo>
                  <a:pt x="1731" y="871"/>
                  <a:pt x="1640" y="962"/>
                  <a:pt x="1640" y="1073"/>
                </a:cubicBezTo>
                <a:lnTo>
                  <a:pt x="1640" y="3683"/>
                </a:lnTo>
                <a:lnTo>
                  <a:pt x="203" y="3683"/>
                </a:lnTo>
                <a:cubicBezTo>
                  <a:pt x="92" y="3683"/>
                  <a:pt x="1" y="3774"/>
                  <a:pt x="1" y="3885"/>
                </a:cubicBezTo>
                <a:lnTo>
                  <a:pt x="1" y="6697"/>
                </a:lnTo>
                <a:cubicBezTo>
                  <a:pt x="1" y="6809"/>
                  <a:pt x="92" y="6900"/>
                  <a:pt x="203" y="6900"/>
                </a:cubicBezTo>
                <a:lnTo>
                  <a:pt x="6708" y="6900"/>
                </a:lnTo>
                <a:cubicBezTo>
                  <a:pt x="6819" y="6900"/>
                  <a:pt x="6910" y="6809"/>
                  <a:pt x="6910" y="6697"/>
                </a:cubicBezTo>
                <a:lnTo>
                  <a:pt x="6910" y="3885"/>
                </a:lnTo>
                <a:cubicBezTo>
                  <a:pt x="6910" y="3774"/>
                  <a:pt x="6819" y="3683"/>
                  <a:pt x="6708" y="3683"/>
                </a:cubicBezTo>
                <a:lnTo>
                  <a:pt x="5281" y="3683"/>
                </a:lnTo>
                <a:lnTo>
                  <a:pt x="5281" y="2864"/>
                </a:lnTo>
                <a:lnTo>
                  <a:pt x="5463" y="3056"/>
                </a:lnTo>
                <a:cubicBezTo>
                  <a:pt x="5504" y="3096"/>
                  <a:pt x="5557" y="3117"/>
                  <a:pt x="5610" y="3117"/>
                </a:cubicBezTo>
                <a:cubicBezTo>
                  <a:pt x="5663" y="3117"/>
                  <a:pt x="5717" y="3096"/>
                  <a:pt x="5757" y="3056"/>
                </a:cubicBezTo>
                <a:lnTo>
                  <a:pt x="6404" y="2408"/>
                </a:lnTo>
                <a:cubicBezTo>
                  <a:pt x="6485" y="2327"/>
                  <a:pt x="6485" y="2196"/>
                  <a:pt x="6404" y="2125"/>
                </a:cubicBezTo>
                <a:lnTo>
                  <a:pt x="6010" y="1721"/>
                </a:lnTo>
                <a:lnTo>
                  <a:pt x="6445" y="1286"/>
                </a:lnTo>
                <a:cubicBezTo>
                  <a:pt x="6677" y="1053"/>
                  <a:pt x="6677" y="669"/>
                  <a:pt x="6445" y="436"/>
                </a:cubicBezTo>
                <a:lnTo>
                  <a:pt x="6081" y="62"/>
                </a:lnTo>
                <a:cubicBezTo>
                  <a:pt x="6040" y="21"/>
                  <a:pt x="5989" y="1"/>
                  <a:pt x="593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247" tIns="91247" rIns="91247" bIns="91247" anchor="ctr" anchorCtr="0">
            <a:noAutofit/>
          </a:bodyPr>
          <a:lstStyle/>
          <a:p>
            <a:endParaRPr/>
          </a:p>
        </p:txBody>
      </p:sp>
      <p:grpSp>
        <p:nvGrpSpPr>
          <p:cNvPr id="712" name="Google Shape;712;p38"/>
          <p:cNvGrpSpPr/>
          <p:nvPr/>
        </p:nvGrpSpPr>
        <p:grpSpPr>
          <a:xfrm>
            <a:off x="2743732" y="2105732"/>
            <a:ext cx="403736" cy="404909"/>
            <a:chOff x="1530873" y="1217168"/>
            <a:chExt cx="403736" cy="404909"/>
          </a:xfrm>
        </p:grpSpPr>
        <p:sp>
          <p:nvSpPr>
            <p:cNvPr id="713" name="Google Shape;713;p38"/>
            <p:cNvSpPr/>
            <p:nvPr/>
          </p:nvSpPr>
          <p:spPr>
            <a:xfrm>
              <a:off x="1575413" y="1547257"/>
              <a:ext cx="36266" cy="23766"/>
            </a:xfrm>
            <a:custGeom>
              <a:avLst/>
              <a:gdLst/>
              <a:ahLst/>
              <a:cxnLst/>
              <a:rect l="l" t="t" r="r" b="b"/>
              <a:pathLst>
                <a:path w="618" h="405" extrusionOk="0">
                  <a:moveTo>
                    <a:pt x="203" y="0"/>
                  </a:moveTo>
                  <a:cubicBezTo>
                    <a:pt x="82" y="0"/>
                    <a:pt x="1" y="92"/>
                    <a:pt x="1" y="203"/>
                  </a:cubicBezTo>
                  <a:cubicBezTo>
                    <a:pt x="1" y="314"/>
                    <a:pt x="82" y="405"/>
                    <a:pt x="203" y="405"/>
                  </a:cubicBezTo>
                  <a:lnTo>
                    <a:pt x="415" y="405"/>
                  </a:lnTo>
                  <a:cubicBezTo>
                    <a:pt x="527" y="405"/>
                    <a:pt x="618" y="314"/>
                    <a:pt x="618" y="203"/>
                  </a:cubicBezTo>
                  <a:cubicBezTo>
                    <a:pt x="618" y="92"/>
                    <a:pt x="527" y="0"/>
                    <a:pt x="41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14" name="Google Shape;714;p38"/>
            <p:cNvSpPr/>
            <p:nvPr/>
          </p:nvSpPr>
          <p:spPr>
            <a:xfrm>
              <a:off x="1575413" y="1496203"/>
              <a:ext cx="36266" cy="23766"/>
            </a:xfrm>
            <a:custGeom>
              <a:avLst/>
              <a:gdLst/>
              <a:ahLst/>
              <a:cxnLst/>
              <a:rect l="l" t="t" r="r" b="b"/>
              <a:pathLst>
                <a:path w="618" h="405" extrusionOk="0">
                  <a:moveTo>
                    <a:pt x="203" y="0"/>
                  </a:moveTo>
                  <a:cubicBezTo>
                    <a:pt x="82" y="0"/>
                    <a:pt x="1" y="92"/>
                    <a:pt x="1" y="203"/>
                  </a:cubicBezTo>
                  <a:cubicBezTo>
                    <a:pt x="1" y="314"/>
                    <a:pt x="82" y="405"/>
                    <a:pt x="203" y="405"/>
                  </a:cubicBezTo>
                  <a:lnTo>
                    <a:pt x="415" y="405"/>
                  </a:lnTo>
                  <a:cubicBezTo>
                    <a:pt x="527" y="405"/>
                    <a:pt x="618" y="314"/>
                    <a:pt x="618" y="203"/>
                  </a:cubicBezTo>
                  <a:cubicBezTo>
                    <a:pt x="618" y="92"/>
                    <a:pt x="527" y="0"/>
                    <a:pt x="41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15" name="Google Shape;715;p38"/>
            <p:cNvSpPr/>
            <p:nvPr/>
          </p:nvSpPr>
          <p:spPr>
            <a:xfrm>
              <a:off x="1575413" y="1445736"/>
              <a:ext cx="36266" cy="23825"/>
            </a:xfrm>
            <a:custGeom>
              <a:avLst/>
              <a:gdLst/>
              <a:ahLst/>
              <a:cxnLst/>
              <a:rect l="l" t="t" r="r" b="b"/>
              <a:pathLst>
                <a:path w="618" h="406" extrusionOk="0">
                  <a:moveTo>
                    <a:pt x="203" y="1"/>
                  </a:moveTo>
                  <a:cubicBezTo>
                    <a:pt x="82" y="1"/>
                    <a:pt x="1" y="91"/>
                    <a:pt x="1" y="203"/>
                  </a:cubicBezTo>
                  <a:cubicBezTo>
                    <a:pt x="1" y="314"/>
                    <a:pt x="82" y="405"/>
                    <a:pt x="203" y="405"/>
                  </a:cubicBezTo>
                  <a:lnTo>
                    <a:pt x="415" y="405"/>
                  </a:lnTo>
                  <a:cubicBezTo>
                    <a:pt x="527" y="405"/>
                    <a:pt x="618" y="314"/>
                    <a:pt x="618" y="203"/>
                  </a:cubicBezTo>
                  <a:cubicBezTo>
                    <a:pt x="618" y="91"/>
                    <a:pt x="527" y="1"/>
                    <a:pt x="4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16" name="Google Shape;716;p38"/>
            <p:cNvSpPr/>
            <p:nvPr/>
          </p:nvSpPr>
          <p:spPr>
            <a:xfrm>
              <a:off x="1676347" y="1445736"/>
              <a:ext cx="36853" cy="23825"/>
            </a:xfrm>
            <a:custGeom>
              <a:avLst/>
              <a:gdLst/>
              <a:ahLst/>
              <a:cxnLst/>
              <a:rect l="l" t="t" r="r" b="b"/>
              <a:pathLst>
                <a:path w="628" h="406" extrusionOk="0">
                  <a:moveTo>
                    <a:pt x="203" y="1"/>
                  </a:moveTo>
                  <a:cubicBezTo>
                    <a:pt x="91" y="1"/>
                    <a:pt x="1" y="91"/>
                    <a:pt x="1" y="203"/>
                  </a:cubicBezTo>
                  <a:cubicBezTo>
                    <a:pt x="1" y="314"/>
                    <a:pt x="91" y="405"/>
                    <a:pt x="203" y="405"/>
                  </a:cubicBezTo>
                  <a:lnTo>
                    <a:pt x="425" y="405"/>
                  </a:lnTo>
                  <a:cubicBezTo>
                    <a:pt x="536" y="405"/>
                    <a:pt x="628" y="314"/>
                    <a:pt x="628" y="203"/>
                  </a:cubicBezTo>
                  <a:cubicBezTo>
                    <a:pt x="628" y="91"/>
                    <a:pt x="536" y="1"/>
                    <a:pt x="42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17" name="Google Shape;717;p38"/>
            <p:cNvSpPr/>
            <p:nvPr/>
          </p:nvSpPr>
          <p:spPr>
            <a:xfrm>
              <a:off x="1752341" y="1445736"/>
              <a:ext cx="36853" cy="23825"/>
            </a:xfrm>
            <a:custGeom>
              <a:avLst/>
              <a:gdLst/>
              <a:ahLst/>
              <a:cxnLst/>
              <a:rect l="l" t="t" r="r" b="b"/>
              <a:pathLst>
                <a:path w="628" h="406" extrusionOk="0">
                  <a:moveTo>
                    <a:pt x="203" y="1"/>
                  </a:moveTo>
                  <a:cubicBezTo>
                    <a:pt x="91" y="1"/>
                    <a:pt x="0" y="91"/>
                    <a:pt x="0" y="203"/>
                  </a:cubicBezTo>
                  <a:cubicBezTo>
                    <a:pt x="0" y="314"/>
                    <a:pt x="91" y="405"/>
                    <a:pt x="203" y="405"/>
                  </a:cubicBezTo>
                  <a:lnTo>
                    <a:pt x="425" y="405"/>
                  </a:lnTo>
                  <a:cubicBezTo>
                    <a:pt x="536" y="405"/>
                    <a:pt x="628" y="314"/>
                    <a:pt x="628" y="203"/>
                  </a:cubicBezTo>
                  <a:cubicBezTo>
                    <a:pt x="628" y="91"/>
                    <a:pt x="536" y="1"/>
                    <a:pt x="42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18" name="Google Shape;718;p38"/>
            <p:cNvSpPr/>
            <p:nvPr/>
          </p:nvSpPr>
          <p:spPr>
            <a:xfrm>
              <a:off x="1530873" y="1217168"/>
              <a:ext cx="403736" cy="404909"/>
            </a:xfrm>
            <a:custGeom>
              <a:avLst/>
              <a:gdLst/>
              <a:ahLst/>
              <a:cxnLst/>
              <a:rect l="l" t="t" r="r" b="b"/>
              <a:pathLst>
                <a:path w="6880" h="6900" extrusionOk="0">
                  <a:moveTo>
                    <a:pt x="5180" y="406"/>
                  </a:moveTo>
                  <a:lnTo>
                    <a:pt x="5180" y="871"/>
                  </a:lnTo>
                  <a:lnTo>
                    <a:pt x="1700" y="871"/>
                  </a:lnTo>
                  <a:lnTo>
                    <a:pt x="1700" y="406"/>
                  </a:lnTo>
                  <a:close/>
                  <a:moveTo>
                    <a:pt x="1731" y="3440"/>
                  </a:moveTo>
                  <a:lnTo>
                    <a:pt x="1731" y="6495"/>
                  </a:lnTo>
                  <a:lnTo>
                    <a:pt x="405" y="6495"/>
                  </a:lnTo>
                  <a:lnTo>
                    <a:pt x="405" y="3440"/>
                  </a:lnTo>
                  <a:close/>
                  <a:moveTo>
                    <a:pt x="3997" y="5160"/>
                  </a:moveTo>
                  <a:lnTo>
                    <a:pt x="3997" y="6495"/>
                  </a:lnTo>
                  <a:lnTo>
                    <a:pt x="2884" y="6495"/>
                  </a:lnTo>
                  <a:lnTo>
                    <a:pt x="2884" y="6030"/>
                  </a:lnTo>
                  <a:lnTo>
                    <a:pt x="3006" y="6030"/>
                  </a:lnTo>
                  <a:cubicBezTo>
                    <a:pt x="3116" y="6030"/>
                    <a:pt x="3208" y="5939"/>
                    <a:pt x="3208" y="5828"/>
                  </a:cubicBezTo>
                  <a:cubicBezTo>
                    <a:pt x="3208" y="5717"/>
                    <a:pt x="3116" y="5625"/>
                    <a:pt x="3006" y="5625"/>
                  </a:cubicBezTo>
                  <a:lnTo>
                    <a:pt x="2884" y="5625"/>
                  </a:lnTo>
                  <a:lnTo>
                    <a:pt x="2884" y="5160"/>
                  </a:lnTo>
                  <a:close/>
                  <a:moveTo>
                    <a:pt x="4745" y="1275"/>
                  </a:moveTo>
                  <a:lnTo>
                    <a:pt x="4745" y="6495"/>
                  </a:lnTo>
                  <a:lnTo>
                    <a:pt x="4402" y="6495"/>
                  </a:lnTo>
                  <a:lnTo>
                    <a:pt x="4402" y="4958"/>
                  </a:lnTo>
                  <a:cubicBezTo>
                    <a:pt x="4402" y="4847"/>
                    <a:pt x="4310" y="4755"/>
                    <a:pt x="4199" y="4755"/>
                  </a:cubicBezTo>
                  <a:lnTo>
                    <a:pt x="2682" y="4755"/>
                  </a:lnTo>
                  <a:cubicBezTo>
                    <a:pt x="2570" y="4755"/>
                    <a:pt x="2480" y="4847"/>
                    <a:pt x="2480" y="4958"/>
                  </a:cubicBezTo>
                  <a:lnTo>
                    <a:pt x="2480" y="6495"/>
                  </a:lnTo>
                  <a:lnTo>
                    <a:pt x="2136" y="6495"/>
                  </a:lnTo>
                  <a:lnTo>
                    <a:pt x="2136" y="1275"/>
                  </a:lnTo>
                  <a:close/>
                  <a:moveTo>
                    <a:pt x="6475" y="3440"/>
                  </a:moveTo>
                  <a:lnTo>
                    <a:pt x="6475" y="6495"/>
                  </a:lnTo>
                  <a:lnTo>
                    <a:pt x="5150" y="6495"/>
                  </a:lnTo>
                  <a:lnTo>
                    <a:pt x="5150" y="3440"/>
                  </a:lnTo>
                  <a:close/>
                  <a:moveTo>
                    <a:pt x="1498" y="1"/>
                  </a:moveTo>
                  <a:cubicBezTo>
                    <a:pt x="1387" y="1"/>
                    <a:pt x="1296" y="92"/>
                    <a:pt x="1296" y="203"/>
                  </a:cubicBezTo>
                  <a:lnTo>
                    <a:pt x="1296" y="1073"/>
                  </a:lnTo>
                  <a:cubicBezTo>
                    <a:pt x="1296" y="1185"/>
                    <a:pt x="1387" y="1275"/>
                    <a:pt x="1498" y="1275"/>
                  </a:cubicBezTo>
                  <a:lnTo>
                    <a:pt x="1731" y="1275"/>
                  </a:lnTo>
                  <a:lnTo>
                    <a:pt x="1731" y="3036"/>
                  </a:lnTo>
                  <a:lnTo>
                    <a:pt x="203" y="3036"/>
                  </a:lnTo>
                  <a:cubicBezTo>
                    <a:pt x="92" y="3036"/>
                    <a:pt x="1" y="3127"/>
                    <a:pt x="1" y="3238"/>
                  </a:cubicBezTo>
                  <a:lnTo>
                    <a:pt x="1" y="6697"/>
                  </a:lnTo>
                  <a:cubicBezTo>
                    <a:pt x="1" y="6809"/>
                    <a:pt x="92" y="6900"/>
                    <a:pt x="203" y="6900"/>
                  </a:cubicBezTo>
                  <a:lnTo>
                    <a:pt x="6677" y="6900"/>
                  </a:lnTo>
                  <a:cubicBezTo>
                    <a:pt x="6789" y="6900"/>
                    <a:pt x="6879" y="6809"/>
                    <a:pt x="6879" y="6697"/>
                  </a:cubicBezTo>
                  <a:lnTo>
                    <a:pt x="6879" y="3238"/>
                  </a:lnTo>
                  <a:cubicBezTo>
                    <a:pt x="6879" y="3127"/>
                    <a:pt x="6789" y="3036"/>
                    <a:pt x="6677" y="3036"/>
                  </a:cubicBezTo>
                  <a:lnTo>
                    <a:pt x="5150" y="3036"/>
                  </a:lnTo>
                  <a:lnTo>
                    <a:pt x="5150" y="1275"/>
                  </a:lnTo>
                  <a:lnTo>
                    <a:pt x="5382" y="1275"/>
                  </a:lnTo>
                  <a:cubicBezTo>
                    <a:pt x="5494" y="1275"/>
                    <a:pt x="5585" y="1185"/>
                    <a:pt x="5585" y="1073"/>
                  </a:cubicBezTo>
                  <a:lnTo>
                    <a:pt x="5585" y="203"/>
                  </a:lnTo>
                  <a:cubicBezTo>
                    <a:pt x="5585" y="92"/>
                    <a:pt x="5494" y="1"/>
                    <a:pt x="538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19" name="Google Shape;719;p38"/>
            <p:cNvSpPr/>
            <p:nvPr/>
          </p:nvSpPr>
          <p:spPr>
            <a:xfrm>
              <a:off x="1853802" y="1547257"/>
              <a:ext cx="36324" cy="23766"/>
            </a:xfrm>
            <a:custGeom>
              <a:avLst/>
              <a:gdLst/>
              <a:ahLst/>
              <a:cxnLst/>
              <a:rect l="l" t="t" r="r" b="b"/>
              <a:pathLst>
                <a:path w="619" h="405" extrusionOk="0">
                  <a:moveTo>
                    <a:pt x="203" y="0"/>
                  </a:moveTo>
                  <a:cubicBezTo>
                    <a:pt x="92" y="0"/>
                    <a:pt x="1" y="92"/>
                    <a:pt x="1" y="203"/>
                  </a:cubicBezTo>
                  <a:cubicBezTo>
                    <a:pt x="1" y="314"/>
                    <a:pt x="92" y="405"/>
                    <a:pt x="203" y="405"/>
                  </a:cubicBezTo>
                  <a:lnTo>
                    <a:pt x="416" y="405"/>
                  </a:lnTo>
                  <a:cubicBezTo>
                    <a:pt x="527" y="405"/>
                    <a:pt x="618" y="314"/>
                    <a:pt x="618" y="203"/>
                  </a:cubicBezTo>
                  <a:cubicBezTo>
                    <a:pt x="618" y="92"/>
                    <a:pt x="527" y="0"/>
                    <a:pt x="4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20" name="Google Shape;720;p38"/>
            <p:cNvSpPr/>
            <p:nvPr/>
          </p:nvSpPr>
          <p:spPr>
            <a:xfrm>
              <a:off x="1853802" y="1496203"/>
              <a:ext cx="36324" cy="23766"/>
            </a:xfrm>
            <a:custGeom>
              <a:avLst/>
              <a:gdLst/>
              <a:ahLst/>
              <a:cxnLst/>
              <a:rect l="l" t="t" r="r" b="b"/>
              <a:pathLst>
                <a:path w="619" h="405" extrusionOk="0">
                  <a:moveTo>
                    <a:pt x="203" y="0"/>
                  </a:moveTo>
                  <a:cubicBezTo>
                    <a:pt x="92" y="0"/>
                    <a:pt x="1" y="92"/>
                    <a:pt x="1" y="203"/>
                  </a:cubicBezTo>
                  <a:cubicBezTo>
                    <a:pt x="1" y="314"/>
                    <a:pt x="92" y="405"/>
                    <a:pt x="203" y="405"/>
                  </a:cubicBezTo>
                  <a:lnTo>
                    <a:pt x="416" y="405"/>
                  </a:lnTo>
                  <a:cubicBezTo>
                    <a:pt x="527" y="405"/>
                    <a:pt x="618" y="314"/>
                    <a:pt x="618" y="203"/>
                  </a:cubicBezTo>
                  <a:cubicBezTo>
                    <a:pt x="618" y="92"/>
                    <a:pt x="527" y="0"/>
                    <a:pt x="4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21" name="Google Shape;721;p38"/>
            <p:cNvSpPr/>
            <p:nvPr/>
          </p:nvSpPr>
          <p:spPr>
            <a:xfrm>
              <a:off x="1853802" y="1445736"/>
              <a:ext cx="36324" cy="23825"/>
            </a:xfrm>
            <a:custGeom>
              <a:avLst/>
              <a:gdLst/>
              <a:ahLst/>
              <a:cxnLst/>
              <a:rect l="l" t="t" r="r" b="b"/>
              <a:pathLst>
                <a:path w="619" h="406" extrusionOk="0">
                  <a:moveTo>
                    <a:pt x="203" y="1"/>
                  </a:moveTo>
                  <a:cubicBezTo>
                    <a:pt x="92" y="1"/>
                    <a:pt x="1" y="91"/>
                    <a:pt x="1" y="203"/>
                  </a:cubicBezTo>
                  <a:cubicBezTo>
                    <a:pt x="1" y="314"/>
                    <a:pt x="92" y="405"/>
                    <a:pt x="203" y="405"/>
                  </a:cubicBezTo>
                  <a:lnTo>
                    <a:pt x="416" y="405"/>
                  </a:lnTo>
                  <a:cubicBezTo>
                    <a:pt x="527" y="405"/>
                    <a:pt x="618" y="314"/>
                    <a:pt x="618" y="203"/>
                  </a:cubicBezTo>
                  <a:cubicBezTo>
                    <a:pt x="618" y="91"/>
                    <a:pt x="527" y="1"/>
                    <a:pt x="41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22" name="Google Shape;722;p38"/>
            <p:cNvSpPr/>
            <p:nvPr/>
          </p:nvSpPr>
          <p:spPr>
            <a:xfrm>
              <a:off x="1676347" y="1312762"/>
              <a:ext cx="112846" cy="112260"/>
            </a:xfrm>
            <a:custGeom>
              <a:avLst/>
              <a:gdLst/>
              <a:ahLst/>
              <a:cxnLst/>
              <a:rect l="l" t="t" r="r" b="b"/>
              <a:pathLst>
                <a:path w="1923" h="1913" extrusionOk="0">
                  <a:moveTo>
                    <a:pt x="1083" y="406"/>
                  </a:moveTo>
                  <a:lnTo>
                    <a:pt x="1083" y="638"/>
                  </a:lnTo>
                  <a:cubicBezTo>
                    <a:pt x="1083" y="749"/>
                    <a:pt x="1174" y="840"/>
                    <a:pt x="1285" y="840"/>
                  </a:cubicBezTo>
                  <a:lnTo>
                    <a:pt x="1518" y="840"/>
                  </a:lnTo>
                  <a:lnTo>
                    <a:pt x="1518" y="1083"/>
                  </a:lnTo>
                  <a:lnTo>
                    <a:pt x="1285" y="1083"/>
                  </a:lnTo>
                  <a:cubicBezTo>
                    <a:pt x="1174" y="1083"/>
                    <a:pt x="1083" y="1174"/>
                    <a:pt x="1083" y="1285"/>
                  </a:cubicBezTo>
                  <a:lnTo>
                    <a:pt x="1083" y="1508"/>
                  </a:lnTo>
                  <a:lnTo>
                    <a:pt x="840" y="1508"/>
                  </a:lnTo>
                  <a:lnTo>
                    <a:pt x="840" y="1285"/>
                  </a:lnTo>
                  <a:cubicBezTo>
                    <a:pt x="840" y="1174"/>
                    <a:pt x="749" y="1083"/>
                    <a:pt x="637" y="1083"/>
                  </a:cubicBezTo>
                  <a:lnTo>
                    <a:pt x="405" y="1083"/>
                  </a:lnTo>
                  <a:lnTo>
                    <a:pt x="405" y="840"/>
                  </a:lnTo>
                  <a:lnTo>
                    <a:pt x="637" y="840"/>
                  </a:lnTo>
                  <a:cubicBezTo>
                    <a:pt x="749" y="840"/>
                    <a:pt x="840" y="749"/>
                    <a:pt x="840" y="638"/>
                  </a:cubicBezTo>
                  <a:lnTo>
                    <a:pt x="840" y="406"/>
                  </a:lnTo>
                  <a:close/>
                  <a:moveTo>
                    <a:pt x="637" y="1"/>
                  </a:moveTo>
                  <a:cubicBezTo>
                    <a:pt x="527" y="1"/>
                    <a:pt x="435" y="92"/>
                    <a:pt x="435" y="203"/>
                  </a:cubicBezTo>
                  <a:lnTo>
                    <a:pt x="435" y="435"/>
                  </a:lnTo>
                  <a:lnTo>
                    <a:pt x="203" y="435"/>
                  </a:lnTo>
                  <a:cubicBezTo>
                    <a:pt x="91" y="435"/>
                    <a:pt x="1" y="527"/>
                    <a:pt x="1" y="638"/>
                  </a:cubicBezTo>
                  <a:lnTo>
                    <a:pt x="1" y="1285"/>
                  </a:lnTo>
                  <a:cubicBezTo>
                    <a:pt x="1" y="1397"/>
                    <a:pt x="91" y="1488"/>
                    <a:pt x="203" y="1488"/>
                  </a:cubicBezTo>
                  <a:lnTo>
                    <a:pt x="435" y="1488"/>
                  </a:lnTo>
                  <a:lnTo>
                    <a:pt x="435" y="1710"/>
                  </a:lnTo>
                  <a:cubicBezTo>
                    <a:pt x="435" y="1822"/>
                    <a:pt x="527" y="1912"/>
                    <a:pt x="637" y="1912"/>
                  </a:cubicBezTo>
                  <a:lnTo>
                    <a:pt x="1285" y="1912"/>
                  </a:lnTo>
                  <a:cubicBezTo>
                    <a:pt x="1397" y="1912"/>
                    <a:pt x="1487" y="1822"/>
                    <a:pt x="1487" y="1710"/>
                  </a:cubicBezTo>
                  <a:lnTo>
                    <a:pt x="1487" y="1488"/>
                  </a:lnTo>
                  <a:lnTo>
                    <a:pt x="1720" y="1488"/>
                  </a:lnTo>
                  <a:cubicBezTo>
                    <a:pt x="1831" y="1488"/>
                    <a:pt x="1923" y="1397"/>
                    <a:pt x="1923" y="1285"/>
                  </a:cubicBezTo>
                  <a:lnTo>
                    <a:pt x="1923" y="638"/>
                  </a:lnTo>
                  <a:cubicBezTo>
                    <a:pt x="1923" y="527"/>
                    <a:pt x="1831" y="435"/>
                    <a:pt x="1720" y="435"/>
                  </a:cubicBezTo>
                  <a:lnTo>
                    <a:pt x="1487" y="435"/>
                  </a:lnTo>
                  <a:lnTo>
                    <a:pt x="1487" y="203"/>
                  </a:lnTo>
                  <a:cubicBezTo>
                    <a:pt x="1487" y="92"/>
                    <a:pt x="1397" y="1"/>
                    <a:pt x="128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723" name="Google Shape;723;p38"/>
          <p:cNvSpPr/>
          <p:nvPr/>
        </p:nvSpPr>
        <p:spPr>
          <a:xfrm>
            <a:off x="5864350" y="-102250"/>
            <a:ext cx="3419250" cy="900625"/>
          </a:xfrm>
          <a:custGeom>
            <a:avLst/>
            <a:gdLst/>
            <a:ahLst/>
            <a:cxnLst/>
            <a:rect l="l" t="t" r="r" b="b"/>
            <a:pathLst>
              <a:path w="136770" h="36025" extrusionOk="0">
                <a:moveTo>
                  <a:pt x="0" y="0"/>
                </a:moveTo>
                <a:cubicBezTo>
                  <a:pt x="4982" y="11622"/>
                  <a:pt x="25488" y="21635"/>
                  <a:pt x="35361" y="13735"/>
                </a:cubicBezTo>
                <a:cubicBezTo>
                  <a:pt x="37218" y="12249"/>
                  <a:pt x="33249" y="6571"/>
                  <a:pt x="31270" y="7890"/>
                </a:cubicBezTo>
                <a:cubicBezTo>
                  <a:pt x="26912" y="10794"/>
                  <a:pt x="31202" y="21358"/>
                  <a:pt x="36238" y="22795"/>
                </a:cubicBezTo>
                <a:cubicBezTo>
                  <a:pt x="49691" y="26635"/>
                  <a:pt x="61808" y="6741"/>
                  <a:pt x="75691" y="8475"/>
                </a:cubicBezTo>
                <a:cubicBezTo>
                  <a:pt x="90326" y="10303"/>
                  <a:pt x="96871" y="31019"/>
                  <a:pt x="111053" y="35069"/>
                </a:cubicBezTo>
                <a:cubicBezTo>
                  <a:pt x="117968" y="37044"/>
                  <a:pt x="126287" y="35665"/>
                  <a:pt x="132386" y="31854"/>
                </a:cubicBezTo>
                <a:cubicBezTo>
                  <a:pt x="136462" y="29307"/>
                  <a:pt x="135252" y="22679"/>
                  <a:pt x="136770" y="18119"/>
                </a:cubicBezTo>
              </a:path>
            </a:pathLst>
          </a:custGeom>
          <a:noFill/>
          <a:ln w="19050" cap="flat" cmpd="sng">
            <a:solidFill>
              <a:schemeClr val="accent5"/>
            </a:solidFill>
            <a:prstDash val="dot"/>
            <a:round/>
            <a:headEnd type="none" w="med" len="med"/>
            <a:tailEnd type="none" w="med" len="med"/>
          </a:ln>
        </p:spPr>
      </p:sp>
      <p:sp>
        <p:nvSpPr>
          <p:cNvPr id="4" name="Подзаголовок 3"/>
          <p:cNvSpPr>
            <a:spLocks noGrp="1"/>
          </p:cNvSpPr>
          <p:nvPr>
            <p:ph type="subTitle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9" name="Рисунок 38"/>
          <p:cNvPicPr>
            <a:picLocks noChangeAspect="1"/>
          </p:cNvPicPr>
          <p:nvPr/>
        </p:nvPicPr>
        <p:blipFill rotWithShape="1">
          <a:blip r:embed="rId3"/>
          <a:srcRect l="32926" t="12356" r="25543" b="6529"/>
          <a:stretch/>
        </p:blipFill>
        <p:spPr>
          <a:xfrm>
            <a:off x="1043608" y="1359893"/>
            <a:ext cx="2836850" cy="3592701"/>
          </a:xfrm>
          <a:prstGeom prst="rect">
            <a:avLst/>
          </a:prstGeom>
          <a:ln w="38100" cap="sq">
            <a:solidFill>
              <a:srgbClr val="7030A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0" name="Рисунок 39"/>
          <p:cNvPicPr>
            <a:picLocks noChangeAspect="1"/>
          </p:cNvPicPr>
          <p:nvPr/>
        </p:nvPicPr>
        <p:blipFill rotWithShape="1">
          <a:blip r:embed="rId4"/>
          <a:srcRect l="32818" t="13235" r="24883" b="5000"/>
          <a:stretch/>
        </p:blipFill>
        <p:spPr>
          <a:xfrm>
            <a:off x="4713771" y="1359893"/>
            <a:ext cx="2941312" cy="3592701"/>
          </a:xfrm>
          <a:prstGeom prst="rect">
            <a:avLst/>
          </a:prstGeom>
          <a:ln w="38100" cap="sq">
            <a:solidFill>
              <a:srgbClr val="7030A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41" name="Google Shape;7414;p36"/>
          <p:cNvGrpSpPr/>
          <p:nvPr/>
        </p:nvGrpSpPr>
        <p:grpSpPr>
          <a:xfrm>
            <a:off x="7117593" y="69873"/>
            <a:ext cx="1839180" cy="1277696"/>
            <a:chOff x="3142075" y="2116500"/>
            <a:chExt cx="4239800" cy="2555875"/>
          </a:xfrm>
        </p:grpSpPr>
        <p:sp>
          <p:nvSpPr>
            <p:cNvPr id="42" name="Google Shape;7415;p36"/>
            <p:cNvSpPr/>
            <p:nvPr/>
          </p:nvSpPr>
          <p:spPr>
            <a:xfrm>
              <a:off x="3142075" y="3121950"/>
              <a:ext cx="1998250" cy="1239500"/>
            </a:xfrm>
            <a:custGeom>
              <a:avLst/>
              <a:gdLst/>
              <a:ahLst/>
              <a:cxnLst/>
              <a:rect l="l" t="t" r="r" b="b"/>
              <a:pathLst>
                <a:path w="79930" h="49580" extrusionOk="0">
                  <a:moveTo>
                    <a:pt x="575" y="0"/>
                  </a:moveTo>
                  <a:lnTo>
                    <a:pt x="1" y="811"/>
                  </a:lnTo>
                  <a:lnTo>
                    <a:pt x="9869" y="43665"/>
                  </a:lnTo>
                  <a:lnTo>
                    <a:pt x="49276" y="49580"/>
                  </a:lnTo>
                  <a:lnTo>
                    <a:pt x="79930" y="40218"/>
                  </a:lnTo>
                  <a:lnTo>
                    <a:pt x="79896" y="39914"/>
                  </a:lnTo>
                  <a:lnTo>
                    <a:pt x="79828" y="39644"/>
                  </a:lnTo>
                  <a:lnTo>
                    <a:pt x="79693" y="39373"/>
                  </a:lnTo>
                  <a:lnTo>
                    <a:pt x="79524" y="39137"/>
                  </a:lnTo>
                  <a:lnTo>
                    <a:pt x="79288" y="38900"/>
                  </a:lnTo>
                  <a:lnTo>
                    <a:pt x="79051" y="38697"/>
                  </a:lnTo>
                  <a:lnTo>
                    <a:pt x="78781" y="38562"/>
                  </a:lnTo>
                  <a:lnTo>
                    <a:pt x="78510" y="38427"/>
                  </a:lnTo>
                  <a:lnTo>
                    <a:pt x="48296" y="36399"/>
                  </a:lnTo>
                  <a:lnTo>
                    <a:pt x="37481" y="2096"/>
                  </a:lnTo>
                  <a:lnTo>
                    <a:pt x="575" y="0"/>
                  </a:lnTo>
                  <a:close/>
                </a:path>
              </a:pathLst>
            </a:custGeom>
            <a:solidFill>
              <a:srgbClr val="C1C5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3" name="Google Shape;7416;p36"/>
            <p:cNvSpPr/>
            <p:nvPr/>
          </p:nvSpPr>
          <p:spPr>
            <a:xfrm>
              <a:off x="3155600" y="3121950"/>
              <a:ext cx="1220075" cy="1239500"/>
            </a:xfrm>
            <a:custGeom>
              <a:avLst/>
              <a:gdLst/>
              <a:ahLst/>
              <a:cxnLst/>
              <a:rect l="l" t="t" r="r" b="b"/>
              <a:pathLst>
                <a:path w="48803" h="49580" extrusionOk="0">
                  <a:moveTo>
                    <a:pt x="102" y="0"/>
                  </a:moveTo>
                  <a:lnTo>
                    <a:pt x="1" y="34"/>
                  </a:lnTo>
                  <a:lnTo>
                    <a:pt x="10140" y="42381"/>
                  </a:lnTo>
                  <a:lnTo>
                    <a:pt x="10140" y="42415"/>
                  </a:lnTo>
                  <a:lnTo>
                    <a:pt x="46944" y="47484"/>
                  </a:lnTo>
                  <a:lnTo>
                    <a:pt x="47214" y="47552"/>
                  </a:lnTo>
                  <a:lnTo>
                    <a:pt x="47485" y="47653"/>
                  </a:lnTo>
                  <a:lnTo>
                    <a:pt x="47789" y="47822"/>
                  </a:lnTo>
                  <a:lnTo>
                    <a:pt x="47958" y="47958"/>
                  </a:lnTo>
                  <a:lnTo>
                    <a:pt x="48093" y="48093"/>
                  </a:lnTo>
                  <a:lnTo>
                    <a:pt x="48228" y="48262"/>
                  </a:lnTo>
                  <a:lnTo>
                    <a:pt x="48363" y="48465"/>
                  </a:lnTo>
                  <a:lnTo>
                    <a:pt x="48499" y="48701"/>
                  </a:lnTo>
                  <a:lnTo>
                    <a:pt x="48566" y="48972"/>
                  </a:lnTo>
                  <a:lnTo>
                    <a:pt x="48634" y="49242"/>
                  </a:lnTo>
                  <a:lnTo>
                    <a:pt x="48701" y="49580"/>
                  </a:lnTo>
                  <a:lnTo>
                    <a:pt x="48803" y="49580"/>
                  </a:lnTo>
                  <a:lnTo>
                    <a:pt x="48769" y="49208"/>
                  </a:lnTo>
                  <a:lnTo>
                    <a:pt x="48701" y="48904"/>
                  </a:lnTo>
                  <a:lnTo>
                    <a:pt x="48600" y="48634"/>
                  </a:lnTo>
                  <a:lnTo>
                    <a:pt x="48465" y="48397"/>
                  </a:lnTo>
                  <a:lnTo>
                    <a:pt x="48330" y="48194"/>
                  </a:lnTo>
                  <a:lnTo>
                    <a:pt x="48161" y="47991"/>
                  </a:lnTo>
                  <a:lnTo>
                    <a:pt x="47992" y="47856"/>
                  </a:lnTo>
                  <a:lnTo>
                    <a:pt x="47823" y="47721"/>
                  </a:lnTo>
                  <a:lnTo>
                    <a:pt x="47519" y="47552"/>
                  </a:lnTo>
                  <a:lnTo>
                    <a:pt x="47248" y="47417"/>
                  </a:lnTo>
                  <a:lnTo>
                    <a:pt x="46944" y="47349"/>
                  </a:lnTo>
                  <a:lnTo>
                    <a:pt x="10241" y="42314"/>
                  </a:lnTo>
                  <a:lnTo>
                    <a:pt x="102" y="0"/>
                  </a:lnTo>
                  <a:close/>
                </a:path>
              </a:pathLst>
            </a:custGeom>
            <a:solidFill>
              <a:srgbClr val="2222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4" name="Google Shape;7417;p36"/>
            <p:cNvSpPr/>
            <p:nvPr/>
          </p:nvSpPr>
          <p:spPr>
            <a:xfrm>
              <a:off x="3410775" y="4030225"/>
              <a:ext cx="938725" cy="152950"/>
            </a:xfrm>
            <a:custGeom>
              <a:avLst/>
              <a:gdLst/>
              <a:ahLst/>
              <a:cxnLst/>
              <a:rect l="l" t="t" r="r" b="b"/>
              <a:pathLst>
                <a:path w="37549" h="6118" extrusionOk="0">
                  <a:moveTo>
                    <a:pt x="37514" y="1"/>
                  </a:moveTo>
                  <a:lnTo>
                    <a:pt x="0" y="5983"/>
                  </a:lnTo>
                  <a:lnTo>
                    <a:pt x="0" y="6118"/>
                  </a:lnTo>
                  <a:lnTo>
                    <a:pt x="37548" y="136"/>
                  </a:lnTo>
                  <a:lnTo>
                    <a:pt x="37514" y="1"/>
                  </a:lnTo>
                  <a:close/>
                </a:path>
              </a:pathLst>
            </a:custGeom>
            <a:solidFill>
              <a:srgbClr val="2222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" name="Google Shape;7418;p36"/>
            <p:cNvSpPr/>
            <p:nvPr/>
          </p:nvSpPr>
          <p:spPr>
            <a:xfrm>
              <a:off x="3221500" y="3172650"/>
              <a:ext cx="1062925" cy="897325"/>
            </a:xfrm>
            <a:custGeom>
              <a:avLst/>
              <a:gdLst/>
              <a:ahLst/>
              <a:cxnLst/>
              <a:rect l="l" t="t" r="r" b="b"/>
              <a:pathLst>
                <a:path w="42517" h="35893" extrusionOk="0">
                  <a:moveTo>
                    <a:pt x="1" y="0"/>
                  </a:moveTo>
                  <a:lnTo>
                    <a:pt x="8213" y="35892"/>
                  </a:lnTo>
                  <a:lnTo>
                    <a:pt x="42517" y="32141"/>
                  </a:lnTo>
                  <a:lnTo>
                    <a:pt x="32750" y="118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" name="Google Shape;7419;p36"/>
            <p:cNvSpPr/>
            <p:nvPr/>
          </p:nvSpPr>
          <p:spPr>
            <a:xfrm>
              <a:off x="3642275" y="4047125"/>
              <a:ext cx="1124600" cy="188450"/>
            </a:xfrm>
            <a:custGeom>
              <a:avLst/>
              <a:gdLst/>
              <a:ahLst/>
              <a:cxnLst/>
              <a:rect l="l" t="t" r="r" b="b"/>
              <a:pathLst>
                <a:path w="44984" h="7538" extrusionOk="0">
                  <a:moveTo>
                    <a:pt x="28694" y="102"/>
                  </a:moveTo>
                  <a:lnTo>
                    <a:pt x="44173" y="1352"/>
                  </a:lnTo>
                  <a:lnTo>
                    <a:pt x="17237" y="7402"/>
                  </a:lnTo>
                  <a:lnTo>
                    <a:pt x="812" y="5239"/>
                  </a:lnTo>
                  <a:lnTo>
                    <a:pt x="28694" y="102"/>
                  </a:lnTo>
                  <a:close/>
                  <a:moveTo>
                    <a:pt x="28694" y="1"/>
                  </a:moveTo>
                  <a:lnTo>
                    <a:pt x="0" y="5273"/>
                  </a:lnTo>
                  <a:lnTo>
                    <a:pt x="17237" y="7537"/>
                  </a:lnTo>
                  <a:lnTo>
                    <a:pt x="44984" y="1285"/>
                  </a:lnTo>
                  <a:lnTo>
                    <a:pt x="28694" y="1"/>
                  </a:lnTo>
                  <a:close/>
                </a:path>
              </a:pathLst>
            </a:custGeom>
            <a:solidFill>
              <a:srgbClr val="2222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7" name="Google Shape;7420;p36"/>
            <p:cNvSpPr/>
            <p:nvPr/>
          </p:nvSpPr>
          <p:spPr>
            <a:xfrm>
              <a:off x="3744500" y="4053050"/>
              <a:ext cx="695400" cy="139425"/>
            </a:xfrm>
            <a:custGeom>
              <a:avLst/>
              <a:gdLst/>
              <a:ahLst/>
              <a:cxnLst/>
              <a:rect l="l" t="t" r="r" b="b"/>
              <a:pathLst>
                <a:path w="27816" h="5577" extrusionOk="0">
                  <a:moveTo>
                    <a:pt x="27782" y="0"/>
                  </a:moveTo>
                  <a:lnTo>
                    <a:pt x="1" y="5441"/>
                  </a:lnTo>
                  <a:lnTo>
                    <a:pt x="1" y="5577"/>
                  </a:lnTo>
                  <a:lnTo>
                    <a:pt x="27815" y="135"/>
                  </a:lnTo>
                  <a:lnTo>
                    <a:pt x="27782" y="0"/>
                  </a:lnTo>
                  <a:close/>
                </a:path>
              </a:pathLst>
            </a:custGeom>
            <a:solidFill>
              <a:srgbClr val="2222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" name="Google Shape;7421;p36"/>
            <p:cNvSpPr/>
            <p:nvPr/>
          </p:nvSpPr>
          <p:spPr>
            <a:xfrm>
              <a:off x="3855200" y="4060650"/>
              <a:ext cx="670875" cy="146200"/>
            </a:xfrm>
            <a:custGeom>
              <a:avLst/>
              <a:gdLst/>
              <a:ahLst/>
              <a:cxnLst/>
              <a:rect l="l" t="t" r="r" b="b"/>
              <a:pathLst>
                <a:path w="26835" h="5848" extrusionOk="0">
                  <a:moveTo>
                    <a:pt x="26801" y="0"/>
                  </a:moveTo>
                  <a:lnTo>
                    <a:pt x="0" y="5712"/>
                  </a:lnTo>
                  <a:lnTo>
                    <a:pt x="34" y="5847"/>
                  </a:lnTo>
                  <a:lnTo>
                    <a:pt x="26835" y="102"/>
                  </a:lnTo>
                  <a:lnTo>
                    <a:pt x="26801" y="0"/>
                  </a:lnTo>
                  <a:close/>
                </a:path>
              </a:pathLst>
            </a:custGeom>
            <a:solidFill>
              <a:srgbClr val="2222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9" name="Google Shape;7422;p36"/>
            <p:cNvSpPr/>
            <p:nvPr/>
          </p:nvSpPr>
          <p:spPr>
            <a:xfrm>
              <a:off x="3968400" y="4068250"/>
              <a:ext cx="657375" cy="152950"/>
            </a:xfrm>
            <a:custGeom>
              <a:avLst/>
              <a:gdLst/>
              <a:ahLst/>
              <a:cxnLst/>
              <a:rect l="l" t="t" r="r" b="b"/>
              <a:pathLst>
                <a:path w="26295" h="6118" extrusionOk="0">
                  <a:moveTo>
                    <a:pt x="26261" y="0"/>
                  </a:moveTo>
                  <a:lnTo>
                    <a:pt x="1" y="6016"/>
                  </a:lnTo>
                  <a:lnTo>
                    <a:pt x="35" y="6118"/>
                  </a:lnTo>
                  <a:lnTo>
                    <a:pt x="26295" y="136"/>
                  </a:lnTo>
                  <a:lnTo>
                    <a:pt x="26261" y="0"/>
                  </a:lnTo>
                  <a:close/>
                </a:path>
              </a:pathLst>
            </a:custGeom>
            <a:solidFill>
              <a:srgbClr val="2222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0" name="Google Shape;7423;p36"/>
            <p:cNvSpPr/>
            <p:nvPr/>
          </p:nvSpPr>
          <p:spPr>
            <a:xfrm>
              <a:off x="3765625" y="4156125"/>
              <a:ext cx="439375" cy="49875"/>
            </a:xfrm>
            <a:custGeom>
              <a:avLst/>
              <a:gdLst/>
              <a:ahLst/>
              <a:cxnLst/>
              <a:rect l="l" t="t" r="r" b="b"/>
              <a:pathLst>
                <a:path w="17575" h="1995" extrusionOk="0">
                  <a:moveTo>
                    <a:pt x="1" y="0"/>
                  </a:moveTo>
                  <a:lnTo>
                    <a:pt x="1" y="135"/>
                  </a:lnTo>
                  <a:lnTo>
                    <a:pt x="17541" y="1994"/>
                  </a:lnTo>
                  <a:lnTo>
                    <a:pt x="17575" y="185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222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1" name="Google Shape;7424;p36"/>
            <p:cNvSpPr/>
            <p:nvPr/>
          </p:nvSpPr>
          <p:spPr>
            <a:xfrm>
              <a:off x="3897425" y="4131625"/>
              <a:ext cx="423350" cy="48175"/>
            </a:xfrm>
            <a:custGeom>
              <a:avLst/>
              <a:gdLst/>
              <a:ahLst/>
              <a:cxnLst/>
              <a:rect l="l" t="t" r="r" b="b"/>
              <a:pathLst>
                <a:path w="16934" h="1927" extrusionOk="0">
                  <a:moveTo>
                    <a:pt x="35" y="0"/>
                  </a:moveTo>
                  <a:lnTo>
                    <a:pt x="1" y="135"/>
                  </a:lnTo>
                  <a:lnTo>
                    <a:pt x="16933" y="1927"/>
                  </a:lnTo>
                  <a:lnTo>
                    <a:pt x="16933" y="1791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2222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2" name="Google Shape;7425;p36"/>
            <p:cNvSpPr/>
            <p:nvPr/>
          </p:nvSpPr>
          <p:spPr>
            <a:xfrm>
              <a:off x="4016575" y="4109650"/>
              <a:ext cx="403900" cy="47350"/>
            </a:xfrm>
            <a:custGeom>
              <a:avLst/>
              <a:gdLst/>
              <a:ahLst/>
              <a:cxnLst/>
              <a:rect l="l" t="t" r="r" b="b"/>
              <a:pathLst>
                <a:path w="16156" h="1894" extrusionOk="0">
                  <a:moveTo>
                    <a:pt x="0" y="0"/>
                  </a:moveTo>
                  <a:lnTo>
                    <a:pt x="0" y="136"/>
                  </a:lnTo>
                  <a:lnTo>
                    <a:pt x="16121" y="1893"/>
                  </a:lnTo>
                  <a:lnTo>
                    <a:pt x="16155" y="179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222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3" name="Google Shape;7426;p36"/>
            <p:cNvSpPr/>
            <p:nvPr/>
          </p:nvSpPr>
          <p:spPr>
            <a:xfrm>
              <a:off x="4140775" y="4087675"/>
              <a:ext cx="387000" cy="45650"/>
            </a:xfrm>
            <a:custGeom>
              <a:avLst/>
              <a:gdLst/>
              <a:ahLst/>
              <a:cxnLst/>
              <a:rect l="l" t="t" r="r" b="b"/>
              <a:pathLst>
                <a:path w="15480" h="1826" extrusionOk="0">
                  <a:moveTo>
                    <a:pt x="34" y="1"/>
                  </a:moveTo>
                  <a:lnTo>
                    <a:pt x="0" y="102"/>
                  </a:lnTo>
                  <a:lnTo>
                    <a:pt x="15479" y="1826"/>
                  </a:lnTo>
                  <a:lnTo>
                    <a:pt x="15479" y="1691"/>
                  </a:lnTo>
                  <a:lnTo>
                    <a:pt x="34" y="1"/>
                  </a:lnTo>
                  <a:close/>
                </a:path>
              </a:pathLst>
            </a:custGeom>
            <a:solidFill>
              <a:srgbClr val="2222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4" name="Google Shape;7427;p36"/>
            <p:cNvSpPr/>
            <p:nvPr/>
          </p:nvSpPr>
          <p:spPr>
            <a:xfrm>
              <a:off x="4264125" y="4065725"/>
              <a:ext cx="368400" cy="43950"/>
            </a:xfrm>
            <a:custGeom>
              <a:avLst/>
              <a:gdLst/>
              <a:ahLst/>
              <a:cxnLst/>
              <a:rect l="l" t="t" r="r" b="b"/>
              <a:pathLst>
                <a:path w="14736" h="1758" extrusionOk="0">
                  <a:moveTo>
                    <a:pt x="34" y="0"/>
                  </a:moveTo>
                  <a:lnTo>
                    <a:pt x="1" y="135"/>
                  </a:lnTo>
                  <a:lnTo>
                    <a:pt x="14736" y="1757"/>
                  </a:lnTo>
                  <a:lnTo>
                    <a:pt x="14736" y="1622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2222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5" name="Google Shape;7428;p36"/>
            <p:cNvSpPr/>
            <p:nvPr/>
          </p:nvSpPr>
          <p:spPr>
            <a:xfrm>
              <a:off x="4651100" y="3870550"/>
              <a:ext cx="817900" cy="231525"/>
            </a:xfrm>
            <a:custGeom>
              <a:avLst/>
              <a:gdLst/>
              <a:ahLst/>
              <a:cxnLst/>
              <a:rect l="l" t="t" r="r" b="b"/>
              <a:pathLst>
                <a:path w="32716" h="9261" extrusionOk="0">
                  <a:moveTo>
                    <a:pt x="6388" y="0"/>
                  </a:moveTo>
                  <a:lnTo>
                    <a:pt x="6118" y="34"/>
                  </a:lnTo>
                  <a:lnTo>
                    <a:pt x="5915" y="68"/>
                  </a:lnTo>
                  <a:lnTo>
                    <a:pt x="5712" y="135"/>
                  </a:lnTo>
                  <a:lnTo>
                    <a:pt x="5577" y="203"/>
                  </a:lnTo>
                  <a:lnTo>
                    <a:pt x="5408" y="169"/>
                  </a:lnTo>
                  <a:lnTo>
                    <a:pt x="4969" y="169"/>
                  </a:lnTo>
                  <a:lnTo>
                    <a:pt x="4698" y="203"/>
                  </a:lnTo>
                  <a:lnTo>
                    <a:pt x="4428" y="270"/>
                  </a:lnTo>
                  <a:lnTo>
                    <a:pt x="4157" y="372"/>
                  </a:lnTo>
                  <a:lnTo>
                    <a:pt x="3921" y="541"/>
                  </a:lnTo>
                  <a:lnTo>
                    <a:pt x="3008" y="1318"/>
                  </a:lnTo>
                  <a:lnTo>
                    <a:pt x="1657" y="2501"/>
                  </a:lnTo>
                  <a:lnTo>
                    <a:pt x="981" y="3143"/>
                  </a:lnTo>
                  <a:lnTo>
                    <a:pt x="440" y="3718"/>
                  </a:lnTo>
                  <a:lnTo>
                    <a:pt x="237" y="3954"/>
                  </a:lnTo>
                  <a:lnTo>
                    <a:pt x="102" y="4157"/>
                  </a:lnTo>
                  <a:lnTo>
                    <a:pt x="0" y="4326"/>
                  </a:lnTo>
                  <a:lnTo>
                    <a:pt x="0" y="4394"/>
                  </a:lnTo>
                  <a:lnTo>
                    <a:pt x="34" y="4427"/>
                  </a:lnTo>
                  <a:lnTo>
                    <a:pt x="102" y="4495"/>
                  </a:lnTo>
                  <a:lnTo>
                    <a:pt x="169" y="4563"/>
                  </a:lnTo>
                  <a:lnTo>
                    <a:pt x="406" y="4630"/>
                  </a:lnTo>
                  <a:lnTo>
                    <a:pt x="676" y="4664"/>
                  </a:lnTo>
                  <a:lnTo>
                    <a:pt x="1014" y="4630"/>
                  </a:lnTo>
                  <a:lnTo>
                    <a:pt x="1386" y="4563"/>
                  </a:lnTo>
                  <a:lnTo>
                    <a:pt x="1758" y="4427"/>
                  </a:lnTo>
                  <a:lnTo>
                    <a:pt x="2163" y="4258"/>
                  </a:lnTo>
                  <a:lnTo>
                    <a:pt x="2535" y="4056"/>
                  </a:lnTo>
                  <a:lnTo>
                    <a:pt x="3313" y="3650"/>
                  </a:lnTo>
                  <a:lnTo>
                    <a:pt x="3955" y="3312"/>
                  </a:lnTo>
                  <a:lnTo>
                    <a:pt x="4631" y="3008"/>
                  </a:lnTo>
                  <a:lnTo>
                    <a:pt x="5340" y="3177"/>
                  </a:lnTo>
                  <a:lnTo>
                    <a:pt x="6084" y="3346"/>
                  </a:lnTo>
                  <a:lnTo>
                    <a:pt x="6895" y="3582"/>
                  </a:lnTo>
                  <a:lnTo>
                    <a:pt x="7706" y="3853"/>
                  </a:lnTo>
                  <a:lnTo>
                    <a:pt x="8450" y="4123"/>
                  </a:lnTo>
                  <a:lnTo>
                    <a:pt x="8720" y="4258"/>
                  </a:lnTo>
                  <a:lnTo>
                    <a:pt x="8923" y="4394"/>
                  </a:lnTo>
                  <a:lnTo>
                    <a:pt x="9058" y="4529"/>
                  </a:lnTo>
                  <a:lnTo>
                    <a:pt x="9092" y="4596"/>
                  </a:lnTo>
                  <a:lnTo>
                    <a:pt x="9092" y="4664"/>
                  </a:lnTo>
                  <a:lnTo>
                    <a:pt x="9058" y="4765"/>
                  </a:lnTo>
                  <a:lnTo>
                    <a:pt x="8990" y="4867"/>
                  </a:lnTo>
                  <a:lnTo>
                    <a:pt x="8889" y="4934"/>
                  </a:lnTo>
                  <a:lnTo>
                    <a:pt x="8754" y="4968"/>
                  </a:lnTo>
                  <a:lnTo>
                    <a:pt x="8416" y="5070"/>
                  </a:lnTo>
                  <a:lnTo>
                    <a:pt x="5949" y="5070"/>
                  </a:lnTo>
                  <a:lnTo>
                    <a:pt x="5408" y="5137"/>
                  </a:lnTo>
                  <a:lnTo>
                    <a:pt x="4833" y="5239"/>
                  </a:lnTo>
                  <a:lnTo>
                    <a:pt x="4293" y="5408"/>
                  </a:lnTo>
                  <a:lnTo>
                    <a:pt x="3786" y="5610"/>
                  </a:lnTo>
                  <a:lnTo>
                    <a:pt x="3583" y="5712"/>
                  </a:lnTo>
                  <a:lnTo>
                    <a:pt x="3414" y="5847"/>
                  </a:lnTo>
                  <a:lnTo>
                    <a:pt x="3313" y="5982"/>
                  </a:lnTo>
                  <a:lnTo>
                    <a:pt x="3245" y="6117"/>
                  </a:lnTo>
                  <a:lnTo>
                    <a:pt x="3211" y="6286"/>
                  </a:lnTo>
                  <a:lnTo>
                    <a:pt x="3245" y="6421"/>
                  </a:lnTo>
                  <a:lnTo>
                    <a:pt x="3380" y="6590"/>
                  </a:lnTo>
                  <a:lnTo>
                    <a:pt x="3549" y="6726"/>
                  </a:lnTo>
                  <a:lnTo>
                    <a:pt x="3820" y="6895"/>
                  </a:lnTo>
                  <a:lnTo>
                    <a:pt x="4090" y="6996"/>
                  </a:lnTo>
                  <a:lnTo>
                    <a:pt x="4428" y="7097"/>
                  </a:lnTo>
                  <a:lnTo>
                    <a:pt x="4800" y="7165"/>
                  </a:lnTo>
                  <a:lnTo>
                    <a:pt x="5543" y="7266"/>
                  </a:lnTo>
                  <a:lnTo>
                    <a:pt x="7030" y="7266"/>
                  </a:lnTo>
                  <a:lnTo>
                    <a:pt x="7605" y="7233"/>
                  </a:lnTo>
                  <a:lnTo>
                    <a:pt x="8179" y="7165"/>
                  </a:lnTo>
                  <a:lnTo>
                    <a:pt x="8923" y="7435"/>
                  </a:lnTo>
                  <a:lnTo>
                    <a:pt x="9768" y="7672"/>
                  </a:lnTo>
                  <a:lnTo>
                    <a:pt x="10782" y="7908"/>
                  </a:lnTo>
                  <a:lnTo>
                    <a:pt x="11322" y="8010"/>
                  </a:lnTo>
                  <a:lnTo>
                    <a:pt x="11931" y="8111"/>
                  </a:lnTo>
                  <a:lnTo>
                    <a:pt x="12505" y="8179"/>
                  </a:lnTo>
                  <a:lnTo>
                    <a:pt x="13080" y="8213"/>
                  </a:lnTo>
                  <a:lnTo>
                    <a:pt x="13654" y="8213"/>
                  </a:lnTo>
                  <a:lnTo>
                    <a:pt x="14229" y="8145"/>
                  </a:lnTo>
                  <a:lnTo>
                    <a:pt x="14736" y="8044"/>
                  </a:lnTo>
                  <a:lnTo>
                    <a:pt x="15243" y="7875"/>
                  </a:lnTo>
                  <a:lnTo>
                    <a:pt x="21630" y="8483"/>
                  </a:lnTo>
                  <a:lnTo>
                    <a:pt x="26429" y="8922"/>
                  </a:lnTo>
                  <a:lnTo>
                    <a:pt x="28254" y="9125"/>
                  </a:lnTo>
                  <a:lnTo>
                    <a:pt x="29336" y="9260"/>
                  </a:lnTo>
                  <a:lnTo>
                    <a:pt x="29505" y="9260"/>
                  </a:lnTo>
                  <a:lnTo>
                    <a:pt x="29674" y="9227"/>
                  </a:lnTo>
                  <a:lnTo>
                    <a:pt x="29843" y="9159"/>
                  </a:lnTo>
                  <a:lnTo>
                    <a:pt x="29978" y="9024"/>
                  </a:lnTo>
                  <a:lnTo>
                    <a:pt x="30147" y="8889"/>
                  </a:lnTo>
                  <a:lnTo>
                    <a:pt x="30316" y="8686"/>
                  </a:lnTo>
                  <a:lnTo>
                    <a:pt x="30620" y="8246"/>
                  </a:lnTo>
                  <a:lnTo>
                    <a:pt x="30891" y="7706"/>
                  </a:lnTo>
                  <a:lnTo>
                    <a:pt x="31161" y="7097"/>
                  </a:lnTo>
                  <a:lnTo>
                    <a:pt x="31431" y="6455"/>
                  </a:lnTo>
                  <a:lnTo>
                    <a:pt x="31668" y="5745"/>
                  </a:lnTo>
                  <a:lnTo>
                    <a:pt x="32107" y="4394"/>
                  </a:lnTo>
                  <a:lnTo>
                    <a:pt x="32445" y="3211"/>
                  </a:lnTo>
                  <a:lnTo>
                    <a:pt x="32716" y="2028"/>
                  </a:lnTo>
                  <a:lnTo>
                    <a:pt x="14668" y="2771"/>
                  </a:lnTo>
                  <a:lnTo>
                    <a:pt x="9024" y="203"/>
                  </a:lnTo>
                  <a:lnTo>
                    <a:pt x="8585" y="135"/>
                  </a:lnTo>
                  <a:lnTo>
                    <a:pt x="7537" y="34"/>
                  </a:lnTo>
                  <a:lnTo>
                    <a:pt x="6963" y="0"/>
                  </a:lnTo>
                  <a:close/>
                </a:path>
              </a:pathLst>
            </a:custGeom>
            <a:solidFill>
              <a:srgbClr val="FFC9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6" name="Google Shape;7429;p36"/>
            <p:cNvSpPr/>
            <p:nvPr/>
          </p:nvSpPr>
          <p:spPr>
            <a:xfrm>
              <a:off x="4789675" y="3873925"/>
              <a:ext cx="59150" cy="26200"/>
            </a:xfrm>
            <a:custGeom>
              <a:avLst/>
              <a:gdLst/>
              <a:ahLst/>
              <a:cxnLst/>
              <a:rect l="l" t="t" r="r" b="b"/>
              <a:pathLst>
                <a:path w="2366" h="1048" extrusionOk="0">
                  <a:moveTo>
                    <a:pt x="68" y="0"/>
                  </a:moveTo>
                  <a:lnTo>
                    <a:pt x="0" y="135"/>
                  </a:lnTo>
                  <a:lnTo>
                    <a:pt x="2298" y="1048"/>
                  </a:lnTo>
                  <a:lnTo>
                    <a:pt x="2366" y="913"/>
                  </a:lnTo>
                  <a:lnTo>
                    <a:pt x="68" y="0"/>
                  </a:lnTo>
                  <a:close/>
                </a:path>
              </a:pathLst>
            </a:custGeom>
            <a:solidFill>
              <a:srgbClr val="2222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7" name="Google Shape;7430;p36"/>
            <p:cNvSpPr/>
            <p:nvPr/>
          </p:nvSpPr>
          <p:spPr>
            <a:xfrm>
              <a:off x="5516300" y="3174325"/>
              <a:ext cx="1225975" cy="1497225"/>
            </a:xfrm>
            <a:custGeom>
              <a:avLst/>
              <a:gdLst/>
              <a:ahLst/>
              <a:cxnLst/>
              <a:rect l="l" t="t" r="r" b="b"/>
              <a:pathLst>
                <a:path w="49039" h="59889" extrusionOk="0">
                  <a:moveTo>
                    <a:pt x="36196" y="1"/>
                  </a:moveTo>
                  <a:lnTo>
                    <a:pt x="35250" y="102"/>
                  </a:lnTo>
                  <a:lnTo>
                    <a:pt x="34270" y="271"/>
                  </a:lnTo>
                  <a:lnTo>
                    <a:pt x="33256" y="474"/>
                  </a:lnTo>
                  <a:lnTo>
                    <a:pt x="32208" y="778"/>
                  </a:lnTo>
                  <a:lnTo>
                    <a:pt x="31161" y="1082"/>
                  </a:lnTo>
                  <a:lnTo>
                    <a:pt x="30113" y="1420"/>
                  </a:lnTo>
                  <a:lnTo>
                    <a:pt x="29099" y="1792"/>
                  </a:lnTo>
                  <a:lnTo>
                    <a:pt x="27173" y="2569"/>
                  </a:lnTo>
                  <a:lnTo>
                    <a:pt x="25483" y="3279"/>
                  </a:lnTo>
                  <a:lnTo>
                    <a:pt x="24199" y="3820"/>
                  </a:lnTo>
                  <a:lnTo>
                    <a:pt x="22914" y="4394"/>
                  </a:lnTo>
                  <a:lnTo>
                    <a:pt x="21427" y="5104"/>
                  </a:lnTo>
                  <a:lnTo>
                    <a:pt x="18217" y="6692"/>
                  </a:lnTo>
                  <a:lnTo>
                    <a:pt x="15513" y="8078"/>
                  </a:lnTo>
                  <a:lnTo>
                    <a:pt x="14398" y="8653"/>
                  </a:lnTo>
                  <a:lnTo>
                    <a:pt x="12708" y="12235"/>
                  </a:lnTo>
                  <a:lnTo>
                    <a:pt x="8990" y="20211"/>
                  </a:lnTo>
                  <a:lnTo>
                    <a:pt x="6962" y="24605"/>
                  </a:lnTo>
                  <a:lnTo>
                    <a:pt x="5171" y="28559"/>
                  </a:lnTo>
                  <a:lnTo>
                    <a:pt x="3853" y="31567"/>
                  </a:lnTo>
                  <a:lnTo>
                    <a:pt x="3447" y="32581"/>
                  </a:lnTo>
                  <a:lnTo>
                    <a:pt x="3245" y="33155"/>
                  </a:lnTo>
                  <a:lnTo>
                    <a:pt x="3211" y="33324"/>
                  </a:lnTo>
                  <a:lnTo>
                    <a:pt x="3211" y="33561"/>
                  </a:lnTo>
                  <a:lnTo>
                    <a:pt x="3245" y="34169"/>
                  </a:lnTo>
                  <a:lnTo>
                    <a:pt x="3346" y="34879"/>
                  </a:lnTo>
                  <a:lnTo>
                    <a:pt x="3515" y="35724"/>
                  </a:lnTo>
                  <a:lnTo>
                    <a:pt x="3752" y="36636"/>
                  </a:lnTo>
                  <a:lnTo>
                    <a:pt x="3988" y="37616"/>
                  </a:lnTo>
                  <a:lnTo>
                    <a:pt x="4563" y="39610"/>
                  </a:lnTo>
                  <a:lnTo>
                    <a:pt x="5137" y="41537"/>
                  </a:lnTo>
                  <a:lnTo>
                    <a:pt x="5678" y="43193"/>
                  </a:lnTo>
                  <a:lnTo>
                    <a:pt x="6185" y="44747"/>
                  </a:lnTo>
                  <a:lnTo>
                    <a:pt x="0" y="59888"/>
                  </a:lnTo>
                  <a:lnTo>
                    <a:pt x="46403" y="59888"/>
                  </a:lnTo>
                  <a:lnTo>
                    <a:pt x="46775" y="57759"/>
                  </a:lnTo>
                  <a:lnTo>
                    <a:pt x="47586" y="52858"/>
                  </a:lnTo>
                  <a:lnTo>
                    <a:pt x="48464" y="47350"/>
                  </a:lnTo>
                  <a:lnTo>
                    <a:pt x="48802" y="45085"/>
                  </a:lnTo>
                  <a:lnTo>
                    <a:pt x="49005" y="43531"/>
                  </a:lnTo>
                  <a:lnTo>
                    <a:pt x="49039" y="42720"/>
                  </a:lnTo>
                  <a:lnTo>
                    <a:pt x="49005" y="41537"/>
                  </a:lnTo>
                  <a:lnTo>
                    <a:pt x="48971" y="40016"/>
                  </a:lnTo>
                  <a:lnTo>
                    <a:pt x="48904" y="38157"/>
                  </a:lnTo>
                  <a:lnTo>
                    <a:pt x="48667" y="33797"/>
                  </a:lnTo>
                  <a:lnTo>
                    <a:pt x="48363" y="28863"/>
                  </a:lnTo>
                  <a:lnTo>
                    <a:pt x="47991" y="23827"/>
                  </a:lnTo>
                  <a:lnTo>
                    <a:pt x="47653" y="19028"/>
                  </a:lnTo>
                  <a:lnTo>
                    <a:pt x="47282" y="14939"/>
                  </a:lnTo>
                  <a:lnTo>
                    <a:pt x="46977" y="11965"/>
                  </a:lnTo>
                  <a:lnTo>
                    <a:pt x="46910" y="11390"/>
                  </a:lnTo>
                  <a:lnTo>
                    <a:pt x="46808" y="10849"/>
                  </a:lnTo>
                  <a:lnTo>
                    <a:pt x="46673" y="10309"/>
                  </a:lnTo>
                  <a:lnTo>
                    <a:pt x="46538" y="9768"/>
                  </a:lnTo>
                  <a:lnTo>
                    <a:pt x="46234" y="8754"/>
                  </a:lnTo>
                  <a:lnTo>
                    <a:pt x="45828" y="7774"/>
                  </a:lnTo>
                  <a:lnTo>
                    <a:pt x="45389" y="6861"/>
                  </a:lnTo>
                  <a:lnTo>
                    <a:pt x="44916" y="5983"/>
                  </a:lnTo>
                  <a:lnTo>
                    <a:pt x="44375" y="5138"/>
                  </a:lnTo>
                  <a:lnTo>
                    <a:pt x="43801" y="4360"/>
                  </a:lnTo>
                  <a:lnTo>
                    <a:pt x="43192" y="3651"/>
                  </a:lnTo>
                  <a:lnTo>
                    <a:pt x="42550" y="2975"/>
                  </a:lnTo>
                  <a:lnTo>
                    <a:pt x="41874" y="2400"/>
                  </a:lnTo>
                  <a:lnTo>
                    <a:pt x="41232" y="1826"/>
                  </a:lnTo>
                  <a:lnTo>
                    <a:pt x="40556" y="1353"/>
                  </a:lnTo>
                  <a:lnTo>
                    <a:pt x="39880" y="947"/>
                  </a:lnTo>
                  <a:lnTo>
                    <a:pt x="39204" y="575"/>
                  </a:lnTo>
                  <a:lnTo>
                    <a:pt x="38562" y="305"/>
                  </a:lnTo>
                  <a:lnTo>
                    <a:pt x="38224" y="170"/>
                  </a:lnTo>
                  <a:lnTo>
                    <a:pt x="37852" y="102"/>
                  </a:lnTo>
                  <a:lnTo>
                    <a:pt x="37447" y="35"/>
                  </a:lnTo>
                  <a:lnTo>
                    <a:pt x="37041" y="1"/>
                  </a:lnTo>
                  <a:close/>
                </a:path>
              </a:pathLst>
            </a:custGeom>
            <a:solidFill>
              <a:srgbClr val="F874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8" name="Google Shape;7431;p36"/>
            <p:cNvSpPr/>
            <p:nvPr/>
          </p:nvSpPr>
          <p:spPr>
            <a:xfrm>
              <a:off x="5754550" y="4036975"/>
              <a:ext cx="123400" cy="635400"/>
            </a:xfrm>
            <a:custGeom>
              <a:avLst/>
              <a:gdLst/>
              <a:ahLst/>
              <a:cxnLst/>
              <a:rect l="l" t="t" r="r" b="b"/>
              <a:pathLst>
                <a:path w="4936" h="25416" extrusionOk="0">
                  <a:moveTo>
                    <a:pt x="4766" y="1"/>
                  </a:moveTo>
                  <a:lnTo>
                    <a:pt x="4800" y="4732"/>
                  </a:lnTo>
                  <a:lnTo>
                    <a:pt x="4800" y="8146"/>
                  </a:lnTo>
                  <a:lnTo>
                    <a:pt x="4800" y="9430"/>
                  </a:lnTo>
                  <a:lnTo>
                    <a:pt x="4766" y="10140"/>
                  </a:lnTo>
                  <a:lnTo>
                    <a:pt x="4699" y="10444"/>
                  </a:lnTo>
                  <a:lnTo>
                    <a:pt x="4530" y="11052"/>
                  </a:lnTo>
                  <a:lnTo>
                    <a:pt x="3989" y="12877"/>
                  </a:lnTo>
                  <a:lnTo>
                    <a:pt x="2367" y="18048"/>
                  </a:lnTo>
                  <a:lnTo>
                    <a:pt x="1" y="25382"/>
                  </a:lnTo>
                  <a:lnTo>
                    <a:pt x="136" y="25416"/>
                  </a:lnTo>
                  <a:lnTo>
                    <a:pt x="2536" y="17913"/>
                  </a:lnTo>
                  <a:lnTo>
                    <a:pt x="4124" y="12844"/>
                  </a:lnTo>
                  <a:lnTo>
                    <a:pt x="4665" y="11052"/>
                  </a:lnTo>
                  <a:lnTo>
                    <a:pt x="4834" y="10478"/>
                  </a:lnTo>
                  <a:lnTo>
                    <a:pt x="4901" y="10140"/>
                  </a:lnTo>
                  <a:lnTo>
                    <a:pt x="4901" y="9430"/>
                  </a:lnTo>
                  <a:lnTo>
                    <a:pt x="4935" y="8214"/>
                  </a:lnTo>
                  <a:lnTo>
                    <a:pt x="4935" y="4834"/>
                  </a:lnTo>
                  <a:lnTo>
                    <a:pt x="4901" y="1"/>
                  </a:lnTo>
                  <a:close/>
                </a:path>
              </a:pathLst>
            </a:custGeom>
            <a:solidFill>
              <a:srgbClr val="2222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9" name="Google Shape;7432;p36"/>
            <p:cNvSpPr/>
            <p:nvPr/>
          </p:nvSpPr>
          <p:spPr>
            <a:xfrm>
              <a:off x="6200675" y="3613675"/>
              <a:ext cx="1181200" cy="1057875"/>
            </a:xfrm>
            <a:custGeom>
              <a:avLst/>
              <a:gdLst/>
              <a:ahLst/>
              <a:cxnLst/>
              <a:rect l="l" t="t" r="r" b="b"/>
              <a:pathLst>
                <a:path w="47248" h="42315" extrusionOk="0">
                  <a:moveTo>
                    <a:pt x="43395" y="1"/>
                  </a:moveTo>
                  <a:lnTo>
                    <a:pt x="42550" y="35"/>
                  </a:lnTo>
                  <a:lnTo>
                    <a:pt x="41638" y="136"/>
                  </a:lnTo>
                  <a:lnTo>
                    <a:pt x="40658" y="271"/>
                  </a:lnTo>
                  <a:lnTo>
                    <a:pt x="39610" y="508"/>
                  </a:lnTo>
                  <a:lnTo>
                    <a:pt x="38495" y="778"/>
                  </a:lnTo>
                  <a:lnTo>
                    <a:pt x="37312" y="1082"/>
                  </a:lnTo>
                  <a:lnTo>
                    <a:pt x="36095" y="1454"/>
                  </a:lnTo>
                  <a:lnTo>
                    <a:pt x="34811" y="1894"/>
                  </a:lnTo>
                  <a:lnTo>
                    <a:pt x="33459" y="2299"/>
                  </a:lnTo>
                  <a:lnTo>
                    <a:pt x="32040" y="2671"/>
                  </a:lnTo>
                  <a:lnTo>
                    <a:pt x="30586" y="2941"/>
                  </a:lnTo>
                  <a:lnTo>
                    <a:pt x="29099" y="3212"/>
                  </a:lnTo>
                  <a:lnTo>
                    <a:pt x="27578" y="3414"/>
                  </a:lnTo>
                  <a:lnTo>
                    <a:pt x="26058" y="3583"/>
                  </a:lnTo>
                  <a:lnTo>
                    <a:pt x="24537" y="3719"/>
                  </a:lnTo>
                  <a:lnTo>
                    <a:pt x="23016" y="3854"/>
                  </a:lnTo>
                  <a:lnTo>
                    <a:pt x="20076" y="3989"/>
                  </a:lnTo>
                  <a:lnTo>
                    <a:pt x="17270" y="4090"/>
                  </a:lnTo>
                  <a:lnTo>
                    <a:pt x="14736" y="4158"/>
                  </a:lnTo>
                  <a:lnTo>
                    <a:pt x="12539" y="4259"/>
                  </a:lnTo>
                  <a:lnTo>
                    <a:pt x="12066" y="4293"/>
                  </a:lnTo>
                  <a:lnTo>
                    <a:pt x="11626" y="4361"/>
                  </a:lnTo>
                  <a:lnTo>
                    <a:pt x="11187" y="4462"/>
                  </a:lnTo>
                  <a:lnTo>
                    <a:pt x="10815" y="4563"/>
                  </a:lnTo>
                  <a:lnTo>
                    <a:pt x="10444" y="4665"/>
                  </a:lnTo>
                  <a:lnTo>
                    <a:pt x="10106" y="4834"/>
                  </a:lnTo>
                  <a:lnTo>
                    <a:pt x="9801" y="4969"/>
                  </a:lnTo>
                  <a:lnTo>
                    <a:pt x="9531" y="5172"/>
                  </a:lnTo>
                  <a:lnTo>
                    <a:pt x="9261" y="5341"/>
                  </a:lnTo>
                  <a:lnTo>
                    <a:pt x="9024" y="5544"/>
                  </a:lnTo>
                  <a:lnTo>
                    <a:pt x="8788" y="5746"/>
                  </a:lnTo>
                  <a:lnTo>
                    <a:pt x="8585" y="5983"/>
                  </a:lnTo>
                  <a:lnTo>
                    <a:pt x="8247" y="6456"/>
                  </a:lnTo>
                  <a:lnTo>
                    <a:pt x="7976" y="6963"/>
                  </a:lnTo>
                  <a:lnTo>
                    <a:pt x="7740" y="7470"/>
                  </a:lnTo>
                  <a:lnTo>
                    <a:pt x="7571" y="8011"/>
                  </a:lnTo>
                  <a:lnTo>
                    <a:pt x="7402" y="8551"/>
                  </a:lnTo>
                  <a:lnTo>
                    <a:pt x="7267" y="9092"/>
                  </a:lnTo>
                  <a:lnTo>
                    <a:pt x="7064" y="10072"/>
                  </a:lnTo>
                  <a:lnTo>
                    <a:pt x="6929" y="10545"/>
                  </a:lnTo>
                  <a:lnTo>
                    <a:pt x="6827" y="10917"/>
                  </a:lnTo>
                  <a:lnTo>
                    <a:pt x="6625" y="11627"/>
                  </a:lnTo>
                  <a:lnTo>
                    <a:pt x="6287" y="12877"/>
                  </a:lnTo>
                  <a:lnTo>
                    <a:pt x="5442" y="16696"/>
                  </a:lnTo>
                  <a:lnTo>
                    <a:pt x="4326" y="21766"/>
                  </a:lnTo>
                  <a:lnTo>
                    <a:pt x="3110" y="27376"/>
                  </a:lnTo>
                  <a:lnTo>
                    <a:pt x="947" y="37684"/>
                  </a:lnTo>
                  <a:lnTo>
                    <a:pt x="0" y="42314"/>
                  </a:lnTo>
                  <a:lnTo>
                    <a:pt x="37819" y="42314"/>
                  </a:lnTo>
                  <a:lnTo>
                    <a:pt x="39407" y="36501"/>
                  </a:lnTo>
                  <a:lnTo>
                    <a:pt x="40962" y="30519"/>
                  </a:lnTo>
                  <a:lnTo>
                    <a:pt x="42787" y="23523"/>
                  </a:lnTo>
                  <a:lnTo>
                    <a:pt x="43666" y="19941"/>
                  </a:lnTo>
                  <a:lnTo>
                    <a:pt x="44544" y="16392"/>
                  </a:lnTo>
                  <a:lnTo>
                    <a:pt x="45355" y="13013"/>
                  </a:lnTo>
                  <a:lnTo>
                    <a:pt x="46031" y="9937"/>
                  </a:lnTo>
                  <a:lnTo>
                    <a:pt x="46606" y="7200"/>
                  </a:lnTo>
                  <a:lnTo>
                    <a:pt x="47011" y="4969"/>
                  </a:lnTo>
                  <a:lnTo>
                    <a:pt x="47147" y="4056"/>
                  </a:lnTo>
                  <a:lnTo>
                    <a:pt x="47248" y="3313"/>
                  </a:lnTo>
                  <a:lnTo>
                    <a:pt x="47248" y="2705"/>
                  </a:lnTo>
                  <a:lnTo>
                    <a:pt x="47248" y="2299"/>
                  </a:lnTo>
                  <a:lnTo>
                    <a:pt x="47147" y="2029"/>
                  </a:lnTo>
                  <a:lnTo>
                    <a:pt x="47079" y="1758"/>
                  </a:lnTo>
                  <a:lnTo>
                    <a:pt x="46944" y="1488"/>
                  </a:lnTo>
                  <a:lnTo>
                    <a:pt x="46809" y="1251"/>
                  </a:lnTo>
                  <a:lnTo>
                    <a:pt x="46640" y="1049"/>
                  </a:lnTo>
                  <a:lnTo>
                    <a:pt x="46437" y="880"/>
                  </a:lnTo>
                  <a:lnTo>
                    <a:pt x="46234" y="711"/>
                  </a:lnTo>
                  <a:lnTo>
                    <a:pt x="45998" y="542"/>
                  </a:lnTo>
                  <a:lnTo>
                    <a:pt x="45761" y="406"/>
                  </a:lnTo>
                  <a:lnTo>
                    <a:pt x="45491" y="305"/>
                  </a:lnTo>
                  <a:lnTo>
                    <a:pt x="45186" y="204"/>
                  </a:lnTo>
                  <a:lnTo>
                    <a:pt x="44882" y="136"/>
                  </a:lnTo>
                  <a:lnTo>
                    <a:pt x="44173" y="35"/>
                  </a:lnTo>
                  <a:lnTo>
                    <a:pt x="43395" y="1"/>
                  </a:lnTo>
                  <a:close/>
                </a:path>
              </a:pathLst>
            </a:custGeom>
            <a:solidFill>
              <a:srgbClr val="2222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0" name="Google Shape;7433;p36"/>
            <p:cNvSpPr/>
            <p:nvPr/>
          </p:nvSpPr>
          <p:spPr>
            <a:xfrm>
              <a:off x="4208375" y="3374575"/>
              <a:ext cx="1863900" cy="1002100"/>
            </a:xfrm>
            <a:custGeom>
              <a:avLst/>
              <a:gdLst/>
              <a:ahLst/>
              <a:cxnLst/>
              <a:rect l="l" t="t" r="r" b="b"/>
              <a:pathLst>
                <a:path w="74556" h="40084" extrusionOk="0">
                  <a:moveTo>
                    <a:pt x="69824" y="0"/>
                  </a:moveTo>
                  <a:lnTo>
                    <a:pt x="69080" y="237"/>
                  </a:lnTo>
                  <a:lnTo>
                    <a:pt x="68303" y="541"/>
                  </a:lnTo>
                  <a:lnTo>
                    <a:pt x="67357" y="981"/>
                  </a:lnTo>
                  <a:lnTo>
                    <a:pt x="66343" y="1454"/>
                  </a:lnTo>
                  <a:lnTo>
                    <a:pt x="65870" y="1758"/>
                  </a:lnTo>
                  <a:lnTo>
                    <a:pt x="65396" y="2062"/>
                  </a:lnTo>
                  <a:lnTo>
                    <a:pt x="64957" y="2366"/>
                  </a:lnTo>
                  <a:lnTo>
                    <a:pt x="64552" y="2738"/>
                  </a:lnTo>
                  <a:lnTo>
                    <a:pt x="64214" y="3076"/>
                  </a:lnTo>
                  <a:lnTo>
                    <a:pt x="63909" y="3448"/>
                  </a:lnTo>
                  <a:lnTo>
                    <a:pt x="61746" y="6794"/>
                  </a:lnTo>
                  <a:lnTo>
                    <a:pt x="59989" y="9396"/>
                  </a:lnTo>
                  <a:lnTo>
                    <a:pt x="58029" y="12302"/>
                  </a:lnTo>
                  <a:lnTo>
                    <a:pt x="56001" y="15209"/>
                  </a:lnTo>
                  <a:lnTo>
                    <a:pt x="55021" y="16561"/>
                  </a:lnTo>
                  <a:lnTo>
                    <a:pt x="54075" y="17845"/>
                  </a:lnTo>
                  <a:lnTo>
                    <a:pt x="53196" y="18960"/>
                  </a:lnTo>
                  <a:lnTo>
                    <a:pt x="52419" y="19940"/>
                  </a:lnTo>
                  <a:lnTo>
                    <a:pt x="51709" y="20718"/>
                  </a:lnTo>
                  <a:lnTo>
                    <a:pt x="51438" y="21022"/>
                  </a:lnTo>
                  <a:lnTo>
                    <a:pt x="51168" y="21259"/>
                  </a:lnTo>
                  <a:lnTo>
                    <a:pt x="48498" y="23523"/>
                  </a:lnTo>
                  <a:lnTo>
                    <a:pt x="46842" y="24942"/>
                  </a:lnTo>
                  <a:lnTo>
                    <a:pt x="45085" y="26429"/>
                  </a:lnTo>
                  <a:lnTo>
                    <a:pt x="43395" y="27849"/>
                  </a:lnTo>
                  <a:lnTo>
                    <a:pt x="41840" y="29066"/>
                  </a:lnTo>
                  <a:lnTo>
                    <a:pt x="41164" y="29539"/>
                  </a:lnTo>
                  <a:lnTo>
                    <a:pt x="40556" y="29944"/>
                  </a:lnTo>
                  <a:lnTo>
                    <a:pt x="40083" y="30248"/>
                  </a:lnTo>
                  <a:lnTo>
                    <a:pt x="39711" y="30384"/>
                  </a:lnTo>
                  <a:lnTo>
                    <a:pt x="39508" y="30451"/>
                  </a:lnTo>
                  <a:lnTo>
                    <a:pt x="39170" y="30451"/>
                  </a:lnTo>
                  <a:lnTo>
                    <a:pt x="38190" y="30485"/>
                  </a:lnTo>
                  <a:lnTo>
                    <a:pt x="36872" y="30417"/>
                  </a:lnTo>
                  <a:lnTo>
                    <a:pt x="35250" y="30350"/>
                  </a:lnTo>
                  <a:lnTo>
                    <a:pt x="31363" y="30079"/>
                  </a:lnTo>
                  <a:lnTo>
                    <a:pt x="27071" y="29741"/>
                  </a:lnTo>
                  <a:lnTo>
                    <a:pt x="22813" y="29403"/>
                  </a:lnTo>
                  <a:lnTo>
                    <a:pt x="19163" y="29066"/>
                  </a:lnTo>
                  <a:lnTo>
                    <a:pt x="15648" y="28728"/>
                  </a:lnTo>
                  <a:lnTo>
                    <a:pt x="14938" y="28018"/>
                  </a:lnTo>
                  <a:lnTo>
                    <a:pt x="13350" y="26396"/>
                  </a:lnTo>
                  <a:lnTo>
                    <a:pt x="12471" y="25551"/>
                  </a:lnTo>
                  <a:lnTo>
                    <a:pt x="11660" y="24773"/>
                  </a:lnTo>
                  <a:lnTo>
                    <a:pt x="11018" y="24266"/>
                  </a:lnTo>
                  <a:lnTo>
                    <a:pt x="10815" y="24097"/>
                  </a:lnTo>
                  <a:lnTo>
                    <a:pt x="10680" y="24064"/>
                  </a:lnTo>
                  <a:lnTo>
                    <a:pt x="8145" y="24064"/>
                  </a:lnTo>
                  <a:lnTo>
                    <a:pt x="7064" y="22982"/>
                  </a:lnTo>
                  <a:lnTo>
                    <a:pt x="6117" y="22813"/>
                  </a:lnTo>
                  <a:lnTo>
                    <a:pt x="4022" y="22441"/>
                  </a:lnTo>
                  <a:lnTo>
                    <a:pt x="1859" y="22103"/>
                  </a:lnTo>
                  <a:lnTo>
                    <a:pt x="1048" y="22002"/>
                  </a:lnTo>
                  <a:lnTo>
                    <a:pt x="676" y="22002"/>
                  </a:lnTo>
                  <a:lnTo>
                    <a:pt x="372" y="22103"/>
                  </a:lnTo>
                  <a:lnTo>
                    <a:pt x="237" y="22171"/>
                  </a:lnTo>
                  <a:lnTo>
                    <a:pt x="101" y="22272"/>
                  </a:lnTo>
                  <a:lnTo>
                    <a:pt x="34" y="22374"/>
                  </a:lnTo>
                  <a:lnTo>
                    <a:pt x="0" y="22509"/>
                  </a:lnTo>
                  <a:lnTo>
                    <a:pt x="0" y="22712"/>
                  </a:lnTo>
                  <a:lnTo>
                    <a:pt x="34" y="22948"/>
                  </a:lnTo>
                  <a:lnTo>
                    <a:pt x="101" y="23050"/>
                  </a:lnTo>
                  <a:lnTo>
                    <a:pt x="203" y="23151"/>
                  </a:lnTo>
                  <a:lnTo>
                    <a:pt x="575" y="23388"/>
                  </a:lnTo>
                  <a:lnTo>
                    <a:pt x="1014" y="23658"/>
                  </a:lnTo>
                  <a:lnTo>
                    <a:pt x="1555" y="23895"/>
                  </a:lnTo>
                  <a:lnTo>
                    <a:pt x="2501" y="24300"/>
                  </a:lnTo>
                  <a:lnTo>
                    <a:pt x="2940" y="24469"/>
                  </a:lnTo>
                  <a:lnTo>
                    <a:pt x="2535" y="24503"/>
                  </a:lnTo>
                  <a:lnTo>
                    <a:pt x="2129" y="24604"/>
                  </a:lnTo>
                  <a:lnTo>
                    <a:pt x="1690" y="24706"/>
                  </a:lnTo>
                  <a:lnTo>
                    <a:pt x="1487" y="24807"/>
                  </a:lnTo>
                  <a:lnTo>
                    <a:pt x="1284" y="24875"/>
                  </a:lnTo>
                  <a:lnTo>
                    <a:pt x="1082" y="25010"/>
                  </a:lnTo>
                  <a:lnTo>
                    <a:pt x="946" y="25145"/>
                  </a:lnTo>
                  <a:lnTo>
                    <a:pt x="811" y="25280"/>
                  </a:lnTo>
                  <a:lnTo>
                    <a:pt x="744" y="25449"/>
                  </a:lnTo>
                  <a:lnTo>
                    <a:pt x="744" y="25652"/>
                  </a:lnTo>
                  <a:lnTo>
                    <a:pt x="811" y="25855"/>
                  </a:lnTo>
                  <a:lnTo>
                    <a:pt x="879" y="25956"/>
                  </a:lnTo>
                  <a:lnTo>
                    <a:pt x="980" y="26058"/>
                  </a:lnTo>
                  <a:lnTo>
                    <a:pt x="1115" y="26091"/>
                  </a:lnTo>
                  <a:lnTo>
                    <a:pt x="1284" y="26125"/>
                  </a:lnTo>
                  <a:lnTo>
                    <a:pt x="1690" y="26159"/>
                  </a:lnTo>
                  <a:lnTo>
                    <a:pt x="2129" y="26159"/>
                  </a:lnTo>
                  <a:lnTo>
                    <a:pt x="2535" y="26125"/>
                  </a:lnTo>
                  <a:lnTo>
                    <a:pt x="2907" y="26058"/>
                  </a:lnTo>
                  <a:lnTo>
                    <a:pt x="3245" y="25990"/>
                  </a:lnTo>
                  <a:lnTo>
                    <a:pt x="4394" y="27139"/>
                  </a:lnTo>
                  <a:lnTo>
                    <a:pt x="5577" y="28288"/>
                  </a:lnTo>
                  <a:lnTo>
                    <a:pt x="6962" y="29674"/>
                  </a:lnTo>
                  <a:lnTo>
                    <a:pt x="8415" y="31026"/>
                  </a:lnTo>
                  <a:lnTo>
                    <a:pt x="9835" y="32276"/>
                  </a:lnTo>
                  <a:lnTo>
                    <a:pt x="10443" y="32783"/>
                  </a:lnTo>
                  <a:lnTo>
                    <a:pt x="10984" y="33189"/>
                  </a:lnTo>
                  <a:lnTo>
                    <a:pt x="11423" y="33493"/>
                  </a:lnTo>
                  <a:lnTo>
                    <a:pt x="11592" y="33594"/>
                  </a:lnTo>
                  <a:lnTo>
                    <a:pt x="11761" y="33628"/>
                  </a:lnTo>
                  <a:lnTo>
                    <a:pt x="12336" y="33797"/>
                  </a:lnTo>
                  <a:lnTo>
                    <a:pt x="12944" y="33898"/>
                  </a:lnTo>
                  <a:lnTo>
                    <a:pt x="13586" y="33966"/>
                  </a:lnTo>
                  <a:lnTo>
                    <a:pt x="14195" y="34000"/>
                  </a:lnTo>
                  <a:lnTo>
                    <a:pt x="15175" y="34067"/>
                  </a:lnTo>
                  <a:lnTo>
                    <a:pt x="15580" y="34067"/>
                  </a:lnTo>
                  <a:lnTo>
                    <a:pt x="19095" y="35081"/>
                  </a:lnTo>
                  <a:lnTo>
                    <a:pt x="22813" y="36129"/>
                  </a:lnTo>
                  <a:lnTo>
                    <a:pt x="27173" y="37278"/>
                  </a:lnTo>
                  <a:lnTo>
                    <a:pt x="29437" y="37853"/>
                  </a:lnTo>
                  <a:lnTo>
                    <a:pt x="31701" y="38427"/>
                  </a:lnTo>
                  <a:lnTo>
                    <a:pt x="33898" y="38934"/>
                  </a:lnTo>
                  <a:lnTo>
                    <a:pt x="35926" y="39373"/>
                  </a:lnTo>
                  <a:lnTo>
                    <a:pt x="37785" y="39711"/>
                  </a:lnTo>
                  <a:lnTo>
                    <a:pt x="39373" y="39948"/>
                  </a:lnTo>
                  <a:lnTo>
                    <a:pt x="40083" y="40049"/>
                  </a:lnTo>
                  <a:lnTo>
                    <a:pt x="40657" y="40083"/>
                  </a:lnTo>
                  <a:lnTo>
                    <a:pt x="41164" y="40083"/>
                  </a:lnTo>
                  <a:lnTo>
                    <a:pt x="41570" y="40049"/>
                  </a:lnTo>
                  <a:lnTo>
                    <a:pt x="41975" y="39948"/>
                  </a:lnTo>
                  <a:lnTo>
                    <a:pt x="42449" y="39813"/>
                  </a:lnTo>
                  <a:lnTo>
                    <a:pt x="42989" y="39576"/>
                  </a:lnTo>
                  <a:lnTo>
                    <a:pt x="43631" y="39306"/>
                  </a:lnTo>
                  <a:lnTo>
                    <a:pt x="45017" y="38562"/>
                  </a:lnTo>
                  <a:lnTo>
                    <a:pt x="46639" y="37684"/>
                  </a:lnTo>
                  <a:lnTo>
                    <a:pt x="48397" y="36636"/>
                  </a:lnTo>
                  <a:lnTo>
                    <a:pt x="50289" y="35453"/>
                  </a:lnTo>
                  <a:lnTo>
                    <a:pt x="52182" y="34236"/>
                  </a:lnTo>
                  <a:lnTo>
                    <a:pt x="54108" y="32986"/>
                  </a:lnTo>
                  <a:lnTo>
                    <a:pt x="57792" y="30553"/>
                  </a:lnTo>
                  <a:lnTo>
                    <a:pt x="60902" y="28423"/>
                  </a:lnTo>
                  <a:lnTo>
                    <a:pt x="63842" y="26362"/>
                  </a:lnTo>
                  <a:lnTo>
                    <a:pt x="64112" y="26396"/>
                  </a:lnTo>
                  <a:lnTo>
                    <a:pt x="64788" y="26463"/>
                  </a:lnTo>
                  <a:lnTo>
                    <a:pt x="65802" y="26531"/>
                  </a:lnTo>
                  <a:lnTo>
                    <a:pt x="66410" y="26497"/>
                  </a:lnTo>
                  <a:lnTo>
                    <a:pt x="67019" y="26463"/>
                  </a:lnTo>
                  <a:lnTo>
                    <a:pt x="67695" y="26396"/>
                  </a:lnTo>
                  <a:lnTo>
                    <a:pt x="68371" y="26294"/>
                  </a:lnTo>
                  <a:lnTo>
                    <a:pt x="69080" y="26125"/>
                  </a:lnTo>
                  <a:lnTo>
                    <a:pt x="69756" y="25889"/>
                  </a:lnTo>
                  <a:lnTo>
                    <a:pt x="70398" y="25618"/>
                  </a:lnTo>
                  <a:lnTo>
                    <a:pt x="70703" y="25449"/>
                  </a:lnTo>
                  <a:lnTo>
                    <a:pt x="71007" y="25247"/>
                  </a:lnTo>
                  <a:lnTo>
                    <a:pt x="71277" y="25044"/>
                  </a:lnTo>
                  <a:lnTo>
                    <a:pt x="71547" y="24807"/>
                  </a:lnTo>
                  <a:lnTo>
                    <a:pt x="71818" y="24537"/>
                  </a:lnTo>
                  <a:lnTo>
                    <a:pt x="72054" y="24266"/>
                  </a:lnTo>
                  <a:lnTo>
                    <a:pt x="72291" y="23962"/>
                  </a:lnTo>
                  <a:lnTo>
                    <a:pt x="72494" y="23624"/>
                  </a:lnTo>
                  <a:lnTo>
                    <a:pt x="72697" y="23286"/>
                  </a:lnTo>
                  <a:lnTo>
                    <a:pt x="72899" y="22881"/>
                  </a:lnTo>
                  <a:lnTo>
                    <a:pt x="73271" y="22036"/>
                  </a:lnTo>
                  <a:lnTo>
                    <a:pt x="73575" y="21090"/>
                  </a:lnTo>
                  <a:lnTo>
                    <a:pt x="73846" y="20109"/>
                  </a:lnTo>
                  <a:lnTo>
                    <a:pt x="74082" y="19028"/>
                  </a:lnTo>
                  <a:lnTo>
                    <a:pt x="74285" y="17913"/>
                  </a:lnTo>
                  <a:lnTo>
                    <a:pt x="74420" y="16764"/>
                  </a:lnTo>
                  <a:lnTo>
                    <a:pt x="74522" y="15614"/>
                  </a:lnTo>
                  <a:lnTo>
                    <a:pt x="74555" y="14432"/>
                  </a:lnTo>
                  <a:lnTo>
                    <a:pt x="74522" y="13249"/>
                  </a:lnTo>
                  <a:lnTo>
                    <a:pt x="74454" y="12066"/>
                  </a:lnTo>
                  <a:lnTo>
                    <a:pt x="74353" y="10917"/>
                  </a:lnTo>
                  <a:lnTo>
                    <a:pt x="74184" y="9835"/>
                  </a:lnTo>
                  <a:lnTo>
                    <a:pt x="73947" y="8754"/>
                  </a:lnTo>
                  <a:lnTo>
                    <a:pt x="73643" y="7774"/>
                  </a:lnTo>
                  <a:lnTo>
                    <a:pt x="73305" y="6827"/>
                  </a:lnTo>
                  <a:lnTo>
                    <a:pt x="73001" y="5982"/>
                  </a:lnTo>
                  <a:lnTo>
                    <a:pt x="72663" y="5171"/>
                  </a:lnTo>
                  <a:lnTo>
                    <a:pt x="72325" y="4394"/>
                  </a:lnTo>
                  <a:lnTo>
                    <a:pt x="71683" y="3076"/>
                  </a:lnTo>
                  <a:lnTo>
                    <a:pt x="71074" y="1961"/>
                  </a:lnTo>
                  <a:lnTo>
                    <a:pt x="70567" y="1116"/>
                  </a:lnTo>
                  <a:lnTo>
                    <a:pt x="70196" y="474"/>
                  </a:lnTo>
                  <a:lnTo>
                    <a:pt x="69824" y="0"/>
                  </a:lnTo>
                  <a:close/>
                </a:path>
              </a:pathLst>
            </a:custGeom>
            <a:solidFill>
              <a:srgbClr val="FFC9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1" name="Google Shape;7434;p36"/>
            <p:cNvSpPr/>
            <p:nvPr/>
          </p:nvSpPr>
          <p:spPr>
            <a:xfrm>
              <a:off x="4242150" y="3984600"/>
              <a:ext cx="143675" cy="48175"/>
            </a:xfrm>
            <a:custGeom>
              <a:avLst/>
              <a:gdLst/>
              <a:ahLst/>
              <a:cxnLst/>
              <a:rect l="l" t="t" r="r" b="b"/>
              <a:pathLst>
                <a:path w="5747" h="1927" extrusionOk="0">
                  <a:moveTo>
                    <a:pt x="2130" y="1"/>
                  </a:moveTo>
                  <a:lnTo>
                    <a:pt x="1725" y="34"/>
                  </a:lnTo>
                  <a:lnTo>
                    <a:pt x="1353" y="68"/>
                  </a:lnTo>
                  <a:lnTo>
                    <a:pt x="677" y="203"/>
                  </a:lnTo>
                  <a:lnTo>
                    <a:pt x="1" y="372"/>
                  </a:lnTo>
                  <a:lnTo>
                    <a:pt x="35" y="508"/>
                  </a:lnTo>
                  <a:lnTo>
                    <a:pt x="711" y="339"/>
                  </a:lnTo>
                  <a:lnTo>
                    <a:pt x="1387" y="203"/>
                  </a:lnTo>
                  <a:lnTo>
                    <a:pt x="1758" y="170"/>
                  </a:lnTo>
                  <a:lnTo>
                    <a:pt x="2130" y="136"/>
                  </a:lnTo>
                  <a:lnTo>
                    <a:pt x="2468" y="102"/>
                  </a:lnTo>
                  <a:lnTo>
                    <a:pt x="2772" y="136"/>
                  </a:lnTo>
                  <a:lnTo>
                    <a:pt x="3212" y="203"/>
                  </a:lnTo>
                  <a:lnTo>
                    <a:pt x="3482" y="271"/>
                  </a:lnTo>
                  <a:lnTo>
                    <a:pt x="3583" y="305"/>
                  </a:lnTo>
                  <a:lnTo>
                    <a:pt x="5679" y="1927"/>
                  </a:lnTo>
                  <a:lnTo>
                    <a:pt x="5746" y="1826"/>
                  </a:lnTo>
                  <a:lnTo>
                    <a:pt x="3651" y="203"/>
                  </a:lnTo>
                  <a:lnTo>
                    <a:pt x="3550" y="170"/>
                  </a:lnTo>
                  <a:lnTo>
                    <a:pt x="3245" y="68"/>
                  </a:lnTo>
                  <a:lnTo>
                    <a:pt x="2772" y="1"/>
                  </a:lnTo>
                  <a:close/>
                </a:path>
              </a:pathLst>
            </a:custGeom>
            <a:solidFill>
              <a:srgbClr val="2222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2" name="Google Shape;7435;p36"/>
            <p:cNvSpPr/>
            <p:nvPr/>
          </p:nvSpPr>
          <p:spPr>
            <a:xfrm>
              <a:off x="4412000" y="3974475"/>
              <a:ext cx="27900" cy="13525"/>
            </a:xfrm>
            <a:custGeom>
              <a:avLst/>
              <a:gdLst/>
              <a:ahLst/>
              <a:cxnLst/>
              <a:rect l="l" t="t" r="r" b="b"/>
              <a:pathLst>
                <a:path w="1116" h="541" extrusionOk="0">
                  <a:moveTo>
                    <a:pt x="34" y="0"/>
                  </a:moveTo>
                  <a:lnTo>
                    <a:pt x="0" y="101"/>
                  </a:lnTo>
                  <a:lnTo>
                    <a:pt x="1082" y="541"/>
                  </a:lnTo>
                  <a:lnTo>
                    <a:pt x="1115" y="406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2222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3" name="Google Shape;7436;p36"/>
            <p:cNvSpPr/>
            <p:nvPr/>
          </p:nvSpPr>
          <p:spPr>
            <a:xfrm>
              <a:off x="5815400" y="3941500"/>
              <a:ext cx="163925" cy="89600"/>
            </a:xfrm>
            <a:custGeom>
              <a:avLst/>
              <a:gdLst/>
              <a:ahLst/>
              <a:cxnLst/>
              <a:rect l="l" t="t" r="r" b="b"/>
              <a:pathLst>
                <a:path w="6557" h="3584" extrusionOk="0">
                  <a:moveTo>
                    <a:pt x="6489" y="1"/>
                  </a:moveTo>
                  <a:lnTo>
                    <a:pt x="0" y="3482"/>
                  </a:lnTo>
                  <a:lnTo>
                    <a:pt x="68" y="3583"/>
                  </a:lnTo>
                  <a:lnTo>
                    <a:pt x="6557" y="102"/>
                  </a:lnTo>
                  <a:lnTo>
                    <a:pt x="6489" y="1"/>
                  </a:lnTo>
                  <a:close/>
                </a:path>
              </a:pathLst>
            </a:custGeom>
            <a:solidFill>
              <a:srgbClr val="2222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4" name="Google Shape;7437;p36"/>
            <p:cNvSpPr/>
            <p:nvPr/>
          </p:nvSpPr>
          <p:spPr>
            <a:xfrm>
              <a:off x="5935375" y="3942350"/>
              <a:ext cx="62550" cy="23700"/>
            </a:xfrm>
            <a:custGeom>
              <a:avLst/>
              <a:gdLst/>
              <a:ahLst/>
              <a:cxnLst/>
              <a:rect l="l" t="t" r="r" b="b"/>
              <a:pathLst>
                <a:path w="2502" h="948" extrusionOk="0">
                  <a:moveTo>
                    <a:pt x="1724" y="1"/>
                  </a:moveTo>
                  <a:lnTo>
                    <a:pt x="0" y="947"/>
                  </a:lnTo>
                  <a:lnTo>
                    <a:pt x="2501" y="609"/>
                  </a:lnTo>
                  <a:lnTo>
                    <a:pt x="1724" y="1"/>
                  </a:lnTo>
                  <a:close/>
                </a:path>
              </a:pathLst>
            </a:custGeom>
            <a:solidFill>
              <a:srgbClr val="2222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5" name="Google Shape;7438;p36"/>
            <p:cNvSpPr/>
            <p:nvPr/>
          </p:nvSpPr>
          <p:spPr>
            <a:xfrm>
              <a:off x="5933675" y="3940675"/>
              <a:ext cx="65100" cy="26200"/>
            </a:xfrm>
            <a:custGeom>
              <a:avLst/>
              <a:gdLst/>
              <a:ahLst/>
              <a:cxnLst/>
              <a:rect l="l" t="t" r="r" b="b"/>
              <a:pathLst>
                <a:path w="2604" h="1048" extrusionOk="0">
                  <a:moveTo>
                    <a:pt x="1792" y="135"/>
                  </a:moveTo>
                  <a:lnTo>
                    <a:pt x="2400" y="609"/>
                  </a:lnTo>
                  <a:lnTo>
                    <a:pt x="372" y="879"/>
                  </a:lnTo>
                  <a:lnTo>
                    <a:pt x="372" y="879"/>
                  </a:lnTo>
                  <a:lnTo>
                    <a:pt x="1792" y="135"/>
                  </a:lnTo>
                  <a:close/>
                  <a:moveTo>
                    <a:pt x="1758" y="0"/>
                  </a:moveTo>
                  <a:lnTo>
                    <a:pt x="34" y="946"/>
                  </a:lnTo>
                  <a:lnTo>
                    <a:pt x="1" y="980"/>
                  </a:lnTo>
                  <a:lnTo>
                    <a:pt x="1" y="1014"/>
                  </a:lnTo>
                  <a:lnTo>
                    <a:pt x="34" y="1048"/>
                  </a:lnTo>
                  <a:lnTo>
                    <a:pt x="68" y="1048"/>
                  </a:lnTo>
                  <a:lnTo>
                    <a:pt x="2569" y="710"/>
                  </a:lnTo>
                  <a:lnTo>
                    <a:pt x="2603" y="710"/>
                  </a:lnTo>
                  <a:lnTo>
                    <a:pt x="2603" y="676"/>
                  </a:lnTo>
                  <a:lnTo>
                    <a:pt x="2603" y="642"/>
                  </a:lnTo>
                  <a:lnTo>
                    <a:pt x="2603" y="609"/>
                  </a:lnTo>
                  <a:lnTo>
                    <a:pt x="1826" y="34"/>
                  </a:lnTo>
                  <a:lnTo>
                    <a:pt x="1758" y="0"/>
                  </a:lnTo>
                  <a:close/>
                </a:path>
              </a:pathLst>
            </a:custGeom>
            <a:solidFill>
              <a:srgbClr val="2222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6" name="Google Shape;7439;p36"/>
            <p:cNvSpPr/>
            <p:nvPr/>
          </p:nvSpPr>
          <p:spPr>
            <a:xfrm>
              <a:off x="6250525" y="3644100"/>
              <a:ext cx="1125450" cy="1027450"/>
            </a:xfrm>
            <a:custGeom>
              <a:avLst/>
              <a:gdLst/>
              <a:ahLst/>
              <a:cxnLst/>
              <a:rect l="l" t="t" r="r" b="b"/>
              <a:pathLst>
                <a:path w="45018" h="41098" extrusionOk="0">
                  <a:moveTo>
                    <a:pt x="43564" y="1"/>
                  </a:moveTo>
                  <a:lnTo>
                    <a:pt x="43091" y="34"/>
                  </a:lnTo>
                  <a:lnTo>
                    <a:pt x="42550" y="68"/>
                  </a:lnTo>
                  <a:lnTo>
                    <a:pt x="41976" y="136"/>
                  </a:lnTo>
                  <a:lnTo>
                    <a:pt x="41367" y="271"/>
                  </a:lnTo>
                  <a:lnTo>
                    <a:pt x="40016" y="541"/>
                  </a:lnTo>
                  <a:lnTo>
                    <a:pt x="38495" y="947"/>
                  </a:lnTo>
                  <a:lnTo>
                    <a:pt x="35047" y="1927"/>
                  </a:lnTo>
                  <a:lnTo>
                    <a:pt x="31871" y="2806"/>
                  </a:lnTo>
                  <a:lnTo>
                    <a:pt x="30147" y="3279"/>
                  </a:lnTo>
                  <a:lnTo>
                    <a:pt x="28356" y="3752"/>
                  </a:lnTo>
                  <a:lnTo>
                    <a:pt x="27511" y="3955"/>
                  </a:lnTo>
                  <a:lnTo>
                    <a:pt x="26632" y="4124"/>
                  </a:lnTo>
                  <a:lnTo>
                    <a:pt x="25753" y="4259"/>
                  </a:lnTo>
                  <a:lnTo>
                    <a:pt x="24875" y="4394"/>
                  </a:lnTo>
                  <a:lnTo>
                    <a:pt x="23151" y="4597"/>
                  </a:lnTo>
                  <a:lnTo>
                    <a:pt x="21427" y="4732"/>
                  </a:lnTo>
                  <a:lnTo>
                    <a:pt x="19704" y="4800"/>
                  </a:lnTo>
                  <a:lnTo>
                    <a:pt x="18048" y="4833"/>
                  </a:lnTo>
                  <a:lnTo>
                    <a:pt x="11829" y="4833"/>
                  </a:lnTo>
                  <a:lnTo>
                    <a:pt x="10950" y="4867"/>
                  </a:lnTo>
                  <a:lnTo>
                    <a:pt x="10173" y="4935"/>
                  </a:lnTo>
                  <a:lnTo>
                    <a:pt x="9497" y="5036"/>
                  </a:lnTo>
                  <a:lnTo>
                    <a:pt x="8923" y="5171"/>
                  </a:lnTo>
                  <a:lnTo>
                    <a:pt x="8686" y="5273"/>
                  </a:lnTo>
                  <a:lnTo>
                    <a:pt x="8483" y="5374"/>
                  </a:lnTo>
                  <a:lnTo>
                    <a:pt x="8382" y="5442"/>
                  </a:lnTo>
                  <a:lnTo>
                    <a:pt x="8281" y="5577"/>
                  </a:lnTo>
                  <a:lnTo>
                    <a:pt x="8044" y="5983"/>
                  </a:lnTo>
                  <a:lnTo>
                    <a:pt x="7774" y="6523"/>
                  </a:lnTo>
                  <a:lnTo>
                    <a:pt x="7503" y="7233"/>
                  </a:lnTo>
                  <a:lnTo>
                    <a:pt x="7199" y="8044"/>
                  </a:lnTo>
                  <a:lnTo>
                    <a:pt x="6895" y="9024"/>
                  </a:lnTo>
                  <a:lnTo>
                    <a:pt x="6253" y="11289"/>
                  </a:lnTo>
                  <a:lnTo>
                    <a:pt x="5577" y="13925"/>
                  </a:lnTo>
                  <a:lnTo>
                    <a:pt x="4901" y="16865"/>
                  </a:lnTo>
                  <a:lnTo>
                    <a:pt x="4191" y="19974"/>
                  </a:lnTo>
                  <a:lnTo>
                    <a:pt x="3515" y="23185"/>
                  </a:lnTo>
                  <a:lnTo>
                    <a:pt x="2231" y="29505"/>
                  </a:lnTo>
                  <a:lnTo>
                    <a:pt x="1116" y="35081"/>
                  </a:lnTo>
                  <a:lnTo>
                    <a:pt x="338" y="39205"/>
                  </a:lnTo>
                  <a:lnTo>
                    <a:pt x="0" y="41063"/>
                  </a:lnTo>
                  <a:lnTo>
                    <a:pt x="136" y="41097"/>
                  </a:lnTo>
                  <a:lnTo>
                    <a:pt x="1149" y="35555"/>
                  </a:lnTo>
                  <a:lnTo>
                    <a:pt x="2231" y="30012"/>
                  </a:lnTo>
                  <a:lnTo>
                    <a:pt x="3549" y="23624"/>
                  </a:lnTo>
                  <a:lnTo>
                    <a:pt x="4225" y="20380"/>
                  </a:lnTo>
                  <a:lnTo>
                    <a:pt x="4935" y="17203"/>
                  </a:lnTo>
                  <a:lnTo>
                    <a:pt x="5644" y="14229"/>
                  </a:lnTo>
                  <a:lnTo>
                    <a:pt x="6320" y="11525"/>
                  </a:lnTo>
                  <a:lnTo>
                    <a:pt x="6962" y="9193"/>
                  </a:lnTo>
                  <a:lnTo>
                    <a:pt x="7267" y="8213"/>
                  </a:lnTo>
                  <a:lnTo>
                    <a:pt x="7571" y="7368"/>
                  </a:lnTo>
                  <a:lnTo>
                    <a:pt x="7841" y="6625"/>
                  </a:lnTo>
                  <a:lnTo>
                    <a:pt x="8112" y="6084"/>
                  </a:lnTo>
                  <a:lnTo>
                    <a:pt x="8348" y="5678"/>
                  </a:lnTo>
                  <a:lnTo>
                    <a:pt x="8450" y="5543"/>
                  </a:lnTo>
                  <a:lnTo>
                    <a:pt x="8551" y="5476"/>
                  </a:lnTo>
                  <a:lnTo>
                    <a:pt x="8754" y="5374"/>
                  </a:lnTo>
                  <a:lnTo>
                    <a:pt x="8990" y="5273"/>
                  </a:lnTo>
                  <a:lnTo>
                    <a:pt x="9531" y="5138"/>
                  </a:lnTo>
                  <a:lnTo>
                    <a:pt x="10207" y="5070"/>
                  </a:lnTo>
                  <a:lnTo>
                    <a:pt x="10984" y="5002"/>
                  </a:lnTo>
                  <a:lnTo>
                    <a:pt x="11863" y="4969"/>
                  </a:lnTo>
                  <a:lnTo>
                    <a:pt x="12809" y="4935"/>
                  </a:lnTo>
                  <a:lnTo>
                    <a:pt x="19738" y="4935"/>
                  </a:lnTo>
                  <a:lnTo>
                    <a:pt x="21427" y="4833"/>
                  </a:lnTo>
                  <a:lnTo>
                    <a:pt x="23151" y="4732"/>
                  </a:lnTo>
                  <a:lnTo>
                    <a:pt x="24908" y="4529"/>
                  </a:lnTo>
                  <a:lnTo>
                    <a:pt x="25787" y="4394"/>
                  </a:lnTo>
                  <a:lnTo>
                    <a:pt x="26666" y="4225"/>
                  </a:lnTo>
                  <a:lnTo>
                    <a:pt x="27545" y="4056"/>
                  </a:lnTo>
                  <a:lnTo>
                    <a:pt x="28390" y="3853"/>
                  </a:lnTo>
                  <a:lnTo>
                    <a:pt x="30181" y="3414"/>
                  </a:lnTo>
                  <a:lnTo>
                    <a:pt x="31904" y="2941"/>
                  </a:lnTo>
                  <a:lnTo>
                    <a:pt x="35081" y="2028"/>
                  </a:lnTo>
                  <a:lnTo>
                    <a:pt x="38528" y="1082"/>
                  </a:lnTo>
                  <a:lnTo>
                    <a:pt x="40016" y="677"/>
                  </a:lnTo>
                  <a:lnTo>
                    <a:pt x="41367" y="372"/>
                  </a:lnTo>
                  <a:lnTo>
                    <a:pt x="41976" y="271"/>
                  </a:lnTo>
                  <a:lnTo>
                    <a:pt x="42516" y="203"/>
                  </a:lnTo>
                  <a:lnTo>
                    <a:pt x="43057" y="136"/>
                  </a:lnTo>
                  <a:lnTo>
                    <a:pt x="43970" y="136"/>
                  </a:lnTo>
                  <a:lnTo>
                    <a:pt x="44342" y="203"/>
                  </a:lnTo>
                  <a:lnTo>
                    <a:pt x="44679" y="271"/>
                  </a:lnTo>
                  <a:lnTo>
                    <a:pt x="44950" y="406"/>
                  </a:lnTo>
                  <a:lnTo>
                    <a:pt x="45017" y="305"/>
                  </a:lnTo>
                  <a:lnTo>
                    <a:pt x="44713" y="170"/>
                  </a:lnTo>
                  <a:lnTo>
                    <a:pt x="44375" y="68"/>
                  </a:lnTo>
                  <a:lnTo>
                    <a:pt x="44004" y="34"/>
                  </a:lnTo>
                  <a:lnTo>
                    <a:pt x="4356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7" name="Google Shape;7440;p36"/>
            <p:cNvSpPr/>
            <p:nvPr/>
          </p:nvSpPr>
          <p:spPr>
            <a:xfrm>
              <a:off x="5770600" y="2335325"/>
              <a:ext cx="692875" cy="986900"/>
            </a:xfrm>
            <a:custGeom>
              <a:avLst/>
              <a:gdLst/>
              <a:ahLst/>
              <a:cxnLst/>
              <a:rect l="l" t="t" r="r" b="b"/>
              <a:pathLst>
                <a:path w="27715" h="39476" extrusionOk="0">
                  <a:moveTo>
                    <a:pt x="7673" y="1"/>
                  </a:moveTo>
                  <a:lnTo>
                    <a:pt x="6895" y="68"/>
                  </a:lnTo>
                  <a:lnTo>
                    <a:pt x="6084" y="136"/>
                  </a:lnTo>
                  <a:lnTo>
                    <a:pt x="5307" y="271"/>
                  </a:lnTo>
                  <a:lnTo>
                    <a:pt x="4597" y="440"/>
                  </a:lnTo>
                  <a:lnTo>
                    <a:pt x="3888" y="643"/>
                  </a:lnTo>
                  <a:lnTo>
                    <a:pt x="3212" y="846"/>
                  </a:lnTo>
                  <a:lnTo>
                    <a:pt x="2637" y="1116"/>
                  </a:lnTo>
                  <a:lnTo>
                    <a:pt x="2096" y="1386"/>
                  </a:lnTo>
                  <a:lnTo>
                    <a:pt x="1657" y="1724"/>
                  </a:lnTo>
                  <a:lnTo>
                    <a:pt x="1285" y="2062"/>
                  </a:lnTo>
                  <a:lnTo>
                    <a:pt x="1150" y="2231"/>
                  </a:lnTo>
                  <a:lnTo>
                    <a:pt x="1015" y="2400"/>
                  </a:lnTo>
                  <a:lnTo>
                    <a:pt x="913" y="2603"/>
                  </a:lnTo>
                  <a:lnTo>
                    <a:pt x="846" y="2806"/>
                  </a:lnTo>
                  <a:lnTo>
                    <a:pt x="1" y="18521"/>
                  </a:lnTo>
                  <a:lnTo>
                    <a:pt x="1285" y="18521"/>
                  </a:lnTo>
                  <a:lnTo>
                    <a:pt x="1725" y="19974"/>
                  </a:lnTo>
                  <a:lnTo>
                    <a:pt x="2198" y="21495"/>
                  </a:lnTo>
                  <a:lnTo>
                    <a:pt x="2806" y="23287"/>
                  </a:lnTo>
                  <a:lnTo>
                    <a:pt x="3448" y="25112"/>
                  </a:lnTo>
                  <a:lnTo>
                    <a:pt x="3786" y="25956"/>
                  </a:lnTo>
                  <a:lnTo>
                    <a:pt x="4158" y="26734"/>
                  </a:lnTo>
                  <a:lnTo>
                    <a:pt x="4462" y="27444"/>
                  </a:lnTo>
                  <a:lnTo>
                    <a:pt x="4800" y="27984"/>
                  </a:lnTo>
                  <a:lnTo>
                    <a:pt x="5104" y="28424"/>
                  </a:lnTo>
                  <a:lnTo>
                    <a:pt x="5239" y="28559"/>
                  </a:lnTo>
                  <a:lnTo>
                    <a:pt x="5375" y="28660"/>
                  </a:lnTo>
                  <a:lnTo>
                    <a:pt x="5713" y="28795"/>
                  </a:lnTo>
                  <a:lnTo>
                    <a:pt x="6084" y="28897"/>
                  </a:lnTo>
                  <a:lnTo>
                    <a:pt x="6490" y="28964"/>
                  </a:lnTo>
                  <a:lnTo>
                    <a:pt x="6963" y="28998"/>
                  </a:lnTo>
                  <a:lnTo>
                    <a:pt x="7470" y="29032"/>
                  </a:lnTo>
                  <a:lnTo>
                    <a:pt x="7977" y="28998"/>
                  </a:lnTo>
                  <a:lnTo>
                    <a:pt x="9025" y="28964"/>
                  </a:lnTo>
                  <a:lnTo>
                    <a:pt x="10005" y="28863"/>
                  </a:lnTo>
                  <a:lnTo>
                    <a:pt x="10816" y="28762"/>
                  </a:lnTo>
                  <a:lnTo>
                    <a:pt x="11593" y="28660"/>
                  </a:lnTo>
                  <a:lnTo>
                    <a:pt x="14094" y="37751"/>
                  </a:lnTo>
                  <a:lnTo>
                    <a:pt x="13858" y="37887"/>
                  </a:lnTo>
                  <a:lnTo>
                    <a:pt x="13351" y="38292"/>
                  </a:lnTo>
                  <a:lnTo>
                    <a:pt x="13080" y="38529"/>
                  </a:lnTo>
                  <a:lnTo>
                    <a:pt x="12877" y="38799"/>
                  </a:lnTo>
                  <a:lnTo>
                    <a:pt x="12776" y="38934"/>
                  </a:lnTo>
                  <a:lnTo>
                    <a:pt x="12708" y="39070"/>
                  </a:lnTo>
                  <a:lnTo>
                    <a:pt x="12675" y="39205"/>
                  </a:lnTo>
                  <a:lnTo>
                    <a:pt x="12675" y="39340"/>
                  </a:lnTo>
                  <a:lnTo>
                    <a:pt x="12708" y="39374"/>
                  </a:lnTo>
                  <a:lnTo>
                    <a:pt x="12844" y="39408"/>
                  </a:lnTo>
                  <a:lnTo>
                    <a:pt x="13351" y="39475"/>
                  </a:lnTo>
                  <a:lnTo>
                    <a:pt x="14094" y="39475"/>
                  </a:lnTo>
                  <a:lnTo>
                    <a:pt x="15040" y="39408"/>
                  </a:lnTo>
                  <a:lnTo>
                    <a:pt x="16190" y="39340"/>
                  </a:lnTo>
                  <a:lnTo>
                    <a:pt x="17474" y="39205"/>
                  </a:lnTo>
                  <a:lnTo>
                    <a:pt x="18826" y="39036"/>
                  </a:lnTo>
                  <a:lnTo>
                    <a:pt x="20211" y="38867"/>
                  </a:lnTo>
                  <a:lnTo>
                    <a:pt x="21631" y="38664"/>
                  </a:lnTo>
                  <a:lnTo>
                    <a:pt x="22983" y="38427"/>
                  </a:lnTo>
                  <a:lnTo>
                    <a:pt x="24233" y="38191"/>
                  </a:lnTo>
                  <a:lnTo>
                    <a:pt x="25382" y="37954"/>
                  </a:lnTo>
                  <a:lnTo>
                    <a:pt x="26328" y="37718"/>
                  </a:lnTo>
                  <a:lnTo>
                    <a:pt x="27072" y="37447"/>
                  </a:lnTo>
                  <a:lnTo>
                    <a:pt x="27342" y="37312"/>
                  </a:lnTo>
                  <a:lnTo>
                    <a:pt x="27545" y="37211"/>
                  </a:lnTo>
                  <a:lnTo>
                    <a:pt x="27680" y="37076"/>
                  </a:lnTo>
                  <a:lnTo>
                    <a:pt x="27714" y="36940"/>
                  </a:lnTo>
                  <a:lnTo>
                    <a:pt x="27714" y="36670"/>
                  </a:lnTo>
                  <a:lnTo>
                    <a:pt x="27613" y="36298"/>
                  </a:lnTo>
                  <a:lnTo>
                    <a:pt x="27342" y="35318"/>
                  </a:lnTo>
                  <a:lnTo>
                    <a:pt x="26937" y="34135"/>
                  </a:lnTo>
                  <a:lnTo>
                    <a:pt x="26497" y="32817"/>
                  </a:lnTo>
                  <a:lnTo>
                    <a:pt x="26024" y="31465"/>
                  </a:lnTo>
                  <a:lnTo>
                    <a:pt x="25585" y="30147"/>
                  </a:lnTo>
                  <a:lnTo>
                    <a:pt x="25416" y="29505"/>
                  </a:lnTo>
                  <a:lnTo>
                    <a:pt x="25281" y="28931"/>
                  </a:lnTo>
                  <a:lnTo>
                    <a:pt x="25179" y="28424"/>
                  </a:lnTo>
                  <a:lnTo>
                    <a:pt x="25146" y="27950"/>
                  </a:lnTo>
                  <a:lnTo>
                    <a:pt x="25112" y="27444"/>
                  </a:lnTo>
                  <a:lnTo>
                    <a:pt x="25112" y="26835"/>
                  </a:lnTo>
                  <a:lnTo>
                    <a:pt x="25179" y="25382"/>
                  </a:lnTo>
                  <a:lnTo>
                    <a:pt x="25382" y="21766"/>
                  </a:lnTo>
                  <a:lnTo>
                    <a:pt x="25517" y="19839"/>
                  </a:lnTo>
                  <a:lnTo>
                    <a:pt x="25585" y="18048"/>
                  </a:lnTo>
                  <a:lnTo>
                    <a:pt x="25653" y="16460"/>
                  </a:lnTo>
                  <a:lnTo>
                    <a:pt x="25653" y="15784"/>
                  </a:lnTo>
                  <a:lnTo>
                    <a:pt x="25653" y="15175"/>
                  </a:lnTo>
                  <a:lnTo>
                    <a:pt x="25585" y="14905"/>
                  </a:lnTo>
                  <a:lnTo>
                    <a:pt x="25484" y="14567"/>
                  </a:lnTo>
                  <a:lnTo>
                    <a:pt x="25315" y="14195"/>
                  </a:lnTo>
                  <a:lnTo>
                    <a:pt x="25112" y="13790"/>
                  </a:lnTo>
                  <a:lnTo>
                    <a:pt x="24841" y="13317"/>
                  </a:lnTo>
                  <a:lnTo>
                    <a:pt x="24537" y="12843"/>
                  </a:lnTo>
                  <a:lnTo>
                    <a:pt x="23794" y="11796"/>
                  </a:lnTo>
                  <a:lnTo>
                    <a:pt x="22915" y="10647"/>
                  </a:lnTo>
                  <a:lnTo>
                    <a:pt x="21901" y="9464"/>
                  </a:lnTo>
                  <a:lnTo>
                    <a:pt x="20786" y="8247"/>
                  </a:lnTo>
                  <a:lnTo>
                    <a:pt x="19637" y="6997"/>
                  </a:lnTo>
                  <a:lnTo>
                    <a:pt x="18386" y="5780"/>
                  </a:lnTo>
                  <a:lnTo>
                    <a:pt x="17170" y="4631"/>
                  </a:lnTo>
                  <a:lnTo>
                    <a:pt x="15919" y="3549"/>
                  </a:lnTo>
                  <a:lnTo>
                    <a:pt x="14736" y="2569"/>
                  </a:lnTo>
                  <a:lnTo>
                    <a:pt x="13587" y="1724"/>
                  </a:lnTo>
                  <a:lnTo>
                    <a:pt x="13046" y="1386"/>
                  </a:lnTo>
                  <a:lnTo>
                    <a:pt x="12539" y="1048"/>
                  </a:lnTo>
                  <a:lnTo>
                    <a:pt x="12066" y="778"/>
                  </a:lnTo>
                  <a:lnTo>
                    <a:pt x="11593" y="541"/>
                  </a:lnTo>
                  <a:lnTo>
                    <a:pt x="11188" y="373"/>
                  </a:lnTo>
                  <a:lnTo>
                    <a:pt x="10782" y="271"/>
                  </a:lnTo>
                  <a:lnTo>
                    <a:pt x="10039" y="136"/>
                  </a:lnTo>
                  <a:lnTo>
                    <a:pt x="9261" y="68"/>
                  </a:lnTo>
                  <a:lnTo>
                    <a:pt x="8484" y="1"/>
                  </a:lnTo>
                  <a:close/>
                </a:path>
              </a:pathLst>
            </a:custGeom>
            <a:solidFill>
              <a:srgbClr val="FFC9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8" name="Google Shape;7441;p36"/>
            <p:cNvSpPr/>
            <p:nvPr/>
          </p:nvSpPr>
          <p:spPr>
            <a:xfrm>
              <a:off x="5855950" y="2859175"/>
              <a:ext cx="42275" cy="53250"/>
            </a:xfrm>
            <a:custGeom>
              <a:avLst/>
              <a:gdLst/>
              <a:ahLst/>
              <a:cxnLst/>
              <a:rect l="l" t="t" r="r" b="b"/>
              <a:pathLst>
                <a:path w="1691" h="2130" extrusionOk="0">
                  <a:moveTo>
                    <a:pt x="1589" y="1"/>
                  </a:moveTo>
                  <a:lnTo>
                    <a:pt x="1487" y="271"/>
                  </a:lnTo>
                  <a:lnTo>
                    <a:pt x="1386" y="541"/>
                  </a:lnTo>
                  <a:lnTo>
                    <a:pt x="1149" y="947"/>
                  </a:lnTo>
                  <a:lnTo>
                    <a:pt x="879" y="1319"/>
                  </a:lnTo>
                  <a:lnTo>
                    <a:pt x="643" y="1589"/>
                  </a:lnTo>
                  <a:lnTo>
                    <a:pt x="372" y="1792"/>
                  </a:lnTo>
                  <a:lnTo>
                    <a:pt x="169" y="1927"/>
                  </a:lnTo>
                  <a:lnTo>
                    <a:pt x="0" y="2028"/>
                  </a:lnTo>
                  <a:lnTo>
                    <a:pt x="34" y="2130"/>
                  </a:lnTo>
                  <a:lnTo>
                    <a:pt x="237" y="2028"/>
                  </a:lnTo>
                  <a:lnTo>
                    <a:pt x="440" y="1893"/>
                  </a:lnTo>
                  <a:lnTo>
                    <a:pt x="710" y="1657"/>
                  </a:lnTo>
                  <a:lnTo>
                    <a:pt x="981" y="1386"/>
                  </a:lnTo>
                  <a:lnTo>
                    <a:pt x="1251" y="1014"/>
                  </a:lnTo>
                  <a:lnTo>
                    <a:pt x="1487" y="575"/>
                  </a:lnTo>
                  <a:lnTo>
                    <a:pt x="1589" y="305"/>
                  </a:lnTo>
                  <a:lnTo>
                    <a:pt x="1690" y="34"/>
                  </a:lnTo>
                  <a:lnTo>
                    <a:pt x="1589" y="1"/>
                  </a:lnTo>
                  <a:close/>
                </a:path>
              </a:pathLst>
            </a:custGeom>
            <a:solidFill>
              <a:srgbClr val="2222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9" name="Google Shape;7442;p36"/>
            <p:cNvSpPr/>
            <p:nvPr/>
          </p:nvSpPr>
          <p:spPr>
            <a:xfrm>
              <a:off x="5819625" y="2644575"/>
              <a:ext cx="29600" cy="30425"/>
            </a:xfrm>
            <a:custGeom>
              <a:avLst/>
              <a:gdLst/>
              <a:ahLst/>
              <a:cxnLst/>
              <a:rect l="l" t="t" r="r" b="b"/>
              <a:pathLst>
                <a:path w="1184" h="1217" extrusionOk="0">
                  <a:moveTo>
                    <a:pt x="608" y="0"/>
                  </a:moveTo>
                  <a:lnTo>
                    <a:pt x="473" y="34"/>
                  </a:lnTo>
                  <a:lnTo>
                    <a:pt x="372" y="68"/>
                  </a:lnTo>
                  <a:lnTo>
                    <a:pt x="271" y="102"/>
                  </a:lnTo>
                  <a:lnTo>
                    <a:pt x="169" y="169"/>
                  </a:lnTo>
                  <a:lnTo>
                    <a:pt x="102" y="271"/>
                  </a:lnTo>
                  <a:lnTo>
                    <a:pt x="68" y="372"/>
                  </a:lnTo>
                  <a:lnTo>
                    <a:pt x="34" y="473"/>
                  </a:lnTo>
                  <a:lnTo>
                    <a:pt x="0" y="609"/>
                  </a:lnTo>
                  <a:lnTo>
                    <a:pt x="34" y="710"/>
                  </a:lnTo>
                  <a:lnTo>
                    <a:pt x="68" y="845"/>
                  </a:lnTo>
                  <a:lnTo>
                    <a:pt x="102" y="947"/>
                  </a:lnTo>
                  <a:lnTo>
                    <a:pt x="169" y="1014"/>
                  </a:lnTo>
                  <a:lnTo>
                    <a:pt x="271" y="1116"/>
                  </a:lnTo>
                  <a:lnTo>
                    <a:pt x="372" y="1149"/>
                  </a:lnTo>
                  <a:lnTo>
                    <a:pt x="473" y="1183"/>
                  </a:lnTo>
                  <a:lnTo>
                    <a:pt x="608" y="1217"/>
                  </a:lnTo>
                  <a:lnTo>
                    <a:pt x="710" y="1183"/>
                  </a:lnTo>
                  <a:lnTo>
                    <a:pt x="845" y="1149"/>
                  </a:lnTo>
                  <a:lnTo>
                    <a:pt x="946" y="1116"/>
                  </a:lnTo>
                  <a:lnTo>
                    <a:pt x="1014" y="1014"/>
                  </a:lnTo>
                  <a:lnTo>
                    <a:pt x="1082" y="947"/>
                  </a:lnTo>
                  <a:lnTo>
                    <a:pt x="1149" y="845"/>
                  </a:lnTo>
                  <a:lnTo>
                    <a:pt x="1183" y="710"/>
                  </a:lnTo>
                  <a:lnTo>
                    <a:pt x="1183" y="609"/>
                  </a:lnTo>
                  <a:lnTo>
                    <a:pt x="1183" y="473"/>
                  </a:lnTo>
                  <a:lnTo>
                    <a:pt x="1149" y="372"/>
                  </a:lnTo>
                  <a:lnTo>
                    <a:pt x="1082" y="271"/>
                  </a:lnTo>
                  <a:lnTo>
                    <a:pt x="1014" y="169"/>
                  </a:lnTo>
                  <a:lnTo>
                    <a:pt x="946" y="102"/>
                  </a:lnTo>
                  <a:lnTo>
                    <a:pt x="845" y="68"/>
                  </a:lnTo>
                  <a:lnTo>
                    <a:pt x="710" y="34"/>
                  </a:lnTo>
                  <a:lnTo>
                    <a:pt x="608" y="0"/>
                  </a:lnTo>
                  <a:close/>
                </a:path>
              </a:pathLst>
            </a:custGeom>
            <a:solidFill>
              <a:srgbClr val="2222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0" name="Google Shape;7443;p36"/>
            <p:cNvSpPr/>
            <p:nvPr/>
          </p:nvSpPr>
          <p:spPr>
            <a:xfrm>
              <a:off x="5807775" y="2560075"/>
              <a:ext cx="51575" cy="4250"/>
            </a:xfrm>
            <a:custGeom>
              <a:avLst/>
              <a:gdLst/>
              <a:ahLst/>
              <a:cxnLst/>
              <a:rect l="l" t="t" r="r" b="b"/>
              <a:pathLst>
                <a:path w="2063" h="170" extrusionOk="0">
                  <a:moveTo>
                    <a:pt x="102" y="1"/>
                  </a:moveTo>
                  <a:lnTo>
                    <a:pt x="35" y="34"/>
                  </a:lnTo>
                  <a:lnTo>
                    <a:pt x="1" y="102"/>
                  </a:lnTo>
                  <a:lnTo>
                    <a:pt x="35" y="170"/>
                  </a:lnTo>
                  <a:lnTo>
                    <a:pt x="2029" y="170"/>
                  </a:lnTo>
                  <a:lnTo>
                    <a:pt x="2063" y="102"/>
                  </a:lnTo>
                  <a:lnTo>
                    <a:pt x="2029" y="34"/>
                  </a:lnTo>
                  <a:lnTo>
                    <a:pt x="1961" y="1"/>
                  </a:lnTo>
                  <a:close/>
                </a:path>
              </a:pathLst>
            </a:custGeom>
            <a:solidFill>
              <a:srgbClr val="2222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1" name="Google Shape;7444;p36"/>
            <p:cNvSpPr/>
            <p:nvPr/>
          </p:nvSpPr>
          <p:spPr>
            <a:xfrm>
              <a:off x="6060425" y="3007025"/>
              <a:ext cx="68450" cy="120850"/>
            </a:xfrm>
            <a:custGeom>
              <a:avLst/>
              <a:gdLst/>
              <a:ahLst/>
              <a:cxnLst/>
              <a:rect l="l" t="t" r="r" b="b"/>
              <a:pathLst>
                <a:path w="2738" h="4834" extrusionOk="0">
                  <a:moveTo>
                    <a:pt x="2738" y="1"/>
                  </a:moveTo>
                  <a:lnTo>
                    <a:pt x="0" y="1792"/>
                  </a:lnTo>
                  <a:lnTo>
                    <a:pt x="845" y="4834"/>
                  </a:lnTo>
                  <a:lnTo>
                    <a:pt x="2738" y="1"/>
                  </a:lnTo>
                  <a:close/>
                </a:path>
              </a:pathLst>
            </a:custGeom>
            <a:solidFill>
              <a:srgbClr val="2222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2" name="Google Shape;7445;p36"/>
            <p:cNvSpPr/>
            <p:nvPr/>
          </p:nvSpPr>
          <p:spPr>
            <a:xfrm>
              <a:off x="6058725" y="3005350"/>
              <a:ext cx="71850" cy="124225"/>
            </a:xfrm>
            <a:custGeom>
              <a:avLst/>
              <a:gdLst/>
              <a:ahLst/>
              <a:cxnLst/>
              <a:rect l="l" t="t" r="r" b="b"/>
              <a:pathLst>
                <a:path w="2874" h="4969" extrusionOk="0">
                  <a:moveTo>
                    <a:pt x="2704" y="203"/>
                  </a:moveTo>
                  <a:lnTo>
                    <a:pt x="913" y="4698"/>
                  </a:lnTo>
                  <a:lnTo>
                    <a:pt x="136" y="1893"/>
                  </a:lnTo>
                  <a:lnTo>
                    <a:pt x="2704" y="203"/>
                  </a:lnTo>
                  <a:close/>
                  <a:moveTo>
                    <a:pt x="2772" y="0"/>
                  </a:moveTo>
                  <a:lnTo>
                    <a:pt x="34" y="1825"/>
                  </a:lnTo>
                  <a:lnTo>
                    <a:pt x="1" y="1825"/>
                  </a:lnTo>
                  <a:lnTo>
                    <a:pt x="1" y="1893"/>
                  </a:lnTo>
                  <a:lnTo>
                    <a:pt x="845" y="4901"/>
                  </a:lnTo>
                  <a:lnTo>
                    <a:pt x="879" y="4935"/>
                  </a:lnTo>
                  <a:lnTo>
                    <a:pt x="913" y="4968"/>
                  </a:lnTo>
                  <a:lnTo>
                    <a:pt x="947" y="4935"/>
                  </a:lnTo>
                  <a:lnTo>
                    <a:pt x="2873" y="68"/>
                  </a:lnTo>
                  <a:lnTo>
                    <a:pt x="2873" y="34"/>
                  </a:lnTo>
                  <a:lnTo>
                    <a:pt x="2873" y="0"/>
                  </a:lnTo>
                  <a:close/>
                </a:path>
              </a:pathLst>
            </a:custGeom>
            <a:solidFill>
              <a:srgbClr val="2222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3" name="Google Shape;7446;p36"/>
            <p:cNvSpPr/>
            <p:nvPr/>
          </p:nvSpPr>
          <p:spPr>
            <a:xfrm>
              <a:off x="6060425" y="2659775"/>
              <a:ext cx="34650" cy="38050"/>
            </a:xfrm>
            <a:custGeom>
              <a:avLst/>
              <a:gdLst/>
              <a:ahLst/>
              <a:cxnLst/>
              <a:rect l="l" t="t" r="r" b="b"/>
              <a:pathLst>
                <a:path w="1386" h="1522" extrusionOk="0">
                  <a:moveTo>
                    <a:pt x="0" y="1"/>
                  </a:moveTo>
                  <a:lnTo>
                    <a:pt x="1386" y="1521"/>
                  </a:lnTo>
                  <a:lnTo>
                    <a:pt x="1386" y="1217"/>
                  </a:lnTo>
                  <a:lnTo>
                    <a:pt x="1352" y="947"/>
                  </a:lnTo>
                  <a:lnTo>
                    <a:pt x="1284" y="744"/>
                  </a:lnTo>
                  <a:lnTo>
                    <a:pt x="1183" y="541"/>
                  </a:lnTo>
                  <a:lnTo>
                    <a:pt x="1082" y="406"/>
                  </a:lnTo>
                  <a:lnTo>
                    <a:pt x="980" y="271"/>
                  </a:lnTo>
                  <a:lnTo>
                    <a:pt x="845" y="170"/>
                  </a:lnTo>
                  <a:lnTo>
                    <a:pt x="710" y="102"/>
                  </a:lnTo>
                  <a:lnTo>
                    <a:pt x="440" y="34"/>
                  </a:lnTo>
                  <a:lnTo>
                    <a:pt x="237" y="1"/>
                  </a:lnTo>
                  <a:close/>
                </a:path>
              </a:pathLst>
            </a:custGeom>
            <a:solidFill>
              <a:srgbClr val="2222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4" name="Google Shape;7447;p36"/>
            <p:cNvSpPr/>
            <p:nvPr/>
          </p:nvSpPr>
          <p:spPr>
            <a:xfrm>
              <a:off x="6060425" y="2659775"/>
              <a:ext cx="34650" cy="38050"/>
            </a:xfrm>
            <a:custGeom>
              <a:avLst/>
              <a:gdLst/>
              <a:ahLst/>
              <a:cxnLst/>
              <a:rect l="l" t="t" r="r" b="b"/>
              <a:pathLst>
                <a:path w="1386" h="1522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237" y="1"/>
                  </a:lnTo>
                  <a:lnTo>
                    <a:pt x="440" y="34"/>
                  </a:lnTo>
                  <a:lnTo>
                    <a:pt x="710" y="102"/>
                  </a:lnTo>
                  <a:lnTo>
                    <a:pt x="845" y="170"/>
                  </a:lnTo>
                  <a:lnTo>
                    <a:pt x="980" y="271"/>
                  </a:lnTo>
                  <a:lnTo>
                    <a:pt x="1082" y="406"/>
                  </a:lnTo>
                  <a:lnTo>
                    <a:pt x="1183" y="541"/>
                  </a:lnTo>
                  <a:lnTo>
                    <a:pt x="1284" y="744"/>
                  </a:lnTo>
                  <a:lnTo>
                    <a:pt x="1352" y="947"/>
                  </a:lnTo>
                  <a:lnTo>
                    <a:pt x="1386" y="1217"/>
                  </a:lnTo>
                  <a:lnTo>
                    <a:pt x="1386" y="152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5" name="Google Shape;7448;p36"/>
            <p:cNvSpPr/>
            <p:nvPr/>
          </p:nvSpPr>
          <p:spPr>
            <a:xfrm>
              <a:off x="6058725" y="2658100"/>
              <a:ext cx="37200" cy="40575"/>
            </a:xfrm>
            <a:custGeom>
              <a:avLst/>
              <a:gdLst/>
              <a:ahLst/>
              <a:cxnLst/>
              <a:rect l="l" t="t" r="r" b="b"/>
              <a:pathLst>
                <a:path w="1488" h="1623" extrusionOk="0">
                  <a:moveTo>
                    <a:pt x="68" y="0"/>
                  </a:moveTo>
                  <a:lnTo>
                    <a:pt x="1" y="34"/>
                  </a:lnTo>
                  <a:lnTo>
                    <a:pt x="1" y="68"/>
                  </a:lnTo>
                  <a:lnTo>
                    <a:pt x="34" y="101"/>
                  </a:lnTo>
                  <a:lnTo>
                    <a:pt x="68" y="135"/>
                  </a:lnTo>
                  <a:lnTo>
                    <a:pt x="170" y="101"/>
                  </a:lnTo>
                  <a:lnTo>
                    <a:pt x="406" y="135"/>
                  </a:lnTo>
                  <a:lnTo>
                    <a:pt x="541" y="169"/>
                  </a:lnTo>
                  <a:lnTo>
                    <a:pt x="710" y="203"/>
                  </a:lnTo>
                  <a:lnTo>
                    <a:pt x="845" y="270"/>
                  </a:lnTo>
                  <a:lnTo>
                    <a:pt x="1014" y="406"/>
                  </a:lnTo>
                  <a:lnTo>
                    <a:pt x="1183" y="608"/>
                  </a:lnTo>
                  <a:lnTo>
                    <a:pt x="1319" y="879"/>
                  </a:lnTo>
                  <a:lnTo>
                    <a:pt x="1386" y="1183"/>
                  </a:lnTo>
                  <a:lnTo>
                    <a:pt x="1386" y="1588"/>
                  </a:lnTo>
                  <a:lnTo>
                    <a:pt x="1386" y="1622"/>
                  </a:lnTo>
                  <a:lnTo>
                    <a:pt x="1488" y="1622"/>
                  </a:lnTo>
                  <a:lnTo>
                    <a:pt x="1488" y="1588"/>
                  </a:lnTo>
                  <a:lnTo>
                    <a:pt x="1488" y="1183"/>
                  </a:lnTo>
                  <a:lnTo>
                    <a:pt x="1420" y="811"/>
                  </a:lnTo>
                  <a:lnTo>
                    <a:pt x="1285" y="541"/>
                  </a:lnTo>
                  <a:lnTo>
                    <a:pt x="1183" y="406"/>
                  </a:lnTo>
                  <a:lnTo>
                    <a:pt x="1082" y="304"/>
                  </a:lnTo>
                  <a:lnTo>
                    <a:pt x="913" y="169"/>
                  </a:lnTo>
                  <a:lnTo>
                    <a:pt x="744" y="101"/>
                  </a:lnTo>
                  <a:lnTo>
                    <a:pt x="575" y="34"/>
                  </a:lnTo>
                  <a:lnTo>
                    <a:pt x="406" y="0"/>
                  </a:lnTo>
                  <a:close/>
                </a:path>
              </a:pathLst>
            </a:custGeom>
            <a:solidFill>
              <a:srgbClr val="2222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6" name="Google Shape;7449;p36"/>
            <p:cNvSpPr/>
            <p:nvPr/>
          </p:nvSpPr>
          <p:spPr>
            <a:xfrm>
              <a:off x="5777375" y="2116500"/>
              <a:ext cx="1230225" cy="1056175"/>
            </a:xfrm>
            <a:custGeom>
              <a:avLst/>
              <a:gdLst/>
              <a:ahLst/>
              <a:cxnLst/>
              <a:rect l="l" t="t" r="r" b="b"/>
              <a:pathLst>
                <a:path w="49209" h="42247" extrusionOk="0">
                  <a:moveTo>
                    <a:pt x="16696" y="0"/>
                  </a:moveTo>
                  <a:lnTo>
                    <a:pt x="15479" y="34"/>
                  </a:lnTo>
                  <a:lnTo>
                    <a:pt x="14262" y="136"/>
                  </a:lnTo>
                  <a:lnTo>
                    <a:pt x="13046" y="305"/>
                  </a:lnTo>
                  <a:lnTo>
                    <a:pt x="11829" y="507"/>
                  </a:lnTo>
                  <a:lnTo>
                    <a:pt x="10646" y="778"/>
                  </a:lnTo>
                  <a:lnTo>
                    <a:pt x="9463" y="1116"/>
                  </a:lnTo>
                  <a:lnTo>
                    <a:pt x="8348" y="1521"/>
                  </a:lnTo>
                  <a:lnTo>
                    <a:pt x="7267" y="1961"/>
                  </a:lnTo>
                  <a:lnTo>
                    <a:pt x="6219" y="2468"/>
                  </a:lnTo>
                  <a:lnTo>
                    <a:pt x="5712" y="2738"/>
                  </a:lnTo>
                  <a:lnTo>
                    <a:pt x="5239" y="3042"/>
                  </a:lnTo>
                  <a:lnTo>
                    <a:pt x="4766" y="3346"/>
                  </a:lnTo>
                  <a:lnTo>
                    <a:pt x="4326" y="3650"/>
                  </a:lnTo>
                  <a:lnTo>
                    <a:pt x="3887" y="3988"/>
                  </a:lnTo>
                  <a:lnTo>
                    <a:pt x="3448" y="4360"/>
                  </a:lnTo>
                  <a:lnTo>
                    <a:pt x="2704" y="5036"/>
                  </a:lnTo>
                  <a:lnTo>
                    <a:pt x="2028" y="5678"/>
                  </a:lnTo>
                  <a:lnTo>
                    <a:pt x="1487" y="6287"/>
                  </a:lnTo>
                  <a:lnTo>
                    <a:pt x="1014" y="6827"/>
                  </a:lnTo>
                  <a:lnTo>
                    <a:pt x="642" y="7368"/>
                  </a:lnTo>
                  <a:lnTo>
                    <a:pt x="372" y="7875"/>
                  </a:lnTo>
                  <a:lnTo>
                    <a:pt x="169" y="8382"/>
                  </a:lnTo>
                  <a:lnTo>
                    <a:pt x="34" y="8889"/>
                  </a:lnTo>
                  <a:lnTo>
                    <a:pt x="0" y="9396"/>
                  </a:lnTo>
                  <a:lnTo>
                    <a:pt x="34" y="9869"/>
                  </a:lnTo>
                  <a:lnTo>
                    <a:pt x="169" y="10410"/>
                  </a:lnTo>
                  <a:lnTo>
                    <a:pt x="372" y="10917"/>
                  </a:lnTo>
                  <a:lnTo>
                    <a:pt x="642" y="11491"/>
                  </a:lnTo>
                  <a:lnTo>
                    <a:pt x="947" y="12100"/>
                  </a:lnTo>
                  <a:lnTo>
                    <a:pt x="1352" y="12742"/>
                  </a:lnTo>
                  <a:lnTo>
                    <a:pt x="1792" y="13418"/>
                  </a:lnTo>
                  <a:lnTo>
                    <a:pt x="2265" y="14127"/>
                  </a:lnTo>
                  <a:lnTo>
                    <a:pt x="2670" y="14770"/>
                  </a:lnTo>
                  <a:lnTo>
                    <a:pt x="3346" y="15952"/>
                  </a:lnTo>
                  <a:lnTo>
                    <a:pt x="3955" y="17000"/>
                  </a:lnTo>
                  <a:lnTo>
                    <a:pt x="4563" y="18048"/>
                  </a:lnTo>
                  <a:lnTo>
                    <a:pt x="4901" y="18555"/>
                  </a:lnTo>
                  <a:lnTo>
                    <a:pt x="5273" y="19062"/>
                  </a:lnTo>
                  <a:lnTo>
                    <a:pt x="5678" y="19602"/>
                  </a:lnTo>
                  <a:lnTo>
                    <a:pt x="6151" y="20143"/>
                  </a:lnTo>
                  <a:lnTo>
                    <a:pt x="6692" y="20718"/>
                  </a:lnTo>
                  <a:lnTo>
                    <a:pt x="7300" y="21326"/>
                  </a:lnTo>
                  <a:lnTo>
                    <a:pt x="8010" y="21968"/>
                  </a:lnTo>
                  <a:lnTo>
                    <a:pt x="8787" y="22644"/>
                  </a:lnTo>
                  <a:lnTo>
                    <a:pt x="9599" y="26531"/>
                  </a:lnTo>
                  <a:lnTo>
                    <a:pt x="10511" y="26531"/>
                  </a:lnTo>
                  <a:lnTo>
                    <a:pt x="10477" y="25753"/>
                  </a:lnTo>
                  <a:lnTo>
                    <a:pt x="10443" y="24942"/>
                  </a:lnTo>
                  <a:lnTo>
                    <a:pt x="10443" y="23996"/>
                  </a:lnTo>
                  <a:lnTo>
                    <a:pt x="10477" y="22982"/>
                  </a:lnTo>
                  <a:lnTo>
                    <a:pt x="10511" y="22543"/>
                  </a:lnTo>
                  <a:lnTo>
                    <a:pt x="10579" y="22103"/>
                  </a:lnTo>
                  <a:lnTo>
                    <a:pt x="10680" y="21732"/>
                  </a:lnTo>
                  <a:lnTo>
                    <a:pt x="10781" y="21394"/>
                  </a:lnTo>
                  <a:lnTo>
                    <a:pt x="10917" y="21157"/>
                  </a:lnTo>
                  <a:lnTo>
                    <a:pt x="11018" y="21056"/>
                  </a:lnTo>
                  <a:lnTo>
                    <a:pt x="11086" y="20988"/>
                  </a:lnTo>
                  <a:lnTo>
                    <a:pt x="11288" y="20887"/>
                  </a:lnTo>
                  <a:lnTo>
                    <a:pt x="11491" y="20819"/>
                  </a:lnTo>
                  <a:lnTo>
                    <a:pt x="11728" y="20785"/>
                  </a:lnTo>
                  <a:lnTo>
                    <a:pt x="12167" y="20785"/>
                  </a:lnTo>
                  <a:lnTo>
                    <a:pt x="12370" y="20853"/>
                  </a:lnTo>
                  <a:lnTo>
                    <a:pt x="12573" y="20954"/>
                  </a:lnTo>
                  <a:lnTo>
                    <a:pt x="12775" y="21123"/>
                  </a:lnTo>
                  <a:lnTo>
                    <a:pt x="12978" y="21292"/>
                  </a:lnTo>
                  <a:lnTo>
                    <a:pt x="13147" y="21563"/>
                  </a:lnTo>
                  <a:lnTo>
                    <a:pt x="13282" y="21867"/>
                  </a:lnTo>
                  <a:lnTo>
                    <a:pt x="13418" y="22205"/>
                  </a:lnTo>
                  <a:lnTo>
                    <a:pt x="13519" y="22644"/>
                  </a:lnTo>
                  <a:lnTo>
                    <a:pt x="13587" y="23117"/>
                  </a:lnTo>
                  <a:lnTo>
                    <a:pt x="13587" y="23692"/>
                  </a:lnTo>
                  <a:lnTo>
                    <a:pt x="13587" y="24300"/>
                  </a:lnTo>
                  <a:lnTo>
                    <a:pt x="13553" y="24942"/>
                  </a:lnTo>
                  <a:lnTo>
                    <a:pt x="13485" y="25551"/>
                  </a:lnTo>
                  <a:lnTo>
                    <a:pt x="13316" y="26666"/>
                  </a:lnTo>
                  <a:lnTo>
                    <a:pt x="13113" y="27646"/>
                  </a:lnTo>
                  <a:lnTo>
                    <a:pt x="12911" y="28491"/>
                  </a:lnTo>
                  <a:lnTo>
                    <a:pt x="12573" y="29741"/>
                  </a:lnTo>
                  <a:lnTo>
                    <a:pt x="12471" y="30181"/>
                  </a:lnTo>
                  <a:lnTo>
                    <a:pt x="12471" y="30350"/>
                  </a:lnTo>
                  <a:lnTo>
                    <a:pt x="12471" y="30485"/>
                  </a:lnTo>
                  <a:lnTo>
                    <a:pt x="12573" y="30789"/>
                  </a:lnTo>
                  <a:lnTo>
                    <a:pt x="12742" y="31161"/>
                  </a:lnTo>
                  <a:lnTo>
                    <a:pt x="13012" y="31566"/>
                  </a:lnTo>
                  <a:lnTo>
                    <a:pt x="13418" y="32040"/>
                  </a:lnTo>
                  <a:lnTo>
                    <a:pt x="13958" y="32580"/>
                  </a:lnTo>
                  <a:lnTo>
                    <a:pt x="14634" y="33121"/>
                  </a:lnTo>
                  <a:lnTo>
                    <a:pt x="15006" y="33391"/>
                  </a:lnTo>
                  <a:lnTo>
                    <a:pt x="15445" y="33662"/>
                  </a:lnTo>
                  <a:lnTo>
                    <a:pt x="15919" y="33966"/>
                  </a:lnTo>
                  <a:lnTo>
                    <a:pt x="16425" y="34236"/>
                  </a:lnTo>
                  <a:lnTo>
                    <a:pt x="17000" y="34507"/>
                  </a:lnTo>
                  <a:lnTo>
                    <a:pt x="17608" y="34709"/>
                  </a:lnTo>
                  <a:lnTo>
                    <a:pt x="18284" y="34878"/>
                  </a:lnTo>
                  <a:lnTo>
                    <a:pt x="18960" y="35014"/>
                  </a:lnTo>
                  <a:lnTo>
                    <a:pt x="19670" y="35115"/>
                  </a:lnTo>
                  <a:lnTo>
                    <a:pt x="20380" y="35149"/>
                  </a:lnTo>
                  <a:lnTo>
                    <a:pt x="21056" y="35183"/>
                  </a:lnTo>
                  <a:lnTo>
                    <a:pt x="21732" y="35216"/>
                  </a:lnTo>
                  <a:lnTo>
                    <a:pt x="22948" y="35183"/>
                  </a:lnTo>
                  <a:lnTo>
                    <a:pt x="23962" y="35115"/>
                  </a:lnTo>
                  <a:lnTo>
                    <a:pt x="24875" y="35047"/>
                  </a:lnTo>
                  <a:lnTo>
                    <a:pt x="25382" y="34405"/>
                  </a:lnTo>
                  <a:lnTo>
                    <a:pt x="25922" y="33628"/>
                  </a:lnTo>
                  <a:lnTo>
                    <a:pt x="26666" y="32648"/>
                  </a:lnTo>
                  <a:lnTo>
                    <a:pt x="27477" y="31499"/>
                  </a:lnTo>
                  <a:lnTo>
                    <a:pt x="28356" y="30181"/>
                  </a:lnTo>
                  <a:lnTo>
                    <a:pt x="29268" y="28761"/>
                  </a:lnTo>
                  <a:lnTo>
                    <a:pt x="30113" y="27274"/>
                  </a:lnTo>
                  <a:lnTo>
                    <a:pt x="30924" y="25720"/>
                  </a:lnTo>
                  <a:lnTo>
                    <a:pt x="31296" y="24942"/>
                  </a:lnTo>
                  <a:lnTo>
                    <a:pt x="31668" y="24165"/>
                  </a:lnTo>
                  <a:lnTo>
                    <a:pt x="31972" y="23388"/>
                  </a:lnTo>
                  <a:lnTo>
                    <a:pt x="32276" y="22610"/>
                  </a:lnTo>
                  <a:lnTo>
                    <a:pt x="32513" y="21799"/>
                  </a:lnTo>
                  <a:lnTo>
                    <a:pt x="32749" y="20988"/>
                  </a:lnTo>
                  <a:lnTo>
                    <a:pt x="32918" y="20177"/>
                  </a:lnTo>
                  <a:lnTo>
                    <a:pt x="33053" y="19332"/>
                  </a:lnTo>
                  <a:lnTo>
                    <a:pt x="33155" y="18521"/>
                  </a:lnTo>
                  <a:lnTo>
                    <a:pt x="33155" y="17676"/>
                  </a:lnTo>
                  <a:lnTo>
                    <a:pt x="33155" y="16831"/>
                  </a:lnTo>
                  <a:lnTo>
                    <a:pt x="33053" y="15952"/>
                  </a:lnTo>
                  <a:lnTo>
                    <a:pt x="32918" y="15107"/>
                  </a:lnTo>
                  <a:lnTo>
                    <a:pt x="32715" y="14229"/>
                  </a:lnTo>
                  <a:lnTo>
                    <a:pt x="32851" y="14330"/>
                  </a:lnTo>
                  <a:lnTo>
                    <a:pt x="33222" y="14634"/>
                  </a:lnTo>
                  <a:lnTo>
                    <a:pt x="33459" y="14871"/>
                  </a:lnTo>
                  <a:lnTo>
                    <a:pt x="33729" y="15175"/>
                  </a:lnTo>
                  <a:lnTo>
                    <a:pt x="34033" y="15513"/>
                  </a:lnTo>
                  <a:lnTo>
                    <a:pt x="34304" y="15885"/>
                  </a:lnTo>
                  <a:lnTo>
                    <a:pt x="34574" y="16324"/>
                  </a:lnTo>
                  <a:lnTo>
                    <a:pt x="34811" y="16831"/>
                  </a:lnTo>
                  <a:lnTo>
                    <a:pt x="35047" y="17372"/>
                  </a:lnTo>
                  <a:lnTo>
                    <a:pt x="35216" y="17980"/>
                  </a:lnTo>
                  <a:lnTo>
                    <a:pt x="35318" y="18656"/>
                  </a:lnTo>
                  <a:lnTo>
                    <a:pt x="35385" y="19332"/>
                  </a:lnTo>
                  <a:lnTo>
                    <a:pt x="35385" y="19738"/>
                  </a:lnTo>
                  <a:lnTo>
                    <a:pt x="35352" y="20109"/>
                  </a:lnTo>
                  <a:lnTo>
                    <a:pt x="35318" y="20515"/>
                  </a:lnTo>
                  <a:lnTo>
                    <a:pt x="35250" y="20920"/>
                  </a:lnTo>
                  <a:lnTo>
                    <a:pt x="34912" y="22746"/>
                  </a:lnTo>
                  <a:lnTo>
                    <a:pt x="34743" y="23726"/>
                  </a:lnTo>
                  <a:lnTo>
                    <a:pt x="34608" y="24807"/>
                  </a:lnTo>
                  <a:lnTo>
                    <a:pt x="34473" y="25889"/>
                  </a:lnTo>
                  <a:lnTo>
                    <a:pt x="34405" y="27038"/>
                  </a:lnTo>
                  <a:lnTo>
                    <a:pt x="34371" y="28187"/>
                  </a:lnTo>
                  <a:lnTo>
                    <a:pt x="34439" y="29370"/>
                  </a:lnTo>
                  <a:lnTo>
                    <a:pt x="34540" y="30553"/>
                  </a:lnTo>
                  <a:lnTo>
                    <a:pt x="34642" y="31127"/>
                  </a:lnTo>
                  <a:lnTo>
                    <a:pt x="34743" y="31735"/>
                  </a:lnTo>
                  <a:lnTo>
                    <a:pt x="34878" y="32310"/>
                  </a:lnTo>
                  <a:lnTo>
                    <a:pt x="35014" y="32918"/>
                  </a:lnTo>
                  <a:lnTo>
                    <a:pt x="35216" y="33493"/>
                  </a:lnTo>
                  <a:lnTo>
                    <a:pt x="35419" y="34067"/>
                  </a:lnTo>
                  <a:lnTo>
                    <a:pt x="35656" y="34642"/>
                  </a:lnTo>
                  <a:lnTo>
                    <a:pt x="35926" y="35216"/>
                  </a:lnTo>
                  <a:lnTo>
                    <a:pt x="36230" y="35757"/>
                  </a:lnTo>
                  <a:lnTo>
                    <a:pt x="36568" y="36298"/>
                  </a:lnTo>
                  <a:lnTo>
                    <a:pt x="36940" y="36839"/>
                  </a:lnTo>
                  <a:lnTo>
                    <a:pt x="37346" y="37346"/>
                  </a:lnTo>
                  <a:lnTo>
                    <a:pt x="37785" y="37853"/>
                  </a:lnTo>
                  <a:lnTo>
                    <a:pt x="38258" y="38360"/>
                  </a:lnTo>
                  <a:lnTo>
                    <a:pt x="38765" y="38833"/>
                  </a:lnTo>
                  <a:lnTo>
                    <a:pt x="39272" y="39272"/>
                  </a:lnTo>
                  <a:lnTo>
                    <a:pt x="39745" y="39678"/>
                  </a:lnTo>
                  <a:lnTo>
                    <a:pt x="40252" y="40016"/>
                  </a:lnTo>
                  <a:lnTo>
                    <a:pt x="40725" y="40354"/>
                  </a:lnTo>
                  <a:lnTo>
                    <a:pt x="41232" y="40691"/>
                  </a:lnTo>
                  <a:lnTo>
                    <a:pt x="41705" y="40962"/>
                  </a:lnTo>
                  <a:lnTo>
                    <a:pt x="42178" y="41198"/>
                  </a:lnTo>
                  <a:lnTo>
                    <a:pt x="42618" y="41435"/>
                  </a:lnTo>
                  <a:lnTo>
                    <a:pt x="43091" y="41604"/>
                  </a:lnTo>
                  <a:lnTo>
                    <a:pt x="43530" y="41773"/>
                  </a:lnTo>
                  <a:lnTo>
                    <a:pt x="43936" y="41908"/>
                  </a:lnTo>
                  <a:lnTo>
                    <a:pt x="44747" y="42111"/>
                  </a:lnTo>
                  <a:lnTo>
                    <a:pt x="45119" y="42179"/>
                  </a:lnTo>
                  <a:lnTo>
                    <a:pt x="45491" y="42246"/>
                  </a:lnTo>
                  <a:lnTo>
                    <a:pt x="46437" y="42246"/>
                  </a:lnTo>
                  <a:lnTo>
                    <a:pt x="46707" y="42179"/>
                  </a:lnTo>
                  <a:lnTo>
                    <a:pt x="46944" y="42145"/>
                  </a:lnTo>
                  <a:lnTo>
                    <a:pt x="47180" y="42043"/>
                  </a:lnTo>
                  <a:lnTo>
                    <a:pt x="47383" y="41976"/>
                  </a:lnTo>
                  <a:lnTo>
                    <a:pt x="47552" y="41841"/>
                  </a:lnTo>
                  <a:lnTo>
                    <a:pt x="47687" y="41705"/>
                  </a:lnTo>
                  <a:lnTo>
                    <a:pt x="47822" y="41570"/>
                  </a:lnTo>
                  <a:lnTo>
                    <a:pt x="47890" y="41435"/>
                  </a:lnTo>
                  <a:lnTo>
                    <a:pt x="47924" y="41232"/>
                  </a:lnTo>
                  <a:lnTo>
                    <a:pt x="47958" y="41063"/>
                  </a:lnTo>
                  <a:lnTo>
                    <a:pt x="47924" y="40860"/>
                  </a:lnTo>
                  <a:lnTo>
                    <a:pt x="47856" y="40658"/>
                  </a:lnTo>
                  <a:lnTo>
                    <a:pt x="47789" y="40455"/>
                  </a:lnTo>
                  <a:lnTo>
                    <a:pt x="47316" y="39576"/>
                  </a:lnTo>
                  <a:lnTo>
                    <a:pt x="46944" y="38731"/>
                  </a:lnTo>
                  <a:lnTo>
                    <a:pt x="46775" y="38292"/>
                  </a:lnTo>
                  <a:lnTo>
                    <a:pt x="46640" y="37819"/>
                  </a:lnTo>
                  <a:lnTo>
                    <a:pt x="46538" y="37346"/>
                  </a:lnTo>
                  <a:lnTo>
                    <a:pt x="46437" y="36805"/>
                  </a:lnTo>
                  <a:lnTo>
                    <a:pt x="46403" y="36230"/>
                  </a:lnTo>
                  <a:lnTo>
                    <a:pt x="46369" y="35622"/>
                  </a:lnTo>
                  <a:lnTo>
                    <a:pt x="46403" y="34912"/>
                  </a:lnTo>
                  <a:lnTo>
                    <a:pt x="46471" y="34135"/>
                  </a:lnTo>
                  <a:lnTo>
                    <a:pt x="46606" y="33324"/>
                  </a:lnTo>
                  <a:lnTo>
                    <a:pt x="46775" y="32378"/>
                  </a:lnTo>
                  <a:lnTo>
                    <a:pt x="46978" y="31330"/>
                  </a:lnTo>
                  <a:lnTo>
                    <a:pt x="47282" y="30215"/>
                  </a:lnTo>
                  <a:lnTo>
                    <a:pt x="47586" y="28964"/>
                  </a:lnTo>
                  <a:lnTo>
                    <a:pt x="47890" y="27612"/>
                  </a:lnTo>
                  <a:lnTo>
                    <a:pt x="48194" y="26159"/>
                  </a:lnTo>
                  <a:lnTo>
                    <a:pt x="48465" y="24638"/>
                  </a:lnTo>
                  <a:lnTo>
                    <a:pt x="48701" y="23050"/>
                  </a:lnTo>
                  <a:lnTo>
                    <a:pt x="48904" y="21461"/>
                  </a:lnTo>
                  <a:lnTo>
                    <a:pt x="49073" y="19839"/>
                  </a:lnTo>
                  <a:lnTo>
                    <a:pt x="49174" y="18217"/>
                  </a:lnTo>
                  <a:lnTo>
                    <a:pt x="49208" y="16628"/>
                  </a:lnTo>
                  <a:lnTo>
                    <a:pt x="49174" y="15107"/>
                  </a:lnTo>
                  <a:lnTo>
                    <a:pt x="49107" y="14330"/>
                  </a:lnTo>
                  <a:lnTo>
                    <a:pt x="49039" y="13620"/>
                  </a:lnTo>
                  <a:lnTo>
                    <a:pt x="48972" y="12911"/>
                  </a:lnTo>
                  <a:lnTo>
                    <a:pt x="48836" y="12201"/>
                  </a:lnTo>
                  <a:lnTo>
                    <a:pt x="48701" y="11559"/>
                  </a:lnTo>
                  <a:lnTo>
                    <a:pt x="48532" y="10917"/>
                  </a:lnTo>
                  <a:lnTo>
                    <a:pt x="48329" y="10308"/>
                  </a:lnTo>
                  <a:lnTo>
                    <a:pt x="48093" y="9734"/>
                  </a:lnTo>
                  <a:lnTo>
                    <a:pt x="47856" y="9193"/>
                  </a:lnTo>
                  <a:lnTo>
                    <a:pt x="47586" y="8686"/>
                  </a:lnTo>
                  <a:lnTo>
                    <a:pt x="47248" y="8213"/>
                  </a:lnTo>
                  <a:lnTo>
                    <a:pt x="46910" y="7807"/>
                  </a:lnTo>
                  <a:lnTo>
                    <a:pt x="46538" y="7436"/>
                  </a:lnTo>
                  <a:lnTo>
                    <a:pt x="46133" y="7064"/>
                  </a:lnTo>
                  <a:lnTo>
                    <a:pt x="45693" y="6726"/>
                  </a:lnTo>
                  <a:lnTo>
                    <a:pt x="45220" y="6422"/>
                  </a:lnTo>
                  <a:lnTo>
                    <a:pt x="44747" y="6118"/>
                  </a:lnTo>
                  <a:lnTo>
                    <a:pt x="44240" y="5881"/>
                  </a:lnTo>
                  <a:lnTo>
                    <a:pt x="43699" y="5644"/>
                  </a:lnTo>
                  <a:lnTo>
                    <a:pt x="43159" y="5408"/>
                  </a:lnTo>
                  <a:lnTo>
                    <a:pt x="42618" y="5239"/>
                  </a:lnTo>
                  <a:lnTo>
                    <a:pt x="42043" y="5104"/>
                  </a:lnTo>
                  <a:lnTo>
                    <a:pt x="41469" y="4969"/>
                  </a:lnTo>
                  <a:lnTo>
                    <a:pt x="40894" y="4867"/>
                  </a:lnTo>
                  <a:lnTo>
                    <a:pt x="40286" y="4766"/>
                  </a:lnTo>
                  <a:lnTo>
                    <a:pt x="39711" y="4732"/>
                  </a:lnTo>
                  <a:lnTo>
                    <a:pt x="39103" y="4698"/>
                  </a:lnTo>
                  <a:lnTo>
                    <a:pt x="38495" y="4732"/>
                  </a:lnTo>
                  <a:lnTo>
                    <a:pt x="37920" y="4766"/>
                  </a:lnTo>
                  <a:lnTo>
                    <a:pt x="37312" y="4833"/>
                  </a:lnTo>
                  <a:lnTo>
                    <a:pt x="36737" y="4901"/>
                  </a:lnTo>
                  <a:lnTo>
                    <a:pt x="36163" y="5036"/>
                  </a:lnTo>
                  <a:lnTo>
                    <a:pt x="35588" y="5171"/>
                  </a:lnTo>
                  <a:lnTo>
                    <a:pt x="35047" y="5374"/>
                  </a:lnTo>
                  <a:lnTo>
                    <a:pt x="34507" y="5577"/>
                  </a:lnTo>
                  <a:lnTo>
                    <a:pt x="34000" y="5813"/>
                  </a:lnTo>
                  <a:lnTo>
                    <a:pt x="33493" y="6050"/>
                  </a:lnTo>
                  <a:lnTo>
                    <a:pt x="33020" y="6354"/>
                  </a:lnTo>
                  <a:lnTo>
                    <a:pt x="32546" y="6692"/>
                  </a:lnTo>
                  <a:lnTo>
                    <a:pt x="32141" y="7030"/>
                  </a:lnTo>
                  <a:lnTo>
                    <a:pt x="31735" y="7436"/>
                  </a:lnTo>
                  <a:lnTo>
                    <a:pt x="31364" y="7841"/>
                  </a:lnTo>
                  <a:lnTo>
                    <a:pt x="30992" y="8281"/>
                  </a:lnTo>
                  <a:lnTo>
                    <a:pt x="30688" y="8754"/>
                  </a:lnTo>
                  <a:lnTo>
                    <a:pt x="30519" y="8450"/>
                  </a:lnTo>
                  <a:lnTo>
                    <a:pt x="30045" y="7638"/>
                  </a:lnTo>
                  <a:lnTo>
                    <a:pt x="29708" y="7064"/>
                  </a:lnTo>
                  <a:lnTo>
                    <a:pt x="29268" y="6456"/>
                  </a:lnTo>
                  <a:lnTo>
                    <a:pt x="28761" y="5780"/>
                  </a:lnTo>
                  <a:lnTo>
                    <a:pt x="28187" y="5070"/>
                  </a:lnTo>
                  <a:lnTo>
                    <a:pt x="27578" y="4326"/>
                  </a:lnTo>
                  <a:lnTo>
                    <a:pt x="26869" y="3617"/>
                  </a:lnTo>
                  <a:lnTo>
                    <a:pt x="26091" y="2941"/>
                  </a:lnTo>
                  <a:lnTo>
                    <a:pt x="25686" y="2603"/>
                  </a:lnTo>
                  <a:lnTo>
                    <a:pt x="25246" y="2265"/>
                  </a:lnTo>
                  <a:lnTo>
                    <a:pt x="24807" y="1961"/>
                  </a:lnTo>
                  <a:lnTo>
                    <a:pt x="24368" y="1690"/>
                  </a:lnTo>
                  <a:lnTo>
                    <a:pt x="23894" y="1420"/>
                  </a:lnTo>
                  <a:lnTo>
                    <a:pt x="23421" y="1150"/>
                  </a:lnTo>
                  <a:lnTo>
                    <a:pt x="22914" y="947"/>
                  </a:lnTo>
                  <a:lnTo>
                    <a:pt x="22407" y="744"/>
                  </a:lnTo>
                  <a:lnTo>
                    <a:pt x="21867" y="575"/>
                  </a:lnTo>
                  <a:lnTo>
                    <a:pt x="21326" y="440"/>
                  </a:lnTo>
                  <a:lnTo>
                    <a:pt x="20211" y="271"/>
                  </a:lnTo>
                  <a:lnTo>
                    <a:pt x="19062" y="102"/>
                  </a:lnTo>
                  <a:lnTo>
                    <a:pt x="17879" y="34"/>
                  </a:lnTo>
                  <a:lnTo>
                    <a:pt x="16696" y="0"/>
                  </a:lnTo>
                  <a:close/>
                </a:path>
              </a:pathLst>
            </a:custGeom>
            <a:solidFill>
              <a:srgbClr val="2222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7" name="Google Shape;7450;p36"/>
            <p:cNvSpPr/>
            <p:nvPr/>
          </p:nvSpPr>
          <p:spPr>
            <a:xfrm>
              <a:off x="6527650" y="2334475"/>
              <a:ext cx="68475" cy="138600"/>
            </a:xfrm>
            <a:custGeom>
              <a:avLst/>
              <a:gdLst/>
              <a:ahLst/>
              <a:cxnLst/>
              <a:rect l="l" t="t" r="r" b="b"/>
              <a:pathLst>
                <a:path w="2739" h="5544" extrusionOk="0">
                  <a:moveTo>
                    <a:pt x="643" y="1"/>
                  </a:moveTo>
                  <a:lnTo>
                    <a:pt x="508" y="204"/>
                  </a:lnTo>
                  <a:lnTo>
                    <a:pt x="372" y="474"/>
                  </a:lnTo>
                  <a:lnTo>
                    <a:pt x="237" y="778"/>
                  </a:lnTo>
                  <a:lnTo>
                    <a:pt x="102" y="1184"/>
                  </a:lnTo>
                  <a:lnTo>
                    <a:pt x="34" y="1623"/>
                  </a:lnTo>
                  <a:lnTo>
                    <a:pt x="1" y="2096"/>
                  </a:lnTo>
                  <a:lnTo>
                    <a:pt x="34" y="2367"/>
                  </a:lnTo>
                  <a:lnTo>
                    <a:pt x="68" y="2637"/>
                  </a:lnTo>
                  <a:lnTo>
                    <a:pt x="203" y="3043"/>
                  </a:lnTo>
                  <a:lnTo>
                    <a:pt x="372" y="3448"/>
                  </a:lnTo>
                  <a:lnTo>
                    <a:pt x="609" y="3820"/>
                  </a:lnTo>
                  <a:lnTo>
                    <a:pt x="913" y="4192"/>
                  </a:lnTo>
                  <a:lnTo>
                    <a:pt x="1285" y="4563"/>
                  </a:lnTo>
                  <a:lnTo>
                    <a:pt x="1691" y="4901"/>
                  </a:lnTo>
                  <a:lnTo>
                    <a:pt x="2164" y="5239"/>
                  </a:lnTo>
                  <a:lnTo>
                    <a:pt x="2671" y="5544"/>
                  </a:lnTo>
                  <a:lnTo>
                    <a:pt x="2738" y="5442"/>
                  </a:lnTo>
                  <a:lnTo>
                    <a:pt x="2231" y="5138"/>
                  </a:lnTo>
                  <a:lnTo>
                    <a:pt x="1758" y="4834"/>
                  </a:lnTo>
                  <a:lnTo>
                    <a:pt x="1353" y="4496"/>
                  </a:lnTo>
                  <a:lnTo>
                    <a:pt x="1015" y="4124"/>
                  </a:lnTo>
                  <a:lnTo>
                    <a:pt x="710" y="3786"/>
                  </a:lnTo>
                  <a:lnTo>
                    <a:pt x="508" y="3381"/>
                  </a:lnTo>
                  <a:lnTo>
                    <a:pt x="305" y="3009"/>
                  </a:lnTo>
                  <a:lnTo>
                    <a:pt x="203" y="2603"/>
                  </a:lnTo>
                  <a:lnTo>
                    <a:pt x="170" y="2333"/>
                  </a:lnTo>
                  <a:lnTo>
                    <a:pt x="136" y="2096"/>
                  </a:lnTo>
                  <a:lnTo>
                    <a:pt x="170" y="1623"/>
                  </a:lnTo>
                  <a:lnTo>
                    <a:pt x="237" y="1184"/>
                  </a:lnTo>
                  <a:lnTo>
                    <a:pt x="339" y="812"/>
                  </a:lnTo>
                  <a:lnTo>
                    <a:pt x="474" y="508"/>
                  </a:lnTo>
                  <a:lnTo>
                    <a:pt x="609" y="271"/>
                  </a:lnTo>
                  <a:lnTo>
                    <a:pt x="744" y="69"/>
                  </a:lnTo>
                  <a:lnTo>
                    <a:pt x="64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8" name="Google Shape;7451;p36"/>
            <p:cNvSpPr/>
            <p:nvPr/>
          </p:nvSpPr>
          <p:spPr>
            <a:xfrm>
              <a:off x="3455550" y="2996900"/>
              <a:ext cx="1052775" cy="1073075"/>
            </a:xfrm>
            <a:custGeom>
              <a:avLst/>
              <a:gdLst/>
              <a:ahLst/>
              <a:cxnLst/>
              <a:rect l="l" t="t" r="r" b="b"/>
              <a:pathLst>
                <a:path w="42111" h="42923" extrusionOk="0">
                  <a:moveTo>
                    <a:pt x="14803" y="0"/>
                  </a:moveTo>
                  <a:lnTo>
                    <a:pt x="11018" y="1082"/>
                  </a:lnTo>
                  <a:lnTo>
                    <a:pt x="8213" y="1859"/>
                  </a:lnTo>
                  <a:lnTo>
                    <a:pt x="6523" y="2366"/>
                  </a:lnTo>
                  <a:lnTo>
                    <a:pt x="6050" y="2535"/>
                  </a:lnTo>
                  <a:lnTo>
                    <a:pt x="5408" y="2704"/>
                  </a:lnTo>
                  <a:lnTo>
                    <a:pt x="5036" y="2839"/>
                  </a:lnTo>
                  <a:lnTo>
                    <a:pt x="4630" y="3008"/>
                  </a:lnTo>
                  <a:lnTo>
                    <a:pt x="4191" y="3211"/>
                  </a:lnTo>
                  <a:lnTo>
                    <a:pt x="3786" y="3448"/>
                  </a:lnTo>
                  <a:lnTo>
                    <a:pt x="3346" y="3718"/>
                  </a:lnTo>
                  <a:lnTo>
                    <a:pt x="2907" y="4056"/>
                  </a:lnTo>
                  <a:lnTo>
                    <a:pt x="2467" y="4462"/>
                  </a:lnTo>
                  <a:lnTo>
                    <a:pt x="2062" y="4901"/>
                  </a:lnTo>
                  <a:lnTo>
                    <a:pt x="1656" y="5408"/>
                  </a:lnTo>
                  <a:lnTo>
                    <a:pt x="1285" y="6016"/>
                  </a:lnTo>
                  <a:lnTo>
                    <a:pt x="980" y="6692"/>
                  </a:lnTo>
                  <a:lnTo>
                    <a:pt x="676" y="7436"/>
                  </a:lnTo>
                  <a:lnTo>
                    <a:pt x="575" y="7841"/>
                  </a:lnTo>
                  <a:lnTo>
                    <a:pt x="473" y="8281"/>
                  </a:lnTo>
                  <a:lnTo>
                    <a:pt x="271" y="9294"/>
                  </a:lnTo>
                  <a:lnTo>
                    <a:pt x="136" y="10410"/>
                  </a:lnTo>
                  <a:lnTo>
                    <a:pt x="68" y="11593"/>
                  </a:lnTo>
                  <a:lnTo>
                    <a:pt x="0" y="12877"/>
                  </a:lnTo>
                  <a:lnTo>
                    <a:pt x="0" y="14195"/>
                  </a:lnTo>
                  <a:lnTo>
                    <a:pt x="34" y="15547"/>
                  </a:lnTo>
                  <a:lnTo>
                    <a:pt x="68" y="16899"/>
                  </a:lnTo>
                  <a:lnTo>
                    <a:pt x="136" y="18217"/>
                  </a:lnTo>
                  <a:lnTo>
                    <a:pt x="237" y="19535"/>
                  </a:lnTo>
                  <a:lnTo>
                    <a:pt x="372" y="20785"/>
                  </a:lnTo>
                  <a:lnTo>
                    <a:pt x="473" y="21934"/>
                  </a:lnTo>
                  <a:lnTo>
                    <a:pt x="609" y="23016"/>
                  </a:lnTo>
                  <a:lnTo>
                    <a:pt x="778" y="23962"/>
                  </a:lnTo>
                  <a:lnTo>
                    <a:pt x="913" y="24773"/>
                  </a:lnTo>
                  <a:lnTo>
                    <a:pt x="1048" y="25415"/>
                  </a:lnTo>
                  <a:lnTo>
                    <a:pt x="541" y="32580"/>
                  </a:lnTo>
                  <a:lnTo>
                    <a:pt x="169" y="37650"/>
                  </a:lnTo>
                  <a:lnTo>
                    <a:pt x="0" y="40252"/>
                  </a:lnTo>
                  <a:lnTo>
                    <a:pt x="0" y="42922"/>
                  </a:lnTo>
                  <a:lnTo>
                    <a:pt x="25449" y="40016"/>
                  </a:lnTo>
                  <a:lnTo>
                    <a:pt x="25449" y="38562"/>
                  </a:lnTo>
                  <a:lnTo>
                    <a:pt x="25483" y="37413"/>
                  </a:lnTo>
                  <a:lnTo>
                    <a:pt x="25517" y="36906"/>
                  </a:lnTo>
                  <a:lnTo>
                    <a:pt x="25551" y="36534"/>
                  </a:lnTo>
                  <a:lnTo>
                    <a:pt x="25584" y="36230"/>
                  </a:lnTo>
                  <a:lnTo>
                    <a:pt x="25618" y="35960"/>
                  </a:lnTo>
                  <a:lnTo>
                    <a:pt x="25618" y="35419"/>
                  </a:lnTo>
                  <a:lnTo>
                    <a:pt x="25584" y="35047"/>
                  </a:lnTo>
                  <a:lnTo>
                    <a:pt x="25551" y="34912"/>
                  </a:lnTo>
                  <a:lnTo>
                    <a:pt x="25584" y="34304"/>
                  </a:lnTo>
                  <a:lnTo>
                    <a:pt x="25720" y="32749"/>
                  </a:lnTo>
                  <a:lnTo>
                    <a:pt x="25821" y="31769"/>
                  </a:lnTo>
                  <a:lnTo>
                    <a:pt x="25956" y="30688"/>
                  </a:lnTo>
                  <a:lnTo>
                    <a:pt x="26159" y="29606"/>
                  </a:lnTo>
                  <a:lnTo>
                    <a:pt x="26362" y="28525"/>
                  </a:lnTo>
                  <a:lnTo>
                    <a:pt x="26700" y="27342"/>
                  </a:lnTo>
                  <a:lnTo>
                    <a:pt x="27071" y="25922"/>
                  </a:lnTo>
                  <a:lnTo>
                    <a:pt x="27950" y="22847"/>
                  </a:lnTo>
                  <a:lnTo>
                    <a:pt x="29032" y="19231"/>
                  </a:lnTo>
                  <a:lnTo>
                    <a:pt x="29370" y="20143"/>
                  </a:lnTo>
                  <a:lnTo>
                    <a:pt x="30147" y="22239"/>
                  </a:lnTo>
                  <a:lnTo>
                    <a:pt x="30654" y="23455"/>
                  </a:lnTo>
                  <a:lnTo>
                    <a:pt x="31161" y="24638"/>
                  </a:lnTo>
                  <a:lnTo>
                    <a:pt x="31668" y="25652"/>
                  </a:lnTo>
                  <a:lnTo>
                    <a:pt x="31871" y="26058"/>
                  </a:lnTo>
                  <a:lnTo>
                    <a:pt x="32107" y="26362"/>
                  </a:lnTo>
                  <a:lnTo>
                    <a:pt x="32513" y="26970"/>
                  </a:lnTo>
                  <a:lnTo>
                    <a:pt x="32952" y="27578"/>
                  </a:lnTo>
                  <a:lnTo>
                    <a:pt x="33763" y="28863"/>
                  </a:lnTo>
                  <a:lnTo>
                    <a:pt x="34169" y="29403"/>
                  </a:lnTo>
                  <a:lnTo>
                    <a:pt x="34574" y="29910"/>
                  </a:lnTo>
                  <a:lnTo>
                    <a:pt x="34811" y="30079"/>
                  </a:lnTo>
                  <a:lnTo>
                    <a:pt x="35014" y="30248"/>
                  </a:lnTo>
                  <a:lnTo>
                    <a:pt x="35216" y="30384"/>
                  </a:lnTo>
                  <a:lnTo>
                    <a:pt x="35419" y="30485"/>
                  </a:lnTo>
                  <a:lnTo>
                    <a:pt x="35656" y="30519"/>
                  </a:lnTo>
                  <a:lnTo>
                    <a:pt x="35892" y="30553"/>
                  </a:lnTo>
                  <a:lnTo>
                    <a:pt x="36163" y="30519"/>
                  </a:lnTo>
                  <a:lnTo>
                    <a:pt x="36433" y="30485"/>
                  </a:lnTo>
                  <a:lnTo>
                    <a:pt x="36737" y="30417"/>
                  </a:lnTo>
                  <a:lnTo>
                    <a:pt x="37041" y="30282"/>
                  </a:lnTo>
                  <a:lnTo>
                    <a:pt x="37346" y="30147"/>
                  </a:lnTo>
                  <a:lnTo>
                    <a:pt x="37650" y="29978"/>
                  </a:lnTo>
                  <a:lnTo>
                    <a:pt x="37954" y="29741"/>
                  </a:lnTo>
                  <a:lnTo>
                    <a:pt x="38258" y="29505"/>
                  </a:lnTo>
                  <a:lnTo>
                    <a:pt x="38562" y="29234"/>
                  </a:lnTo>
                  <a:lnTo>
                    <a:pt x="38833" y="28930"/>
                  </a:lnTo>
                  <a:lnTo>
                    <a:pt x="39103" y="28592"/>
                  </a:lnTo>
                  <a:lnTo>
                    <a:pt x="39373" y="28221"/>
                  </a:lnTo>
                  <a:lnTo>
                    <a:pt x="39576" y="27849"/>
                  </a:lnTo>
                  <a:lnTo>
                    <a:pt x="39779" y="27409"/>
                  </a:lnTo>
                  <a:lnTo>
                    <a:pt x="40117" y="26497"/>
                  </a:lnTo>
                  <a:lnTo>
                    <a:pt x="40455" y="25551"/>
                  </a:lnTo>
                  <a:lnTo>
                    <a:pt x="40725" y="24604"/>
                  </a:lnTo>
                  <a:lnTo>
                    <a:pt x="40962" y="23692"/>
                  </a:lnTo>
                  <a:lnTo>
                    <a:pt x="41165" y="22881"/>
                  </a:lnTo>
                  <a:lnTo>
                    <a:pt x="41300" y="22137"/>
                  </a:lnTo>
                  <a:lnTo>
                    <a:pt x="41401" y="21596"/>
                  </a:lnTo>
                  <a:lnTo>
                    <a:pt x="41435" y="21225"/>
                  </a:lnTo>
                  <a:lnTo>
                    <a:pt x="41435" y="20988"/>
                  </a:lnTo>
                  <a:lnTo>
                    <a:pt x="41401" y="20785"/>
                  </a:lnTo>
                  <a:lnTo>
                    <a:pt x="41300" y="20481"/>
                  </a:lnTo>
                  <a:lnTo>
                    <a:pt x="41232" y="20312"/>
                  </a:lnTo>
                  <a:lnTo>
                    <a:pt x="41198" y="20245"/>
                  </a:lnTo>
                  <a:lnTo>
                    <a:pt x="41334" y="20109"/>
                  </a:lnTo>
                  <a:lnTo>
                    <a:pt x="41638" y="19738"/>
                  </a:lnTo>
                  <a:lnTo>
                    <a:pt x="41807" y="19501"/>
                  </a:lnTo>
                  <a:lnTo>
                    <a:pt x="41942" y="19264"/>
                  </a:lnTo>
                  <a:lnTo>
                    <a:pt x="42077" y="18994"/>
                  </a:lnTo>
                  <a:lnTo>
                    <a:pt x="42111" y="18690"/>
                  </a:lnTo>
                  <a:lnTo>
                    <a:pt x="42077" y="18555"/>
                  </a:lnTo>
                  <a:lnTo>
                    <a:pt x="41976" y="18352"/>
                  </a:lnTo>
                  <a:lnTo>
                    <a:pt x="41807" y="18115"/>
                  </a:lnTo>
                  <a:lnTo>
                    <a:pt x="41604" y="17879"/>
                  </a:lnTo>
                  <a:lnTo>
                    <a:pt x="41029" y="17338"/>
                  </a:lnTo>
                  <a:lnTo>
                    <a:pt x="40320" y="16797"/>
                  </a:lnTo>
                  <a:lnTo>
                    <a:pt x="39576" y="16324"/>
                  </a:lnTo>
                  <a:lnTo>
                    <a:pt x="39204" y="16088"/>
                  </a:lnTo>
                  <a:lnTo>
                    <a:pt x="38833" y="15919"/>
                  </a:lnTo>
                  <a:lnTo>
                    <a:pt x="38495" y="15783"/>
                  </a:lnTo>
                  <a:lnTo>
                    <a:pt x="38190" y="15682"/>
                  </a:lnTo>
                  <a:lnTo>
                    <a:pt x="37886" y="15648"/>
                  </a:lnTo>
                  <a:lnTo>
                    <a:pt x="37650" y="15682"/>
                  </a:lnTo>
                  <a:lnTo>
                    <a:pt x="37447" y="15750"/>
                  </a:lnTo>
                  <a:lnTo>
                    <a:pt x="37278" y="15851"/>
                  </a:lnTo>
                  <a:lnTo>
                    <a:pt x="37143" y="15986"/>
                  </a:lnTo>
                  <a:lnTo>
                    <a:pt x="37041" y="16155"/>
                  </a:lnTo>
                  <a:lnTo>
                    <a:pt x="36940" y="16324"/>
                  </a:lnTo>
                  <a:lnTo>
                    <a:pt x="36872" y="16493"/>
                  </a:lnTo>
                  <a:lnTo>
                    <a:pt x="36771" y="16865"/>
                  </a:lnTo>
                  <a:lnTo>
                    <a:pt x="36737" y="17237"/>
                  </a:lnTo>
                  <a:lnTo>
                    <a:pt x="36737" y="17575"/>
                  </a:lnTo>
                  <a:lnTo>
                    <a:pt x="36737" y="17879"/>
                  </a:lnTo>
                  <a:lnTo>
                    <a:pt x="36399" y="16189"/>
                  </a:lnTo>
                  <a:lnTo>
                    <a:pt x="36061" y="14770"/>
                  </a:lnTo>
                  <a:lnTo>
                    <a:pt x="35791" y="13587"/>
                  </a:lnTo>
                  <a:lnTo>
                    <a:pt x="35656" y="12877"/>
                  </a:lnTo>
                  <a:lnTo>
                    <a:pt x="35453" y="11829"/>
                  </a:lnTo>
                  <a:lnTo>
                    <a:pt x="35250" y="10511"/>
                  </a:lnTo>
                  <a:lnTo>
                    <a:pt x="34980" y="9058"/>
                  </a:lnTo>
                  <a:lnTo>
                    <a:pt x="34676" y="7638"/>
                  </a:lnTo>
                  <a:lnTo>
                    <a:pt x="34507" y="6996"/>
                  </a:lnTo>
                  <a:lnTo>
                    <a:pt x="34304" y="6388"/>
                  </a:lnTo>
                  <a:lnTo>
                    <a:pt x="34101" y="5847"/>
                  </a:lnTo>
                  <a:lnTo>
                    <a:pt x="33865" y="5408"/>
                  </a:lnTo>
                  <a:lnTo>
                    <a:pt x="33763" y="5205"/>
                  </a:lnTo>
                  <a:lnTo>
                    <a:pt x="33628" y="5036"/>
                  </a:lnTo>
                  <a:lnTo>
                    <a:pt x="33493" y="4935"/>
                  </a:lnTo>
                  <a:lnTo>
                    <a:pt x="33358" y="4833"/>
                  </a:lnTo>
                  <a:lnTo>
                    <a:pt x="33020" y="4664"/>
                  </a:lnTo>
                  <a:lnTo>
                    <a:pt x="32513" y="4462"/>
                  </a:lnTo>
                  <a:lnTo>
                    <a:pt x="31093" y="4022"/>
                  </a:lnTo>
                  <a:lnTo>
                    <a:pt x="29370" y="3515"/>
                  </a:lnTo>
                  <a:lnTo>
                    <a:pt x="27477" y="3008"/>
                  </a:lnTo>
                  <a:lnTo>
                    <a:pt x="23996" y="2130"/>
                  </a:lnTo>
                  <a:lnTo>
                    <a:pt x="22745" y="1859"/>
                  </a:lnTo>
                  <a:lnTo>
                    <a:pt x="22137" y="1724"/>
                  </a:lnTo>
                  <a:lnTo>
                    <a:pt x="20684" y="1420"/>
                  </a:lnTo>
                  <a:lnTo>
                    <a:pt x="18183" y="812"/>
                  </a:lnTo>
                  <a:lnTo>
                    <a:pt x="14803" y="0"/>
                  </a:lnTo>
                  <a:close/>
                </a:path>
              </a:pathLst>
            </a:custGeom>
            <a:solidFill>
              <a:srgbClr val="D9F1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9" name="Google Shape;7452;p36"/>
            <p:cNvSpPr/>
            <p:nvPr/>
          </p:nvSpPr>
          <p:spPr>
            <a:xfrm>
              <a:off x="3563700" y="3130400"/>
              <a:ext cx="152100" cy="455425"/>
            </a:xfrm>
            <a:custGeom>
              <a:avLst/>
              <a:gdLst/>
              <a:ahLst/>
              <a:cxnLst/>
              <a:rect l="l" t="t" r="r" b="b"/>
              <a:pathLst>
                <a:path w="6084" h="18217" extrusionOk="0">
                  <a:moveTo>
                    <a:pt x="6050" y="0"/>
                  </a:moveTo>
                  <a:lnTo>
                    <a:pt x="4867" y="304"/>
                  </a:lnTo>
                  <a:lnTo>
                    <a:pt x="3955" y="5948"/>
                  </a:lnTo>
                  <a:lnTo>
                    <a:pt x="3786" y="6117"/>
                  </a:lnTo>
                  <a:lnTo>
                    <a:pt x="3650" y="6286"/>
                  </a:lnTo>
                  <a:lnTo>
                    <a:pt x="3481" y="6523"/>
                  </a:lnTo>
                  <a:lnTo>
                    <a:pt x="3312" y="6827"/>
                  </a:lnTo>
                  <a:lnTo>
                    <a:pt x="3177" y="7165"/>
                  </a:lnTo>
                  <a:lnTo>
                    <a:pt x="3042" y="7571"/>
                  </a:lnTo>
                  <a:lnTo>
                    <a:pt x="2907" y="8010"/>
                  </a:lnTo>
                  <a:lnTo>
                    <a:pt x="2839" y="8483"/>
                  </a:lnTo>
                  <a:lnTo>
                    <a:pt x="2501" y="10139"/>
                  </a:lnTo>
                  <a:lnTo>
                    <a:pt x="2096" y="12133"/>
                  </a:lnTo>
                  <a:lnTo>
                    <a:pt x="1859" y="13080"/>
                  </a:lnTo>
                  <a:lnTo>
                    <a:pt x="1623" y="13924"/>
                  </a:lnTo>
                  <a:lnTo>
                    <a:pt x="1420" y="14567"/>
                  </a:lnTo>
                  <a:lnTo>
                    <a:pt x="1285" y="14803"/>
                  </a:lnTo>
                  <a:lnTo>
                    <a:pt x="1183" y="14972"/>
                  </a:lnTo>
                  <a:lnTo>
                    <a:pt x="980" y="15310"/>
                  </a:lnTo>
                  <a:lnTo>
                    <a:pt x="778" y="15783"/>
                  </a:lnTo>
                  <a:lnTo>
                    <a:pt x="575" y="16290"/>
                  </a:lnTo>
                  <a:lnTo>
                    <a:pt x="372" y="16831"/>
                  </a:lnTo>
                  <a:lnTo>
                    <a:pt x="102" y="17743"/>
                  </a:lnTo>
                  <a:lnTo>
                    <a:pt x="0" y="18183"/>
                  </a:lnTo>
                  <a:lnTo>
                    <a:pt x="102" y="18217"/>
                  </a:lnTo>
                  <a:lnTo>
                    <a:pt x="237" y="17811"/>
                  </a:lnTo>
                  <a:lnTo>
                    <a:pt x="507" y="16899"/>
                  </a:lnTo>
                  <a:lnTo>
                    <a:pt x="676" y="16358"/>
                  </a:lnTo>
                  <a:lnTo>
                    <a:pt x="879" y="15851"/>
                  </a:lnTo>
                  <a:lnTo>
                    <a:pt x="1082" y="15378"/>
                  </a:lnTo>
                  <a:lnTo>
                    <a:pt x="1285" y="15040"/>
                  </a:lnTo>
                  <a:lnTo>
                    <a:pt x="1386" y="14871"/>
                  </a:lnTo>
                  <a:lnTo>
                    <a:pt x="1521" y="14634"/>
                  </a:lnTo>
                  <a:lnTo>
                    <a:pt x="1724" y="13992"/>
                  </a:lnTo>
                  <a:lnTo>
                    <a:pt x="1961" y="13147"/>
                  </a:lnTo>
                  <a:lnTo>
                    <a:pt x="2197" y="12235"/>
                  </a:lnTo>
                  <a:lnTo>
                    <a:pt x="2603" y="10241"/>
                  </a:lnTo>
                  <a:lnTo>
                    <a:pt x="2941" y="8517"/>
                  </a:lnTo>
                  <a:lnTo>
                    <a:pt x="3042" y="8044"/>
                  </a:lnTo>
                  <a:lnTo>
                    <a:pt x="3143" y="7571"/>
                  </a:lnTo>
                  <a:lnTo>
                    <a:pt x="3312" y="7165"/>
                  </a:lnTo>
                  <a:lnTo>
                    <a:pt x="3481" y="6793"/>
                  </a:lnTo>
                  <a:lnTo>
                    <a:pt x="3650" y="6523"/>
                  </a:lnTo>
                  <a:lnTo>
                    <a:pt x="3786" y="6286"/>
                  </a:lnTo>
                  <a:lnTo>
                    <a:pt x="3921" y="6151"/>
                  </a:lnTo>
                  <a:lnTo>
                    <a:pt x="4056" y="6016"/>
                  </a:lnTo>
                  <a:lnTo>
                    <a:pt x="4968" y="406"/>
                  </a:lnTo>
                  <a:lnTo>
                    <a:pt x="6084" y="102"/>
                  </a:lnTo>
                  <a:lnTo>
                    <a:pt x="6050" y="0"/>
                  </a:lnTo>
                  <a:close/>
                </a:path>
              </a:pathLst>
            </a:custGeom>
            <a:solidFill>
              <a:srgbClr val="2222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0" name="Google Shape;7453;p36"/>
            <p:cNvSpPr/>
            <p:nvPr/>
          </p:nvSpPr>
          <p:spPr>
            <a:xfrm>
              <a:off x="3536650" y="3482725"/>
              <a:ext cx="67625" cy="71850"/>
            </a:xfrm>
            <a:custGeom>
              <a:avLst/>
              <a:gdLst/>
              <a:ahLst/>
              <a:cxnLst/>
              <a:rect l="l" t="t" r="r" b="b"/>
              <a:pathLst>
                <a:path w="2705" h="2874" extrusionOk="0">
                  <a:moveTo>
                    <a:pt x="2705" y="0"/>
                  </a:moveTo>
                  <a:lnTo>
                    <a:pt x="2603" y="34"/>
                  </a:lnTo>
                  <a:lnTo>
                    <a:pt x="2367" y="68"/>
                  </a:lnTo>
                  <a:lnTo>
                    <a:pt x="2062" y="203"/>
                  </a:lnTo>
                  <a:lnTo>
                    <a:pt x="1657" y="406"/>
                  </a:lnTo>
                  <a:lnTo>
                    <a:pt x="1454" y="575"/>
                  </a:lnTo>
                  <a:lnTo>
                    <a:pt x="1251" y="744"/>
                  </a:lnTo>
                  <a:lnTo>
                    <a:pt x="1015" y="981"/>
                  </a:lnTo>
                  <a:lnTo>
                    <a:pt x="812" y="1251"/>
                  </a:lnTo>
                  <a:lnTo>
                    <a:pt x="575" y="1555"/>
                  </a:lnTo>
                  <a:lnTo>
                    <a:pt x="373" y="1927"/>
                  </a:lnTo>
                  <a:lnTo>
                    <a:pt x="170" y="2366"/>
                  </a:lnTo>
                  <a:lnTo>
                    <a:pt x="1" y="2839"/>
                  </a:lnTo>
                  <a:lnTo>
                    <a:pt x="102" y="2873"/>
                  </a:lnTo>
                  <a:lnTo>
                    <a:pt x="305" y="2400"/>
                  </a:lnTo>
                  <a:lnTo>
                    <a:pt x="474" y="1994"/>
                  </a:lnTo>
                  <a:lnTo>
                    <a:pt x="677" y="1656"/>
                  </a:lnTo>
                  <a:lnTo>
                    <a:pt x="880" y="1352"/>
                  </a:lnTo>
                  <a:lnTo>
                    <a:pt x="1116" y="1082"/>
                  </a:lnTo>
                  <a:lnTo>
                    <a:pt x="1319" y="845"/>
                  </a:lnTo>
                  <a:lnTo>
                    <a:pt x="1522" y="676"/>
                  </a:lnTo>
                  <a:lnTo>
                    <a:pt x="1724" y="507"/>
                  </a:lnTo>
                  <a:lnTo>
                    <a:pt x="2096" y="305"/>
                  </a:lnTo>
                  <a:lnTo>
                    <a:pt x="2400" y="203"/>
                  </a:lnTo>
                  <a:lnTo>
                    <a:pt x="2603" y="136"/>
                  </a:lnTo>
                  <a:lnTo>
                    <a:pt x="2705" y="136"/>
                  </a:lnTo>
                  <a:lnTo>
                    <a:pt x="2705" y="0"/>
                  </a:lnTo>
                  <a:close/>
                </a:path>
              </a:pathLst>
            </a:custGeom>
            <a:solidFill>
              <a:srgbClr val="2222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1" name="Google Shape;7454;p36"/>
            <p:cNvSpPr/>
            <p:nvPr/>
          </p:nvSpPr>
          <p:spPr>
            <a:xfrm>
              <a:off x="3517225" y="3149825"/>
              <a:ext cx="87900" cy="57475"/>
            </a:xfrm>
            <a:custGeom>
              <a:avLst/>
              <a:gdLst/>
              <a:ahLst/>
              <a:cxnLst/>
              <a:rect l="l" t="t" r="r" b="b"/>
              <a:pathLst>
                <a:path w="3516" h="2299" extrusionOk="0">
                  <a:moveTo>
                    <a:pt x="102" y="1"/>
                  </a:moveTo>
                  <a:lnTo>
                    <a:pt x="0" y="34"/>
                  </a:lnTo>
                  <a:lnTo>
                    <a:pt x="34" y="136"/>
                  </a:lnTo>
                  <a:lnTo>
                    <a:pt x="136" y="136"/>
                  </a:lnTo>
                  <a:lnTo>
                    <a:pt x="406" y="102"/>
                  </a:lnTo>
                  <a:lnTo>
                    <a:pt x="778" y="136"/>
                  </a:lnTo>
                  <a:lnTo>
                    <a:pt x="981" y="170"/>
                  </a:lnTo>
                  <a:lnTo>
                    <a:pt x="1251" y="237"/>
                  </a:lnTo>
                  <a:lnTo>
                    <a:pt x="1488" y="339"/>
                  </a:lnTo>
                  <a:lnTo>
                    <a:pt x="1758" y="474"/>
                  </a:lnTo>
                  <a:lnTo>
                    <a:pt x="2062" y="643"/>
                  </a:lnTo>
                  <a:lnTo>
                    <a:pt x="2332" y="879"/>
                  </a:lnTo>
                  <a:lnTo>
                    <a:pt x="2603" y="1150"/>
                  </a:lnTo>
                  <a:lnTo>
                    <a:pt x="2907" y="1454"/>
                  </a:lnTo>
                  <a:lnTo>
                    <a:pt x="3177" y="1859"/>
                  </a:lnTo>
                  <a:lnTo>
                    <a:pt x="3414" y="2299"/>
                  </a:lnTo>
                  <a:lnTo>
                    <a:pt x="3515" y="2265"/>
                  </a:lnTo>
                  <a:lnTo>
                    <a:pt x="3279" y="1792"/>
                  </a:lnTo>
                  <a:lnTo>
                    <a:pt x="2975" y="1386"/>
                  </a:lnTo>
                  <a:lnTo>
                    <a:pt x="2704" y="1048"/>
                  </a:lnTo>
                  <a:lnTo>
                    <a:pt x="2400" y="744"/>
                  </a:lnTo>
                  <a:lnTo>
                    <a:pt x="2096" y="541"/>
                  </a:lnTo>
                  <a:lnTo>
                    <a:pt x="1826" y="372"/>
                  </a:lnTo>
                  <a:lnTo>
                    <a:pt x="1521" y="237"/>
                  </a:lnTo>
                  <a:lnTo>
                    <a:pt x="1251" y="136"/>
                  </a:lnTo>
                  <a:lnTo>
                    <a:pt x="1014" y="68"/>
                  </a:lnTo>
                  <a:lnTo>
                    <a:pt x="778" y="34"/>
                  </a:lnTo>
                  <a:lnTo>
                    <a:pt x="372" y="1"/>
                  </a:lnTo>
                  <a:close/>
                </a:path>
              </a:pathLst>
            </a:custGeom>
            <a:solidFill>
              <a:srgbClr val="2222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2" name="Google Shape;7455;p36"/>
            <p:cNvSpPr/>
            <p:nvPr/>
          </p:nvSpPr>
          <p:spPr>
            <a:xfrm>
              <a:off x="3496100" y="3143075"/>
              <a:ext cx="332075" cy="623575"/>
            </a:xfrm>
            <a:custGeom>
              <a:avLst/>
              <a:gdLst/>
              <a:ahLst/>
              <a:cxnLst/>
              <a:rect l="l" t="t" r="r" b="b"/>
              <a:pathLst>
                <a:path w="13283" h="24943" extrusionOk="0">
                  <a:moveTo>
                    <a:pt x="12877" y="0"/>
                  </a:moveTo>
                  <a:lnTo>
                    <a:pt x="12809" y="102"/>
                  </a:lnTo>
                  <a:lnTo>
                    <a:pt x="12877" y="169"/>
                  </a:lnTo>
                  <a:lnTo>
                    <a:pt x="12945" y="271"/>
                  </a:lnTo>
                  <a:lnTo>
                    <a:pt x="13012" y="372"/>
                  </a:lnTo>
                  <a:lnTo>
                    <a:pt x="13080" y="575"/>
                  </a:lnTo>
                  <a:lnTo>
                    <a:pt x="13114" y="811"/>
                  </a:lnTo>
                  <a:lnTo>
                    <a:pt x="13147" y="1082"/>
                  </a:lnTo>
                  <a:lnTo>
                    <a:pt x="13147" y="1420"/>
                  </a:lnTo>
                  <a:lnTo>
                    <a:pt x="13080" y="1893"/>
                  </a:lnTo>
                  <a:lnTo>
                    <a:pt x="12978" y="2467"/>
                  </a:lnTo>
                  <a:lnTo>
                    <a:pt x="12708" y="3785"/>
                  </a:lnTo>
                  <a:lnTo>
                    <a:pt x="12370" y="5340"/>
                  </a:lnTo>
                  <a:lnTo>
                    <a:pt x="12370" y="5374"/>
                  </a:lnTo>
                  <a:lnTo>
                    <a:pt x="12472" y="5610"/>
                  </a:lnTo>
                  <a:lnTo>
                    <a:pt x="12607" y="6219"/>
                  </a:lnTo>
                  <a:lnTo>
                    <a:pt x="12674" y="6591"/>
                  </a:lnTo>
                  <a:lnTo>
                    <a:pt x="12742" y="6996"/>
                  </a:lnTo>
                  <a:lnTo>
                    <a:pt x="12742" y="7435"/>
                  </a:lnTo>
                  <a:lnTo>
                    <a:pt x="12708" y="7841"/>
                  </a:lnTo>
                  <a:lnTo>
                    <a:pt x="12269" y="10207"/>
                  </a:lnTo>
                  <a:lnTo>
                    <a:pt x="11390" y="14499"/>
                  </a:lnTo>
                  <a:lnTo>
                    <a:pt x="10883" y="16763"/>
                  </a:lnTo>
                  <a:lnTo>
                    <a:pt x="10444" y="18757"/>
                  </a:lnTo>
                  <a:lnTo>
                    <a:pt x="10072" y="20312"/>
                  </a:lnTo>
                  <a:lnTo>
                    <a:pt x="9937" y="20819"/>
                  </a:lnTo>
                  <a:lnTo>
                    <a:pt x="9835" y="21123"/>
                  </a:lnTo>
                  <a:lnTo>
                    <a:pt x="9565" y="21596"/>
                  </a:lnTo>
                  <a:lnTo>
                    <a:pt x="9159" y="22171"/>
                  </a:lnTo>
                  <a:lnTo>
                    <a:pt x="8653" y="22813"/>
                  </a:lnTo>
                  <a:lnTo>
                    <a:pt x="8348" y="23151"/>
                  </a:lnTo>
                  <a:lnTo>
                    <a:pt x="8044" y="23455"/>
                  </a:lnTo>
                  <a:lnTo>
                    <a:pt x="7672" y="23759"/>
                  </a:lnTo>
                  <a:lnTo>
                    <a:pt x="7334" y="24030"/>
                  </a:lnTo>
                  <a:lnTo>
                    <a:pt x="6963" y="24266"/>
                  </a:lnTo>
                  <a:lnTo>
                    <a:pt x="6591" y="24469"/>
                  </a:lnTo>
                  <a:lnTo>
                    <a:pt x="6185" y="24638"/>
                  </a:lnTo>
                  <a:lnTo>
                    <a:pt x="5780" y="24739"/>
                  </a:lnTo>
                  <a:lnTo>
                    <a:pt x="5374" y="24807"/>
                  </a:lnTo>
                  <a:lnTo>
                    <a:pt x="4969" y="24807"/>
                  </a:lnTo>
                  <a:lnTo>
                    <a:pt x="4529" y="24739"/>
                  </a:lnTo>
                  <a:lnTo>
                    <a:pt x="4090" y="24638"/>
                  </a:lnTo>
                  <a:lnTo>
                    <a:pt x="3684" y="24503"/>
                  </a:lnTo>
                  <a:lnTo>
                    <a:pt x="3279" y="24300"/>
                  </a:lnTo>
                  <a:lnTo>
                    <a:pt x="2907" y="24097"/>
                  </a:lnTo>
                  <a:lnTo>
                    <a:pt x="2569" y="23861"/>
                  </a:lnTo>
                  <a:lnTo>
                    <a:pt x="2231" y="23590"/>
                  </a:lnTo>
                  <a:lnTo>
                    <a:pt x="1893" y="23286"/>
                  </a:lnTo>
                  <a:lnTo>
                    <a:pt x="1623" y="22982"/>
                  </a:lnTo>
                  <a:lnTo>
                    <a:pt x="1319" y="22678"/>
                  </a:lnTo>
                  <a:lnTo>
                    <a:pt x="1082" y="22340"/>
                  </a:lnTo>
                  <a:lnTo>
                    <a:pt x="845" y="22002"/>
                  </a:lnTo>
                  <a:lnTo>
                    <a:pt x="440" y="21326"/>
                  </a:lnTo>
                  <a:lnTo>
                    <a:pt x="102" y="20616"/>
                  </a:lnTo>
                  <a:lnTo>
                    <a:pt x="1" y="20684"/>
                  </a:lnTo>
                  <a:lnTo>
                    <a:pt x="339" y="21360"/>
                  </a:lnTo>
                  <a:lnTo>
                    <a:pt x="508" y="21731"/>
                  </a:lnTo>
                  <a:lnTo>
                    <a:pt x="744" y="22069"/>
                  </a:lnTo>
                  <a:lnTo>
                    <a:pt x="981" y="22407"/>
                  </a:lnTo>
                  <a:lnTo>
                    <a:pt x="1251" y="22745"/>
                  </a:lnTo>
                  <a:lnTo>
                    <a:pt x="1521" y="23083"/>
                  </a:lnTo>
                  <a:lnTo>
                    <a:pt x="1826" y="23387"/>
                  </a:lnTo>
                  <a:lnTo>
                    <a:pt x="2164" y="23692"/>
                  </a:lnTo>
                  <a:lnTo>
                    <a:pt x="2502" y="23962"/>
                  </a:lnTo>
                  <a:lnTo>
                    <a:pt x="2873" y="24199"/>
                  </a:lnTo>
                  <a:lnTo>
                    <a:pt x="3245" y="24435"/>
                  </a:lnTo>
                  <a:lnTo>
                    <a:pt x="3651" y="24604"/>
                  </a:lnTo>
                  <a:lnTo>
                    <a:pt x="4056" y="24739"/>
                  </a:lnTo>
                  <a:lnTo>
                    <a:pt x="4529" y="24874"/>
                  </a:lnTo>
                  <a:lnTo>
                    <a:pt x="4969" y="24942"/>
                  </a:lnTo>
                  <a:lnTo>
                    <a:pt x="5205" y="24942"/>
                  </a:lnTo>
                  <a:lnTo>
                    <a:pt x="5645" y="24908"/>
                  </a:lnTo>
                  <a:lnTo>
                    <a:pt x="6050" y="24807"/>
                  </a:lnTo>
                  <a:lnTo>
                    <a:pt x="6456" y="24672"/>
                  </a:lnTo>
                  <a:lnTo>
                    <a:pt x="6861" y="24469"/>
                  </a:lnTo>
                  <a:lnTo>
                    <a:pt x="7267" y="24232"/>
                  </a:lnTo>
                  <a:lnTo>
                    <a:pt x="7639" y="23962"/>
                  </a:lnTo>
                  <a:lnTo>
                    <a:pt x="7977" y="23658"/>
                  </a:lnTo>
                  <a:lnTo>
                    <a:pt x="8315" y="23354"/>
                  </a:lnTo>
                  <a:lnTo>
                    <a:pt x="8619" y="23049"/>
                  </a:lnTo>
                  <a:lnTo>
                    <a:pt x="8889" y="22712"/>
                  </a:lnTo>
                  <a:lnTo>
                    <a:pt x="9362" y="22103"/>
                  </a:lnTo>
                  <a:lnTo>
                    <a:pt x="9734" y="21562"/>
                  </a:lnTo>
                  <a:lnTo>
                    <a:pt x="9937" y="21157"/>
                  </a:lnTo>
                  <a:lnTo>
                    <a:pt x="10038" y="20853"/>
                  </a:lnTo>
                  <a:lnTo>
                    <a:pt x="10207" y="20346"/>
                  </a:lnTo>
                  <a:lnTo>
                    <a:pt x="10579" y="18825"/>
                  </a:lnTo>
                  <a:lnTo>
                    <a:pt x="11018" y="16797"/>
                  </a:lnTo>
                  <a:lnTo>
                    <a:pt x="11491" y="14533"/>
                  </a:lnTo>
                  <a:lnTo>
                    <a:pt x="12370" y="10207"/>
                  </a:lnTo>
                  <a:lnTo>
                    <a:pt x="12843" y="7841"/>
                  </a:lnTo>
                  <a:lnTo>
                    <a:pt x="12877" y="7469"/>
                  </a:lnTo>
                  <a:lnTo>
                    <a:pt x="12877" y="7064"/>
                  </a:lnTo>
                  <a:lnTo>
                    <a:pt x="12809" y="6658"/>
                  </a:lnTo>
                  <a:lnTo>
                    <a:pt x="12742" y="6286"/>
                  </a:lnTo>
                  <a:lnTo>
                    <a:pt x="12607" y="5678"/>
                  </a:lnTo>
                  <a:lnTo>
                    <a:pt x="12505" y="5340"/>
                  </a:lnTo>
                  <a:lnTo>
                    <a:pt x="12843" y="3684"/>
                  </a:lnTo>
                  <a:lnTo>
                    <a:pt x="13114" y="2434"/>
                  </a:lnTo>
                  <a:lnTo>
                    <a:pt x="13249" y="1453"/>
                  </a:lnTo>
                  <a:lnTo>
                    <a:pt x="13283" y="1082"/>
                  </a:lnTo>
                  <a:lnTo>
                    <a:pt x="13249" y="778"/>
                  </a:lnTo>
                  <a:lnTo>
                    <a:pt x="13181" y="507"/>
                  </a:lnTo>
                  <a:lnTo>
                    <a:pt x="13114" y="304"/>
                  </a:lnTo>
                  <a:lnTo>
                    <a:pt x="13046" y="169"/>
                  </a:lnTo>
                  <a:lnTo>
                    <a:pt x="12945" y="68"/>
                  </a:lnTo>
                  <a:lnTo>
                    <a:pt x="12877" y="0"/>
                  </a:lnTo>
                  <a:close/>
                </a:path>
              </a:pathLst>
            </a:custGeom>
            <a:solidFill>
              <a:srgbClr val="2222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3" name="Google Shape;7456;p36"/>
            <p:cNvSpPr/>
            <p:nvPr/>
          </p:nvSpPr>
          <p:spPr>
            <a:xfrm>
              <a:off x="3824775" y="3080550"/>
              <a:ext cx="93800" cy="112400"/>
            </a:xfrm>
            <a:custGeom>
              <a:avLst/>
              <a:gdLst/>
              <a:ahLst/>
              <a:cxnLst/>
              <a:rect l="l" t="t" r="r" b="b"/>
              <a:pathLst>
                <a:path w="3752" h="4496" extrusionOk="0">
                  <a:moveTo>
                    <a:pt x="3617" y="0"/>
                  </a:moveTo>
                  <a:lnTo>
                    <a:pt x="1386" y="4326"/>
                  </a:lnTo>
                  <a:lnTo>
                    <a:pt x="68" y="3312"/>
                  </a:lnTo>
                  <a:lnTo>
                    <a:pt x="0" y="3414"/>
                  </a:lnTo>
                  <a:lnTo>
                    <a:pt x="1420" y="4495"/>
                  </a:lnTo>
                  <a:lnTo>
                    <a:pt x="3752" y="68"/>
                  </a:lnTo>
                  <a:lnTo>
                    <a:pt x="3617" y="0"/>
                  </a:lnTo>
                  <a:close/>
                </a:path>
              </a:pathLst>
            </a:custGeom>
            <a:solidFill>
              <a:srgbClr val="2222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4" name="Google Shape;7457;p36"/>
            <p:cNvSpPr/>
            <p:nvPr/>
          </p:nvSpPr>
          <p:spPr>
            <a:xfrm>
              <a:off x="3998825" y="3053500"/>
              <a:ext cx="72700" cy="130150"/>
            </a:xfrm>
            <a:custGeom>
              <a:avLst/>
              <a:gdLst/>
              <a:ahLst/>
              <a:cxnLst/>
              <a:rect l="l" t="t" r="r" b="b"/>
              <a:pathLst>
                <a:path w="2908" h="5206" extrusionOk="0">
                  <a:moveTo>
                    <a:pt x="2806" y="1"/>
                  </a:moveTo>
                  <a:lnTo>
                    <a:pt x="1961" y="4834"/>
                  </a:lnTo>
                  <a:lnTo>
                    <a:pt x="575" y="1792"/>
                  </a:lnTo>
                  <a:lnTo>
                    <a:pt x="1" y="1792"/>
                  </a:lnTo>
                  <a:lnTo>
                    <a:pt x="1" y="1927"/>
                  </a:lnTo>
                  <a:lnTo>
                    <a:pt x="507" y="1927"/>
                  </a:lnTo>
                  <a:lnTo>
                    <a:pt x="2028" y="5205"/>
                  </a:lnTo>
                  <a:lnTo>
                    <a:pt x="2907" y="35"/>
                  </a:lnTo>
                  <a:lnTo>
                    <a:pt x="2806" y="1"/>
                  </a:lnTo>
                  <a:close/>
                </a:path>
              </a:pathLst>
            </a:custGeom>
            <a:solidFill>
              <a:srgbClr val="2222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5" name="Google Shape;7458;p36"/>
            <p:cNvSpPr/>
            <p:nvPr/>
          </p:nvSpPr>
          <p:spPr>
            <a:xfrm>
              <a:off x="4180475" y="3201375"/>
              <a:ext cx="29600" cy="277150"/>
            </a:xfrm>
            <a:custGeom>
              <a:avLst/>
              <a:gdLst/>
              <a:ahLst/>
              <a:cxnLst/>
              <a:rect l="l" t="t" r="r" b="b"/>
              <a:pathLst>
                <a:path w="1184" h="11086" extrusionOk="0">
                  <a:moveTo>
                    <a:pt x="1048" y="0"/>
                  </a:moveTo>
                  <a:lnTo>
                    <a:pt x="981" y="1453"/>
                  </a:lnTo>
                  <a:lnTo>
                    <a:pt x="744" y="4732"/>
                  </a:lnTo>
                  <a:lnTo>
                    <a:pt x="609" y="6624"/>
                  </a:lnTo>
                  <a:lnTo>
                    <a:pt x="440" y="8416"/>
                  </a:lnTo>
                  <a:lnTo>
                    <a:pt x="204" y="9936"/>
                  </a:lnTo>
                  <a:lnTo>
                    <a:pt x="102" y="10579"/>
                  </a:lnTo>
                  <a:lnTo>
                    <a:pt x="1" y="11052"/>
                  </a:lnTo>
                  <a:lnTo>
                    <a:pt x="102" y="11085"/>
                  </a:lnTo>
                  <a:lnTo>
                    <a:pt x="237" y="10579"/>
                  </a:lnTo>
                  <a:lnTo>
                    <a:pt x="339" y="9970"/>
                  </a:lnTo>
                  <a:lnTo>
                    <a:pt x="542" y="8449"/>
                  </a:lnTo>
                  <a:lnTo>
                    <a:pt x="744" y="6624"/>
                  </a:lnTo>
                  <a:lnTo>
                    <a:pt x="880" y="4766"/>
                  </a:lnTo>
                  <a:lnTo>
                    <a:pt x="1082" y="1453"/>
                  </a:lnTo>
                  <a:lnTo>
                    <a:pt x="1184" y="0"/>
                  </a:lnTo>
                  <a:close/>
                </a:path>
              </a:pathLst>
            </a:custGeom>
            <a:solidFill>
              <a:srgbClr val="2222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6" name="Google Shape;7459;p36"/>
            <p:cNvSpPr/>
            <p:nvPr/>
          </p:nvSpPr>
          <p:spPr>
            <a:xfrm>
              <a:off x="4292850" y="3443025"/>
              <a:ext cx="82825" cy="173225"/>
            </a:xfrm>
            <a:custGeom>
              <a:avLst/>
              <a:gdLst/>
              <a:ahLst/>
              <a:cxnLst/>
              <a:rect l="l" t="t" r="r" b="b"/>
              <a:pathLst>
                <a:path w="3313" h="6929" extrusionOk="0">
                  <a:moveTo>
                    <a:pt x="3211" y="0"/>
                  </a:moveTo>
                  <a:lnTo>
                    <a:pt x="1724" y="3008"/>
                  </a:lnTo>
                  <a:lnTo>
                    <a:pt x="1454" y="3042"/>
                  </a:lnTo>
                  <a:lnTo>
                    <a:pt x="1251" y="3075"/>
                  </a:lnTo>
                  <a:lnTo>
                    <a:pt x="1048" y="3177"/>
                  </a:lnTo>
                  <a:lnTo>
                    <a:pt x="812" y="3278"/>
                  </a:lnTo>
                  <a:lnTo>
                    <a:pt x="643" y="3413"/>
                  </a:lnTo>
                  <a:lnTo>
                    <a:pt x="474" y="3616"/>
                  </a:lnTo>
                  <a:lnTo>
                    <a:pt x="440" y="3718"/>
                  </a:lnTo>
                  <a:lnTo>
                    <a:pt x="406" y="3819"/>
                  </a:lnTo>
                  <a:lnTo>
                    <a:pt x="271" y="4596"/>
                  </a:lnTo>
                  <a:lnTo>
                    <a:pt x="136" y="5610"/>
                  </a:lnTo>
                  <a:lnTo>
                    <a:pt x="1" y="6928"/>
                  </a:lnTo>
                  <a:lnTo>
                    <a:pt x="136" y="6928"/>
                  </a:lnTo>
                  <a:lnTo>
                    <a:pt x="271" y="5644"/>
                  </a:lnTo>
                  <a:lnTo>
                    <a:pt x="373" y="4630"/>
                  </a:lnTo>
                  <a:lnTo>
                    <a:pt x="508" y="3853"/>
                  </a:lnTo>
                  <a:lnTo>
                    <a:pt x="541" y="3751"/>
                  </a:lnTo>
                  <a:lnTo>
                    <a:pt x="609" y="3650"/>
                  </a:lnTo>
                  <a:lnTo>
                    <a:pt x="778" y="3481"/>
                  </a:lnTo>
                  <a:lnTo>
                    <a:pt x="981" y="3346"/>
                  </a:lnTo>
                  <a:lnTo>
                    <a:pt x="1184" y="3244"/>
                  </a:lnTo>
                  <a:lnTo>
                    <a:pt x="1589" y="3143"/>
                  </a:lnTo>
                  <a:lnTo>
                    <a:pt x="1758" y="3109"/>
                  </a:lnTo>
                  <a:lnTo>
                    <a:pt x="1792" y="3109"/>
                  </a:lnTo>
                  <a:lnTo>
                    <a:pt x="3313" y="68"/>
                  </a:lnTo>
                  <a:lnTo>
                    <a:pt x="3211" y="0"/>
                  </a:lnTo>
                  <a:close/>
                </a:path>
              </a:pathLst>
            </a:custGeom>
            <a:solidFill>
              <a:srgbClr val="2222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7" name="Google Shape;7460;p36"/>
            <p:cNvSpPr/>
            <p:nvPr/>
          </p:nvSpPr>
          <p:spPr>
            <a:xfrm>
              <a:off x="4265825" y="3552850"/>
              <a:ext cx="37200" cy="63400"/>
            </a:xfrm>
            <a:custGeom>
              <a:avLst/>
              <a:gdLst/>
              <a:ahLst/>
              <a:cxnLst/>
              <a:rect l="l" t="t" r="r" b="b"/>
              <a:pathLst>
                <a:path w="1488" h="2536" extrusionOk="0">
                  <a:moveTo>
                    <a:pt x="1386" y="1"/>
                  </a:moveTo>
                  <a:lnTo>
                    <a:pt x="1149" y="372"/>
                  </a:lnTo>
                  <a:lnTo>
                    <a:pt x="710" y="1116"/>
                  </a:lnTo>
                  <a:lnTo>
                    <a:pt x="237" y="1927"/>
                  </a:lnTo>
                  <a:lnTo>
                    <a:pt x="68" y="2265"/>
                  </a:lnTo>
                  <a:lnTo>
                    <a:pt x="0" y="2535"/>
                  </a:lnTo>
                  <a:lnTo>
                    <a:pt x="135" y="2535"/>
                  </a:lnTo>
                  <a:lnTo>
                    <a:pt x="203" y="2299"/>
                  </a:lnTo>
                  <a:lnTo>
                    <a:pt x="372" y="1961"/>
                  </a:lnTo>
                  <a:lnTo>
                    <a:pt x="811" y="1150"/>
                  </a:lnTo>
                  <a:lnTo>
                    <a:pt x="1487" y="68"/>
                  </a:lnTo>
                  <a:lnTo>
                    <a:pt x="1386" y="1"/>
                  </a:lnTo>
                  <a:close/>
                </a:path>
              </a:pathLst>
            </a:custGeom>
            <a:solidFill>
              <a:srgbClr val="2222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8" name="Google Shape;7461;p36"/>
            <p:cNvSpPr/>
            <p:nvPr/>
          </p:nvSpPr>
          <p:spPr>
            <a:xfrm>
              <a:off x="3940525" y="3267275"/>
              <a:ext cx="22850" cy="22825"/>
            </a:xfrm>
            <a:custGeom>
              <a:avLst/>
              <a:gdLst/>
              <a:ahLst/>
              <a:cxnLst/>
              <a:rect l="l" t="t" r="r" b="b"/>
              <a:pathLst>
                <a:path w="914" h="913" extrusionOk="0">
                  <a:moveTo>
                    <a:pt x="474" y="102"/>
                  </a:moveTo>
                  <a:lnTo>
                    <a:pt x="575" y="136"/>
                  </a:lnTo>
                  <a:lnTo>
                    <a:pt x="710" y="203"/>
                  </a:lnTo>
                  <a:lnTo>
                    <a:pt x="778" y="304"/>
                  </a:lnTo>
                  <a:lnTo>
                    <a:pt x="778" y="440"/>
                  </a:lnTo>
                  <a:lnTo>
                    <a:pt x="778" y="575"/>
                  </a:lnTo>
                  <a:lnTo>
                    <a:pt x="710" y="676"/>
                  </a:lnTo>
                  <a:lnTo>
                    <a:pt x="575" y="744"/>
                  </a:lnTo>
                  <a:lnTo>
                    <a:pt x="474" y="778"/>
                  </a:lnTo>
                  <a:lnTo>
                    <a:pt x="339" y="744"/>
                  </a:lnTo>
                  <a:lnTo>
                    <a:pt x="237" y="676"/>
                  </a:lnTo>
                  <a:lnTo>
                    <a:pt x="136" y="575"/>
                  </a:lnTo>
                  <a:lnTo>
                    <a:pt x="136" y="440"/>
                  </a:lnTo>
                  <a:lnTo>
                    <a:pt x="136" y="304"/>
                  </a:lnTo>
                  <a:lnTo>
                    <a:pt x="237" y="203"/>
                  </a:lnTo>
                  <a:lnTo>
                    <a:pt x="339" y="136"/>
                  </a:lnTo>
                  <a:lnTo>
                    <a:pt x="474" y="102"/>
                  </a:lnTo>
                  <a:close/>
                  <a:moveTo>
                    <a:pt x="474" y="0"/>
                  </a:moveTo>
                  <a:lnTo>
                    <a:pt x="271" y="34"/>
                  </a:lnTo>
                  <a:lnTo>
                    <a:pt x="136" y="136"/>
                  </a:lnTo>
                  <a:lnTo>
                    <a:pt x="34" y="271"/>
                  </a:lnTo>
                  <a:lnTo>
                    <a:pt x="1" y="440"/>
                  </a:lnTo>
                  <a:lnTo>
                    <a:pt x="34" y="609"/>
                  </a:lnTo>
                  <a:lnTo>
                    <a:pt x="136" y="778"/>
                  </a:lnTo>
                  <a:lnTo>
                    <a:pt x="271" y="879"/>
                  </a:lnTo>
                  <a:lnTo>
                    <a:pt x="474" y="913"/>
                  </a:lnTo>
                  <a:lnTo>
                    <a:pt x="643" y="879"/>
                  </a:lnTo>
                  <a:lnTo>
                    <a:pt x="778" y="778"/>
                  </a:lnTo>
                  <a:lnTo>
                    <a:pt x="879" y="609"/>
                  </a:lnTo>
                  <a:lnTo>
                    <a:pt x="913" y="440"/>
                  </a:lnTo>
                  <a:lnTo>
                    <a:pt x="879" y="271"/>
                  </a:lnTo>
                  <a:lnTo>
                    <a:pt x="778" y="136"/>
                  </a:lnTo>
                  <a:lnTo>
                    <a:pt x="643" y="34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rgbClr val="2222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9" name="Google Shape;7462;p36"/>
            <p:cNvSpPr/>
            <p:nvPr/>
          </p:nvSpPr>
          <p:spPr>
            <a:xfrm>
              <a:off x="3921100" y="3466675"/>
              <a:ext cx="22825" cy="22825"/>
            </a:xfrm>
            <a:custGeom>
              <a:avLst/>
              <a:gdLst/>
              <a:ahLst/>
              <a:cxnLst/>
              <a:rect l="l" t="t" r="r" b="b"/>
              <a:pathLst>
                <a:path w="913" h="913" extrusionOk="0">
                  <a:moveTo>
                    <a:pt x="440" y="102"/>
                  </a:moveTo>
                  <a:lnTo>
                    <a:pt x="575" y="135"/>
                  </a:lnTo>
                  <a:lnTo>
                    <a:pt x="676" y="203"/>
                  </a:lnTo>
                  <a:lnTo>
                    <a:pt x="744" y="304"/>
                  </a:lnTo>
                  <a:lnTo>
                    <a:pt x="778" y="440"/>
                  </a:lnTo>
                  <a:lnTo>
                    <a:pt x="744" y="575"/>
                  </a:lnTo>
                  <a:lnTo>
                    <a:pt x="676" y="676"/>
                  </a:lnTo>
                  <a:lnTo>
                    <a:pt x="575" y="744"/>
                  </a:lnTo>
                  <a:lnTo>
                    <a:pt x="440" y="778"/>
                  </a:lnTo>
                  <a:lnTo>
                    <a:pt x="304" y="744"/>
                  </a:lnTo>
                  <a:lnTo>
                    <a:pt x="203" y="676"/>
                  </a:lnTo>
                  <a:lnTo>
                    <a:pt x="135" y="575"/>
                  </a:lnTo>
                  <a:lnTo>
                    <a:pt x="102" y="440"/>
                  </a:lnTo>
                  <a:lnTo>
                    <a:pt x="135" y="304"/>
                  </a:lnTo>
                  <a:lnTo>
                    <a:pt x="203" y="203"/>
                  </a:lnTo>
                  <a:lnTo>
                    <a:pt x="304" y="135"/>
                  </a:lnTo>
                  <a:lnTo>
                    <a:pt x="440" y="102"/>
                  </a:lnTo>
                  <a:close/>
                  <a:moveTo>
                    <a:pt x="440" y="0"/>
                  </a:moveTo>
                  <a:lnTo>
                    <a:pt x="271" y="34"/>
                  </a:lnTo>
                  <a:lnTo>
                    <a:pt x="135" y="135"/>
                  </a:lnTo>
                  <a:lnTo>
                    <a:pt x="34" y="271"/>
                  </a:lnTo>
                  <a:lnTo>
                    <a:pt x="0" y="440"/>
                  </a:lnTo>
                  <a:lnTo>
                    <a:pt x="34" y="642"/>
                  </a:lnTo>
                  <a:lnTo>
                    <a:pt x="135" y="778"/>
                  </a:lnTo>
                  <a:lnTo>
                    <a:pt x="271" y="879"/>
                  </a:lnTo>
                  <a:lnTo>
                    <a:pt x="440" y="913"/>
                  </a:lnTo>
                  <a:lnTo>
                    <a:pt x="609" y="879"/>
                  </a:lnTo>
                  <a:lnTo>
                    <a:pt x="778" y="778"/>
                  </a:lnTo>
                  <a:lnTo>
                    <a:pt x="879" y="642"/>
                  </a:lnTo>
                  <a:lnTo>
                    <a:pt x="913" y="440"/>
                  </a:lnTo>
                  <a:lnTo>
                    <a:pt x="879" y="271"/>
                  </a:lnTo>
                  <a:lnTo>
                    <a:pt x="778" y="135"/>
                  </a:lnTo>
                  <a:lnTo>
                    <a:pt x="609" y="34"/>
                  </a:lnTo>
                  <a:lnTo>
                    <a:pt x="440" y="0"/>
                  </a:lnTo>
                  <a:close/>
                </a:path>
              </a:pathLst>
            </a:custGeom>
            <a:solidFill>
              <a:srgbClr val="2222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0" name="Google Shape;7463;p36"/>
            <p:cNvSpPr/>
            <p:nvPr/>
          </p:nvSpPr>
          <p:spPr>
            <a:xfrm>
              <a:off x="3905050" y="3716775"/>
              <a:ext cx="22825" cy="22825"/>
            </a:xfrm>
            <a:custGeom>
              <a:avLst/>
              <a:gdLst/>
              <a:ahLst/>
              <a:cxnLst/>
              <a:rect l="l" t="t" r="r" b="b"/>
              <a:pathLst>
                <a:path w="913" h="913" extrusionOk="0">
                  <a:moveTo>
                    <a:pt x="608" y="135"/>
                  </a:moveTo>
                  <a:lnTo>
                    <a:pt x="710" y="237"/>
                  </a:lnTo>
                  <a:lnTo>
                    <a:pt x="777" y="338"/>
                  </a:lnTo>
                  <a:lnTo>
                    <a:pt x="811" y="473"/>
                  </a:lnTo>
                  <a:lnTo>
                    <a:pt x="777" y="575"/>
                  </a:lnTo>
                  <a:lnTo>
                    <a:pt x="710" y="710"/>
                  </a:lnTo>
                  <a:lnTo>
                    <a:pt x="608" y="777"/>
                  </a:lnTo>
                  <a:lnTo>
                    <a:pt x="473" y="811"/>
                  </a:lnTo>
                  <a:lnTo>
                    <a:pt x="338" y="777"/>
                  </a:lnTo>
                  <a:lnTo>
                    <a:pt x="237" y="710"/>
                  </a:lnTo>
                  <a:lnTo>
                    <a:pt x="169" y="575"/>
                  </a:lnTo>
                  <a:lnTo>
                    <a:pt x="135" y="473"/>
                  </a:lnTo>
                  <a:lnTo>
                    <a:pt x="169" y="338"/>
                  </a:lnTo>
                  <a:lnTo>
                    <a:pt x="237" y="237"/>
                  </a:lnTo>
                  <a:lnTo>
                    <a:pt x="338" y="135"/>
                  </a:lnTo>
                  <a:close/>
                  <a:moveTo>
                    <a:pt x="473" y="0"/>
                  </a:moveTo>
                  <a:lnTo>
                    <a:pt x="304" y="34"/>
                  </a:lnTo>
                  <a:lnTo>
                    <a:pt x="135" y="135"/>
                  </a:lnTo>
                  <a:lnTo>
                    <a:pt x="34" y="270"/>
                  </a:lnTo>
                  <a:lnTo>
                    <a:pt x="0" y="473"/>
                  </a:lnTo>
                  <a:lnTo>
                    <a:pt x="34" y="642"/>
                  </a:lnTo>
                  <a:lnTo>
                    <a:pt x="135" y="777"/>
                  </a:lnTo>
                  <a:lnTo>
                    <a:pt x="304" y="879"/>
                  </a:lnTo>
                  <a:lnTo>
                    <a:pt x="473" y="913"/>
                  </a:lnTo>
                  <a:lnTo>
                    <a:pt x="642" y="879"/>
                  </a:lnTo>
                  <a:lnTo>
                    <a:pt x="811" y="777"/>
                  </a:lnTo>
                  <a:lnTo>
                    <a:pt x="879" y="642"/>
                  </a:lnTo>
                  <a:lnTo>
                    <a:pt x="913" y="473"/>
                  </a:lnTo>
                  <a:lnTo>
                    <a:pt x="879" y="270"/>
                  </a:lnTo>
                  <a:lnTo>
                    <a:pt x="811" y="135"/>
                  </a:lnTo>
                  <a:lnTo>
                    <a:pt x="642" y="34"/>
                  </a:lnTo>
                  <a:lnTo>
                    <a:pt x="473" y="0"/>
                  </a:lnTo>
                  <a:close/>
                </a:path>
              </a:pathLst>
            </a:custGeom>
            <a:solidFill>
              <a:srgbClr val="2222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1" name="Google Shape;7464;p36"/>
            <p:cNvSpPr/>
            <p:nvPr/>
          </p:nvSpPr>
          <p:spPr>
            <a:xfrm>
              <a:off x="3915175" y="3917000"/>
              <a:ext cx="22850" cy="22850"/>
            </a:xfrm>
            <a:custGeom>
              <a:avLst/>
              <a:gdLst/>
              <a:ahLst/>
              <a:cxnLst/>
              <a:rect l="l" t="t" r="r" b="b"/>
              <a:pathLst>
                <a:path w="914" h="914" extrusionOk="0">
                  <a:moveTo>
                    <a:pt x="474" y="102"/>
                  </a:moveTo>
                  <a:lnTo>
                    <a:pt x="609" y="136"/>
                  </a:lnTo>
                  <a:lnTo>
                    <a:pt x="710" y="204"/>
                  </a:lnTo>
                  <a:lnTo>
                    <a:pt x="778" y="305"/>
                  </a:lnTo>
                  <a:lnTo>
                    <a:pt x="812" y="440"/>
                  </a:lnTo>
                  <a:lnTo>
                    <a:pt x="778" y="575"/>
                  </a:lnTo>
                  <a:lnTo>
                    <a:pt x="710" y="677"/>
                  </a:lnTo>
                  <a:lnTo>
                    <a:pt x="609" y="744"/>
                  </a:lnTo>
                  <a:lnTo>
                    <a:pt x="474" y="778"/>
                  </a:lnTo>
                  <a:lnTo>
                    <a:pt x="339" y="744"/>
                  </a:lnTo>
                  <a:lnTo>
                    <a:pt x="237" y="677"/>
                  </a:lnTo>
                  <a:lnTo>
                    <a:pt x="170" y="575"/>
                  </a:lnTo>
                  <a:lnTo>
                    <a:pt x="136" y="440"/>
                  </a:lnTo>
                  <a:lnTo>
                    <a:pt x="170" y="305"/>
                  </a:lnTo>
                  <a:lnTo>
                    <a:pt x="237" y="204"/>
                  </a:lnTo>
                  <a:lnTo>
                    <a:pt x="339" y="136"/>
                  </a:lnTo>
                  <a:lnTo>
                    <a:pt x="474" y="102"/>
                  </a:lnTo>
                  <a:close/>
                  <a:moveTo>
                    <a:pt x="474" y="1"/>
                  </a:moveTo>
                  <a:lnTo>
                    <a:pt x="271" y="35"/>
                  </a:lnTo>
                  <a:lnTo>
                    <a:pt x="136" y="136"/>
                  </a:lnTo>
                  <a:lnTo>
                    <a:pt x="34" y="271"/>
                  </a:lnTo>
                  <a:lnTo>
                    <a:pt x="1" y="440"/>
                  </a:lnTo>
                  <a:lnTo>
                    <a:pt x="34" y="643"/>
                  </a:lnTo>
                  <a:lnTo>
                    <a:pt x="136" y="778"/>
                  </a:lnTo>
                  <a:lnTo>
                    <a:pt x="271" y="880"/>
                  </a:lnTo>
                  <a:lnTo>
                    <a:pt x="474" y="913"/>
                  </a:lnTo>
                  <a:lnTo>
                    <a:pt x="643" y="880"/>
                  </a:lnTo>
                  <a:lnTo>
                    <a:pt x="778" y="778"/>
                  </a:lnTo>
                  <a:lnTo>
                    <a:pt x="879" y="643"/>
                  </a:lnTo>
                  <a:lnTo>
                    <a:pt x="913" y="440"/>
                  </a:lnTo>
                  <a:lnTo>
                    <a:pt x="879" y="271"/>
                  </a:lnTo>
                  <a:lnTo>
                    <a:pt x="778" y="136"/>
                  </a:lnTo>
                  <a:lnTo>
                    <a:pt x="643" y="35"/>
                  </a:lnTo>
                  <a:lnTo>
                    <a:pt x="474" y="1"/>
                  </a:lnTo>
                  <a:close/>
                </a:path>
              </a:pathLst>
            </a:custGeom>
            <a:solidFill>
              <a:srgbClr val="2222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2" name="Google Shape;7465;p36"/>
            <p:cNvSpPr/>
            <p:nvPr/>
          </p:nvSpPr>
          <p:spPr>
            <a:xfrm>
              <a:off x="4390875" y="3396550"/>
              <a:ext cx="10150" cy="23675"/>
            </a:xfrm>
            <a:custGeom>
              <a:avLst/>
              <a:gdLst/>
              <a:ahLst/>
              <a:cxnLst/>
              <a:rect l="l" t="t" r="r" b="b"/>
              <a:pathLst>
                <a:path w="406" h="947" extrusionOk="0">
                  <a:moveTo>
                    <a:pt x="102" y="0"/>
                  </a:moveTo>
                  <a:lnTo>
                    <a:pt x="34" y="68"/>
                  </a:lnTo>
                  <a:lnTo>
                    <a:pt x="0" y="135"/>
                  </a:lnTo>
                  <a:lnTo>
                    <a:pt x="34" y="271"/>
                  </a:lnTo>
                  <a:lnTo>
                    <a:pt x="68" y="575"/>
                  </a:lnTo>
                  <a:lnTo>
                    <a:pt x="102" y="778"/>
                  </a:lnTo>
                  <a:lnTo>
                    <a:pt x="102" y="947"/>
                  </a:lnTo>
                  <a:lnTo>
                    <a:pt x="406" y="68"/>
                  </a:lnTo>
                  <a:lnTo>
                    <a:pt x="304" y="34"/>
                  </a:lnTo>
                  <a:lnTo>
                    <a:pt x="169" y="0"/>
                  </a:lnTo>
                  <a:close/>
                </a:path>
              </a:pathLst>
            </a:custGeom>
            <a:solidFill>
              <a:srgbClr val="2222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3" name="Google Shape;7466;p36"/>
            <p:cNvSpPr/>
            <p:nvPr/>
          </p:nvSpPr>
          <p:spPr>
            <a:xfrm>
              <a:off x="4390025" y="3394850"/>
              <a:ext cx="11850" cy="27075"/>
            </a:xfrm>
            <a:custGeom>
              <a:avLst/>
              <a:gdLst/>
              <a:ahLst/>
              <a:cxnLst/>
              <a:rect l="l" t="t" r="r" b="b"/>
              <a:pathLst>
                <a:path w="474" h="1083" extrusionOk="0">
                  <a:moveTo>
                    <a:pt x="203" y="136"/>
                  </a:moveTo>
                  <a:lnTo>
                    <a:pt x="338" y="170"/>
                  </a:lnTo>
                  <a:lnTo>
                    <a:pt x="169" y="677"/>
                  </a:lnTo>
                  <a:lnTo>
                    <a:pt x="102" y="339"/>
                  </a:lnTo>
                  <a:lnTo>
                    <a:pt x="102" y="203"/>
                  </a:lnTo>
                  <a:lnTo>
                    <a:pt x="136" y="136"/>
                  </a:lnTo>
                  <a:close/>
                  <a:moveTo>
                    <a:pt x="169" y="1"/>
                  </a:moveTo>
                  <a:lnTo>
                    <a:pt x="68" y="34"/>
                  </a:lnTo>
                  <a:lnTo>
                    <a:pt x="0" y="102"/>
                  </a:lnTo>
                  <a:lnTo>
                    <a:pt x="0" y="170"/>
                  </a:lnTo>
                  <a:lnTo>
                    <a:pt x="0" y="372"/>
                  </a:lnTo>
                  <a:lnTo>
                    <a:pt x="34" y="643"/>
                  </a:lnTo>
                  <a:lnTo>
                    <a:pt x="68" y="846"/>
                  </a:lnTo>
                  <a:lnTo>
                    <a:pt x="68" y="1015"/>
                  </a:lnTo>
                  <a:lnTo>
                    <a:pt x="68" y="1048"/>
                  </a:lnTo>
                  <a:lnTo>
                    <a:pt x="102" y="1082"/>
                  </a:lnTo>
                  <a:lnTo>
                    <a:pt x="169" y="1082"/>
                  </a:lnTo>
                  <a:lnTo>
                    <a:pt x="203" y="1048"/>
                  </a:lnTo>
                  <a:lnTo>
                    <a:pt x="474" y="136"/>
                  </a:lnTo>
                  <a:lnTo>
                    <a:pt x="474" y="102"/>
                  </a:lnTo>
                  <a:lnTo>
                    <a:pt x="440" y="68"/>
                  </a:lnTo>
                  <a:lnTo>
                    <a:pt x="305" y="34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2222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4" name="Google Shape;7467;p36"/>
            <p:cNvSpPr/>
            <p:nvPr/>
          </p:nvSpPr>
          <p:spPr>
            <a:xfrm>
              <a:off x="4486350" y="3443850"/>
              <a:ext cx="13525" cy="24525"/>
            </a:xfrm>
            <a:custGeom>
              <a:avLst/>
              <a:gdLst/>
              <a:ahLst/>
              <a:cxnLst/>
              <a:rect l="l" t="t" r="r" b="b"/>
              <a:pathLst>
                <a:path w="541" h="981" extrusionOk="0">
                  <a:moveTo>
                    <a:pt x="102" y="1"/>
                  </a:moveTo>
                  <a:lnTo>
                    <a:pt x="0" y="778"/>
                  </a:lnTo>
                  <a:lnTo>
                    <a:pt x="68" y="846"/>
                  </a:lnTo>
                  <a:lnTo>
                    <a:pt x="203" y="947"/>
                  </a:lnTo>
                  <a:lnTo>
                    <a:pt x="304" y="981"/>
                  </a:lnTo>
                  <a:lnTo>
                    <a:pt x="372" y="981"/>
                  </a:lnTo>
                  <a:lnTo>
                    <a:pt x="440" y="913"/>
                  </a:lnTo>
                  <a:lnTo>
                    <a:pt x="507" y="778"/>
                  </a:lnTo>
                  <a:lnTo>
                    <a:pt x="541" y="609"/>
                  </a:lnTo>
                  <a:lnTo>
                    <a:pt x="507" y="474"/>
                  </a:lnTo>
                  <a:lnTo>
                    <a:pt x="440" y="339"/>
                  </a:lnTo>
                  <a:lnTo>
                    <a:pt x="372" y="204"/>
                  </a:lnTo>
                  <a:lnTo>
                    <a:pt x="169" y="68"/>
                  </a:lnTo>
                  <a:lnTo>
                    <a:pt x="102" y="1"/>
                  </a:lnTo>
                  <a:close/>
                </a:path>
              </a:pathLst>
            </a:custGeom>
            <a:solidFill>
              <a:srgbClr val="2222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5" name="Google Shape;7468;p36"/>
            <p:cNvSpPr/>
            <p:nvPr/>
          </p:nvSpPr>
          <p:spPr>
            <a:xfrm>
              <a:off x="4484650" y="3442175"/>
              <a:ext cx="16925" cy="27900"/>
            </a:xfrm>
            <a:custGeom>
              <a:avLst/>
              <a:gdLst/>
              <a:ahLst/>
              <a:cxnLst/>
              <a:rect l="l" t="t" r="r" b="b"/>
              <a:pathLst>
                <a:path w="677" h="1116" extrusionOk="0">
                  <a:moveTo>
                    <a:pt x="203" y="169"/>
                  </a:moveTo>
                  <a:lnTo>
                    <a:pt x="339" y="271"/>
                  </a:lnTo>
                  <a:lnTo>
                    <a:pt x="440" y="440"/>
                  </a:lnTo>
                  <a:lnTo>
                    <a:pt x="541" y="609"/>
                  </a:lnTo>
                  <a:lnTo>
                    <a:pt x="541" y="710"/>
                  </a:lnTo>
                  <a:lnTo>
                    <a:pt x="508" y="845"/>
                  </a:lnTo>
                  <a:lnTo>
                    <a:pt x="474" y="947"/>
                  </a:lnTo>
                  <a:lnTo>
                    <a:pt x="406" y="980"/>
                  </a:lnTo>
                  <a:lnTo>
                    <a:pt x="339" y="980"/>
                  </a:lnTo>
                  <a:lnTo>
                    <a:pt x="237" y="947"/>
                  </a:lnTo>
                  <a:lnTo>
                    <a:pt x="136" y="845"/>
                  </a:lnTo>
                  <a:lnTo>
                    <a:pt x="203" y="169"/>
                  </a:lnTo>
                  <a:close/>
                  <a:moveTo>
                    <a:pt x="136" y="0"/>
                  </a:moveTo>
                  <a:lnTo>
                    <a:pt x="102" y="68"/>
                  </a:lnTo>
                  <a:lnTo>
                    <a:pt x="1" y="845"/>
                  </a:lnTo>
                  <a:lnTo>
                    <a:pt x="1" y="879"/>
                  </a:lnTo>
                  <a:lnTo>
                    <a:pt x="136" y="1014"/>
                  </a:lnTo>
                  <a:lnTo>
                    <a:pt x="271" y="1082"/>
                  </a:lnTo>
                  <a:lnTo>
                    <a:pt x="372" y="1115"/>
                  </a:lnTo>
                  <a:lnTo>
                    <a:pt x="440" y="1115"/>
                  </a:lnTo>
                  <a:lnTo>
                    <a:pt x="508" y="1082"/>
                  </a:lnTo>
                  <a:lnTo>
                    <a:pt x="575" y="1048"/>
                  </a:lnTo>
                  <a:lnTo>
                    <a:pt x="643" y="879"/>
                  </a:lnTo>
                  <a:lnTo>
                    <a:pt x="677" y="676"/>
                  </a:lnTo>
                  <a:lnTo>
                    <a:pt x="643" y="541"/>
                  </a:lnTo>
                  <a:lnTo>
                    <a:pt x="575" y="372"/>
                  </a:lnTo>
                  <a:lnTo>
                    <a:pt x="474" y="271"/>
                  </a:lnTo>
                  <a:lnTo>
                    <a:pt x="305" y="68"/>
                  </a:lnTo>
                  <a:lnTo>
                    <a:pt x="203" y="0"/>
                  </a:lnTo>
                  <a:close/>
                </a:path>
              </a:pathLst>
            </a:custGeom>
            <a:solidFill>
              <a:srgbClr val="2222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6" name="Google Shape;7469;p36"/>
            <p:cNvSpPr/>
            <p:nvPr/>
          </p:nvSpPr>
          <p:spPr>
            <a:xfrm>
              <a:off x="3770700" y="2523750"/>
              <a:ext cx="456275" cy="374325"/>
            </a:xfrm>
            <a:custGeom>
              <a:avLst/>
              <a:gdLst/>
              <a:ahLst/>
              <a:cxnLst/>
              <a:rect l="l" t="t" r="r" b="b"/>
              <a:pathLst>
                <a:path w="18251" h="14973" extrusionOk="0">
                  <a:moveTo>
                    <a:pt x="6625" y="0"/>
                  </a:moveTo>
                  <a:lnTo>
                    <a:pt x="6287" y="34"/>
                  </a:lnTo>
                  <a:lnTo>
                    <a:pt x="5881" y="68"/>
                  </a:lnTo>
                  <a:lnTo>
                    <a:pt x="5509" y="136"/>
                  </a:lnTo>
                  <a:lnTo>
                    <a:pt x="5138" y="237"/>
                  </a:lnTo>
                  <a:lnTo>
                    <a:pt x="4732" y="406"/>
                  </a:lnTo>
                  <a:lnTo>
                    <a:pt x="4360" y="609"/>
                  </a:lnTo>
                  <a:lnTo>
                    <a:pt x="3617" y="1082"/>
                  </a:lnTo>
                  <a:lnTo>
                    <a:pt x="3211" y="1352"/>
                  </a:lnTo>
                  <a:lnTo>
                    <a:pt x="2839" y="1656"/>
                  </a:lnTo>
                  <a:lnTo>
                    <a:pt x="2468" y="1994"/>
                  </a:lnTo>
                  <a:lnTo>
                    <a:pt x="2096" y="2366"/>
                  </a:lnTo>
                  <a:lnTo>
                    <a:pt x="1758" y="2772"/>
                  </a:lnTo>
                  <a:lnTo>
                    <a:pt x="1420" y="3211"/>
                  </a:lnTo>
                  <a:lnTo>
                    <a:pt x="1116" y="3684"/>
                  </a:lnTo>
                  <a:lnTo>
                    <a:pt x="845" y="4191"/>
                  </a:lnTo>
                  <a:lnTo>
                    <a:pt x="609" y="4766"/>
                  </a:lnTo>
                  <a:lnTo>
                    <a:pt x="406" y="5340"/>
                  </a:lnTo>
                  <a:lnTo>
                    <a:pt x="237" y="5982"/>
                  </a:lnTo>
                  <a:lnTo>
                    <a:pt x="102" y="6692"/>
                  </a:lnTo>
                  <a:lnTo>
                    <a:pt x="34" y="7436"/>
                  </a:lnTo>
                  <a:lnTo>
                    <a:pt x="0" y="8247"/>
                  </a:lnTo>
                  <a:lnTo>
                    <a:pt x="68" y="11153"/>
                  </a:lnTo>
                  <a:lnTo>
                    <a:pt x="136" y="13249"/>
                  </a:lnTo>
                  <a:lnTo>
                    <a:pt x="237" y="14533"/>
                  </a:lnTo>
                  <a:lnTo>
                    <a:pt x="271" y="14972"/>
                  </a:lnTo>
                  <a:lnTo>
                    <a:pt x="9599" y="14431"/>
                  </a:lnTo>
                  <a:lnTo>
                    <a:pt x="15682" y="10950"/>
                  </a:lnTo>
                  <a:lnTo>
                    <a:pt x="16054" y="10612"/>
                  </a:lnTo>
                  <a:lnTo>
                    <a:pt x="16459" y="10241"/>
                  </a:lnTo>
                  <a:lnTo>
                    <a:pt x="16933" y="9734"/>
                  </a:lnTo>
                  <a:lnTo>
                    <a:pt x="17169" y="9430"/>
                  </a:lnTo>
                  <a:lnTo>
                    <a:pt x="17406" y="9092"/>
                  </a:lnTo>
                  <a:lnTo>
                    <a:pt x="17642" y="8720"/>
                  </a:lnTo>
                  <a:lnTo>
                    <a:pt x="17811" y="8348"/>
                  </a:lnTo>
                  <a:lnTo>
                    <a:pt x="17980" y="7943"/>
                  </a:lnTo>
                  <a:lnTo>
                    <a:pt x="18115" y="7503"/>
                  </a:lnTo>
                  <a:lnTo>
                    <a:pt x="18217" y="7064"/>
                  </a:lnTo>
                  <a:lnTo>
                    <a:pt x="18251" y="6557"/>
                  </a:lnTo>
                  <a:lnTo>
                    <a:pt x="18217" y="6084"/>
                  </a:lnTo>
                  <a:lnTo>
                    <a:pt x="18149" y="5611"/>
                  </a:lnTo>
                  <a:lnTo>
                    <a:pt x="18048" y="5137"/>
                  </a:lnTo>
                  <a:lnTo>
                    <a:pt x="17879" y="4698"/>
                  </a:lnTo>
                  <a:lnTo>
                    <a:pt x="17676" y="4259"/>
                  </a:lnTo>
                  <a:lnTo>
                    <a:pt x="17473" y="3819"/>
                  </a:lnTo>
                  <a:lnTo>
                    <a:pt x="17203" y="3414"/>
                  </a:lnTo>
                  <a:lnTo>
                    <a:pt x="16933" y="3008"/>
                  </a:lnTo>
                  <a:lnTo>
                    <a:pt x="16628" y="2670"/>
                  </a:lnTo>
                  <a:lnTo>
                    <a:pt x="16290" y="2299"/>
                  </a:lnTo>
                  <a:lnTo>
                    <a:pt x="15952" y="1994"/>
                  </a:lnTo>
                  <a:lnTo>
                    <a:pt x="15614" y="1690"/>
                  </a:lnTo>
                  <a:lnTo>
                    <a:pt x="15277" y="1420"/>
                  </a:lnTo>
                  <a:lnTo>
                    <a:pt x="14905" y="1149"/>
                  </a:lnTo>
                  <a:lnTo>
                    <a:pt x="14567" y="947"/>
                  </a:lnTo>
                  <a:lnTo>
                    <a:pt x="14195" y="778"/>
                  </a:lnTo>
                  <a:lnTo>
                    <a:pt x="13823" y="643"/>
                  </a:lnTo>
                  <a:lnTo>
                    <a:pt x="13452" y="507"/>
                  </a:lnTo>
                  <a:lnTo>
                    <a:pt x="13012" y="406"/>
                  </a:lnTo>
                  <a:lnTo>
                    <a:pt x="12573" y="338"/>
                  </a:lnTo>
                  <a:lnTo>
                    <a:pt x="11694" y="271"/>
                  </a:lnTo>
                  <a:lnTo>
                    <a:pt x="10815" y="271"/>
                  </a:lnTo>
                  <a:lnTo>
                    <a:pt x="10038" y="305"/>
                  </a:lnTo>
                  <a:lnTo>
                    <a:pt x="9396" y="338"/>
                  </a:lnTo>
                  <a:lnTo>
                    <a:pt x="8788" y="406"/>
                  </a:lnTo>
                  <a:lnTo>
                    <a:pt x="8382" y="271"/>
                  </a:lnTo>
                  <a:lnTo>
                    <a:pt x="7909" y="169"/>
                  </a:lnTo>
                  <a:lnTo>
                    <a:pt x="7334" y="68"/>
                  </a:lnTo>
                  <a:lnTo>
                    <a:pt x="6996" y="34"/>
                  </a:lnTo>
                  <a:lnTo>
                    <a:pt x="6625" y="0"/>
                  </a:lnTo>
                  <a:close/>
                </a:path>
              </a:pathLst>
            </a:custGeom>
            <a:solidFill>
              <a:srgbClr val="F874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7" name="Google Shape;7470;p36"/>
            <p:cNvSpPr/>
            <p:nvPr/>
          </p:nvSpPr>
          <p:spPr>
            <a:xfrm>
              <a:off x="3783375" y="2652175"/>
              <a:ext cx="393750" cy="521325"/>
            </a:xfrm>
            <a:custGeom>
              <a:avLst/>
              <a:gdLst/>
              <a:ahLst/>
              <a:cxnLst/>
              <a:rect l="l" t="t" r="r" b="b"/>
              <a:pathLst>
                <a:path w="15750" h="20853" extrusionOk="0">
                  <a:moveTo>
                    <a:pt x="8450" y="0"/>
                  </a:moveTo>
                  <a:lnTo>
                    <a:pt x="6084" y="1893"/>
                  </a:lnTo>
                  <a:lnTo>
                    <a:pt x="4833" y="2873"/>
                  </a:lnTo>
                  <a:lnTo>
                    <a:pt x="3955" y="3583"/>
                  </a:lnTo>
                  <a:lnTo>
                    <a:pt x="3786" y="3752"/>
                  </a:lnTo>
                  <a:lnTo>
                    <a:pt x="3583" y="4022"/>
                  </a:lnTo>
                  <a:lnTo>
                    <a:pt x="3042" y="4732"/>
                  </a:lnTo>
                  <a:lnTo>
                    <a:pt x="2366" y="5644"/>
                  </a:lnTo>
                  <a:lnTo>
                    <a:pt x="1690" y="6625"/>
                  </a:lnTo>
                  <a:lnTo>
                    <a:pt x="507" y="8382"/>
                  </a:lnTo>
                  <a:lnTo>
                    <a:pt x="0" y="9159"/>
                  </a:lnTo>
                  <a:lnTo>
                    <a:pt x="474" y="10072"/>
                  </a:lnTo>
                  <a:lnTo>
                    <a:pt x="1285" y="11593"/>
                  </a:lnTo>
                  <a:lnTo>
                    <a:pt x="1386" y="11964"/>
                  </a:lnTo>
                  <a:lnTo>
                    <a:pt x="1521" y="12404"/>
                  </a:lnTo>
                  <a:lnTo>
                    <a:pt x="1589" y="12911"/>
                  </a:lnTo>
                  <a:lnTo>
                    <a:pt x="1656" y="13418"/>
                  </a:lnTo>
                  <a:lnTo>
                    <a:pt x="1724" y="14229"/>
                  </a:lnTo>
                  <a:lnTo>
                    <a:pt x="1724" y="14601"/>
                  </a:lnTo>
                  <a:lnTo>
                    <a:pt x="1758" y="14803"/>
                  </a:lnTo>
                  <a:lnTo>
                    <a:pt x="1859" y="15344"/>
                  </a:lnTo>
                  <a:lnTo>
                    <a:pt x="1927" y="15648"/>
                  </a:lnTo>
                  <a:lnTo>
                    <a:pt x="2028" y="15952"/>
                  </a:lnTo>
                  <a:lnTo>
                    <a:pt x="2130" y="16223"/>
                  </a:lnTo>
                  <a:lnTo>
                    <a:pt x="2265" y="16426"/>
                  </a:lnTo>
                  <a:lnTo>
                    <a:pt x="2366" y="16493"/>
                  </a:lnTo>
                  <a:lnTo>
                    <a:pt x="2501" y="16561"/>
                  </a:lnTo>
                  <a:lnTo>
                    <a:pt x="2873" y="16696"/>
                  </a:lnTo>
                  <a:lnTo>
                    <a:pt x="3346" y="16797"/>
                  </a:lnTo>
                  <a:lnTo>
                    <a:pt x="3819" y="16899"/>
                  </a:lnTo>
                  <a:lnTo>
                    <a:pt x="4766" y="17068"/>
                  </a:lnTo>
                  <a:lnTo>
                    <a:pt x="5137" y="17135"/>
                  </a:lnTo>
                  <a:lnTo>
                    <a:pt x="5340" y="17169"/>
                  </a:lnTo>
                  <a:lnTo>
                    <a:pt x="5408" y="17237"/>
                  </a:lnTo>
                  <a:lnTo>
                    <a:pt x="5475" y="17372"/>
                  </a:lnTo>
                  <a:lnTo>
                    <a:pt x="5678" y="17811"/>
                  </a:lnTo>
                  <a:lnTo>
                    <a:pt x="5915" y="18420"/>
                  </a:lnTo>
                  <a:lnTo>
                    <a:pt x="6118" y="19062"/>
                  </a:lnTo>
                  <a:lnTo>
                    <a:pt x="6523" y="20312"/>
                  </a:lnTo>
                  <a:lnTo>
                    <a:pt x="6658" y="20853"/>
                  </a:lnTo>
                  <a:lnTo>
                    <a:pt x="9261" y="15851"/>
                  </a:lnTo>
                  <a:lnTo>
                    <a:pt x="11694" y="15851"/>
                  </a:lnTo>
                  <a:lnTo>
                    <a:pt x="11964" y="15445"/>
                  </a:lnTo>
                  <a:lnTo>
                    <a:pt x="12269" y="15006"/>
                  </a:lnTo>
                  <a:lnTo>
                    <a:pt x="12505" y="14533"/>
                  </a:lnTo>
                  <a:lnTo>
                    <a:pt x="12776" y="14060"/>
                  </a:lnTo>
                  <a:lnTo>
                    <a:pt x="13012" y="13519"/>
                  </a:lnTo>
                  <a:lnTo>
                    <a:pt x="13249" y="12978"/>
                  </a:lnTo>
                  <a:lnTo>
                    <a:pt x="13654" y="11863"/>
                  </a:lnTo>
                  <a:lnTo>
                    <a:pt x="14060" y="10680"/>
                  </a:lnTo>
                  <a:lnTo>
                    <a:pt x="14364" y="9497"/>
                  </a:lnTo>
                  <a:lnTo>
                    <a:pt x="14668" y="8281"/>
                  </a:lnTo>
                  <a:lnTo>
                    <a:pt x="14905" y="7132"/>
                  </a:lnTo>
                  <a:lnTo>
                    <a:pt x="15141" y="5982"/>
                  </a:lnTo>
                  <a:lnTo>
                    <a:pt x="15310" y="4935"/>
                  </a:lnTo>
                  <a:lnTo>
                    <a:pt x="15581" y="3144"/>
                  </a:lnTo>
                  <a:lnTo>
                    <a:pt x="15716" y="1927"/>
                  </a:lnTo>
                  <a:lnTo>
                    <a:pt x="15750" y="1487"/>
                  </a:lnTo>
                  <a:lnTo>
                    <a:pt x="15378" y="1690"/>
                  </a:lnTo>
                  <a:lnTo>
                    <a:pt x="15074" y="1859"/>
                  </a:lnTo>
                  <a:lnTo>
                    <a:pt x="14770" y="1994"/>
                  </a:lnTo>
                  <a:lnTo>
                    <a:pt x="14499" y="2096"/>
                  </a:lnTo>
                  <a:lnTo>
                    <a:pt x="14263" y="2163"/>
                  </a:lnTo>
                  <a:lnTo>
                    <a:pt x="14094" y="2163"/>
                  </a:lnTo>
                  <a:lnTo>
                    <a:pt x="13891" y="2197"/>
                  </a:lnTo>
                  <a:lnTo>
                    <a:pt x="13756" y="2163"/>
                  </a:lnTo>
                  <a:lnTo>
                    <a:pt x="13519" y="2096"/>
                  </a:lnTo>
                  <a:lnTo>
                    <a:pt x="13384" y="2028"/>
                  </a:lnTo>
                  <a:lnTo>
                    <a:pt x="13282" y="1927"/>
                  </a:lnTo>
                  <a:lnTo>
                    <a:pt x="13249" y="1893"/>
                  </a:lnTo>
                  <a:lnTo>
                    <a:pt x="13181" y="1927"/>
                  </a:lnTo>
                  <a:lnTo>
                    <a:pt x="12978" y="1994"/>
                  </a:lnTo>
                  <a:lnTo>
                    <a:pt x="12674" y="1994"/>
                  </a:lnTo>
                  <a:lnTo>
                    <a:pt x="12505" y="1961"/>
                  </a:lnTo>
                  <a:lnTo>
                    <a:pt x="12336" y="1893"/>
                  </a:lnTo>
                  <a:lnTo>
                    <a:pt x="12269" y="1859"/>
                  </a:lnTo>
                  <a:lnTo>
                    <a:pt x="12235" y="1792"/>
                  </a:lnTo>
                  <a:lnTo>
                    <a:pt x="12235" y="1724"/>
                  </a:lnTo>
                  <a:lnTo>
                    <a:pt x="12302" y="1623"/>
                  </a:lnTo>
                  <a:lnTo>
                    <a:pt x="12471" y="1420"/>
                  </a:lnTo>
                  <a:lnTo>
                    <a:pt x="12742" y="1217"/>
                  </a:lnTo>
                  <a:lnTo>
                    <a:pt x="13249" y="845"/>
                  </a:lnTo>
                  <a:lnTo>
                    <a:pt x="13519" y="676"/>
                  </a:lnTo>
                  <a:lnTo>
                    <a:pt x="13519" y="676"/>
                  </a:lnTo>
                  <a:lnTo>
                    <a:pt x="13113" y="778"/>
                  </a:lnTo>
                  <a:lnTo>
                    <a:pt x="12133" y="1014"/>
                  </a:lnTo>
                  <a:lnTo>
                    <a:pt x="11525" y="1150"/>
                  </a:lnTo>
                  <a:lnTo>
                    <a:pt x="10951" y="1251"/>
                  </a:lnTo>
                  <a:lnTo>
                    <a:pt x="10444" y="1285"/>
                  </a:lnTo>
                  <a:lnTo>
                    <a:pt x="10038" y="1285"/>
                  </a:lnTo>
                  <a:lnTo>
                    <a:pt x="9869" y="1251"/>
                  </a:lnTo>
                  <a:lnTo>
                    <a:pt x="9801" y="1217"/>
                  </a:lnTo>
                  <a:lnTo>
                    <a:pt x="9768" y="1150"/>
                  </a:lnTo>
                  <a:lnTo>
                    <a:pt x="9768" y="1082"/>
                  </a:lnTo>
                  <a:lnTo>
                    <a:pt x="9835" y="1014"/>
                  </a:lnTo>
                  <a:lnTo>
                    <a:pt x="9903" y="913"/>
                  </a:lnTo>
                  <a:lnTo>
                    <a:pt x="10139" y="744"/>
                  </a:lnTo>
                  <a:lnTo>
                    <a:pt x="10680" y="406"/>
                  </a:lnTo>
                  <a:lnTo>
                    <a:pt x="10951" y="237"/>
                  </a:lnTo>
                  <a:lnTo>
                    <a:pt x="10951" y="237"/>
                  </a:lnTo>
                  <a:lnTo>
                    <a:pt x="9869" y="474"/>
                  </a:lnTo>
                  <a:lnTo>
                    <a:pt x="8247" y="778"/>
                  </a:lnTo>
                  <a:lnTo>
                    <a:pt x="8145" y="812"/>
                  </a:lnTo>
                  <a:lnTo>
                    <a:pt x="8078" y="778"/>
                  </a:lnTo>
                  <a:lnTo>
                    <a:pt x="8010" y="744"/>
                  </a:lnTo>
                  <a:lnTo>
                    <a:pt x="8010" y="710"/>
                  </a:lnTo>
                  <a:lnTo>
                    <a:pt x="8010" y="575"/>
                  </a:lnTo>
                  <a:lnTo>
                    <a:pt x="8078" y="440"/>
                  </a:lnTo>
                  <a:lnTo>
                    <a:pt x="8314" y="136"/>
                  </a:lnTo>
                  <a:lnTo>
                    <a:pt x="8450" y="0"/>
                  </a:lnTo>
                  <a:close/>
                </a:path>
              </a:pathLst>
            </a:custGeom>
            <a:solidFill>
              <a:srgbClr val="FFC9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8" name="Google Shape;7471;p36"/>
            <p:cNvSpPr/>
            <p:nvPr/>
          </p:nvSpPr>
          <p:spPr>
            <a:xfrm>
              <a:off x="4039375" y="2744275"/>
              <a:ext cx="62550" cy="155475"/>
            </a:xfrm>
            <a:custGeom>
              <a:avLst/>
              <a:gdLst/>
              <a:ahLst/>
              <a:cxnLst/>
              <a:rect l="l" t="t" r="r" b="b"/>
              <a:pathLst>
                <a:path w="2502" h="6219" extrusionOk="0">
                  <a:moveTo>
                    <a:pt x="2400" y="0"/>
                  </a:moveTo>
                  <a:lnTo>
                    <a:pt x="1420" y="6084"/>
                  </a:lnTo>
                  <a:lnTo>
                    <a:pt x="35" y="5644"/>
                  </a:lnTo>
                  <a:lnTo>
                    <a:pt x="1" y="5779"/>
                  </a:lnTo>
                  <a:lnTo>
                    <a:pt x="1522" y="6219"/>
                  </a:lnTo>
                  <a:lnTo>
                    <a:pt x="2502" y="34"/>
                  </a:lnTo>
                  <a:lnTo>
                    <a:pt x="2400" y="0"/>
                  </a:lnTo>
                  <a:close/>
                </a:path>
              </a:pathLst>
            </a:custGeom>
            <a:solidFill>
              <a:srgbClr val="2222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9" name="Google Shape;7472;p36"/>
            <p:cNvSpPr/>
            <p:nvPr/>
          </p:nvSpPr>
          <p:spPr>
            <a:xfrm>
              <a:off x="3980250" y="2928450"/>
              <a:ext cx="90425" cy="40600"/>
            </a:xfrm>
            <a:custGeom>
              <a:avLst/>
              <a:gdLst/>
              <a:ahLst/>
              <a:cxnLst/>
              <a:rect l="l" t="t" r="r" b="b"/>
              <a:pathLst>
                <a:path w="3617" h="1624" extrusionOk="0">
                  <a:moveTo>
                    <a:pt x="0" y="1"/>
                  </a:moveTo>
                  <a:lnTo>
                    <a:pt x="34" y="170"/>
                  </a:lnTo>
                  <a:lnTo>
                    <a:pt x="68" y="305"/>
                  </a:lnTo>
                  <a:lnTo>
                    <a:pt x="135" y="542"/>
                  </a:lnTo>
                  <a:lnTo>
                    <a:pt x="270" y="744"/>
                  </a:lnTo>
                  <a:lnTo>
                    <a:pt x="473" y="1015"/>
                  </a:lnTo>
                  <a:lnTo>
                    <a:pt x="744" y="1251"/>
                  </a:lnTo>
                  <a:lnTo>
                    <a:pt x="1082" y="1488"/>
                  </a:lnTo>
                  <a:lnTo>
                    <a:pt x="1250" y="1556"/>
                  </a:lnTo>
                  <a:lnTo>
                    <a:pt x="1453" y="1623"/>
                  </a:lnTo>
                  <a:lnTo>
                    <a:pt x="1893" y="1623"/>
                  </a:lnTo>
                  <a:lnTo>
                    <a:pt x="2095" y="1589"/>
                  </a:lnTo>
                  <a:lnTo>
                    <a:pt x="2298" y="1556"/>
                  </a:lnTo>
                  <a:lnTo>
                    <a:pt x="2704" y="1387"/>
                  </a:lnTo>
                  <a:lnTo>
                    <a:pt x="3076" y="1218"/>
                  </a:lnTo>
                  <a:lnTo>
                    <a:pt x="3346" y="1049"/>
                  </a:lnTo>
                  <a:lnTo>
                    <a:pt x="3616" y="88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0" name="Google Shape;7473;p36"/>
            <p:cNvSpPr/>
            <p:nvPr/>
          </p:nvSpPr>
          <p:spPr>
            <a:xfrm>
              <a:off x="3998825" y="2767075"/>
              <a:ext cx="18625" cy="18625"/>
            </a:xfrm>
            <a:custGeom>
              <a:avLst/>
              <a:gdLst/>
              <a:ahLst/>
              <a:cxnLst/>
              <a:rect l="l" t="t" r="r" b="b"/>
              <a:pathLst>
                <a:path w="745" h="745" extrusionOk="0">
                  <a:moveTo>
                    <a:pt x="372" y="1"/>
                  </a:moveTo>
                  <a:lnTo>
                    <a:pt x="237" y="35"/>
                  </a:lnTo>
                  <a:lnTo>
                    <a:pt x="102" y="102"/>
                  </a:lnTo>
                  <a:lnTo>
                    <a:pt x="34" y="237"/>
                  </a:lnTo>
                  <a:lnTo>
                    <a:pt x="1" y="373"/>
                  </a:lnTo>
                  <a:lnTo>
                    <a:pt x="34" y="508"/>
                  </a:lnTo>
                  <a:lnTo>
                    <a:pt x="102" y="609"/>
                  </a:lnTo>
                  <a:lnTo>
                    <a:pt x="237" y="711"/>
                  </a:lnTo>
                  <a:lnTo>
                    <a:pt x="372" y="744"/>
                  </a:lnTo>
                  <a:lnTo>
                    <a:pt x="507" y="711"/>
                  </a:lnTo>
                  <a:lnTo>
                    <a:pt x="643" y="609"/>
                  </a:lnTo>
                  <a:lnTo>
                    <a:pt x="710" y="508"/>
                  </a:lnTo>
                  <a:lnTo>
                    <a:pt x="744" y="373"/>
                  </a:lnTo>
                  <a:lnTo>
                    <a:pt x="710" y="237"/>
                  </a:lnTo>
                  <a:lnTo>
                    <a:pt x="643" y="102"/>
                  </a:lnTo>
                  <a:lnTo>
                    <a:pt x="507" y="35"/>
                  </a:lnTo>
                  <a:lnTo>
                    <a:pt x="372" y="1"/>
                  </a:lnTo>
                  <a:close/>
                </a:path>
              </a:pathLst>
            </a:custGeom>
            <a:solidFill>
              <a:srgbClr val="2222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1" name="Google Shape;7474;p36"/>
            <p:cNvSpPr/>
            <p:nvPr/>
          </p:nvSpPr>
          <p:spPr>
            <a:xfrm>
              <a:off x="3997125" y="2765400"/>
              <a:ext cx="22000" cy="21150"/>
            </a:xfrm>
            <a:custGeom>
              <a:avLst/>
              <a:gdLst/>
              <a:ahLst/>
              <a:cxnLst/>
              <a:rect l="l" t="t" r="r" b="b"/>
              <a:pathLst>
                <a:path w="880" h="846" extrusionOk="0">
                  <a:moveTo>
                    <a:pt x="542" y="135"/>
                  </a:moveTo>
                  <a:lnTo>
                    <a:pt x="643" y="203"/>
                  </a:lnTo>
                  <a:lnTo>
                    <a:pt x="711" y="304"/>
                  </a:lnTo>
                  <a:lnTo>
                    <a:pt x="744" y="440"/>
                  </a:lnTo>
                  <a:lnTo>
                    <a:pt x="711" y="541"/>
                  </a:lnTo>
                  <a:lnTo>
                    <a:pt x="643" y="642"/>
                  </a:lnTo>
                  <a:lnTo>
                    <a:pt x="542" y="710"/>
                  </a:lnTo>
                  <a:lnTo>
                    <a:pt x="440" y="744"/>
                  </a:lnTo>
                  <a:lnTo>
                    <a:pt x="305" y="710"/>
                  </a:lnTo>
                  <a:lnTo>
                    <a:pt x="204" y="642"/>
                  </a:lnTo>
                  <a:lnTo>
                    <a:pt x="136" y="541"/>
                  </a:lnTo>
                  <a:lnTo>
                    <a:pt x="136" y="440"/>
                  </a:lnTo>
                  <a:lnTo>
                    <a:pt x="136" y="304"/>
                  </a:lnTo>
                  <a:lnTo>
                    <a:pt x="204" y="203"/>
                  </a:lnTo>
                  <a:lnTo>
                    <a:pt x="305" y="135"/>
                  </a:lnTo>
                  <a:close/>
                  <a:moveTo>
                    <a:pt x="440" y="0"/>
                  </a:moveTo>
                  <a:lnTo>
                    <a:pt x="271" y="34"/>
                  </a:lnTo>
                  <a:lnTo>
                    <a:pt x="136" y="135"/>
                  </a:lnTo>
                  <a:lnTo>
                    <a:pt x="35" y="271"/>
                  </a:lnTo>
                  <a:lnTo>
                    <a:pt x="1" y="440"/>
                  </a:lnTo>
                  <a:lnTo>
                    <a:pt x="35" y="609"/>
                  </a:lnTo>
                  <a:lnTo>
                    <a:pt x="136" y="744"/>
                  </a:lnTo>
                  <a:lnTo>
                    <a:pt x="271" y="811"/>
                  </a:lnTo>
                  <a:lnTo>
                    <a:pt x="440" y="845"/>
                  </a:lnTo>
                  <a:lnTo>
                    <a:pt x="609" y="811"/>
                  </a:lnTo>
                  <a:lnTo>
                    <a:pt x="744" y="744"/>
                  </a:lnTo>
                  <a:lnTo>
                    <a:pt x="846" y="609"/>
                  </a:lnTo>
                  <a:lnTo>
                    <a:pt x="880" y="440"/>
                  </a:lnTo>
                  <a:lnTo>
                    <a:pt x="846" y="271"/>
                  </a:lnTo>
                  <a:lnTo>
                    <a:pt x="744" y="135"/>
                  </a:lnTo>
                  <a:lnTo>
                    <a:pt x="609" y="34"/>
                  </a:lnTo>
                  <a:lnTo>
                    <a:pt x="440" y="0"/>
                  </a:lnTo>
                  <a:close/>
                </a:path>
              </a:pathLst>
            </a:custGeom>
            <a:solidFill>
              <a:srgbClr val="2222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2" name="Google Shape;7475;p36"/>
            <p:cNvSpPr/>
            <p:nvPr/>
          </p:nvSpPr>
          <p:spPr>
            <a:xfrm>
              <a:off x="4112900" y="2794125"/>
              <a:ext cx="17750" cy="17750"/>
            </a:xfrm>
            <a:custGeom>
              <a:avLst/>
              <a:gdLst/>
              <a:ahLst/>
              <a:cxnLst/>
              <a:rect l="l" t="t" r="r" b="b"/>
              <a:pathLst>
                <a:path w="710" h="710" extrusionOk="0">
                  <a:moveTo>
                    <a:pt x="203" y="0"/>
                  </a:moveTo>
                  <a:lnTo>
                    <a:pt x="101" y="102"/>
                  </a:lnTo>
                  <a:lnTo>
                    <a:pt x="0" y="203"/>
                  </a:lnTo>
                  <a:lnTo>
                    <a:pt x="0" y="338"/>
                  </a:lnTo>
                  <a:lnTo>
                    <a:pt x="0" y="507"/>
                  </a:lnTo>
                  <a:lnTo>
                    <a:pt x="101" y="609"/>
                  </a:lnTo>
                  <a:lnTo>
                    <a:pt x="203" y="676"/>
                  </a:lnTo>
                  <a:lnTo>
                    <a:pt x="338" y="710"/>
                  </a:lnTo>
                  <a:lnTo>
                    <a:pt x="507" y="676"/>
                  </a:lnTo>
                  <a:lnTo>
                    <a:pt x="608" y="609"/>
                  </a:lnTo>
                  <a:lnTo>
                    <a:pt x="676" y="507"/>
                  </a:lnTo>
                  <a:lnTo>
                    <a:pt x="710" y="338"/>
                  </a:lnTo>
                  <a:lnTo>
                    <a:pt x="676" y="203"/>
                  </a:lnTo>
                  <a:lnTo>
                    <a:pt x="608" y="102"/>
                  </a:lnTo>
                  <a:lnTo>
                    <a:pt x="507" y="0"/>
                  </a:lnTo>
                  <a:close/>
                </a:path>
              </a:pathLst>
            </a:custGeom>
            <a:solidFill>
              <a:srgbClr val="2222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3" name="Google Shape;7476;p36"/>
            <p:cNvSpPr/>
            <p:nvPr/>
          </p:nvSpPr>
          <p:spPr>
            <a:xfrm>
              <a:off x="4111200" y="2792425"/>
              <a:ext cx="21150" cy="21150"/>
            </a:xfrm>
            <a:custGeom>
              <a:avLst/>
              <a:gdLst/>
              <a:ahLst/>
              <a:cxnLst/>
              <a:rect l="l" t="t" r="r" b="b"/>
              <a:pathLst>
                <a:path w="846" h="846" extrusionOk="0">
                  <a:moveTo>
                    <a:pt x="406" y="102"/>
                  </a:moveTo>
                  <a:lnTo>
                    <a:pt x="541" y="136"/>
                  </a:lnTo>
                  <a:lnTo>
                    <a:pt x="643" y="203"/>
                  </a:lnTo>
                  <a:lnTo>
                    <a:pt x="710" y="305"/>
                  </a:lnTo>
                  <a:lnTo>
                    <a:pt x="744" y="406"/>
                  </a:lnTo>
                  <a:lnTo>
                    <a:pt x="710" y="541"/>
                  </a:lnTo>
                  <a:lnTo>
                    <a:pt x="643" y="643"/>
                  </a:lnTo>
                  <a:lnTo>
                    <a:pt x="541" y="710"/>
                  </a:lnTo>
                  <a:lnTo>
                    <a:pt x="305" y="710"/>
                  </a:lnTo>
                  <a:lnTo>
                    <a:pt x="203" y="643"/>
                  </a:lnTo>
                  <a:lnTo>
                    <a:pt x="136" y="541"/>
                  </a:lnTo>
                  <a:lnTo>
                    <a:pt x="102" y="406"/>
                  </a:lnTo>
                  <a:lnTo>
                    <a:pt x="136" y="305"/>
                  </a:lnTo>
                  <a:lnTo>
                    <a:pt x="203" y="203"/>
                  </a:lnTo>
                  <a:lnTo>
                    <a:pt x="305" y="136"/>
                  </a:lnTo>
                  <a:lnTo>
                    <a:pt x="406" y="102"/>
                  </a:lnTo>
                  <a:close/>
                  <a:moveTo>
                    <a:pt x="406" y="1"/>
                  </a:moveTo>
                  <a:lnTo>
                    <a:pt x="271" y="34"/>
                  </a:lnTo>
                  <a:lnTo>
                    <a:pt x="102" y="102"/>
                  </a:lnTo>
                  <a:lnTo>
                    <a:pt x="34" y="237"/>
                  </a:lnTo>
                  <a:lnTo>
                    <a:pt x="0" y="406"/>
                  </a:lnTo>
                  <a:lnTo>
                    <a:pt x="34" y="575"/>
                  </a:lnTo>
                  <a:lnTo>
                    <a:pt x="102" y="710"/>
                  </a:lnTo>
                  <a:lnTo>
                    <a:pt x="271" y="812"/>
                  </a:lnTo>
                  <a:lnTo>
                    <a:pt x="406" y="846"/>
                  </a:lnTo>
                  <a:lnTo>
                    <a:pt x="575" y="812"/>
                  </a:lnTo>
                  <a:lnTo>
                    <a:pt x="710" y="710"/>
                  </a:lnTo>
                  <a:lnTo>
                    <a:pt x="812" y="575"/>
                  </a:lnTo>
                  <a:lnTo>
                    <a:pt x="845" y="406"/>
                  </a:lnTo>
                  <a:lnTo>
                    <a:pt x="812" y="237"/>
                  </a:lnTo>
                  <a:lnTo>
                    <a:pt x="710" y="102"/>
                  </a:lnTo>
                  <a:lnTo>
                    <a:pt x="575" y="34"/>
                  </a:lnTo>
                  <a:lnTo>
                    <a:pt x="406" y="1"/>
                  </a:lnTo>
                  <a:close/>
                </a:path>
              </a:pathLst>
            </a:custGeom>
            <a:solidFill>
              <a:srgbClr val="2222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4" name="Google Shape;7477;p36"/>
            <p:cNvSpPr/>
            <p:nvPr/>
          </p:nvSpPr>
          <p:spPr>
            <a:xfrm>
              <a:off x="3992900" y="2712150"/>
              <a:ext cx="57500" cy="17775"/>
            </a:xfrm>
            <a:custGeom>
              <a:avLst/>
              <a:gdLst/>
              <a:ahLst/>
              <a:cxnLst/>
              <a:rect l="l" t="t" r="r" b="b"/>
              <a:pathLst>
                <a:path w="2300" h="711" extrusionOk="0">
                  <a:moveTo>
                    <a:pt x="305" y="1"/>
                  </a:moveTo>
                  <a:lnTo>
                    <a:pt x="35" y="35"/>
                  </a:lnTo>
                  <a:lnTo>
                    <a:pt x="1" y="69"/>
                  </a:lnTo>
                  <a:lnTo>
                    <a:pt x="1" y="102"/>
                  </a:lnTo>
                  <a:lnTo>
                    <a:pt x="1" y="136"/>
                  </a:lnTo>
                  <a:lnTo>
                    <a:pt x="542" y="136"/>
                  </a:lnTo>
                  <a:lnTo>
                    <a:pt x="880" y="170"/>
                  </a:lnTo>
                  <a:lnTo>
                    <a:pt x="1218" y="204"/>
                  </a:lnTo>
                  <a:lnTo>
                    <a:pt x="1556" y="305"/>
                  </a:lnTo>
                  <a:lnTo>
                    <a:pt x="1894" y="474"/>
                  </a:lnTo>
                  <a:lnTo>
                    <a:pt x="2063" y="576"/>
                  </a:lnTo>
                  <a:lnTo>
                    <a:pt x="2198" y="711"/>
                  </a:lnTo>
                  <a:lnTo>
                    <a:pt x="2265" y="711"/>
                  </a:lnTo>
                  <a:lnTo>
                    <a:pt x="2299" y="643"/>
                  </a:lnTo>
                  <a:lnTo>
                    <a:pt x="2265" y="609"/>
                  </a:lnTo>
                  <a:lnTo>
                    <a:pt x="2130" y="474"/>
                  </a:lnTo>
                  <a:lnTo>
                    <a:pt x="1961" y="373"/>
                  </a:lnTo>
                  <a:lnTo>
                    <a:pt x="1623" y="204"/>
                  </a:lnTo>
                  <a:lnTo>
                    <a:pt x="1251" y="102"/>
                  </a:lnTo>
                  <a:lnTo>
                    <a:pt x="913" y="35"/>
                  </a:lnTo>
                  <a:lnTo>
                    <a:pt x="576" y="1"/>
                  </a:lnTo>
                  <a:close/>
                </a:path>
              </a:pathLst>
            </a:custGeom>
            <a:solidFill>
              <a:srgbClr val="2222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5" name="Google Shape;7478;p36"/>
            <p:cNvSpPr/>
            <p:nvPr/>
          </p:nvSpPr>
          <p:spPr>
            <a:xfrm>
              <a:off x="4111200" y="2751025"/>
              <a:ext cx="57475" cy="17775"/>
            </a:xfrm>
            <a:custGeom>
              <a:avLst/>
              <a:gdLst/>
              <a:ahLst/>
              <a:cxnLst/>
              <a:rect l="l" t="t" r="r" b="b"/>
              <a:pathLst>
                <a:path w="2299" h="711" extrusionOk="0">
                  <a:moveTo>
                    <a:pt x="34" y="1"/>
                  </a:moveTo>
                  <a:lnTo>
                    <a:pt x="0" y="34"/>
                  </a:lnTo>
                  <a:lnTo>
                    <a:pt x="0" y="68"/>
                  </a:lnTo>
                  <a:lnTo>
                    <a:pt x="0" y="136"/>
                  </a:lnTo>
                  <a:lnTo>
                    <a:pt x="879" y="136"/>
                  </a:lnTo>
                  <a:lnTo>
                    <a:pt x="1217" y="203"/>
                  </a:lnTo>
                  <a:lnTo>
                    <a:pt x="1555" y="305"/>
                  </a:lnTo>
                  <a:lnTo>
                    <a:pt x="1893" y="474"/>
                  </a:lnTo>
                  <a:lnTo>
                    <a:pt x="2062" y="575"/>
                  </a:lnTo>
                  <a:lnTo>
                    <a:pt x="2197" y="677"/>
                  </a:lnTo>
                  <a:lnTo>
                    <a:pt x="2231" y="710"/>
                  </a:lnTo>
                  <a:lnTo>
                    <a:pt x="2299" y="677"/>
                  </a:lnTo>
                  <a:lnTo>
                    <a:pt x="2299" y="643"/>
                  </a:lnTo>
                  <a:lnTo>
                    <a:pt x="2299" y="609"/>
                  </a:lnTo>
                  <a:lnTo>
                    <a:pt x="2130" y="474"/>
                  </a:lnTo>
                  <a:lnTo>
                    <a:pt x="1994" y="372"/>
                  </a:lnTo>
                  <a:lnTo>
                    <a:pt x="1623" y="203"/>
                  </a:lnTo>
                  <a:lnTo>
                    <a:pt x="1251" y="68"/>
                  </a:lnTo>
                  <a:lnTo>
                    <a:pt x="913" y="34"/>
                  </a:lnTo>
                  <a:lnTo>
                    <a:pt x="575" y="1"/>
                  </a:lnTo>
                  <a:close/>
                </a:path>
              </a:pathLst>
            </a:custGeom>
            <a:solidFill>
              <a:srgbClr val="2222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6" name="Google Shape;7479;p36"/>
            <p:cNvSpPr/>
            <p:nvPr/>
          </p:nvSpPr>
          <p:spPr>
            <a:xfrm>
              <a:off x="3952350" y="3027325"/>
              <a:ext cx="62550" cy="54100"/>
            </a:xfrm>
            <a:custGeom>
              <a:avLst/>
              <a:gdLst/>
              <a:ahLst/>
              <a:cxnLst/>
              <a:rect l="l" t="t" r="r" b="b"/>
              <a:pathLst>
                <a:path w="2502" h="2164" extrusionOk="0">
                  <a:moveTo>
                    <a:pt x="1" y="0"/>
                  </a:moveTo>
                  <a:lnTo>
                    <a:pt x="1826" y="2163"/>
                  </a:lnTo>
                  <a:lnTo>
                    <a:pt x="2502" y="84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222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7" name="Google Shape;7480;p36"/>
            <p:cNvSpPr/>
            <p:nvPr/>
          </p:nvSpPr>
          <p:spPr>
            <a:xfrm>
              <a:off x="3950675" y="3025625"/>
              <a:ext cx="65925" cy="57475"/>
            </a:xfrm>
            <a:custGeom>
              <a:avLst/>
              <a:gdLst/>
              <a:ahLst/>
              <a:cxnLst/>
              <a:rect l="l" t="t" r="r" b="b"/>
              <a:pathLst>
                <a:path w="2637" h="2299" extrusionOk="0">
                  <a:moveTo>
                    <a:pt x="237" y="203"/>
                  </a:moveTo>
                  <a:lnTo>
                    <a:pt x="2501" y="947"/>
                  </a:lnTo>
                  <a:lnTo>
                    <a:pt x="1859" y="2130"/>
                  </a:lnTo>
                  <a:lnTo>
                    <a:pt x="237" y="203"/>
                  </a:lnTo>
                  <a:close/>
                  <a:moveTo>
                    <a:pt x="34" y="1"/>
                  </a:moveTo>
                  <a:lnTo>
                    <a:pt x="0" y="34"/>
                  </a:lnTo>
                  <a:lnTo>
                    <a:pt x="0" y="68"/>
                  </a:lnTo>
                  <a:lnTo>
                    <a:pt x="0" y="102"/>
                  </a:lnTo>
                  <a:lnTo>
                    <a:pt x="1825" y="2265"/>
                  </a:lnTo>
                  <a:lnTo>
                    <a:pt x="1893" y="2299"/>
                  </a:lnTo>
                  <a:lnTo>
                    <a:pt x="1927" y="2265"/>
                  </a:lnTo>
                  <a:lnTo>
                    <a:pt x="2636" y="947"/>
                  </a:lnTo>
                  <a:lnTo>
                    <a:pt x="2636" y="879"/>
                  </a:lnTo>
                  <a:lnTo>
                    <a:pt x="2602" y="845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rgbClr val="2222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8" name="Google Shape;7481;p36"/>
            <p:cNvSpPr/>
            <p:nvPr/>
          </p:nvSpPr>
          <p:spPr>
            <a:xfrm>
              <a:off x="4391700" y="3072100"/>
              <a:ext cx="348975" cy="392050"/>
            </a:xfrm>
            <a:custGeom>
              <a:avLst/>
              <a:gdLst/>
              <a:ahLst/>
              <a:cxnLst/>
              <a:rect l="l" t="t" r="r" b="b"/>
              <a:pathLst>
                <a:path w="13959" h="15682" extrusionOk="0">
                  <a:moveTo>
                    <a:pt x="9768" y="0"/>
                  </a:moveTo>
                  <a:lnTo>
                    <a:pt x="9633" y="34"/>
                  </a:lnTo>
                  <a:lnTo>
                    <a:pt x="9464" y="68"/>
                  </a:lnTo>
                  <a:lnTo>
                    <a:pt x="9329" y="169"/>
                  </a:lnTo>
                  <a:lnTo>
                    <a:pt x="9227" y="237"/>
                  </a:lnTo>
                  <a:lnTo>
                    <a:pt x="9126" y="406"/>
                  </a:lnTo>
                  <a:lnTo>
                    <a:pt x="8889" y="811"/>
                  </a:lnTo>
                  <a:lnTo>
                    <a:pt x="8247" y="2062"/>
                  </a:lnTo>
                  <a:lnTo>
                    <a:pt x="7876" y="2772"/>
                  </a:lnTo>
                  <a:lnTo>
                    <a:pt x="7470" y="3481"/>
                  </a:lnTo>
                  <a:lnTo>
                    <a:pt x="7031" y="4124"/>
                  </a:lnTo>
                  <a:lnTo>
                    <a:pt x="6828" y="4428"/>
                  </a:lnTo>
                  <a:lnTo>
                    <a:pt x="6625" y="4664"/>
                  </a:lnTo>
                  <a:lnTo>
                    <a:pt x="6388" y="4901"/>
                  </a:lnTo>
                  <a:lnTo>
                    <a:pt x="6152" y="5104"/>
                  </a:lnTo>
                  <a:lnTo>
                    <a:pt x="5882" y="5306"/>
                  </a:lnTo>
                  <a:lnTo>
                    <a:pt x="5577" y="5475"/>
                  </a:lnTo>
                  <a:lnTo>
                    <a:pt x="5003" y="5746"/>
                  </a:lnTo>
                  <a:lnTo>
                    <a:pt x="4395" y="5982"/>
                  </a:lnTo>
                  <a:lnTo>
                    <a:pt x="3854" y="6151"/>
                  </a:lnTo>
                  <a:lnTo>
                    <a:pt x="3414" y="6286"/>
                  </a:lnTo>
                  <a:lnTo>
                    <a:pt x="3009" y="6354"/>
                  </a:lnTo>
                  <a:lnTo>
                    <a:pt x="3414" y="5002"/>
                  </a:lnTo>
                  <a:lnTo>
                    <a:pt x="3752" y="3752"/>
                  </a:lnTo>
                  <a:lnTo>
                    <a:pt x="3888" y="3143"/>
                  </a:lnTo>
                  <a:lnTo>
                    <a:pt x="3989" y="2603"/>
                  </a:lnTo>
                  <a:lnTo>
                    <a:pt x="4023" y="2197"/>
                  </a:lnTo>
                  <a:lnTo>
                    <a:pt x="3989" y="1859"/>
                  </a:lnTo>
                  <a:lnTo>
                    <a:pt x="3955" y="1758"/>
                  </a:lnTo>
                  <a:lnTo>
                    <a:pt x="3921" y="1656"/>
                  </a:lnTo>
                  <a:lnTo>
                    <a:pt x="3786" y="1521"/>
                  </a:lnTo>
                  <a:lnTo>
                    <a:pt x="3617" y="1454"/>
                  </a:lnTo>
                  <a:lnTo>
                    <a:pt x="3110" y="1454"/>
                  </a:lnTo>
                  <a:lnTo>
                    <a:pt x="3043" y="1521"/>
                  </a:lnTo>
                  <a:lnTo>
                    <a:pt x="2907" y="1724"/>
                  </a:lnTo>
                  <a:lnTo>
                    <a:pt x="2536" y="2400"/>
                  </a:lnTo>
                  <a:lnTo>
                    <a:pt x="2063" y="3380"/>
                  </a:lnTo>
                  <a:lnTo>
                    <a:pt x="1589" y="4529"/>
                  </a:lnTo>
                  <a:lnTo>
                    <a:pt x="1082" y="5746"/>
                  </a:lnTo>
                  <a:lnTo>
                    <a:pt x="643" y="6929"/>
                  </a:lnTo>
                  <a:lnTo>
                    <a:pt x="271" y="7909"/>
                  </a:lnTo>
                  <a:lnTo>
                    <a:pt x="69" y="8585"/>
                  </a:lnTo>
                  <a:lnTo>
                    <a:pt x="1" y="8855"/>
                  </a:lnTo>
                  <a:lnTo>
                    <a:pt x="1" y="9125"/>
                  </a:lnTo>
                  <a:lnTo>
                    <a:pt x="1" y="9396"/>
                  </a:lnTo>
                  <a:lnTo>
                    <a:pt x="1" y="9666"/>
                  </a:lnTo>
                  <a:lnTo>
                    <a:pt x="136" y="10207"/>
                  </a:lnTo>
                  <a:lnTo>
                    <a:pt x="271" y="10748"/>
                  </a:lnTo>
                  <a:lnTo>
                    <a:pt x="440" y="11187"/>
                  </a:lnTo>
                  <a:lnTo>
                    <a:pt x="575" y="11559"/>
                  </a:lnTo>
                  <a:lnTo>
                    <a:pt x="744" y="11863"/>
                  </a:lnTo>
                  <a:lnTo>
                    <a:pt x="69" y="13925"/>
                  </a:lnTo>
                  <a:lnTo>
                    <a:pt x="238" y="14296"/>
                  </a:lnTo>
                  <a:lnTo>
                    <a:pt x="440" y="14634"/>
                  </a:lnTo>
                  <a:lnTo>
                    <a:pt x="711" y="14905"/>
                  </a:lnTo>
                  <a:lnTo>
                    <a:pt x="981" y="15141"/>
                  </a:lnTo>
                  <a:lnTo>
                    <a:pt x="1285" y="15310"/>
                  </a:lnTo>
                  <a:lnTo>
                    <a:pt x="1589" y="15445"/>
                  </a:lnTo>
                  <a:lnTo>
                    <a:pt x="1894" y="15547"/>
                  </a:lnTo>
                  <a:lnTo>
                    <a:pt x="2232" y="15614"/>
                  </a:lnTo>
                  <a:lnTo>
                    <a:pt x="2536" y="15648"/>
                  </a:lnTo>
                  <a:lnTo>
                    <a:pt x="2806" y="15682"/>
                  </a:lnTo>
                  <a:lnTo>
                    <a:pt x="3651" y="15682"/>
                  </a:lnTo>
                  <a:lnTo>
                    <a:pt x="3786" y="15648"/>
                  </a:lnTo>
                  <a:lnTo>
                    <a:pt x="3989" y="14195"/>
                  </a:lnTo>
                  <a:lnTo>
                    <a:pt x="6084" y="12437"/>
                  </a:lnTo>
                  <a:lnTo>
                    <a:pt x="7774" y="11897"/>
                  </a:lnTo>
                  <a:lnTo>
                    <a:pt x="9058" y="11424"/>
                  </a:lnTo>
                  <a:lnTo>
                    <a:pt x="9599" y="11221"/>
                  </a:lnTo>
                  <a:lnTo>
                    <a:pt x="9971" y="11052"/>
                  </a:lnTo>
                  <a:lnTo>
                    <a:pt x="10748" y="10545"/>
                  </a:lnTo>
                  <a:lnTo>
                    <a:pt x="11830" y="9835"/>
                  </a:lnTo>
                  <a:lnTo>
                    <a:pt x="12776" y="9092"/>
                  </a:lnTo>
                  <a:lnTo>
                    <a:pt x="13114" y="8821"/>
                  </a:lnTo>
                  <a:lnTo>
                    <a:pt x="13283" y="8618"/>
                  </a:lnTo>
                  <a:lnTo>
                    <a:pt x="13351" y="8483"/>
                  </a:lnTo>
                  <a:lnTo>
                    <a:pt x="13351" y="8348"/>
                  </a:lnTo>
                  <a:lnTo>
                    <a:pt x="13384" y="8247"/>
                  </a:lnTo>
                  <a:lnTo>
                    <a:pt x="13351" y="8111"/>
                  </a:lnTo>
                  <a:lnTo>
                    <a:pt x="13317" y="8010"/>
                  </a:lnTo>
                  <a:lnTo>
                    <a:pt x="13249" y="7909"/>
                  </a:lnTo>
                  <a:lnTo>
                    <a:pt x="13148" y="7841"/>
                  </a:lnTo>
                  <a:lnTo>
                    <a:pt x="13046" y="7807"/>
                  </a:lnTo>
                  <a:lnTo>
                    <a:pt x="12844" y="7807"/>
                  </a:lnTo>
                  <a:lnTo>
                    <a:pt x="12607" y="7909"/>
                  </a:lnTo>
                  <a:lnTo>
                    <a:pt x="11965" y="8247"/>
                  </a:lnTo>
                  <a:lnTo>
                    <a:pt x="11289" y="8618"/>
                  </a:lnTo>
                  <a:lnTo>
                    <a:pt x="10883" y="8855"/>
                  </a:lnTo>
                  <a:lnTo>
                    <a:pt x="10512" y="8956"/>
                  </a:lnTo>
                  <a:lnTo>
                    <a:pt x="10039" y="9024"/>
                  </a:lnTo>
                  <a:lnTo>
                    <a:pt x="9430" y="9092"/>
                  </a:lnTo>
                  <a:lnTo>
                    <a:pt x="13148" y="6523"/>
                  </a:lnTo>
                  <a:lnTo>
                    <a:pt x="13283" y="6388"/>
                  </a:lnTo>
                  <a:lnTo>
                    <a:pt x="13418" y="6253"/>
                  </a:lnTo>
                  <a:lnTo>
                    <a:pt x="13587" y="6084"/>
                  </a:lnTo>
                  <a:lnTo>
                    <a:pt x="13722" y="5881"/>
                  </a:lnTo>
                  <a:lnTo>
                    <a:pt x="13824" y="5678"/>
                  </a:lnTo>
                  <a:lnTo>
                    <a:pt x="13891" y="5475"/>
                  </a:lnTo>
                  <a:lnTo>
                    <a:pt x="13959" y="5273"/>
                  </a:lnTo>
                  <a:lnTo>
                    <a:pt x="13925" y="5070"/>
                  </a:lnTo>
                  <a:lnTo>
                    <a:pt x="13891" y="4901"/>
                  </a:lnTo>
                  <a:lnTo>
                    <a:pt x="13790" y="4799"/>
                  </a:lnTo>
                  <a:lnTo>
                    <a:pt x="13689" y="4732"/>
                  </a:lnTo>
                  <a:lnTo>
                    <a:pt x="13553" y="4698"/>
                  </a:lnTo>
                  <a:lnTo>
                    <a:pt x="13452" y="4732"/>
                  </a:lnTo>
                  <a:lnTo>
                    <a:pt x="13317" y="4766"/>
                  </a:lnTo>
                  <a:lnTo>
                    <a:pt x="13182" y="4833"/>
                  </a:lnTo>
                  <a:lnTo>
                    <a:pt x="13080" y="4935"/>
                  </a:lnTo>
                  <a:lnTo>
                    <a:pt x="12607" y="5239"/>
                  </a:lnTo>
                  <a:lnTo>
                    <a:pt x="11864" y="5712"/>
                  </a:lnTo>
                  <a:lnTo>
                    <a:pt x="10917" y="6286"/>
                  </a:lnTo>
                  <a:lnTo>
                    <a:pt x="11458" y="5746"/>
                  </a:lnTo>
                  <a:lnTo>
                    <a:pt x="11897" y="5306"/>
                  </a:lnTo>
                  <a:lnTo>
                    <a:pt x="12235" y="4935"/>
                  </a:lnTo>
                  <a:lnTo>
                    <a:pt x="12573" y="4529"/>
                  </a:lnTo>
                  <a:lnTo>
                    <a:pt x="12979" y="3921"/>
                  </a:lnTo>
                  <a:lnTo>
                    <a:pt x="13182" y="3617"/>
                  </a:lnTo>
                  <a:lnTo>
                    <a:pt x="13384" y="3245"/>
                  </a:lnTo>
                  <a:lnTo>
                    <a:pt x="13553" y="2907"/>
                  </a:lnTo>
                  <a:lnTo>
                    <a:pt x="13689" y="2535"/>
                  </a:lnTo>
                  <a:lnTo>
                    <a:pt x="13756" y="2231"/>
                  </a:lnTo>
                  <a:lnTo>
                    <a:pt x="13722" y="1961"/>
                  </a:lnTo>
                  <a:lnTo>
                    <a:pt x="13655" y="1792"/>
                  </a:lnTo>
                  <a:lnTo>
                    <a:pt x="13553" y="1656"/>
                  </a:lnTo>
                  <a:lnTo>
                    <a:pt x="13418" y="1555"/>
                  </a:lnTo>
                  <a:lnTo>
                    <a:pt x="13249" y="1521"/>
                  </a:lnTo>
                  <a:lnTo>
                    <a:pt x="12979" y="1521"/>
                  </a:lnTo>
                  <a:lnTo>
                    <a:pt x="12877" y="1623"/>
                  </a:lnTo>
                  <a:lnTo>
                    <a:pt x="12742" y="1758"/>
                  </a:lnTo>
                  <a:lnTo>
                    <a:pt x="12438" y="2163"/>
                  </a:lnTo>
                  <a:lnTo>
                    <a:pt x="11762" y="3211"/>
                  </a:lnTo>
                  <a:lnTo>
                    <a:pt x="11661" y="3346"/>
                  </a:lnTo>
                  <a:lnTo>
                    <a:pt x="11492" y="3515"/>
                  </a:lnTo>
                  <a:lnTo>
                    <a:pt x="11052" y="3921"/>
                  </a:lnTo>
                  <a:lnTo>
                    <a:pt x="10512" y="4394"/>
                  </a:lnTo>
                  <a:lnTo>
                    <a:pt x="9903" y="4867"/>
                  </a:lnTo>
                  <a:lnTo>
                    <a:pt x="8822" y="5678"/>
                  </a:lnTo>
                  <a:lnTo>
                    <a:pt x="8349" y="6016"/>
                  </a:lnTo>
                  <a:lnTo>
                    <a:pt x="7909" y="5746"/>
                  </a:lnTo>
                  <a:lnTo>
                    <a:pt x="8281" y="5171"/>
                  </a:lnTo>
                  <a:lnTo>
                    <a:pt x="8653" y="4428"/>
                  </a:lnTo>
                  <a:lnTo>
                    <a:pt x="9025" y="3617"/>
                  </a:lnTo>
                  <a:lnTo>
                    <a:pt x="9396" y="2772"/>
                  </a:lnTo>
                  <a:lnTo>
                    <a:pt x="9734" y="1961"/>
                  </a:lnTo>
                  <a:lnTo>
                    <a:pt x="10005" y="1251"/>
                  </a:lnTo>
                  <a:lnTo>
                    <a:pt x="10174" y="710"/>
                  </a:lnTo>
                  <a:lnTo>
                    <a:pt x="10208" y="406"/>
                  </a:lnTo>
                  <a:lnTo>
                    <a:pt x="10208" y="271"/>
                  </a:lnTo>
                  <a:lnTo>
                    <a:pt x="10140" y="169"/>
                  </a:lnTo>
                  <a:lnTo>
                    <a:pt x="10039" y="102"/>
                  </a:lnTo>
                  <a:lnTo>
                    <a:pt x="9903" y="34"/>
                  </a:lnTo>
                  <a:lnTo>
                    <a:pt x="9768" y="0"/>
                  </a:lnTo>
                  <a:close/>
                </a:path>
              </a:pathLst>
            </a:custGeom>
            <a:solidFill>
              <a:srgbClr val="FFC9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9" name="Google Shape;7482;p36"/>
            <p:cNvSpPr/>
            <p:nvPr/>
          </p:nvSpPr>
          <p:spPr>
            <a:xfrm>
              <a:off x="4613075" y="3228400"/>
              <a:ext cx="52425" cy="34675"/>
            </a:xfrm>
            <a:custGeom>
              <a:avLst/>
              <a:gdLst/>
              <a:ahLst/>
              <a:cxnLst/>
              <a:rect l="l" t="t" r="r" b="b"/>
              <a:pathLst>
                <a:path w="2097" h="1387" extrusionOk="0">
                  <a:moveTo>
                    <a:pt x="2028" y="1"/>
                  </a:moveTo>
                  <a:lnTo>
                    <a:pt x="1" y="1285"/>
                  </a:lnTo>
                  <a:lnTo>
                    <a:pt x="68" y="1386"/>
                  </a:lnTo>
                  <a:lnTo>
                    <a:pt x="2096" y="102"/>
                  </a:lnTo>
                  <a:lnTo>
                    <a:pt x="2028" y="1"/>
                  </a:lnTo>
                  <a:close/>
                </a:path>
              </a:pathLst>
            </a:custGeom>
            <a:solidFill>
              <a:srgbClr val="2222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0" name="Google Shape;7483;p36"/>
            <p:cNvSpPr/>
            <p:nvPr/>
          </p:nvSpPr>
          <p:spPr>
            <a:xfrm>
              <a:off x="3753800" y="2682600"/>
              <a:ext cx="123375" cy="162250"/>
            </a:xfrm>
            <a:custGeom>
              <a:avLst/>
              <a:gdLst/>
              <a:ahLst/>
              <a:cxnLst/>
              <a:rect l="l" t="t" r="r" b="b"/>
              <a:pathLst>
                <a:path w="4935" h="6490" extrusionOk="0">
                  <a:moveTo>
                    <a:pt x="2839" y="0"/>
                  </a:moveTo>
                  <a:lnTo>
                    <a:pt x="2265" y="34"/>
                  </a:lnTo>
                  <a:lnTo>
                    <a:pt x="1927" y="102"/>
                  </a:lnTo>
                  <a:lnTo>
                    <a:pt x="1589" y="169"/>
                  </a:lnTo>
                  <a:lnTo>
                    <a:pt x="1319" y="304"/>
                  </a:lnTo>
                  <a:lnTo>
                    <a:pt x="1082" y="439"/>
                  </a:lnTo>
                  <a:lnTo>
                    <a:pt x="845" y="642"/>
                  </a:lnTo>
                  <a:lnTo>
                    <a:pt x="676" y="811"/>
                  </a:lnTo>
                  <a:lnTo>
                    <a:pt x="507" y="1048"/>
                  </a:lnTo>
                  <a:lnTo>
                    <a:pt x="406" y="1284"/>
                  </a:lnTo>
                  <a:lnTo>
                    <a:pt x="271" y="1555"/>
                  </a:lnTo>
                  <a:lnTo>
                    <a:pt x="203" y="1825"/>
                  </a:lnTo>
                  <a:lnTo>
                    <a:pt x="102" y="2433"/>
                  </a:lnTo>
                  <a:lnTo>
                    <a:pt x="34" y="3109"/>
                  </a:lnTo>
                  <a:lnTo>
                    <a:pt x="1" y="3785"/>
                  </a:lnTo>
                  <a:lnTo>
                    <a:pt x="1" y="4123"/>
                  </a:lnTo>
                  <a:lnTo>
                    <a:pt x="68" y="4427"/>
                  </a:lnTo>
                  <a:lnTo>
                    <a:pt x="136" y="4732"/>
                  </a:lnTo>
                  <a:lnTo>
                    <a:pt x="203" y="5002"/>
                  </a:lnTo>
                  <a:lnTo>
                    <a:pt x="339" y="5239"/>
                  </a:lnTo>
                  <a:lnTo>
                    <a:pt x="474" y="5475"/>
                  </a:lnTo>
                  <a:lnTo>
                    <a:pt x="609" y="5678"/>
                  </a:lnTo>
                  <a:lnTo>
                    <a:pt x="778" y="5847"/>
                  </a:lnTo>
                  <a:lnTo>
                    <a:pt x="947" y="5982"/>
                  </a:lnTo>
                  <a:lnTo>
                    <a:pt x="1116" y="6117"/>
                  </a:lnTo>
                  <a:lnTo>
                    <a:pt x="1488" y="6320"/>
                  </a:lnTo>
                  <a:lnTo>
                    <a:pt x="1826" y="6455"/>
                  </a:lnTo>
                  <a:lnTo>
                    <a:pt x="2130" y="6489"/>
                  </a:lnTo>
                  <a:lnTo>
                    <a:pt x="2400" y="6489"/>
                  </a:lnTo>
                  <a:lnTo>
                    <a:pt x="2704" y="6421"/>
                  </a:lnTo>
                  <a:lnTo>
                    <a:pt x="3042" y="6354"/>
                  </a:lnTo>
                  <a:lnTo>
                    <a:pt x="3346" y="6185"/>
                  </a:lnTo>
                  <a:lnTo>
                    <a:pt x="3684" y="6016"/>
                  </a:lnTo>
                  <a:lnTo>
                    <a:pt x="3989" y="5746"/>
                  </a:lnTo>
                  <a:lnTo>
                    <a:pt x="4259" y="5441"/>
                  </a:lnTo>
                  <a:lnTo>
                    <a:pt x="4495" y="5036"/>
                  </a:lnTo>
                  <a:lnTo>
                    <a:pt x="4597" y="4833"/>
                  </a:lnTo>
                  <a:lnTo>
                    <a:pt x="4698" y="4596"/>
                  </a:lnTo>
                  <a:lnTo>
                    <a:pt x="4833" y="4090"/>
                  </a:lnTo>
                  <a:lnTo>
                    <a:pt x="4901" y="3515"/>
                  </a:lnTo>
                  <a:lnTo>
                    <a:pt x="4935" y="2974"/>
                  </a:lnTo>
                  <a:lnTo>
                    <a:pt x="4901" y="2400"/>
                  </a:lnTo>
                  <a:lnTo>
                    <a:pt x="4833" y="1859"/>
                  </a:lnTo>
                  <a:lnTo>
                    <a:pt x="4698" y="1386"/>
                  </a:lnTo>
                  <a:lnTo>
                    <a:pt x="4495" y="946"/>
                  </a:lnTo>
                  <a:lnTo>
                    <a:pt x="4394" y="744"/>
                  </a:lnTo>
                  <a:lnTo>
                    <a:pt x="4293" y="608"/>
                  </a:lnTo>
                  <a:lnTo>
                    <a:pt x="4158" y="473"/>
                  </a:lnTo>
                  <a:lnTo>
                    <a:pt x="4022" y="338"/>
                  </a:lnTo>
                  <a:lnTo>
                    <a:pt x="3752" y="169"/>
                  </a:lnTo>
                  <a:lnTo>
                    <a:pt x="3448" y="68"/>
                  </a:lnTo>
                  <a:lnTo>
                    <a:pt x="3144" y="0"/>
                  </a:lnTo>
                  <a:close/>
                </a:path>
              </a:pathLst>
            </a:custGeom>
            <a:solidFill>
              <a:srgbClr val="2222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1" name="Google Shape;7484;p36"/>
            <p:cNvSpPr/>
            <p:nvPr/>
          </p:nvSpPr>
          <p:spPr>
            <a:xfrm>
              <a:off x="3819700" y="2523750"/>
              <a:ext cx="170700" cy="171550"/>
            </a:xfrm>
            <a:custGeom>
              <a:avLst/>
              <a:gdLst/>
              <a:ahLst/>
              <a:cxnLst/>
              <a:rect l="l" t="t" r="r" b="b"/>
              <a:pathLst>
                <a:path w="6828" h="6862" extrusionOk="0">
                  <a:moveTo>
                    <a:pt x="5847" y="0"/>
                  </a:moveTo>
                  <a:lnTo>
                    <a:pt x="5408" y="68"/>
                  </a:lnTo>
                  <a:lnTo>
                    <a:pt x="5003" y="271"/>
                  </a:lnTo>
                  <a:lnTo>
                    <a:pt x="4529" y="575"/>
                  </a:lnTo>
                  <a:lnTo>
                    <a:pt x="3989" y="980"/>
                  </a:lnTo>
                  <a:lnTo>
                    <a:pt x="3684" y="1251"/>
                  </a:lnTo>
                  <a:lnTo>
                    <a:pt x="3380" y="1521"/>
                  </a:lnTo>
                  <a:lnTo>
                    <a:pt x="3042" y="1859"/>
                  </a:lnTo>
                  <a:lnTo>
                    <a:pt x="2738" y="2231"/>
                  </a:lnTo>
                  <a:lnTo>
                    <a:pt x="2400" y="2670"/>
                  </a:lnTo>
                  <a:lnTo>
                    <a:pt x="2096" y="3110"/>
                  </a:lnTo>
                  <a:lnTo>
                    <a:pt x="1792" y="3617"/>
                  </a:lnTo>
                  <a:lnTo>
                    <a:pt x="1522" y="4157"/>
                  </a:lnTo>
                  <a:lnTo>
                    <a:pt x="1386" y="4124"/>
                  </a:lnTo>
                  <a:lnTo>
                    <a:pt x="1015" y="4124"/>
                  </a:lnTo>
                  <a:lnTo>
                    <a:pt x="812" y="4157"/>
                  </a:lnTo>
                  <a:lnTo>
                    <a:pt x="575" y="4259"/>
                  </a:lnTo>
                  <a:lnTo>
                    <a:pt x="339" y="4428"/>
                  </a:lnTo>
                  <a:lnTo>
                    <a:pt x="237" y="4563"/>
                  </a:lnTo>
                  <a:lnTo>
                    <a:pt x="136" y="4698"/>
                  </a:lnTo>
                  <a:lnTo>
                    <a:pt x="68" y="4833"/>
                  </a:lnTo>
                  <a:lnTo>
                    <a:pt x="1" y="5002"/>
                  </a:lnTo>
                  <a:lnTo>
                    <a:pt x="1" y="5104"/>
                  </a:lnTo>
                  <a:lnTo>
                    <a:pt x="1" y="5239"/>
                  </a:lnTo>
                  <a:lnTo>
                    <a:pt x="68" y="5408"/>
                  </a:lnTo>
                  <a:lnTo>
                    <a:pt x="170" y="5577"/>
                  </a:lnTo>
                  <a:lnTo>
                    <a:pt x="305" y="5678"/>
                  </a:lnTo>
                  <a:lnTo>
                    <a:pt x="440" y="5746"/>
                  </a:lnTo>
                  <a:lnTo>
                    <a:pt x="575" y="5813"/>
                  </a:lnTo>
                  <a:lnTo>
                    <a:pt x="237" y="6354"/>
                  </a:lnTo>
                  <a:lnTo>
                    <a:pt x="339" y="6456"/>
                  </a:lnTo>
                  <a:lnTo>
                    <a:pt x="440" y="6557"/>
                  </a:lnTo>
                  <a:lnTo>
                    <a:pt x="609" y="6692"/>
                  </a:lnTo>
                  <a:lnTo>
                    <a:pt x="778" y="6760"/>
                  </a:lnTo>
                  <a:lnTo>
                    <a:pt x="981" y="6861"/>
                  </a:lnTo>
                  <a:lnTo>
                    <a:pt x="1251" y="6861"/>
                  </a:lnTo>
                  <a:lnTo>
                    <a:pt x="1522" y="6827"/>
                  </a:lnTo>
                  <a:lnTo>
                    <a:pt x="1758" y="6084"/>
                  </a:lnTo>
                  <a:lnTo>
                    <a:pt x="1859" y="6050"/>
                  </a:lnTo>
                  <a:lnTo>
                    <a:pt x="2096" y="5949"/>
                  </a:lnTo>
                  <a:lnTo>
                    <a:pt x="2231" y="5847"/>
                  </a:lnTo>
                  <a:lnTo>
                    <a:pt x="2366" y="5746"/>
                  </a:lnTo>
                  <a:lnTo>
                    <a:pt x="2468" y="5577"/>
                  </a:lnTo>
                  <a:lnTo>
                    <a:pt x="2569" y="5408"/>
                  </a:lnTo>
                  <a:lnTo>
                    <a:pt x="2603" y="5239"/>
                  </a:lnTo>
                  <a:lnTo>
                    <a:pt x="2603" y="5070"/>
                  </a:lnTo>
                  <a:lnTo>
                    <a:pt x="2603" y="4799"/>
                  </a:lnTo>
                  <a:lnTo>
                    <a:pt x="2569" y="4630"/>
                  </a:lnTo>
                  <a:lnTo>
                    <a:pt x="2569" y="4563"/>
                  </a:lnTo>
                  <a:lnTo>
                    <a:pt x="2907" y="4022"/>
                  </a:lnTo>
                  <a:lnTo>
                    <a:pt x="3347" y="3448"/>
                  </a:lnTo>
                  <a:lnTo>
                    <a:pt x="3887" y="2772"/>
                  </a:lnTo>
                  <a:lnTo>
                    <a:pt x="4563" y="2028"/>
                  </a:lnTo>
                  <a:lnTo>
                    <a:pt x="4901" y="1690"/>
                  </a:lnTo>
                  <a:lnTo>
                    <a:pt x="5273" y="1352"/>
                  </a:lnTo>
                  <a:lnTo>
                    <a:pt x="5645" y="1048"/>
                  </a:lnTo>
                  <a:lnTo>
                    <a:pt x="6050" y="811"/>
                  </a:lnTo>
                  <a:lnTo>
                    <a:pt x="6456" y="575"/>
                  </a:lnTo>
                  <a:lnTo>
                    <a:pt x="6828" y="406"/>
                  </a:lnTo>
                  <a:lnTo>
                    <a:pt x="6794" y="338"/>
                  </a:lnTo>
                  <a:lnTo>
                    <a:pt x="6726" y="237"/>
                  </a:lnTo>
                  <a:lnTo>
                    <a:pt x="6625" y="136"/>
                  </a:lnTo>
                  <a:lnTo>
                    <a:pt x="6456" y="68"/>
                  </a:lnTo>
                  <a:lnTo>
                    <a:pt x="6185" y="0"/>
                  </a:lnTo>
                  <a:close/>
                </a:path>
              </a:pathLst>
            </a:custGeom>
            <a:solidFill>
              <a:srgbClr val="2222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2" name="Google Shape;7485;p36"/>
            <p:cNvSpPr/>
            <p:nvPr/>
          </p:nvSpPr>
          <p:spPr>
            <a:xfrm>
              <a:off x="3801950" y="2575275"/>
              <a:ext cx="71850" cy="109025"/>
            </a:xfrm>
            <a:custGeom>
              <a:avLst/>
              <a:gdLst/>
              <a:ahLst/>
              <a:cxnLst/>
              <a:rect l="l" t="t" r="r" b="b"/>
              <a:pathLst>
                <a:path w="2874" h="4361" extrusionOk="0">
                  <a:moveTo>
                    <a:pt x="2164" y="1"/>
                  </a:moveTo>
                  <a:lnTo>
                    <a:pt x="2029" y="35"/>
                  </a:lnTo>
                  <a:lnTo>
                    <a:pt x="1894" y="102"/>
                  </a:lnTo>
                  <a:lnTo>
                    <a:pt x="1792" y="204"/>
                  </a:lnTo>
                  <a:lnTo>
                    <a:pt x="1691" y="305"/>
                  </a:lnTo>
                  <a:lnTo>
                    <a:pt x="1420" y="846"/>
                  </a:lnTo>
                  <a:lnTo>
                    <a:pt x="880" y="2063"/>
                  </a:lnTo>
                  <a:lnTo>
                    <a:pt x="575" y="2738"/>
                  </a:lnTo>
                  <a:lnTo>
                    <a:pt x="305" y="3381"/>
                  </a:lnTo>
                  <a:lnTo>
                    <a:pt x="102" y="3955"/>
                  </a:lnTo>
                  <a:lnTo>
                    <a:pt x="1" y="4327"/>
                  </a:lnTo>
                  <a:lnTo>
                    <a:pt x="102" y="4361"/>
                  </a:lnTo>
                  <a:lnTo>
                    <a:pt x="204" y="4023"/>
                  </a:lnTo>
                  <a:lnTo>
                    <a:pt x="373" y="3550"/>
                  </a:lnTo>
                  <a:lnTo>
                    <a:pt x="846" y="2367"/>
                  </a:lnTo>
                  <a:lnTo>
                    <a:pt x="1420" y="1184"/>
                  </a:lnTo>
                  <a:lnTo>
                    <a:pt x="1792" y="373"/>
                  </a:lnTo>
                  <a:lnTo>
                    <a:pt x="1860" y="271"/>
                  </a:lnTo>
                  <a:lnTo>
                    <a:pt x="1961" y="204"/>
                  </a:lnTo>
                  <a:lnTo>
                    <a:pt x="2063" y="136"/>
                  </a:lnTo>
                  <a:lnTo>
                    <a:pt x="2198" y="102"/>
                  </a:lnTo>
                  <a:lnTo>
                    <a:pt x="2333" y="102"/>
                  </a:lnTo>
                  <a:lnTo>
                    <a:pt x="2468" y="170"/>
                  </a:lnTo>
                  <a:lnTo>
                    <a:pt x="2603" y="238"/>
                  </a:lnTo>
                  <a:lnTo>
                    <a:pt x="2738" y="373"/>
                  </a:lnTo>
                  <a:lnTo>
                    <a:pt x="2772" y="440"/>
                  </a:lnTo>
                  <a:lnTo>
                    <a:pt x="2772" y="576"/>
                  </a:lnTo>
                  <a:lnTo>
                    <a:pt x="2738" y="913"/>
                  </a:lnTo>
                  <a:lnTo>
                    <a:pt x="2603" y="1387"/>
                  </a:lnTo>
                  <a:lnTo>
                    <a:pt x="2400" y="1927"/>
                  </a:lnTo>
                  <a:lnTo>
                    <a:pt x="1927" y="3144"/>
                  </a:lnTo>
                  <a:lnTo>
                    <a:pt x="1387" y="4327"/>
                  </a:lnTo>
                  <a:lnTo>
                    <a:pt x="1522" y="4361"/>
                  </a:lnTo>
                  <a:lnTo>
                    <a:pt x="1860" y="3651"/>
                  </a:lnTo>
                  <a:lnTo>
                    <a:pt x="2367" y="2367"/>
                  </a:lnTo>
                  <a:lnTo>
                    <a:pt x="2637" y="1691"/>
                  </a:lnTo>
                  <a:lnTo>
                    <a:pt x="2806" y="1082"/>
                  </a:lnTo>
                  <a:lnTo>
                    <a:pt x="2874" y="812"/>
                  </a:lnTo>
                  <a:lnTo>
                    <a:pt x="2874" y="609"/>
                  </a:lnTo>
                  <a:lnTo>
                    <a:pt x="2874" y="407"/>
                  </a:lnTo>
                  <a:lnTo>
                    <a:pt x="2840" y="305"/>
                  </a:lnTo>
                  <a:lnTo>
                    <a:pt x="2671" y="136"/>
                  </a:lnTo>
                  <a:lnTo>
                    <a:pt x="2536" y="35"/>
                  </a:lnTo>
                  <a:lnTo>
                    <a:pt x="236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3" name="Google Shape;7486;p36"/>
            <p:cNvSpPr/>
            <p:nvPr/>
          </p:nvSpPr>
          <p:spPr>
            <a:xfrm>
              <a:off x="3824775" y="2697800"/>
              <a:ext cx="26225" cy="102250"/>
            </a:xfrm>
            <a:custGeom>
              <a:avLst/>
              <a:gdLst/>
              <a:ahLst/>
              <a:cxnLst/>
              <a:rect l="l" t="t" r="r" b="b"/>
              <a:pathLst>
                <a:path w="1049" h="4090" extrusionOk="0">
                  <a:moveTo>
                    <a:pt x="102" y="0"/>
                  </a:moveTo>
                  <a:lnTo>
                    <a:pt x="0" y="68"/>
                  </a:lnTo>
                  <a:lnTo>
                    <a:pt x="203" y="406"/>
                  </a:lnTo>
                  <a:lnTo>
                    <a:pt x="372" y="778"/>
                  </a:lnTo>
                  <a:lnTo>
                    <a:pt x="575" y="1285"/>
                  </a:lnTo>
                  <a:lnTo>
                    <a:pt x="744" y="1859"/>
                  </a:lnTo>
                  <a:lnTo>
                    <a:pt x="812" y="2197"/>
                  </a:lnTo>
                  <a:lnTo>
                    <a:pt x="879" y="2535"/>
                  </a:lnTo>
                  <a:lnTo>
                    <a:pt x="913" y="2907"/>
                  </a:lnTo>
                  <a:lnTo>
                    <a:pt x="913" y="3279"/>
                  </a:lnTo>
                  <a:lnTo>
                    <a:pt x="913" y="3684"/>
                  </a:lnTo>
                  <a:lnTo>
                    <a:pt x="845" y="4056"/>
                  </a:lnTo>
                  <a:lnTo>
                    <a:pt x="981" y="4090"/>
                  </a:lnTo>
                  <a:lnTo>
                    <a:pt x="1014" y="3684"/>
                  </a:lnTo>
                  <a:lnTo>
                    <a:pt x="1048" y="3279"/>
                  </a:lnTo>
                  <a:lnTo>
                    <a:pt x="1014" y="2907"/>
                  </a:lnTo>
                  <a:lnTo>
                    <a:pt x="981" y="2535"/>
                  </a:lnTo>
                  <a:lnTo>
                    <a:pt x="947" y="2163"/>
                  </a:lnTo>
                  <a:lnTo>
                    <a:pt x="845" y="1825"/>
                  </a:lnTo>
                  <a:lnTo>
                    <a:pt x="676" y="1217"/>
                  </a:lnTo>
                  <a:lnTo>
                    <a:pt x="474" y="744"/>
                  </a:lnTo>
                  <a:lnTo>
                    <a:pt x="305" y="338"/>
                  </a:lnTo>
                  <a:lnTo>
                    <a:pt x="10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4" name="Google Shape;7487;p36"/>
            <p:cNvSpPr/>
            <p:nvPr/>
          </p:nvSpPr>
          <p:spPr>
            <a:xfrm>
              <a:off x="3823925" y="2826225"/>
              <a:ext cx="109025" cy="74375"/>
            </a:xfrm>
            <a:custGeom>
              <a:avLst/>
              <a:gdLst/>
              <a:ahLst/>
              <a:cxnLst/>
              <a:rect l="l" t="t" r="r" b="b"/>
              <a:pathLst>
                <a:path w="4361" h="2975" extrusionOk="0">
                  <a:moveTo>
                    <a:pt x="203" y="1"/>
                  </a:moveTo>
                  <a:lnTo>
                    <a:pt x="1" y="170"/>
                  </a:lnTo>
                  <a:lnTo>
                    <a:pt x="406" y="575"/>
                  </a:lnTo>
                  <a:lnTo>
                    <a:pt x="812" y="947"/>
                  </a:lnTo>
                  <a:lnTo>
                    <a:pt x="1319" y="1386"/>
                  </a:lnTo>
                  <a:lnTo>
                    <a:pt x="1961" y="1826"/>
                  </a:lnTo>
                  <a:lnTo>
                    <a:pt x="2671" y="2299"/>
                  </a:lnTo>
                  <a:lnTo>
                    <a:pt x="3042" y="2501"/>
                  </a:lnTo>
                  <a:lnTo>
                    <a:pt x="3448" y="2670"/>
                  </a:lnTo>
                  <a:lnTo>
                    <a:pt x="3887" y="2839"/>
                  </a:lnTo>
                  <a:lnTo>
                    <a:pt x="4293" y="2975"/>
                  </a:lnTo>
                  <a:lnTo>
                    <a:pt x="4360" y="2738"/>
                  </a:lnTo>
                  <a:lnTo>
                    <a:pt x="3955" y="2603"/>
                  </a:lnTo>
                  <a:lnTo>
                    <a:pt x="3549" y="2468"/>
                  </a:lnTo>
                  <a:lnTo>
                    <a:pt x="3144" y="2265"/>
                  </a:lnTo>
                  <a:lnTo>
                    <a:pt x="2772" y="2062"/>
                  </a:lnTo>
                  <a:lnTo>
                    <a:pt x="2062" y="1623"/>
                  </a:lnTo>
                  <a:lnTo>
                    <a:pt x="1454" y="1150"/>
                  </a:lnTo>
                  <a:lnTo>
                    <a:pt x="947" y="710"/>
                  </a:lnTo>
                  <a:lnTo>
                    <a:pt x="541" y="372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rgbClr val="2222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5" name="Google Shape;7488;p36"/>
            <p:cNvSpPr/>
            <p:nvPr/>
          </p:nvSpPr>
          <p:spPr>
            <a:xfrm>
              <a:off x="3921950" y="2883675"/>
              <a:ext cx="68450" cy="60025"/>
            </a:xfrm>
            <a:custGeom>
              <a:avLst/>
              <a:gdLst/>
              <a:ahLst/>
              <a:cxnLst/>
              <a:rect l="l" t="t" r="r" b="b"/>
              <a:pathLst>
                <a:path w="2738" h="2401" extrusionOk="0">
                  <a:moveTo>
                    <a:pt x="1386" y="1"/>
                  </a:moveTo>
                  <a:lnTo>
                    <a:pt x="1115" y="34"/>
                  </a:lnTo>
                  <a:lnTo>
                    <a:pt x="845" y="102"/>
                  </a:lnTo>
                  <a:lnTo>
                    <a:pt x="608" y="203"/>
                  </a:lnTo>
                  <a:lnTo>
                    <a:pt x="406" y="372"/>
                  </a:lnTo>
                  <a:lnTo>
                    <a:pt x="237" y="541"/>
                  </a:lnTo>
                  <a:lnTo>
                    <a:pt x="135" y="744"/>
                  </a:lnTo>
                  <a:lnTo>
                    <a:pt x="34" y="947"/>
                  </a:lnTo>
                  <a:lnTo>
                    <a:pt x="0" y="1217"/>
                  </a:lnTo>
                  <a:lnTo>
                    <a:pt x="34" y="1454"/>
                  </a:lnTo>
                  <a:lnTo>
                    <a:pt x="135" y="1657"/>
                  </a:lnTo>
                  <a:lnTo>
                    <a:pt x="237" y="1860"/>
                  </a:lnTo>
                  <a:lnTo>
                    <a:pt x="406" y="2028"/>
                  </a:lnTo>
                  <a:lnTo>
                    <a:pt x="608" y="2197"/>
                  </a:lnTo>
                  <a:lnTo>
                    <a:pt x="845" y="2299"/>
                  </a:lnTo>
                  <a:lnTo>
                    <a:pt x="1115" y="2366"/>
                  </a:lnTo>
                  <a:lnTo>
                    <a:pt x="1386" y="2400"/>
                  </a:lnTo>
                  <a:lnTo>
                    <a:pt x="1656" y="2366"/>
                  </a:lnTo>
                  <a:lnTo>
                    <a:pt x="1926" y="2299"/>
                  </a:lnTo>
                  <a:lnTo>
                    <a:pt x="2129" y="2197"/>
                  </a:lnTo>
                  <a:lnTo>
                    <a:pt x="2332" y="2028"/>
                  </a:lnTo>
                  <a:lnTo>
                    <a:pt x="2501" y="1860"/>
                  </a:lnTo>
                  <a:lnTo>
                    <a:pt x="2636" y="1657"/>
                  </a:lnTo>
                  <a:lnTo>
                    <a:pt x="2738" y="1454"/>
                  </a:lnTo>
                  <a:lnTo>
                    <a:pt x="2738" y="1217"/>
                  </a:lnTo>
                  <a:lnTo>
                    <a:pt x="2738" y="947"/>
                  </a:lnTo>
                  <a:lnTo>
                    <a:pt x="2636" y="744"/>
                  </a:lnTo>
                  <a:lnTo>
                    <a:pt x="2501" y="541"/>
                  </a:lnTo>
                  <a:lnTo>
                    <a:pt x="2332" y="372"/>
                  </a:lnTo>
                  <a:lnTo>
                    <a:pt x="2129" y="203"/>
                  </a:lnTo>
                  <a:lnTo>
                    <a:pt x="1926" y="102"/>
                  </a:lnTo>
                  <a:lnTo>
                    <a:pt x="1656" y="34"/>
                  </a:lnTo>
                  <a:lnTo>
                    <a:pt x="1386" y="1"/>
                  </a:lnTo>
                  <a:close/>
                </a:path>
              </a:pathLst>
            </a:custGeom>
            <a:solidFill>
              <a:srgbClr val="2222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" name="Google Shape;7489;p36"/>
            <p:cNvSpPr/>
            <p:nvPr/>
          </p:nvSpPr>
          <p:spPr>
            <a:xfrm>
              <a:off x="3921100" y="2882825"/>
              <a:ext cx="71000" cy="61725"/>
            </a:xfrm>
            <a:custGeom>
              <a:avLst/>
              <a:gdLst/>
              <a:ahLst/>
              <a:cxnLst/>
              <a:rect l="l" t="t" r="r" b="b"/>
              <a:pathLst>
                <a:path w="2840" h="2469" extrusionOk="0">
                  <a:moveTo>
                    <a:pt x="1420" y="102"/>
                  </a:moveTo>
                  <a:lnTo>
                    <a:pt x="1690" y="136"/>
                  </a:lnTo>
                  <a:lnTo>
                    <a:pt x="1927" y="204"/>
                  </a:lnTo>
                  <a:lnTo>
                    <a:pt x="2129" y="305"/>
                  </a:lnTo>
                  <a:lnTo>
                    <a:pt x="2332" y="440"/>
                  </a:lnTo>
                  <a:lnTo>
                    <a:pt x="2501" y="609"/>
                  </a:lnTo>
                  <a:lnTo>
                    <a:pt x="2636" y="812"/>
                  </a:lnTo>
                  <a:lnTo>
                    <a:pt x="2704" y="1015"/>
                  </a:lnTo>
                  <a:lnTo>
                    <a:pt x="2738" y="1251"/>
                  </a:lnTo>
                  <a:lnTo>
                    <a:pt x="2704" y="1454"/>
                  </a:lnTo>
                  <a:lnTo>
                    <a:pt x="2636" y="1657"/>
                  </a:lnTo>
                  <a:lnTo>
                    <a:pt x="2501" y="1860"/>
                  </a:lnTo>
                  <a:lnTo>
                    <a:pt x="2332" y="2029"/>
                  </a:lnTo>
                  <a:lnTo>
                    <a:pt x="2129" y="2164"/>
                  </a:lnTo>
                  <a:lnTo>
                    <a:pt x="1927" y="2265"/>
                  </a:lnTo>
                  <a:lnTo>
                    <a:pt x="1690" y="2333"/>
                  </a:lnTo>
                  <a:lnTo>
                    <a:pt x="1420" y="2367"/>
                  </a:lnTo>
                  <a:lnTo>
                    <a:pt x="1149" y="2333"/>
                  </a:lnTo>
                  <a:lnTo>
                    <a:pt x="913" y="2265"/>
                  </a:lnTo>
                  <a:lnTo>
                    <a:pt x="676" y="2164"/>
                  </a:lnTo>
                  <a:lnTo>
                    <a:pt x="473" y="2029"/>
                  </a:lnTo>
                  <a:lnTo>
                    <a:pt x="338" y="1860"/>
                  </a:lnTo>
                  <a:lnTo>
                    <a:pt x="203" y="1657"/>
                  </a:lnTo>
                  <a:lnTo>
                    <a:pt x="135" y="1454"/>
                  </a:lnTo>
                  <a:lnTo>
                    <a:pt x="102" y="1251"/>
                  </a:lnTo>
                  <a:lnTo>
                    <a:pt x="135" y="1015"/>
                  </a:lnTo>
                  <a:lnTo>
                    <a:pt x="203" y="812"/>
                  </a:lnTo>
                  <a:lnTo>
                    <a:pt x="338" y="609"/>
                  </a:lnTo>
                  <a:lnTo>
                    <a:pt x="473" y="440"/>
                  </a:lnTo>
                  <a:lnTo>
                    <a:pt x="676" y="305"/>
                  </a:lnTo>
                  <a:lnTo>
                    <a:pt x="913" y="204"/>
                  </a:lnTo>
                  <a:lnTo>
                    <a:pt x="1149" y="136"/>
                  </a:lnTo>
                  <a:lnTo>
                    <a:pt x="1420" y="102"/>
                  </a:lnTo>
                  <a:close/>
                  <a:moveTo>
                    <a:pt x="1116" y="1"/>
                  </a:moveTo>
                  <a:lnTo>
                    <a:pt x="845" y="68"/>
                  </a:lnTo>
                  <a:lnTo>
                    <a:pt x="609" y="204"/>
                  </a:lnTo>
                  <a:lnTo>
                    <a:pt x="406" y="339"/>
                  </a:lnTo>
                  <a:lnTo>
                    <a:pt x="237" y="542"/>
                  </a:lnTo>
                  <a:lnTo>
                    <a:pt x="102" y="744"/>
                  </a:lnTo>
                  <a:lnTo>
                    <a:pt x="0" y="981"/>
                  </a:lnTo>
                  <a:lnTo>
                    <a:pt x="0" y="1251"/>
                  </a:lnTo>
                  <a:lnTo>
                    <a:pt x="0" y="1488"/>
                  </a:lnTo>
                  <a:lnTo>
                    <a:pt x="102" y="1725"/>
                  </a:lnTo>
                  <a:lnTo>
                    <a:pt x="237" y="1927"/>
                  </a:lnTo>
                  <a:lnTo>
                    <a:pt x="406" y="2130"/>
                  </a:lnTo>
                  <a:lnTo>
                    <a:pt x="609" y="2265"/>
                  </a:lnTo>
                  <a:lnTo>
                    <a:pt x="845" y="2400"/>
                  </a:lnTo>
                  <a:lnTo>
                    <a:pt x="1116" y="2468"/>
                  </a:lnTo>
                  <a:lnTo>
                    <a:pt x="1690" y="2468"/>
                  </a:lnTo>
                  <a:lnTo>
                    <a:pt x="1960" y="2400"/>
                  </a:lnTo>
                  <a:lnTo>
                    <a:pt x="2197" y="2265"/>
                  </a:lnTo>
                  <a:lnTo>
                    <a:pt x="2434" y="2130"/>
                  </a:lnTo>
                  <a:lnTo>
                    <a:pt x="2603" y="1927"/>
                  </a:lnTo>
                  <a:lnTo>
                    <a:pt x="2738" y="1725"/>
                  </a:lnTo>
                  <a:lnTo>
                    <a:pt x="2805" y="1488"/>
                  </a:lnTo>
                  <a:lnTo>
                    <a:pt x="2839" y="1251"/>
                  </a:lnTo>
                  <a:lnTo>
                    <a:pt x="2805" y="981"/>
                  </a:lnTo>
                  <a:lnTo>
                    <a:pt x="2738" y="744"/>
                  </a:lnTo>
                  <a:lnTo>
                    <a:pt x="2603" y="542"/>
                  </a:lnTo>
                  <a:lnTo>
                    <a:pt x="2434" y="339"/>
                  </a:lnTo>
                  <a:lnTo>
                    <a:pt x="2197" y="204"/>
                  </a:lnTo>
                  <a:lnTo>
                    <a:pt x="1960" y="68"/>
                  </a:lnTo>
                  <a:lnTo>
                    <a:pt x="1690" y="1"/>
                  </a:lnTo>
                  <a:close/>
                </a:path>
              </a:pathLst>
            </a:custGeom>
            <a:solidFill>
              <a:srgbClr val="2222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" name="Google Shape;7490;p36"/>
            <p:cNvSpPr/>
            <p:nvPr/>
          </p:nvSpPr>
          <p:spPr>
            <a:xfrm>
              <a:off x="3675225" y="2808475"/>
              <a:ext cx="215475" cy="350675"/>
            </a:xfrm>
            <a:custGeom>
              <a:avLst/>
              <a:gdLst/>
              <a:ahLst/>
              <a:cxnLst/>
              <a:rect l="l" t="t" r="r" b="b"/>
              <a:pathLst>
                <a:path w="8619" h="14027" extrusionOk="0">
                  <a:moveTo>
                    <a:pt x="6016" y="1"/>
                  </a:moveTo>
                  <a:lnTo>
                    <a:pt x="5847" y="136"/>
                  </a:lnTo>
                  <a:lnTo>
                    <a:pt x="5509" y="474"/>
                  </a:lnTo>
                  <a:lnTo>
                    <a:pt x="4597" y="1420"/>
                  </a:lnTo>
                  <a:lnTo>
                    <a:pt x="3617" y="2400"/>
                  </a:lnTo>
                  <a:lnTo>
                    <a:pt x="3245" y="2738"/>
                  </a:lnTo>
                  <a:lnTo>
                    <a:pt x="3008" y="2941"/>
                  </a:lnTo>
                  <a:lnTo>
                    <a:pt x="2738" y="3110"/>
                  </a:lnTo>
                  <a:lnTo>
                    <a:pt x="2366" y="3448"/>
                  </a:lnTo>
                  <a:lnTo>
                    <a:pt x="1386" y="4428"/>
                  </a:lnTo>
                  <a:lnTo>
                    <a:pt x="879" y="4969"/>
                  </a:lnTo>
                  <a:lnTo>
                    <a:pt x="440" y="5442"/>
                  </a:lnTo>
                  <a:lnTo>
                    <a:pt x="136" y="5848"/>
                  </a:lnTo>
                  <a:lnTo>
                    <a:pt x="34" y="5983"/>
                  </a:lnTo>
                  <a:lnTo>
                    <a:pt x="0" y="6050"/>
                  </a:lnTo>
                  <a:lnTo>
                    <a:pt x="34" y="6186"/>
                  </a:lnTo>
                  <a:lnTo>
                    <a:pt x="68" y="6422"/>
                  </a:lnTo>
                  <a:lnTo>
                    <a:pt x="271" y="7132"/>
                  </a:lnTo>
                  <a:lnTo>
                    <a:pt x="879" y="9126"/>
                  </a:lnTo>
                  <a:lnTo>
                    <a:pt x="1792" y="11931"/>
                  </a:lnTo>
                  <a:lnTo>
                    <a:pt x="1521" y="13384"/>
                  </a:lnTo>
                  <a:lnTo>
                    <a:pt x="1690" y="13519"/>
                  </a:lnTo>
                  <a:lnTo>
                    <a:pt x="1893" y="13621"/>
                  </a:lnTo>
                  <a:lnTo>
                    <a:pt x="2163" y="13688"/>
                  </a:lnTo>
                  <a:lnTo>
                    <a:pt x="2434" y="13790"/>
                  </a:lnTo>
                  <a:lnTo>
                    <a:pt x="3110" y="13891"/>
                  </a:lnTo>
                  <a:lnTo>
                    <a:pt x="3786" y="13959"/>
                  </a:lnTo>
                  <a:lnTo>
                    <a:pt x="4462" y="14026"/>
                  </a:lnTo>
                  <a:lnTo>
                    <a:pt x="5543" y="14026"/>
                  </a:lnTo>
                  <a:lnTo>
                    <a:pt x="5644" y="13519"/>
                  </a:lnTo>
                  <a:lnTo>
                    <a:pt x="5813" y="12607"/>
                  </a:lnTo>
                  <a:lnTo>
                    <a:pt x="5813" y="12337"/>
                  </a:lnTo>
                  <a:lnTo>
                    <a:pt x="5780" y="11965"/>
                  </a:lnTo>
                  <a:lnTo>
                    <a:pt x="5678" y="10951"/>
                  </a:lnTo>
                  <a:lnTo>
                    <a:pt x="5509" y="9971"/>
                  </a:lnTo>
                  <a:lnTo>
                    <a:pt x="5442" y="9633"/>
                  </a:lnTo>
                  <a:lnTo>
                    <a:pt x="5374" y="9430"/>
                  </a:lnTo>
                  <a:lnTo>
                    <a:pt x="5340" y="9261"/>
                  </a:lnTo>
                  <a:lnTo>
                    <a:pt x="5340" y="9058"/>
                  </a:lnTo>
                  <a:lnTo>
                    <a:pt x="5442" y="8619"/>
                  </a:lnTo>
                  <a:lnTo>
                    <a:pt x="5543" y="8213"/>
                  </a:lnTo>
                  <a:lnTo>
                    <a:pt x="5611" y="8044"/>
                  </a:lnTo>
                  <a:lnTo>
                    <a:pt x="6287" y="7740"/>
                  </a:lnTo>
                  <a:lnTo>
                    <a:pt x="6760" y="7504"/>
                  </a:lnTo>
                  <a:lnTo>
                    <a:pt x="6929" y="7402"/>
                  </a:lnTo>
                  <a:lnTo>
                    <a:pt x="7030" y="7335"/>
                  </a:lnTo>
                  <a:lnTo>
                    <a:pt x="7064" y="7199"/>
                  </a:lnTo>
                  <a:lnTo>
                    <a:pt x="7064" y="6997"/>
                  </a:lnTo>
                  <a:lnTo>
                    <a:pt x="7030" y="6456"/>
                  </a:lnTo>
                  <a:lnTo>
                    <a:pt x="6963" y="5712"/>
                  </a:lnTo>
                  <a:lnTo>
                    <a:pt x="7233" y="5746"/>
                  </a:lnTo>
                  <a:lnTo>
                    <a:pt x="7469" y="5746"/>
                  </a:lnTo>
                  <a:lnTo>
                    <a:pt x="7706" y="5712"/>
                  </a:lnTo>
                  <a:lnTo>
                    <a:pt x="7807" y="5645"/>
                  </a:lnTo>
                  <a:lnTo>
                    <a:pt x="7875" y="5543"/>
                  </a:lnTo>
                  <a:lnTo>
                    <a:pt x="7943" y="5374"/>
                  </a:lnTo>
                  <a:lnTo>
                    <a:pt x="7976" y="5239"/>
                  </a:lnTo>
                  <a:lnTo>
                    <a:pt x="8010" y="4935"/>
                  </a:lnTo>
                  <a:lnTo>
                    <a:pt x="8010" y="4800"/>
                  </a:lnTo>
                  <a:lnTo>
                    <a:pt x="8112" y="4766"/>
                  </a:lnTo>
                  <a:lnTo>
                    <a:pt x="8213" y="4665"/>
                  </a:lnTo>
                  <a:lnTo>
                    <a:pt x="8416" y="4394"/>
                  </a:lnTo>
                  <a:lnTo>
                    <a:pt x="8551" y="4090"/>
                  </a:lnTo>
                  <a:lnTo>
                    <a:pt x="8619" y="3989"/>
                  </a:lnTo>
                  <a:lnTo>
                    <a:pt x="7841" y="3617"/>
                  </a:lnTo>
                  <a:lnTo>
                    <a:pt x="7267" y="3380"/>
                  </a:lnTo>
                  <a:lnTo>
                    <a:pt x="6996" y="3279"/>
                  </a:lnTo>
                  <a:lnTo>
                    <a:pt x="6827" y="3245"/>
                  </a:lnTo>
                  <a:lnTo>
                    <a:pt x="6354" y="3245"/>
                  </a:lnTo>
                  <a:lnTo>
                    <a:pt x="5678" y="3279"/>
                  </a:lnTo>
                  <a:lnTo>
                    <a:pt x="4833" y="3347"/>
                  </a:lnTo>
                  <a:lnTo>
                    <a:pt x="5475" y="2468"/>
                  </a:lnTo>
                  <a:lnTo>
                    <a:pt x="5982" y="1724"/>
                  </a:lnTo>
                  <a:lnTo>
                    <a:pt x="6354" y="1116"/>
                  </a:lnTo>
                  <a:lnTo>
                    <a:pt x="6422" y="913"/>
                  </a:lnTo>
                  <a:lnTo>
                    <a:pt x="6456" y="711"/>
                  </a:lnTo>
                  <a:lnTo>
                    <a:pt x="6456" y="508"/>
                  </a:lnTo>
                  <a:lnTo>
                    <a:pt x="6388" y="339"/>
                  </a:lnTo>
                  <a:lnTo>
                    <a:pt x="6320" y="170"/>
                  </a:lnTo>
                  <a:lnTo>
                    <a:pt x="6219" y="68"/>
                  </a:lnTo>
                  <a:lnTo>
                    <a:pt x="6118" y="1"/>
                  </a:lnTo>
                  <a:close/>
                </a:path>
              </a:pathLst>
            </a:custGeom>
            <a:solidFill>
              <a:srgbClr val="FFC9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" name="Google Shape;7491;p36"/>
            <p:cNvSpPr/>
            <p:nvPr/>
          </p:nvSpPr>
          <p:spPr>
            <a:xfrm>
              <a:off x="3719150" y="2806800"/>
              <a:ext cx="119175" cy="123375"/>
            </a:xfrm>
            <a:custGeom>
              <a:avLst/>
              <a:gdLst/>
              <a:ahLst/>
              <a:cxnLst/>
              <a:rect l="l" t="t" r="r" b="b"/>
              <a:pathLst>
                <a:path w="4767" h="4935" extrusionOk="0">
                  <a:moveTo>
                    <a:pt x="4327" y="0"/>
                  </a:moveTo>
                  <a:lnTo>
                    <a:pt x="4259" y="34"/>
                  </a:lnTo>
                  <a:lnTo>
                    <a:pt x="4293" y="135"/>
                  </a:lnTo>
                  <a:lnTo>
                    <a:pt x="4327" y="135"/>
                  </a:lnTo>
                  <a:lnTo>
                    <a:pt x="4394" y="169"/>
                  </a:lnTo>
                  <a:lnTo>
                    <a:pt x="4462" y="203"/>
                  </a:lnTo>
                  <a:lnTo>
                    <a:pt x="4530" y="271"/>
                  </a:lnTo>
                  <a:lnTo>
                    <a:pt x="4563" y="406"/>
                  </a:lnTo>
                  <a:lnTo>
                    <a:pt x="4631" y="609"/>
                  </a:lnTo>
                  <a:lnTo>
                    <a:pt x="4631" y="811"/>
                  </a:lnTo>
                  <a:lnTo>
                    <a:pt x="4563" y="1082"/>
                  </a:lnTo>
                  <a:lnTo>
                    <a:pt x="4462" y="1318"/>
                  </a:lnTo>
                  <a:lnTo>
                    <a:pt x="4361" y="1555"/>
                  </a:lnTo>
                  <a:lnTo>
                    <a:pt x="4090" y="1927"/>
                  </a:lnTo>
                  <a:lnTo>
                    <a:pt x="3955" y="2096"/>
                  </a:lnTo>
                  <a:lnTo>
                    <a:pt x="3043" y="3380"/>
                  </a:lnTo>
                  <a:lnTo>
                    <a:pt x="1623" y="3583"/>
                  </a:lnTo>
                  <a:lnTo>
                    <a:pt x="1" y="4833"/>
                  </a:lnTo>
                  <a:lnTo>
                    <a:pt x="102" y="4935"/>
                  </a:lnTo>
                  <a:lnTo>
                    <a:pt x="1657" y="3718"/>
                  </a:lnTo>
                  <a:lnTo>
                    <a:pt x="3110" y="3481"/>
                  </a:lnTo>
                  <a:lnTo>
                    <a:pt x="4056" y="2163"/>
                  </a:lnTo>
                  <a:lnTo>
                    <a:pt x="4192" y="1994"/>
                  </a:lnTo>
                  <a:lnTo>
                    <a:pt x="4462" y="1589"/>
                  </a:lnTo>
                  <a:lnTo>
                    <a:pt x="4597" y="1352"/>
                  </a:lnTo>
                  <a:lnTo>
                    <a:pt x="4699" y="1082"/>
                  </a:lnTo>
                  <a:lnTo>
                    <a:pt x="4766" y="811"/>
                  </a:lnTo>
                  <a:lnTo>
                    <a:pt x="4732" y="575"/>
                  </a:lnTo>
                  <a:lnTo>
                    <a:pt x="4699" y="372"/>
                  </a:lnTo>
                  <a:lnTo>
                    <a:pt x="4631" y="237"/>
                  </a:lnTo>
                  <a:lnTo>
                    <a:pt x="4563" y="135"/>
                  </a:lnTo>
                  <a:lnTo>
                    <a:pt x="4462" y="34"/>
                  </a:lnTo>
                  <a:lnTo>
                    <a:pt x="4394" y="0"/>
                  </a:lnTo>
                  <a:close/>
                </a:path>
              </a:pathLst>
            </a:custGeom>
            <a:solidFill>
              <a:srgbClr val="2222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" name="Google Shape;7492;p36"/>
            <p:cNvSpPr/>
            <p:nvPr/>
          </p:nvSpPr>
          <p:spPr>
            <a:xfrm>
              <a:off x="3790125" y="2928450"/>
              <a:ext cx="87050" cy="32975"/>
            </a:xfrm>
            <a:custGeom>
              <a:avLst/>
              <a:gdLst/>
              <a:ahLst/>
              <a:cxnLst/>
              <a:rect l="l" t="t" r="r" b="b"/>
              <a:pathLst>
                <a:path w="3482" h="1319" extrusionOk="0">
                  <a:moveTo>
                    <a:pt x="3347" y="1"/>
                  </a:moveTo>
                  <a:lnTo>
                    <a:pt x="3279" y="339"/>
                  </a:lnTo>
                  <a:lnTo>
                    <a:pt x="3211" y="643"/>
                  </a:lnTo>
                  <a:lnTo>
                    <a:pt x="3144" y="744"/>
                  </a:lnTo>
                  <a:lnTo>
                    <a:pt x="3076" y="880"/>
                  </a:lnTo>
                  <a:lnTo>
                    <a:pt x="3009" y="913"/>
                  </a:lnTo>
                  <a:lnTo>
                    <a:pt x="2941" y="947"/>
                  </a:lnTo>
                  <a:lnTo>
                    <a:pt x="2738" y="947"/>
                  </a:lnTo>
                  <a:lnTo>
                    <a:pt x="2536" y="913"/>
                  </a:lnTo>
                  <a:lnTo>
                    <a:pt x="2400" y="846"/>
                  </a:lnTo>
                  <a:lnTo>
                    <a:pt x="1691" y="744"/>
                  </a:lnTo>
                  <a:lnTo>
                    <a:pt x="1" y="1218"/>
                  </a:lnTo>
                  <a:lnTo>
                    <a:pt x="35" y="1319"/>
                  </a:lnTo>
                  <a:lnTo>
                    <a:pt x="1691" y="880"/>
                  </a:lnTo>
                  <a:lnTo>
                    <a:pt x="2367" y="947"/>
                  </a:lnTo>
                  <a:lnTo>
                    <a:pt x="2468" y="1015"/>
                  </a:lnTo>
                  <a:lnTo>
                    <a:pt x="2705" y="1082"/>
                  </a:lnTo>
                  <a:lnTo>
                    <a:pt x="2840" y="1082"/>
                  </a:lnTo>
                  <a:lnTo>
                    <a:pt x="2941" y="1049"/>
                  </a:lnTo>
                  <a:lnTo>
                    <a:pt x="3076" y="1015"/>
                  </a:lnTo>
                  <a:lnTo>
                    <a:pt x="3178" y="947"/>
                  </a:lnTo>
                  <a:lnTo>
                    <a:pt x="3245" y="846"/>
                  </a:lnTo>
                  <a:lnTo>
                    <a:pt x="3313" y="677"/>
                  </a:lnTo>
                  <a:lnTo>
                    <a:pt x="3414" y="373"/>
                  </a:lnTo>
                  <a:lnTo>
                    <a:pt x="3482" y="1"/>
                  </a:lnTo>
                  <a:close/>
                </a:path>
              </a:pathLst>
            </a:custGeom>
            <a:solidFill>
              <a:srgbClr val="2222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0" name="Google Shape;7493;p36"/>
            <p:cNvSpPr/>
            <p:nvPr/>
          </p:nvSpPr>
          <p:spPr>
            <a:xfrm>
              <a:off x="3812950" y="2950425"/>
              <a:ext cx="40575" cy="61700"/>
            </a:xfrm>
            <a:custGeom>
              <a:avLst/>
              <a:gdLst/>
              <a:ahLst/>
              <a:cxnLst/>
              <a:rect l="l" t="t" r="r" b="b"/>
              <a:pathLst>
                <a:path w="1623" h="2468" extrusionOk="0">
                  <a:moveTo>
                    <a:pt x="1521" y="1"/>
                  </a:moveTo>
                  <a:lnTo>
                    <a:pt x="1386" y="34"/>
                  </a:lnTo>
                  <a:lnTo>
                    <a:pt x="1487" y="879"/>
                  </a:lnTo>
                  <a:lnTo>
                    <a:pt x="1487" y="1319"/>
                  </a:lnTo>
                  <a:lnTo>
                    <a:pt x="1487" y="1488"/>
                  </a:lnTo>
                  <a:lnTo>
                    <a:pt x="1454" y="1623"/>
                  </a:lnTo>
                  <a:lnTo>
                    <a:pt x="1420" y="1690"/>
                  </a:lnTo>
                  <a:lnTo>
                    <a:pt x="1318" y="1792"/>
                  </a:lnTo>
                  <a:lnTo>
                    <a:pt x="980" y="1961"/>
                  </a:lnTo>
                  <a:lnTo>
                    <a:pt x="575" y="2130"/>
                  </a:lnTo>
                  <a:lnTo>
                    <a:pt x="169" y="2265"/>
                  </a:lnTo>
                  <a:lnTo>
                    <a:pt x="304" y="1555"/>
                  </a:lnTo>
                  <a:lnTo>
                    <a:pt x="1014" y="1386"/>
                  </a:lnTo>
                  <a:lnTo>
                    <a:pt x="980" y="1285"/>
                  </a:lnTo>
                  <a:lnTo>
                    <a:pt x="203" y="1454"/>
                  </a:lnTo>
                  <a:lnTo>
                    <a:pt x="0" y="2468"/>
                  </a:lnTo>
                  <a:lnTo>
                    <a:pt x="102" y="2434"/>
                  </a:lnTo>
                  <a:lnTo>
                    <a:pt x="372" y="2333"/>
                  </a:lnTo>
                  <a:lnTo>
                    <a:pt x="845" y="2164"/>
                  </a:lnTo>
                  <a:lnTo>
                    <a:pt x="1116" y="2062"/>
                  </a:lnTo>
                  <a:lnTo>
                    <a:pt x="1318" y="1927"/>
                  </a:lnTo>
                  <a:lnTo>
                    <a:pt x="1487" y="1792"/>
                  </a:lnTo>
                  <a:lnTo>
                    <a:pt x="1589" y="1657"/>
                  </a:lnTo>
                  <a:lnTo>
                    <a:pt x="1623" y="1488"/>
                  </a:lnTo>
                  <a:lnTo>
                    <a:pt x="1623" y="1285"/>
                  </a:lnTo>
                  <a:lnTo>
                    <a:pt x="1589" y="744"/>
                  </a:lnTo>
                  <a:lnTo>
                    <a:pt x="1521" y="1"/>
                  </a:lnTo>
                  <a:close/>
                </a:path>
              </a:pathLst>
            </a:custGeom>
            <a:solidFill>
              <a:srgbClr val="2222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1" name="Google Shape;7494;p36"/>
            <p:cNvSpPr/>
            <p:nvPr/>
          </p:nvSpPr>
          <p:spPr>
            <a:xfrm>
              <a:off x="3749575" y="2887900"/>
              <a:ext cx="142825" cy="62550"/>
            </a:xfrm>
            <a:custGeom>
              <a:avLst/>
              <a:gdLst/>
              <a:ahLst/>
              <a:cxnLst/>
              <a:rect l="l" t="t" r="r" b="b"/>
              <a:pathLst>
                <a:path w="5713" h="2502" extrusionOk="0">
                  <a:moveTo>
                    <a:pt x="3853" y="1"/>
                  </a:moveTo>
                  <a:lnTo>
                    <a:pt x="1859" y="136"/>
                  </a:lnTo>
                  <a:lnTo>
                    <a:pt x="1859" y="237"/>
                  </a:lnTo>
                  <a:lnTo>
                    <a:pt x="3820" y="136"/>
                  </a:lnTo>
                  <a:lnTo>
                    <a:pt x="5577" y="846"/>
                  </a:lnTo>
                  <a:lnTo>
                    <a:pt x="5543" y="1015"/>
                  </a:lnTo>
                  <a:lnTo>
                    <a:pt x="5442" y="1217"/>
                  </a:lnTo>
                  <a:lnTo>
                    <a:pt x="5374" y="1319"/>
                  </a:lnTo>
                  <a:lnTo>
                    <a:pt x="5273" y="1420"/>
                  </a:lnTo>
                  <a:lnTo>
                    <a:pt x="5171" y="1522"/>
                  </a:lnTo>
                  <a:lnTo>
                    <a:pt x="5036" y="1555"/>
                  </a:lnTo>
                  <a:lnTo>
                    <a:pt x="3752" y="1184"/>
                  </a:lnTo>
                  <a:lnTo>
                    <a:pt x="1150" y="1353"/>
                  </a:lnTo>
                  <a:lnTo>
                    <a:pt x="1" y="2400"/>
                  </a:lnTo>
                  <a:lnTo>
                    <a:pt x="68" y="2502"/>
                  </a:lnTo>
                  <a:lnTo>
                    <a:pt x="1217" y="1488"/>
                  </a:lnTo>
                  <a:lnTo>
                    <a:pt x="3718" y="1285"/>
                  </a:lnTo>
                  <a:lnTo>
                    <a:pt x="5002" y="1691"/>
                  </a:lnTo>
                  <a:lnTo>
                    <a:pt x="5036" y="1691"/>
                  </a:lnTo>
                  <a:lnTo>
                    <a:pt x="5239" y="1623"/>
                  </a:lnTo>
                  <a:lnTo>
                    <a:pt x="5374" y="1488"/>
                  </a:lnTo>
                  <a:lnTo>
                    <a:pt x="5476" y="1353"/>
                  </a:lnTo>
                  <a:lnTo>
                    <a:pt x="5577" y="1217"/>
                  </a:lnTo>
                  <a:lnTo>
                    <a:pt x="5678" y="947"/>
                  </a:lnTo>
                  <a:lnTo>
                    <a:pt x="5712" y="812"/>
                  </a:lnTo>
                  <a:lnTo>
                    <a:pt x="5712" y="744"/>
                  </a:lnTo>
                  <a:lnTo>
                    <a:pt x="3853" y="1"/>
                  </a:lnTo>
                  <a:close/>
                </a:path>
              </a:pathLst>
            </a:custGeom>
            <a:solidFill>
              <a:srgbClr val="2222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426428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7" name="Google Shape;947;p43"/>
          <p:cNvSpPr/>
          <p:nvPr/>
        </p:nvSpPr>
        <p:spPr>
          <a:xfrm>
            <a:off x="189885" y="1062110"/>
            <a:ext cx="8846611" cy="1638073"/>
          </a:xfrm>
          <a:prstGeom prst="roundRect">
            <a:avLst>
              <a:gd name="adj" fmla="val 50000"/>
            </a:avLst>
          </a:prstGeom>
          <a:solidFill>
            <a:schemeClr val="accent6"/>
          </a:solidFill>
          <a:ln w="762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91247" tIns="91247" rIns="91247" bIns="91247" anchor="ctr" anchorCtr="0">
            <a:noAutofit/>
          </a:bodyPr>
          <a:lstStyle/>
          <a:p>
            <a:pPr algn="ctr"/>
            <a:endParaRPr/>
          </a:p>
        </p:txBody>
      </p:sp>
      <p:sp>
        <p:nvSpPr>
          <p:cNvPr id="948" name="Google Shape;948;p43"/>
          <p:cNvSpPr txBox="1">
            <a:spLocks noGrp="1"/>
          </p:cNvSpPr>
          <p:nvPr>
            <p:ph type="title"/>
          </p:nvPr>
        </p:nvSpPr>
        <p:spPr>
          <a:xfrm>
            <a:off x="407722" y="1784795"/>
            <a:ext cx="8400054" cy="1731237"/>
          </a:xfrm>
          <a:prstGeom prst="rect">
            <a:avLst/>
          </a:prstGeom>
        </p:spPr>
        <p:txBody>
          <a:bodyPr spcFirstLastPara="1" wrap="square" lIns="91247" tIns="91247" rIns="91247" bIns="91247" anchor="ctr" anchorCtr="0">
            <a:noAutofit/>
          </a:bodyPr>
          <a:lstStyle/>
          <a:p>
            <a:pPr lvl="0"/>
            <a:r>
              <a:rPr lang="ru-RU" sz="5400" dirty="0" smtClean="0"/>
              <a:t>Патриотическое воспитание</a:t>
            </a:r>
            <a:r>
              <a:rPr lang="ru-RU" sz="5400" dirty="0"/>
              <a:t/>
            </a:r>
            <a:br>
              <a:rPr lang="ru-RU" sz="5400" dirty="0"/>
            </a:br>
            <a:r>
              <a:rPr lang="ru-RU" sz="5400" dirty="0"/>
              <a:t/>
            </a:r>
            <a:br>
              <a:rPr lang="ru-RU" sz="5400" dirty="0"/>
            </a:br>
            <a:endParaRPr lang="ru-RU" sz="5400" dirty="0"/>
          </a:p>
        </p:txBody>
      </p:sp>
      <p:sp>
        <p:nvSpPr>
          <p:cNvPr id="949" name="Google Shape;949;p43"/>
          <p:cNvSpPr/>
          <p:nvPr/>
        </p:nvSpPr>
        <p:spPr>
          <a:xfrm flipH="1">
            <a:off x="-144277" y="158991"/>
            <a:ext cx="6871377" cy="1176400"/>
          </a:xfrm>
          <a:custGeom>
            <a:avLst/>
            <a:gdLst/>
            <a:ahLst/>
            <a:cxnLst/>
            <a:rect l="l" t="t" r="r" b="b"/>
            <a:pathLst>
              <a:path w="175054" h="47056" extrusionOk="0">
                <a:moveTo>
                  <a:pt x="175054" y="15483"/>
                </a:moveTo>
                <a:cubicBezTo>
                  <a:pt x="163769" y="-5214"/>
                  <a:pt x="127070" y="-1633"/>
                  <a:pt x="104916" y="6423"/>
                </a:cubicBezTo>
                <a:cubicBezTo>
                  <a:pt x="91837" y="11179"/>
                  <a:pt x="78211" y="16067"/>
                  <a:pt x="64294" y="16067"/>
                </a:cubicBezTo>
                <a:cubicBezTo>
                  <a:pt x="58433" y="16067"/>
                  <a:pt x="51006" y="15967"/>
                  <a:pt x="47344" y="11391"/>
                </a:cubicBezTo>
                <a:cubicBezTo>
                  <a:pt x="45332" y="8876"/>
                  <a:pt x="44482" y="4024"/>
                  <a:pt x="46759" y="1747"/>
                </a:cubicBezTo>
                <a:cubicBezTo>
                  <a:pt x="49940" y="-1434"/>
                  <a:pt x="56459" y="421"/>
                  <a:pt x="60202" y="2916"/>
                </a:cubicBezTo>
                <a:cubicBezTo>
                  <a:pt x="68984" y="8770"/>
                  <a:pt x="71305" y="25598"/>
                  <a:pt x="65170" y="34186"/>
                </a:cubicBezTo>
                <a:cubicBezTo>
                  <a:pt x="52469" y="51964"/>
                  <a:pt x="20723" y="48123"/>
                  <a:pt x="0" y="41200"/>
                </a:cubicBezTo>
              </a:path>
            </a:pathLst>
          </a:custGeom>
          <a:noFill/>
          <a:ln w="19050" cap="flat" cmpd="sng">
            <a:solidFill>
              <a:schemeClr val="accent5"/>
            </a:solidFill>
            <a:prstDash val="dot"/>
            <a:round/>
            <a:headEnd type="none" w="med" len="med"/>
            <a:tailEnd type="none" w="med" len="med"/>
          </a:ln>
        </p:spPr>
      </p:sp>
      <p:grpSp>
        <p:nvGrpSpPr>
          <p:cNvPr id="950" name="Google Shape;950;p43"/>
          <p:cNvGrpSpPr/>
          <p:nvPr/>
        </p:nvGrpSpPr>
        <p:grpSpPr>
          <a:xfrm flipH="1">
            <a:off x="192322" y="12606"/>
            <a:ext cx="1008370" cy="1049504"/>
            <a:chOff x="8072874" y="1531725"/>
            <a:chExt cx="794994" cy="827423"/>
          </a:xfrm>
        </p:grpSpPr>
        <p:sp>
          <p:nvSpPr>
            <p:cNvPr id="951" name="Google Shape;951;p43"/>
            <p:cNvSpPr/>
            <p:nvPr/>
          </p:nvSpPr>
          <p:spPr>
            <a:xfrm>
              <a:off x="8072874" y="1531725"/>
              <a:ext cx="794994" cy="827423"/>
            </a:xfrm>
            <a:custGeom>
              <a:avLst/>
              <a:gdLst/>
              <a:ahLst/>
              <a:cxnLst/>
              <a:rect l="l" t="t" r="r" b="b"/>
              <a:pathLst>
                <a:path w="9904" h="10308" extrusionOk="0">
                  <a:moveTo>
                    <a:pt x="7678" y="4015"/>
                  </a:moveTo>
                  <a:lnTo>
                    <a:pt x="6939" y="4470"/>
                  </a:lnTo>
                  <a:cubicBezTo>
                    <a:pt x="6980" y="4429"/>
                    <a:pt x="7000" y="4379"/>
                    <a:pt x="7020" y="4328"/>
                  </a:cubicBezTo>
                  <a:cubicBezTo>
                    <a:pt x="7112" y="4238"/>
                    <a:pt x="7202" y="4166"/>
                    <a:pt x="7314" y="4116"/>
                  </a:cubicBezTo>
                  <a:cubicBezTo>
                    <a:pt x="7435" y="4056"/>
                    <a:pt x="7557" y="4025"/>
                    <a:pt x="7678" y="4015"/>
                  </a:cubicBezTo>
                  <a:close/>
                  <a:moveTo>
                    <a:pt x="4745" y="4238"/>
                  </a:moveTo>
                  <a:cubicBezTo>
                    <a:pt x="4856" y="4238"/>
                    <a:pt x="4957" y="4238"/>
                    <a:pt x="5058" y="4258"/>
                  </a:cubicBezTo>
                  <a:lnTo>
                    <a:pt x="4765" y="4824"/>
                  </a:lnTo>
                  <a:lnTo>
                    <a:pt x="4644" y="4238"/>
                  </a:lnTo>
                  <a:close/>
                  <a:moveTo>
                    <a:pt x="4919" y="0"/>
                  </a:moveTo>
                  <a:cubicBezTo>
                    <a:pt x="4504" y="0"/>
                    <a:pt x="4090" y="55"/>
                    <a:pt x="3682" y="161"/>
                  </a:cubicBezTo>
                  <a:cubicBezTo>
                    <a:pt x="3156" y="302"/>
                    <a:pt x="2650" y="535"/>
                    <a:pt x="2196" y="839"/>
                  </a:cubicBezTo>
                  <a:cubicBezTo>
                    <a:pt x="1730" y="1142"/>
                    <a:pt x="1326" y="1516"/>
                    <a:pt x="982" y="1951"/>
                  </a:cubicBezTo>
                  <a:cubicBezTo>
                    <a:pt x="668" y="2356"/>
                    <a:pt x="425" y="2791"/>
                    <a:pt x="233" y="3267"/>
                  </a:cubicBezTo>
                  <a:lnTo>
                    <a:pt x="233" y="3276"/>
                  </a:lnTo>
                  <a:cubicBezTo>
                    <a:pt x="0" y="3550"/>
                    <a:pt x="51" y="3964"/>
                    <a:pt x="324" y="4187"/>
                  </a:cubicBezTo>
                  <a:lnTo>
                    <a:pt x="1690" y="5290"/>
                  </a:lnTo>
                  <a:cubicBezTo>
                    <a:pt x="1649" y="5299"/>
                    <a:pt x="1619" y="5310"/>
                    <a:pt x="1589" y="5330"/>
                  </a:cubicBezTo>
                  <a:cubicBezTo>
                    <a:pt x="1447" y="5421"/>
                    <a:pt x="1346" y="5553"/>
                    <a:pt x="1315" y="5715"/>
                  </a:cubicBezTo>
                  <a:lnTo>
                    <a:pt x="678" y="8345"/>
                  </a:lnTo>
                  <a:cubicBezTo>
                    <a:pt x="647" y="8506"/>
                    <a:pt x="668" y="8678"/>
                    <a:pt x="759" y="8820"/>
                  </a:cubicBezTo>
                  <a:cubicBezTo>
                    <a:pt x="850" y="8961"/>
                    <a:pt x="991" y="9053"/>
                    <a:pt x="1153" y="9093"/>
                  </a:cubicBezTo>
                  <a:lnTo>
                    <a:pt x="4583" y="9801"/>
                  </a:lnTo>
                  <a:cubicBezTo>
                    <a:pt x="4653" y="9851"/>
                    <a:pt x="4734" y="9882"/>
                    <a:pt x="4826" y="9892"/>
                  </a:cubicBezTo>
                  <a:cubicBezTo>
                    <a:pt x="4856" y="9897"/>
                    <a:pt x="4889" y="9900"/>
                    <a:pt x="4922" y="9900"/>
                  </a:cubicBezTo>
                  <a:cubicBezTo>
                    <a:pt x="4954" y="9900"/>
                    <a:pt x="4987" y="9897"/>
                    <a:pt x="5017" y="9892"/>
                  </a:cubicBezTo>
                  <a:lnTo>
                    <a:pt x="6939" y="10297"/>
                  </a:lnTo>
                  <a:cubicBezTo>
                    <a:pt x="6990" y="10307"/>
                    <a:pt x="7031" y="10307"/>
                    <a:pt x="7071" y="10307"/>
                  </a:cubicBezTo>
                  <a:cubicBezTo>
                    <a:pt x="7193" y="10307"/>
                    <a:pt x="7314" y="10267"/>
                    <a:pt x="7425" y="10195"/>
                  </a:cubicBezTo>
                  <a:cubicBezTo>
                    <a:pt x="7557" y="10105"/>
                    <a:pt x="7647" y="9953"/>
                    <a:pt x="7678" y="9781"/>
                  </a:cubicBezTo>
                  <a:lnTo>
                    <a:pt x="8012" y="7313"/>
                  </a:lnTo>
                  <a:cubicBezTo>
                    <a:pt x="8052" y="6999"/>
                    <a:pt x="7850" y="6706"/>
                    <a:pt x="7546" y="6635"/>
                  </a:cubicBezTo>
                  <a:lnTo>
                    <a:pt x="6383" y="6342"/>
                  </a:lnTo>
                  <a:lnTo>
                    <a:pt x="9509" y="4409"/>
                  </a:lnTo>
                  <a:cubicBezTo>
                    <a:pt x="9812" y="4217"/>
                    <a:pt x="9904" y="3822"/>
                    <a:pt x="9722" y="3519"/>
                  </a:cubicBezTo>
                  <a:cubicBezTo>
                    <a:pt x="9711" y="3499"/>
                    <a:pt x="9701" y="3479"/>
                    <a:pt x="9681" y="3469"/>
                  </a:cubicBezTo>
                  <a:cubicBezTo>
                    <a:pt x="9630" y="3317"/>
                    <a:pt x="9569" y="3155"/>
                    <a:pt x="9509" y="3013"/>
                  </a:cubicBezTo>
                  <a:cubicBezTo>
                    <a:pt x="9509" y="3004"/>
                    <a:pt x="9499" y="3004"/>
                    <a:pt x="9499" y="3004"/>
                  </a:cubicBezTo>
                  <a:cubicBezTo>
                    <a:pt x="9135" y="2174"/>
                    <a:pt x="8548" y="1466"/>
                    <a:pt x="7830" y="940"/>
                  </a:cubicBezTo>
                  <a:cubicBezTo>
                    <a:pt x="7092" y="414"/>
                    <a:pt x="6231" y="90"/>
                    <a:pt x="5341" y="19"/>
                  </a:cubicBezTo>
                  <a:cubicBezTo>
                    <a:pt x="5201" y="6"/>
                    <a:pt x="5060" y="0"/>
                    <a:pt x="49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52" name="Google Shape;952;p43"/>
            <p:cNvSpPr/>
            <p:nvPr/>
          </p:nvSpPr>
          <p:spPr>
            <a:xfrm>
              <a:off x="8132114" y="1704548"/>
              <a:ext cx="676435" cy="156767"/>
            </a:xfrm>
            <a:custGeom>
              <a:avLst/>
              <a:gdLst/>
              <a:ahLst/>
              <a:cxnLst/>
              <a:rect l="l" t="t" r="r" b="b"/>
              <a:pathLst>
                <a:path w="8427" h="1953" extrusionOk="0">
                  <a:moveTo>
                    <a:pt x="1073" y="1"/>
                  </a:moveTo>
                  <a:cubicBezTo>
                    <a:pt x="709" y="507"/>
                    <a:pt x="355" y="1022"/>
                    <a:pt x="1" y="1528"/>
                  </a:cubicBezTo>
                  <a:cubicBezTo>
                    <a:pt x="141" y="1477"/>
                    <a:pt x="431" y="1391"/>
                    <a:pt x="804" y="1391"/>
                  </a:cubicBezTo>
                  <a:cubicBezTo>
                    <a:pt x="1025" y="1391"/>
                    <a:pt x="1275" y="1421"/>
                    <a:pt x="1538" y="1508"/>
                  </a:cubicBezTo>
                  <a:cubicBezTo>
                    <a:pt x="1903" y="1629"/>
                    <a:pt x="2166" y="1811"/>
                    <a:pt x="2337" y="1953"/>
                  </a:cubicBezTo>
                  <a:cubicBezTo>
                    <a:pt x="2570" y="1801"/>
                    <a:pt x="3167" y="1467"/>
                    <a:pt x="4007" y="1467"/>
                  </a:cubicBezTo>
                  <a:cubicBezTo>
                    <a:pt x="4836" y="1467"/>
                    <a:pt x="5433" y="1801"/>
                    <a:pt x="5675" y="1953"/>
                  </a:cubicBezTo>
                  <a:cubicBezTo>
                    <a:pt x="5797" y="1771"/>
                    <a:pt x="6010" y="1559"/>
                    <a:pt x="6313" y="1406"/>
                  </a:cubicBezTo>
                  <a:cubicBezTo>
                    <a:pt x="6552" y="1291"/>
                    <a:pt x="6797" y="1246"/>
                    <a:pt x="7031" y="1246"/>
                  </a:cubicBezTo>
                  <a:cubicBezTo>
                    <a:pt x="7757" y="1246"/>
                    <a:pt x="8381" y="1672"/>
                    <a:pt x="8427" y="1710"/>
                  </a:cubicBezTo>
                  <a:lnTo>
                    <a:pt x="8204" y="1103"/>
                  </a:lnTo>
                  <a:lnTo>
                    <a:pt x="6970" y="61"/>
                  </a:lnTo>
                  <a:lnTo>
                    <a:pt x="1073" y="1"/>
                  </a:lnTo>
                  <a:close/>
                </a:path>
              </a:pathLst>
            </a:custGeom>
            <a:solidFill>
              <a:srgbClr val="C64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53" name="Google Shape;953;p43"/>
            <p:cNvSpPr/>
            <p:nvPr/>
          </p:nvSpPr>
          <p:spPr>
            <a:xfrm>
              <a:off x="8132114" y="1580770"/>
              <a:ext cx="676435" cy="261038"/>
            </a:xfrm>
            <a:custGeom>
              <a:avLst/>
              <a:gdLst/>
              <a:ahLst/>
              <a:cxnLst/>
              <a:rect l="l" t="t" r="r" b="b"/>
              <a:pathLst>
                <a:path w="8427" h="3252" extrusionOk="0">
                  <a:moveTo>
                    <a:pt x="4207" y="1"/>
                  </a:moveTo>
                  <a:cubicBezTo>
                    <a:pt x="2345" y="1"/>
                    <a:pt x="630" y="1221"/>
                    <a:pt x="1" y="3070"/>
                  </a:cubicBezTo>
                  <a:cubicBezTo>
                    <a:pt x="112" y="2898"/>
                    <a:pt x="588" y="2251"/>
                    <a:pt x="1478" y="2038"/>
                  </a:cubicBezTo>
                  <a:cubicBezTo>
                    <a:pt x="1686" y="1987"/>
                    <a:pt x="1883" y="1969"/>
                    <a:pt x="2062" y="1969"/>
                  </a:cubicBezTo>
                  <a:cubicBezTo>
                    <a:pt x="2455" y="1969"/>
                    <a:pt x="2761" y="2060"/>
                    <a:pt x="2914" y="2109"/>
                  </a:cubicBezTo>
                  <a:cubicBezTo>
                    <a:pt x="3022" y="2021"/>
                    <a:pt x="3548" y="1571"/>
                    <a:pt x="4336" y="1571"/>
                  </a:cubicBezTo>
                  <a:cubicBezTo>
                    <a:pt x="4361" y="1571"/>
                    <a:pt x="4386" y="1572"/>
                    <a:pt x="4411" y="1573"/>
                  </a:cubicBezTo>
                  <a:cubicBezTo>
                    <a:pt x="5200" y="1613"/>
                    <a:pt x="5686" y="2079"/>
                    <a:pt x="5797" y="2190"/>
                  </a:cubicBezTo>
                  <a:cubicBezTo>
                    <a:pt x="5932" y="2145"/>
                    <a:pt x="6172" y="2084"/>
                    <a:pt x="6473" y="2084"/>
                  </a:cubicBezTo>
                  <a:cubicBezTo>
                    <a:pt x="6645" y="2084"/>
                    <a:pt x="6838" y="2104"/>
                    <a:pt x="7041" y="2159"/>
                  </a:cubicBezTo>
                  <a:cubicBezTo>
                    <a:pt x="7921" y="2393"/>
                    <a:pt x="8346" y="3101"/>
                    <a:pt x="8427" y="3252"/>
                  </a:cubicBezTo>
                  <a:cubicBezTo>
                    <a:pt x="7911" y="1451"/>
                    <a:pt x="6354" y="167"/>
                    <a:pt x="4553" y="15"/>
                  </a:cubicBezTo>
                  <a:cubicBezTo>
                    <a:pt x="4437" y="6"/>
                    <a:pt x="4322" y="1"/>
                    <a:pt x="4207" y="1"/>
                  </a:cubicBezTo>
                  <a:close/>
                </a:path>
              </a:pathLst>
            </a:custGeom>
            <a:solidFill>
              <a:srgbClr val="E65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54" name="Google Shape;954;p43"/>
            <p:cNvSpPr/>
            <p:nvPr/>
          </p:nvSpPr>
          <p:spPr>
            <a:xfrm>
              <a:off x="8128020" y="1824151"/>
              <a:ext cx="683820" cy="251566"/>
            </a:xfrm>
            <a:custGeom>
              <a:avLst/>
              <a:gdLst/>
              <a:ahLst/>
              <a:cxnLst/>
              <a:rect l="l" t="t" r="r" b="b"/>
              <a:pathLst>
                <a:path w="8519" h="3134" extrusionOk="0">
                  <a:moveTo>
                    <a:pt x="47" y="1"/>
                  </a:moveTo>
                  <a:cubicBezTo>
                    <a:pt x="37" y="1"/>
                    <a:pt x="27" y="6"/>
                    <a:pt x="21" y="18"/>
                  </a:cubicBezTo>
                  <a:cubicBezTo>
                    <a:pt x="1" y="28"/>
                    <a:pt x="11" y="58"/>
                    <a:pt x="21" y="69"/>
                  </a:cubicBezTo>
                  <a:lnTo>
                    <a:pt x="3804" y="3124"/>
                  </a:lnTo>
                  <a:cubicBezTo>
                    <a:pt x="3815" y="3133"/>
                    <a:pt x="3825" y="3133"/>
                    <a:pt x="3825" y="3133"/>
                  </a:cubicBezTo>
                  <a:lnTo>
                    <a:pt x="3845" y="3133"/>
                  </a:lnTo>
                  <a:lnTo>
                    <a:pt x="8498" y="251"/>
                  </a:lnTo>
                  <a:cubicBezTo>
                    <a:pt x="8518" y="240"/>
                    <a:pt x="8518" y="210"/>
                    <a:pt x="8509" y="200"/>
                  </a:cubicBezTo>
                  <a:cubicBezTo>
                    <a:pt x="8501" y="185"/>
                    <a:pt x="8488" y="176"/>
                    <a:pt x="8474" y="176"/>
                  </a:cubicBezTo>
                  <a:cubicBezTo>
                    <a:pt x="8468" y="176"/>
                    <a:pt x="8463" y="177"/>
                    <a:pt x="8458" y="179"/>
                  </a:cubicBezTo>
                  <a:lnTo>
                    <a:pt x="3835" y="3052"/>
                  </a:lnTo>
                  <a:lnTo>
                    <a:pt x="72" y="8"/>
                  </a:lnTo>
                  <a:cubicBezTo>
                    <a:pt x="64" y="4"/>
                    <a:pt x="55" y="1"/>
                    <a:pt x="47" y="1"/>
                  </a:cubicBezTo>
                  <a:close/>
                </a:path>
              </a:pathLst>
            </a:custGeom>
            <a:solidFill>
              <a:srgbClr val="343B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55" name="Google Shape;955;p43"/>
            <p:cNvSpPr/>
            <p:nvPr/>
          </p:nvSpPr>
          <p:spPr>
            <a:xfrm>
              <a:off x="8362733" y="1747412"/>
              <a:ext cx="238803" cy="328304"/>
            </a:xfrm>
            <a:custGeom>
              <a:avLst/>
              <a:gdLst/>
              <a:ahLst/>
              <a:cxnLst/>
              <a:rect l="l" t="t" r="r" b="b"/>
              <a:pathLst>
                <a:path w="2975" h="4090" extrusionOk="0">
                  <a:moveTo>
                    <a:pt x="41" y="0"/>
                  </a:moveTo>
                  <a:cubicBezTo>
                    <a:pt x="38" y="0"/>
                    <a:pt x="34" y="1"/>
                    <a:pt x="31" y="3"/>
                  </a:cubicBezTo>
                  <a:cubicBezTo>
                    <a:pt x="10" y="3"/>
                    <a:pt x="1" y="23"/>
                    <a:pt x="1" y="43"/>
                  </a:cubicBezTo>
                  <a:lnTo>
                    <a:pt x="871" y="4059"/>
                  </a:lnTo>
                  <a:cubicBezTo>
                    <a:pt x="871" y="4080"/>
                    <a:pt x="880" y="4089"/>
                    <a:pt x="901" y="4089"/>
                  </a:cubicBezTo>
                  <a:cubicBezTo>
                    <a:pt x="921" y="4089"/>
                    <a:pt x="931" y="4080"/>
                    <a:pt x="941" y="4069"/>
                  </a:cubicBezTo>
                  <a:lnTo>
                    <a:pt x="2964" y="134"/>
                  </a:lnTo>
                  <a:cubicBezTo>
                    <a:pt x="2975" y="114"/>
                    <a:pt x="2964" y="94"/>
                    <a:pt x="2944" y="83"/>
                  </a:cubicBezTo>
                  <a:cubicBezTo>
                    <a:pt x="2936" y="79"/>
                    <a:pt x="2927" y="77"/>
                    <a:pt x="2920" y="77"/>
                  </a:cubicBezTo>
                  <a:cubicBezTo>
                    <a:pt x="2909" y="77"/>
                    <a:pt x="2900" y="82"/>
                    <a:pt x="2894" y="94"/>
                  </a:cubicBezTo>
                  <a:lnTo>
                    <a:pt x="921" y="3938"/>
                  </a:lnTo>
                  <a:lnTo>
                    <a:pt x="82" y="33"/>
                  </a:lnTo>
                  <a:cubicBezTo>
                    <a:pt x="73" y="17"/>
                    <a:pt x="58" y="0"/>
                    <a:pt x="41" y="0"/>
                  </a:cubicBezTo>
                  <a:close/>
                </a:path>
              </a:pathLst>
            </a:custGeom>
            <a:solidFill>
              <a:srgbClr val="343B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56" name="Google Shape;956;p43"/>
            <p:cNvSpPr/>
            <p:nvPr/>
          </p:nvSpPr>
          <p:spPr>
            <a:xfrm>
              <a:off x="8315694" y="1857945"/>
              <a:ext cx="275246" cy="217773"/>
            </a:xfrm>
            <a:custGeom>
              <a:avLst/>
              <a:gdLst/>
              <a:ahLst/>
              <a:cxnLst/>
              <a:rect l="l" t="t" r="r" b="b"/>
              <a:pathLst>
                <a:path w="3429" h="2713" extrusionOk="0">
                  <a:moveTo>
                    <a:pt x="3385" y="1"/>
                  </a:moveTo>
                  <a:cubicBezTo>
                    <a:pt x="3373" y="1"/>
                    <a:pt x="3360" y="9"/>
                    <a:pt x="3348" y="21"/>
                  </a:cubicBezTo>
                  <a:lnTo>
                    <a:pt x="1497" y="2601"/>
                  </a:lnTo>
                  <a:lnTo>
                    <a:pt x="81" y="21"/>
                  </a:lnTo>
                  <a:cubicBezTo>
                    <a:pt x="75" y="10"/>
                    <a:pt x="65" y="5"/>
                    <a:pt x="55" y="5"/>
                  </a:cubicBezTo>
                  <a:cubicBezTo>
                    <a:pt x="47" y="5"/>
                    <a:pt x="38" y="7"/>
                    <a:pt x="30" y="12"/>
                  </a:cubicBezTo>
                  <a:cubicBezTo>
                    <a:pt x="10" y="21"/>
                    <a:pt x="0" y="42"/>
                    <a:pt x="10" y="62"/>
                  </a:cubicBezTo>
                  <a:lnTo>
                    <a:pt x="1457" y="2692"/>
                  </a:lnTo>
                  <a:cubicBezTo>
                    <a:pt x="1466" y="2703"/>
                    <a:pt x="1477" y="2712"/>
                    <a:pt x="1487" y="2712"/>
                  </a:cubicBezTo>
                  <a:cubicBezTo>
                    <a:pt x="1507" y="2712"/>
                    <a:pt x="1517" y="2712"/>
                    <a:pt x="1527" y="2703"/>
                  </a:cubicBezTo>
                  <a:lnTo>
                    <a:pt x="3419" y="62"/>
                  </a:lnTo>
                  <a:cubicBezTo>
                    <a:pt x="3429" y="42"/>
                    <a:pt x="3419" y="21"/>
                    <a:pt x="3409" y="12"/>
                  </a:cubicBezTo>
                  <a:cubicBezTo>
                    <a:pt x="3401" y="4"/>
                    <a:pt x="3393" y="1"/>
                    <a:pt x="3385" y="1"/>
                  </a:cubicBezTo>
                  <a:close/>
                </a:path>
              </a:pathLst>
            </a:custGeom>
            <a:solidFill>
              <a:srgbClr val="343B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57" name="Google Shape;957;p43"/>
            <p:cNvSpPr/>
            <p:nvPr/>
          </p:nvSpPr>
          <p:spPr>
            <a:xfrm>
              <a:off x="8175139" y="2001790"/>
              <a:ext cx="492135" cy="308638"/>
            </a:xfrm>
            <a:custGeom>
              <a:avLst/>
              <a:gdLst/>
              <a:ahLst/>
              <a:cxnLst/>
              <a:rect l="l" t="t" r="r" b="b"/>
              <a:pathLst>
                <a:path w="6131" h="3845" extrusionOk="0">
                  <a:moveTo>
                    <a:pt x="628" y="0"/>
                  </a:moveTo>
                  <a:lnTo>
                    <a:pt x="1" y="2630"/>
                  </a:lnTo>
                  <a:lnTo>
                    <a:pt x="5797" y="3844"/>
                  </a:lnTo>
                  <a:lnTo>
                    <a:pt x="6131" y="1376"/>
                  </a:lnTo>
                  <a:lnTo>
                    <a:pt x="62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58" name="Google Shape;958;p43"/>
            <p:cNvSpPr/>
            <p:nvPr/>
          </p:nvSpPr>
          <p:spPr>
            <a:xfrm>
              <a:off x="8468289" y="2069940"/>
              <a:ext cx="198989" cy="240489"/>
            </a:xfrm>
            <a:custGeom>
              <a:avLst/>
              <a:gdLst/>
              <a:ahLst/>
              <a:cxnLst/>
              <a:rect l="l" t="t" r="r" b="b"/>
              <a:pathLst>
                <a:path w="2479" h="2996" extrusionOk="0">
                  <a:moveTo>
                    <a:pt x="395" y="1"/>
                  </a:moveTo>
                  <a:lnTo>
                    <a:pt x="1" y="2550"/>
                  </a:lnTo>
                  <a:lnTo>
                    <a:pt x="2145" y="2995"/>
                  </a:lnTo>
                  <a:lnTo>
                    <a:pt x="2479" y="527"/>
                  </a:lnTo>
                  <a:lnTo>
                    <a:pt x="39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59" name="Google Shape;959;p43"/>
            <p:cNvSpPr/>
            <p:nvPr/>
          </p:nvSpPr>
          <p:spPr>
            <a:xfrm>
              <a:off x="8465078" y="2067291"/>
              <a:ext cx="38209" cy="209746"/>
            </a:xfrm>
            <a:custGeom>
              <a:avLst/>
              <a:gdLst/>
              <a:ahLst/>
              <a:cxnLst/>
              <a:rect l="l" t="t" r="r" b="b"/>
              <a:pathLst>
                <a:path w="476" h="2613" extrusionOk="0">
                  <a:moveTo>
                    <a:pt x="435" y="1"/>
                  </a:moveTo>
                  <a:cubicBezTo>
                    <a:pt x="419" y="1"/>
                    <a:pt x="405" y="17"/>
                    <a:pt x="405" y="34"/>
                  </a:cubicBezTo>
                  <a:lnTo>
                    <a:pt x="0" y="2572"/>
                  </a:lnTo>
                  <a:cubicBezTo>
                    <a:pt x="0" y="2593"/>
                    <a:pt x="10" y="2613"/>
                    <a:pt x="30" y="2613"/>
                  </a:cubicBezTo>
                  <a:lnTo>
                    <a:pt x="41" y="2613"/>
                  </a:lnTo>
                  <a:cubicBezTo>
                    <a:pt x="61" y="2613"/>
                    <a:pt x="71" y="2603"/>
                    <a:pt x="81" y="2583"/>
                  </a:cubicBezTo>
                  <a:lnTo>
                    <a:pt x="475" y="44"/>
                  </a:lnTo>
                  <a:cubicBezTo>
                    <a:pt x="475" y="23"/>
                    <a:pt x="466" y="3"/>
                    <a:pt x="445" y="3"/>
                  </a:cubicBezTo>
                  <a:cubicBezTo>
                    <a:pt x="442" y="1"/>
                    <a:pt x="438" y="1"/>
                    <a:pt x="4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60" name="Google Shape;960;p43"/>
            <p:cNvSpPr/>
            <p:nvPr/>
          </p:nvSpPr>
          <p:spPr>
            <a:xfrm>
              <a:off x="8244172" y="2052923"/>
              <a:ext cx="194976" cy="177076"/>
            </a:xfrm>
            <a:custGeom>
              <a:avLst/>
              <a:gdLst/>
              <a:ahLst/>
              <a:cxnLst/>
              <a:rect l="l" t="t" r="r" b="b"/>
              <a:pathLst>
                <a:path w="2429" h="2206" extrusionOk="0">
                  <a:moveTo>
                    <a:pt x="1212" y="0"/>
                  </a:moveTo>
                  <a:cubicBezTo>
                    <a:pt x="716" y="0"/>
                    <a:pt x="263" y="340"/>
                    <a:pt x="142" y="850"/>
                  </a:cubicBezTo>
                  <a:cubicBezTo>
                    <a:pt x="1" y="1436"/>
                    <a:pt x="365" y="2034"/>
                    <a:pt x="952" y="2175"/>
                  </a:cubicBezTo>
                  <a:cubicBezTo>
                    <a:pt x="1039" y="2196"/>
                    <a:pt x="1126" y="2206"/>
                    <a:pt x="1212" y="2206"/>
                  </a:cubicBezTo>
                  <a:cubicBezTo>
                    <a:pt x="1713" y="2206"/>
                    <a:pt x="2166" y="1867"/>
                    <a:pt x="2287" y="1366"/>
                  </a:cubicBezTo>
                  <a:cubicBezTo>
                    <a:pt x="2429" y="769"/>
                    <a:pt x="2064" y="172"/>
                    <a:pt x="1467" y="31"/>
                  </a:cubicBezTo>
                  <a:cubicBezTo>
                    <a:pt x="1382" y="10"/>
                    <a:pt x="1296" y="0"/>
                    <a:pt x="1212" y="0"/>
                  </a:cubicBezTo>
                  <a:close/>
                </a:path>
              </a:pathLst>
            </a:custGeom>
            <a:solidFill>
              <a:srgbClr val="F9EA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61" name="Google Shape;961;p43"/>
            <p:cNvSpPr/>
            <p:nvPr/>
          </p:nvSpPr>
          <p:spPr>
            <a:xfrm>
              <a:off x="8294583" y="2087038"/>
              <a:ext cx="108846" cy="102344"/>
            </a:xfrm>
            <a:custGeom>
              <a:avLst/>
              <a:gdLst/>
              <a:ahLst/>
              <a:cxnLst/>
              <a:rect l="l" t="t" r="r" b="b"/>
              <a:pathLst>
                <a:path w="1356" h="1275" extrusionOk="0">
                  <a:moveTo>
                    <a:pt x="324" y="0"/>
                  </a:moveTo>
                  <a:cubicBezTo>
                    <a:pt x="244" y="0"/>
                    <a:pt x="164" y="38"/>
                    <a:pt x="101" y="101"/>
                  </a:cubicBezTo>
                  <a:cubicBezTo>
                    <a:pt x="20" y="182"/>
                    <a:pt x="0" y="324"/>
                    <a:pt x="10" y="445"/>
                  </a:cubicBezTo>
                  <a:cubicBezTo>
                    <a:pt x="30" y="748"/>
                    <a:pt x="202" y="1022"/>
                    <a:pt x="374" y="1274"/>
                  </a:cubicBezTo>
                  <a:cubicBezTo>
                    <a:pt x="627" y="1092"/>
                    <a:pt x="870" y="910"/>
                    <a:pt x="1122" y="718"/>
                  </a:cubicBezTo>
                  <a:cubicBezTo>
                    <a:pt x="1214" y="658"/>
                    <a:pt x="1305" y="577"/>
                    <a:pt x="1335" y="476"/>
                  </a:cubicBezTo>
                  <a:cubicBezTo>
                    <a:pt x="1356" y="364"/>
                    <a:pt x="1295" y="253"/>
                    <a:pt x="1203" y="192"/>
                  </a:cubicBezTo>
                  <a:cubicBezTo>
                    <a:pt x="1153" y="161"/>
                    <a:pt x="1086" y="145"/>
                    <a:pt x="1019" y="145"/>
                  </a:cubicBezTo>
                  <a:cubicBezTo>
                    <a:pt x="979" y="145"/>
                    <a:pt x="938" y="151"/>
                    <a:pt x="900" y="162"/>
                  </a:cubicBezTo>
                  <a:cubicBezTo>
                    <a:pt x="819" y="182"/>
                    <a:pt x="738" y="233"/>
                    <a:pt x="677" y="283"/>
                  </a:cubicBezTo>
                  <a:cubicBezTo>
                    <a:pt x="646" y="309"/>
                    <a:pt x="630" y="334"/>
                    <a:pt x="620" y="334"/>
                  </a:cubicBezTo>
                  <a:cubicBezTo>
                    <a:pt x="614" y="334"/>
                    <a:pt x="611" y="326"/>
                    <a:pt x="607" y="303"/>
                  </a:cubicBezTo>
                  <a:cubicBezTo>
                    <a:pt x="587" y="243"/>
                    <a:pt x="607" y="192"/>
                    <a:pt x="576" y="141"/>
                  </a:cubicBezTo>
                  <a:cubicBezTo>
                    <a:pt x="536" y="81"/>
                    <a:pt x="465" y="31"/>
                    <a:pt x="394" y="10"/>
                  </a:cubicBezTo>
                  <a:cubicBezTo>
                    <a:pt x="371" y="3"/>
                    <a:pt x="348" y="0"/>
                    <a:pt x="324" y="0"/>
                  </a:cubicBezTo>
                  <a:close/>
                </a:path>
              </a:pathLst>
            </a:custGeom>
            <a:solidFill>
              <a:srgbClr val="839D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962" name="Google Shape;962;p43"/>
          <p:cNvGrpSpPr/>
          <p:nvPr/>
        </p:nvGrpSpPr>
        <p:grpSpPr>
          <a:xfrm flipH="1">
            <a:off x="6359022" y="-245976"/>
            <a:ext cx="1235103" cy="1258989"/>
            <a:chOff x="1856136" y="1549944"/>
            <a:chExt cx="306652" cy="312583"/>
          </a:xfrm>
        </p:grpSpPr>
        <p:sp>
          <p:nvSpPr>
            <p:cNvPr id="963" name="Google Shape;963;p43"/>
            <p:cNvSpPr/>
            <p:nvPr/>
          </p:nvSpPr>
          <p:spPr>
            <a:xfrm>
              <a:off x="1856136" y="1549944"/>
              <a:ext cx="306652" cy="312583"/>
            </a:xfrm>
            <a:custGeom>
              <a:avLst/>
              <a:gdLst/>
              <a:ahLst/>
              <a:cxnLst/>
              <a:rect l="l" t="t" r="r" b="b"/>
              <a:pathLst>
                <a:path w="9773" h="9962" extrusionOk="0">
                  <a:moveTo>
                    <a:pt x="7598" y="3649"/>
                  </a:moveTo>
                  <a:lnTo>
                    <a:pt x="6931" y="4206"/>
                  </a:lnTo>
                  <a:cubicBezTo>
                    <a:pt x="6951" y="4155"/>
                    <a:pt x="6971" y="4105"/>
                    <a:pt x="6981" y="4054"/>
                  </a:cubicBezTo>
                  <a:cubicBezTo>
                    <a:pt x="7062" y="3943"/>
                    <a:pt x="7143" y="3862"/>
                    <a:pt x="7244" y="3801"/>
                  </a:cubicBezTo>
                  <a:cubicBezTo>
                    <a:pt x="7355" y="3720"/>
                    <a:pt x="7477" y="3680"/>
                    <a:pt x="7598" y="3649"/>
                  </a:cubicBezTo>
                  <a:close/>
                  <a:moveTo>
                    <a:pt x="5039" y="4246"/>
                  </a:moveTo>
                  <a:lnTo>
                    <a:pt x="4827" y="4853"/>
                  </a:lnTo>
                  <a:lnTo>
                    <a:pt x="4614" y="4287"/>
                  </a:lnTo>
                  <a:cubicBezTo>
                    <a:pt x="4654" y="4276"/>
                    <a:pt x="4685" y="4267"/>
                    <a:pt x="4715" y="4267"/>
                  </a:cubicBezTo>
                  <a:cubicBezTo>
                    <a:pt x="4827" y="4256"/>
                    <a:pt x="4928" y="4246"/>
                    <a:pt x="5039" y="4246"/>
                  </a:cubicBezTo>
                  <a:close/>
                  <a:moveTo>
                    <a:pt x="5002" y="0"/>
                  </a:moveTo>
                  <a:cubicBezTo>
                    <a:pt x="4913" y="0"/>
                    <a:pt x="4824" y="3"/>
                    <a:pt x="4735" y="8"/>
                  </a:cubicBezTo>
                  <a:cubicBezTo>
                    <a:pt x="4179" y="38"/>
                    <a:pt x="3633" y="160"/>
                    <a:pt x="3117" y="382"/>
                  </a:cubicBezTo>
                  <a:cubicBezTo>
                    <a:pt x="2611" y="594"/>
                    <a:pt x="2145" y="878"/>
                    <a:pt x="1731" y="1242"/>
                  </a:cubicBezTo>
                  <a:cubicBezTo>
                    <a:pt x="1316" y="1616"/>
                    <a:pt x="962" y="2041"/>
                    <a:pt x="679" y="2516"/>
                  </a:cubicBezTo>
                  <a:cubicBezTo>
                    <a:pt x="426" y="2952"/>
                    <a:pt x="234" y="3427"/>
                    <a:pt x="122" y="3923"/>
                  </a:cubicBezTo>
                  <a:lnTo>
                    <a:pt x="113" y="3923"/>
                  </a:lnTo>
                  <a:cubicBezTo>
                    <a:pt x="21" y="4074"/>
                    <a:pt x="1" y="4246"/>
                    <a:pt x="41" y="4418"/>
                  </a:cubicBezTo>
                  <a:cubicBezTo>
                    <a:pt x="82" y="4590"/>
                    <a:pt x="183" y="4732"/>
                    <a:pt x="335" y="4823"/>
                  </a:cubicBezTo>
                  <a:lnTo>
                    <a:pt x="2631" y="6209"/>
                  </a:lnTo>
                  <a:lnTo>
                    <a:pt x="2257" y="6259"/>
                  </a:lnTo>
                  <a:cubicBezTo>
                    <a:pt x="1943" y="6300"/>
                    <a:pt x="1711" y="6563"/>
                    <a:pt x="1721" y="6877"/>
                  </a:cubicBezTo>
                  <a:lnTo>
                    <a:pt x="1781" y="9365"/>
                  </a:lnTo>
                  <a:cubicBezTo>
                    <a:pt x="1792" y="9537"/>
                    <a:pt x="1862" y="9698"/>
                    <a:pt x="1984" y="9810"/>
                  </a:cubicBezTo>
                  <a:cubicBezTo>
                    <a:pt x="2105" y="9911"/>
                    <a:pt x="2247" y="9961"/>
                    <a:pt x="2399" y="9961"/>
                  </a:cubicBezTo>
                  <a:lnTo>
                    <a:pt x="2449" y="9961"/>
                  </a:lnTo>
                  <a:lnTo>
                    <a:pt x="4411" y="9770"/>
                  </a:lnTo>
                  <a:cubicBezTo>
                    <a:pt x="4462" y="9790"/>
                    <a:pt x="4523" y="9790"/>
                    <a:pt x="4573" y="9790"/>
                  </a:cubicBezTo>
                  <a:lnTo>
                    <a:pt x="4624" y="9790"/>
                  </a:lnTo>
                  <a:cubicBezTo>
                    <a:pt x="4705" y="9790"/>
                    <a:pt x="4776" y="9770"/>
                    <a:pt x="4847" y="9729"/>
                  </a:cubicBezTo>
                  <a:lnTo>
                    <a:pt x="8347" y="9395"/>
                  </a:lnTo>
                  <a:cubicBezTo>
                    <a:pt x="8509" y="9385"/>
                    <a:pt x="8660" y="9304"/>
                    <a:pt x="8761" y="9172"/>
                  </a:cubicBezTo>
                  <a:cubicBezTo>
                    <a:pt x="8862" y="9041"/>
                    <a:pt x="8913" y="8879"/>
                    <a:pt x="8893" y="8718"/>
                  </a:cubicBezTo>
                  <a:lnTo>
                    <a:pt x="8559" y="6027"/>
                  </a:lnTo>
                  <a:cubicBezTo>
                    <a:pt x="8539" y="5865"/>
                    <a:pt x="8448" y="5713"/>
                    <a:pt x="8327" y="5622"/>
                  </a:cubicBezTo>
                  <a:cubicBezTo>
                    <a:pt x="8220" y="5541"/>
                    <a:pt x="8095" y="5492"/>
                    <a:pt x="7966" y="5492"/>
                  </a:cubicBezTo>
                  <a:cubicBezTo>
                    <a:pt x="7934" y="5492"/>
                    <a:pt x="7903" y="5495"/>
                    <a:pt x="7871" y="5501"/>
                  </a:cubicBezTo>
                  <a:lnTo>
                    <a:pt x="7315" y="5571"/>
                  </a:lnTo>
                  <a:lnTo>
                    <a:pt x="9460" y="3791"/>
                  </a:lnTo>
                  <a:cubicBezTo>
                    <a:pt x="9732" y="3568"/>
                    <a:pt x="9773" y="3154"/>
                    <a:pt x="9550" y="2880"/>
                  </a:cubicBezTo>
                  <a:cubicBezTo>
                    <a:pt x="9530" y="2860"/>
                    <a:pt x="9520" y="2850"/>
                    <a:pt x="9510" y="2830"/>
                  </a:cubicBezTo>
                  <a:cubicBezTo>
                    <a:pt x="9439" y="2689"/>
                    <a:pt x="9358" y="2547"/>
                    <a:pt x="9267" y="2405"/>
                  </a:cubicBezTo>
                  <a:lnTo>
                    <a:pt x="9267" y="2395"/>
                  </a:lnTo>
                  <a:cubicBezTo>
                    <a:pt x="8781" y="1637"/>
                    <a:pt x="8114" y="1009"/>
                    <a:pt x="7325" y="585"/>
                  </a:cubicBezTo>
                  <a:cubicBezTo>
                    <a:pt x="6606" y="202"/>
                    <a:pt x="5804" y="0"/>
                    <a:pt x="500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64" name="Google Shape;964;p43"/>
            <p:cNvSpPr/>
            <p:nvPr/>
          </p:nvSpPr>
          <p:spPr>
            <a:xfrm>
              <a:off x="1877096" y="1608557"/>
              <a:ext cx="262849" cy="78444"/>
            </a:xfrm>
            <a:custGeom>
              <a:avLst/>
              <a:gdLst/>
              <a:ahLst/>
              <a:cxnLst/>
              <a:rect l="l" t="t" r="r" b="b"/>
              <a:pathLst>
                <a:path w="8377" h="2500" extrusionOk="0">
                  <a:moveTo>
                    <a:pt x="6717" y="1"/>
                  </a:moveTo>
                  <a:lnTo>
                    <a:pt x="861" y="740"/>
                  </a:lnTo>
                  <a:cubicBezTo>
                    <a:pt x="578" y="1286"/>
                    <a:pt x="284" y="1842"/>
                    <a:pt x="1" y="2399"/>
                  </a:cubicBezTo>
                  <a:cubicBezTo>
                    <a:pt x="179" y="2309"/>
                    <a:pt x="586" y="2129"/>
                    <a:pt x="1111" y="2129"/>
                  </a:cubicBezTo>
                  <a:cubicBezTo>
                    <a:pt x="1240" y="2129"/>
                    <a:pt x="1376" y="2140"/>
                    <a:pt x="1518" y="2166"/>
                  </a:cubicBezTo>
                  <a:cubicBezTo>
                    <a:pt x="1902" y="2237"/>
                    <a:pt x="2196" y="2378"/>
                    <a:pt x="2378" y="2500"/>
                  </a:cubicBezTo>
                  <a:cubicBezTo>
                    <a:pt x="2590" y="2318"/>
                    <a:pt x="3136" y="1903"/>
                    <a:pt x="3966" y="1792"/>
                  </a:cubicBezTo>
                  <a:cubicBezTo>
                    <a:pt x="4110" y="1772"/>
                    <a:pt x="4249" y="1764"/>
                    <a:pt x="4380" y="1764"/>
                  </a:cubicBezTo>
                  <a:cubicBezTo>
                    <a:pt x="5002" y="1764"/>
                    <a:pt x="5467" y="1953"/>
                    <a:pt x="5676" y="2044"/>
                  </a:cubicBezTo>
                  <a:cubicBezTo>
                    <a:pt x="5787" y="1852"/>
                    <a:pt x="5959" y="1610"/>
                    <a:pt x="6242" y="1417"/>
                  </a:cubicBezTo>
                  <a:cubicBezTo>
                    <a:pt x="6552" y="1210"/>
                    <a:pt x="6891" y="1141"/>
                    <a:pt x="7205" y="1141"/>
                  </a:cubicBezTo>
                  <a:cubicBezTo>
                    <a:pt x="7813" y="1141"/>
                    <a:pt x="8330" y="1401"/>
                    <a:pt x="8376" y="1428"/>
                  </a:cubicBezTo>
                  <a:lnTo>
                    <a:pt x="8083" y="861"/>
                  </a:lnTo>
                  <a:lnTo>
                    <a:pt x="6717" y="1"/>
                  </a:lnTo>
                  <a:close/>
                </a:path>
              </a:pathLst>
            </a:custGeom>
            <a:solidFill>
              <a:srgbClr val="C64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65" name="Google Shape;965;p43"/>
            <p:cNvSpPr/>
            <p:nvPr/>
          </p:nvSpPr>
          <p:spPr>
            <a:xfrm>
              <a:off x="1877096" y="1569053"/>
              <a:ext cx="262849" cy="114779"/>
            </a:xfrm>
            <a:custGeom>
              <a:avLst/>
              <a:gdLst/>
              <a:ahLst/>
              <a:cxnLst/>
              <a:rect l="l" t="t" r="r" b="b"/>
              <a:pathLst>
                <a:path w="8377" h="3658" extrusionOk="0">
                  <a:moveTo>
                    <a:pt x="4313" y="0"/>
                  </a:moveTo>
                  <a:cubicBezTo>
                    <a:pt x="4241" y="0"/>
                    <a:pt x="4170" y="2"/>
                    <a:pt x="4098" y="6"/>
                  </a:cubicBezTo>
                  <a:cubicBezTo>
                    <a:pt x="2105" y="117"/>
                    <a:pt x="396" y="1614"/>
                    <a:pt x="1" y="3658"/>
                  </a:cubicBezTo>
                  <a:cubicBezTo>
                    <a:pt x="92" y="3465"/>
                    <a:pt x="476" y="2767"/>
                    <a:pt x="1326" y="2433"/>
                  </a:cubicBezTo>
                  <a:cubicBezTo>
                    <a:pt x="1667" y="2298"/>
                    <a:pt x="1987" y="2259"/>
                    <a:pt x="2247" y="2259"/>
                  </a:cubicBezTo>
                  <a:cubicBezTo>
                    <a:pt x="2474" y="2259"/>
                    <a:pt x="2654" y="2289"/>
                    <a:pt x="2763" y="2312"/>
                  </a:cubicBezTo>
                  <a:cubicBezTo>
                    <a:pt x="2853" y="2201"/>
                    <a:pt x="3339" y="1655"/>
                    <a:pt x="4168" y="1574"/>
                  </a:cubicBezTo>
                  <a:cubicBezTo>
                    <a:pt x="4233" y="1568"/>
                    <a:pt x="4296" y="1565"/>
                    <a:pt x="4357" y="1565"/>
                  </a:cubicBezTo>
                  <a:cubicBezTo>
                    <a:pt x="5044" y="1565"/>
                    <a:pt x="5514" y="1906"/>
                    <a:pt x="5635" y="1999"/>
                  </a:cubicBezTo>
                  <a:cubicBezTo>
                    <a:pt x="5805" y="1914"/>
                    <a:pt x="6144" y="1780"/>
                    <a:pt x="6588" y="1780"/>
                  </a:cubicBezTo>
                  <a:cubicBezTo>
                    <a:pt x="6674" y="1780"/>
                    <a:pt x="6765" y="1785"/>
                    <a:pt x="6859" y="1796"/>
                  </a:cubicBezTo>
                  <a:cubicBezTo>
                    <a:pt x="7760" y="1907"/>
                    <a:pt x="8275" y="2545"/>
                    <a:pt x="8376" y="2687"/>
                  </a:cubicBezTo>
                  <a:cubicBezTo>
                    <a:pt x="7648" y="1044"/>
                    <a:pt x="6042" y="0"/>
                    <a:pt x="4313" y="0"/>
                  </a:cubicBezTo>
                  <a:close/>
                </a:path>
              </a:pathLst>
            </a:custGeom>
            <a:solidFill>
              <a:srgbClr val="E65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66" name="Google Shape;966;p43"/>
            <p:cNvSpPr/>
            <p:nvPr/>
          </p:nvSpPr>
          <p:spPr>
            <a:xfrm>
              <a:off x="1875841" y="1652141"/>
              <a:ext cx="265705" cy="111673"/>
            </a:xfrm>
            <a:custGeom>
              <a:avLst/>
              <a:gdLst/>
              <a:ahLst/>
              <a:cxnLst/>
              <a:rect l="l" t="t" r="r" b="b"/>
              <a:pathLst>
                <a:path w="8468" h="3559" extrusionOk="0">
                  <a:moveTo>
                    <a:pt x="8422" y="1"/>
                  </a:moveTo>
                  <a:cubicBezTo>
                    <a:pt x="8412" y="1"/>
                    <a:pt x="8401" y="3"/>
                    <a:pt x="8396" y="8"/>
                  </a:cubicBezTo>
                  <a:lnTo>
                    <a:pt x="4199" y="3478"/>
                  </a:lnTo>
                  <a:lnTo>
                    <a:pt x="61" y="969"/>
                  </a:lnTo>
                  <a:cubicBezTo>
                    <a:pt x="55" y="966"/>
                    <a:pt x="50" y="965"/>
                    <a:pt x="45" y="965"/>
                  </a:cubicBezTo>
                  <a:cubicBezTo>
                    <a:pt x="30" y="965"/>
                    <a:pt x="18" y="975"/>
                    <a:pt x="11" y="989"/>
                  </a:cubicBezTo>
                  <a:cubicBezTo>
                    <a:pt x="0" y="999"/>
                    <a:pt x="0" y="1030"/>
                    <a:pt x="20" y="1040"/>
                  </a:cubicBezTo>
                  <a:lnTo>
                    <a:pt x="4188" y="3559"/>
                  </a:lnTo>
                  <a:lnTo>
                    <a:pt x="4208" y="3559"/>
                  </a:lnTo>
                  <a:cubicBezTo>
                    <a:pt x="4208" y="3559"/>
                    <a:pt x="4219" y="3559"/>
                    <a:pt x="4228" y="3548"/>
                  </a:cubicBezTo>
                  <a:lnTo>
                    <a:pt x="8447" y="69"/>
                  </a:lnTo>
                  <a:cubicBezTo>
                    <a:pt x="8457" y="48"/>
                    <a:pt x="8467" y="28"/>
                    <a:pt x="8447" y="8"/>
                  </a:cubicBezTo>
                  <a:cubicBezTo>
                    <a:pt x="8442" y="3"/>
                    <a:pt x="8432" y="1"/>
                    <a:pt x="8422" y="1"/>
                  </a:cubicBezTo>
                  <a:close/>
                </a:path>
              </a:pathLst>
            </a:custGeom>
            <a:solidFill>
              <a:srgbClr val="343B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67" name="Google Shape;967;p43"/>
            <p:cNvSpPr/>
            <p:nvPr/>
          </p:nvSpPr>
          <p:spPr>
            <a:xfrm>
              <a:off x="1962506" y="1630365"/>
              <a:ext cx="92689" cy="133449"/>
            </a:xfrm>
            <a:custGeom>
              <a:avLst/>
              <a:gdLst/>
              <a:ahLst/>
              <a:cxnLst/>
              <a:rect l="l" t="t" r="r" b="b"/>
              <a:pathLst>
                <a:path w="2954" h="4253" extrusionOk="0">
                  <a:moveTo>
                    <a:pt x="2907" y="0"/>
                  </a:moveTo>
                  <a:cubicBezTo>
                    <a:pt x="2893" y="0"/>
                    <a:pt x="2880" y="10"/>
                    <a:pt x="2873" y="24"/>
                  </a:cubicBezTo>
                  <a:lnTo>
                    <a:pt x="1446" y="4101"/>
                  </a:lnTo>
                  <a:lnTo>
                    <a:pt x="81" y="348"/>
                  </a:lnTo>
                  <a:cubicBezTo>
                    <a:pt x="71" y="328"/>
                    <a:pt x="50" y="317"/>
                    <a:pt x="30" y="317"/>
                  </a:cubicBezTo>
                  <a:cubicBezTo>
                    <a:pt x="10" y="328"/>
                    <a:pt x="0" y="348"/>
                    <a:pt x="10" y="368"/>
                  </a:cubicBezTo>
                  <a:lnTo>
                    <a:pt x="1406" y="4233"/>
                  </a:lnTo>
                  <a:cubicBezTo>
                    <a:pt x="1416" y="4242"/>
                    <a:pt x="1426" y="4253"/>
                    <a:pt x="1446" y="4253"/>
                  </a:cubicBezTo>
                  <a:cubicBezTo>
                    <a:pt x="1457" y="4253"/>
                    <a:pt x="1477" y="4242"/>
                    <a:pt x="1477" y="4233"/>
                  </a:cubicBezTo>
                  <a:lnTo>
                    <a:pt x="2943" y="54"/>
                  </a:lnTo>
                  <a:cubicBezTo>
                    <a:pt x="2954" y="34"/>
                    <a:pt x="2943" y="14"/>
                    <a:pt x="2923" y="4"/>
                  </a:cubicBezTo>
                  <a:cubicBezTo>
                    <a:pt x="2918" y="1"/>
                    <a:pt x="2912" y="0"/>
                    <a:pt x="2907" y="0"/>
                  </a:cubicBezTo>
                  <a:close/>
                </a:path>
              </a:pathLst>
            </a:custGeom>
            <a:solidFill>
              <a:srgbClr val="343B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68" name="Google Shape;968;p43"/>
            <p:cNvSpPr/>
            <p:nvPr/>
          </p:nvSpPr>
          <p:spPr>
            <a:xfrm>
              <a:off x="1950112" y="1671532"/>
              <a:ext cx="106683" cy="92281"/>
            </a:xfrm>
            <a:custGeom>
              <a:avLst/>
              <a:gdLst/>
              <a:ahLst/>
              <a:cxnLst/>
              <a:rect l="l" t="t" r="r" b="b"/>
              <a:pathLst>
                <a:path w="3400" h="2941" extrusionOk="0">
                  <a:moveTo>
                    <a:pt x="3344" y="0"/>
                  </a:moveTo>
                  <a:cubicBezTo>
                    <a:pt x="3334" y="0"/>
                    <a:pt x="3324" y="5"/>
                    <a:pt x="3318" y="17"/>
                  </a:cubicBezTo>
                  <a:lnTo>
                    <a:pt x="1832" y="2829"/>
                  </a:lnTo>
                  <a:lnTo>
                    <a:pt x="81" y="473"/>
                  </a:lnTo>
                  <a:cubicBezTo>
                    <a:pt x="69" y="461"/>
                    <a:pt x="57" y="456"/>
                    <a:pt x="45" y="456"/>
                  </a:cubicBezTo>
                  <a:cubicBezTo>
                    <a:pt x="37" y="456"/>
                    <a:pt x="29" y="458"/>
                    <a:pt x="20" y="462"/>
                  </a:cubicBezTo>
                  <a:cubicBezTo>
                    <a:pt x="11" y="473"/>
                    <a:pt x="0" y="503"/>
                    <a:pt x="20" y="513"/>
                  </a:cubicBezTo>
                  <a:lnTo>
                    <a:pt x="1811" y="2930"/>
                  </a:lnTo>
                  <a:cubicBezTo>
                    <a:pt x="1811" y="2941"/>
                    <a:pt x="1821" y="2941"/>
                    <a:pt x="1841" y="2941"/>
                  </a:cubicBezTo>
                  <a:cubicBezTo>
                    <a:pt x="1852" y="2941"/>
                    <a:pt x="1861" y="2930"/>
                    <a:pt x="1872" y="2921"/>
                  </a:cubicBezTo>
                  <a:lnTo>
                    <a:pt x="3389" y="57"/>
                  </a:lnTo>
                  <a:cubicBezTo>
                    <a:pt x="3399" y="37"/>
                    <a:pt x="3389" y="17"/>
                    <a:pt x="3369" y="7"/>
                  </a:cubicBezTo>
                  <a:cubicBezTo>
                    <a:pt x="3361" y="3"/>
                    <a:pt x="3352" y="0"/>
                    <a:pt x="3344" y="0"/>
                  </a:cubicBezTo>
                  <a:close/>
                </a:path>
              </a:pathLst>
            </a:custGeom>
            <a:solidFill>
              <a:srgbClr val="343B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69" name="Google Shape;969;p43"/>
            <p:cNvSpPr/>
            <p:nvPr/>
          </p:nvSpPr>
          <p:spPr>
            <a:xfrm>
              <a:off x="1929497" y="1741567"/>
              <a:ext cx="186665" cy="101914"/>
            </a:xfrm>
            <a:custGeom>
              <a:avLst/>
              <a:gdLst/>
              <a:ahLst/>
              <a:cxnLst/>
              <a:rect l="l" t="t" r="r" b="b"/>
              <a:pathLst>
                <a:path w="5949" h="3248" extrusionOk="0">
                  <a:moveTo>
                    <a:pt x="5614" y="1"/>
                  </a:moveTo>
                  <a:lnTo>
                    <a:pt x="0" y="759"/>
                  </a:lnTo>
                  <a:lnTo>
                    <a:pt x="61" y="3247"/>
                  </a:lnTo>
                  <a:lnTo>
                    <a:pt x="5948" y="2681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70" name="Google Shape;970;p43"/>
            <p:cNvSpPr/>
            <p:nvPr/>
          </p:nvSpPr>
          <p:spPr>
            <a:xfrm>
              <a:off x="1929497" y="1756189"/>
              <a:ext cx="70160" cy="87292"/>
            </a:xfrm>
            <a:custGeom>
              <a:avLst/>
              <a:gdLst/>
              <a:ahLst/>
              <a:cxnLst/>
              <a:rect l="l" t="t" r="r" b="b"/>
              <a:pathLst>
                <a:path w="2236" h="2782" extrusionOk="0">
                  <a:moveTo>
                    <a:pt x="2124" y="0"/>
                  </a:moveTo>
                  <a:lnTo>
                    <a:pt x="0" y="293"/>
                  </a:lnTo>
                  <a:lnTo>
                    <a:pt x="61" y="2781"/>
                  </a:lnTo>
                  <a:lnTo>
                    <a:pt x="2235" y="2569"/>
                  </a:lnTo>
                  <a:lnTo>
                    <a:pt x="212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71" name="Google Shape;971;p43"/>
            <p:cNvSpPr/>
            <p:nvPr/>
          </p:nvSpPr>
          <p:spPr>
            <a:xfrm>
              <a:off x="1994856" y="1754902"/>
              <a:ext cx="6056" cy="83182"/>
            </a:xfrm>
            <a:custGeom>
              <a:avLst/>
              <a:gdLst/>
              <a:ahLst/>
              <a:cxnLst/>
              <a:rect l="l" t="t" r="r" b="b"/>
              <a:pathLst>
                <a:path w="193" h="2651" extrusionOk="0">
                  <a:moveTo>
                    <a:pt x="31" y="1"/>
                  </a:moveTo>
                  <a:cubicBezTo>
                    <a:pt x="11" y="10"/>
                    <a:pt x="1" y="21"/>
                    <a:pt x="1" y="41"/>
                  </a:cubicBezTo>
                  <a:lnTo>
                    <a:pt x="112" y="2610"/>
                  </a:lnTo>
                  <a:cubicBezTo>
                    <a:pt x="112" y="2631"/>
                    <a:pt x="132" y="2651"/>
                    <a:pt x="152" y="2651"/>
                  </a:cubicBezTo>
                  <a:cubicBezTo>
                    <a:pt x="172" y="2651"/>
                    <a:pt x="193" y="2631"/>
                    <a:pt x="193" y="2610"/>
                  </a:cubicBezTo>
                  <a:lnTo>
                    <a:pt x="71" y="41"/>
                  </a:lnTo>
                  <a:cubicBezTo>
                    <a:pt x="71" y="21"/>
                    <a:pt x="62" y="1"/>
                    <a:pt x="3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72" name="Google Shape;972;p43"/>
            <p:cNvSpPr/>
            <p:nvPr/>
          </p:nvSpPr>
          <p:spPr>
            <a:xfrm>
              <a:off x="2024382" y="1755624"/>
              <a:ext cx="73361" cy="69062"/>
            </a:xfrm>
            <a:custGeom>
              <a:avLst/>
              <a:gdLst/>
              <a:ahLst/>
              <a:cxnLst/>
              <a:rect l="l" t="t" r="r" b="b"/>
              <a:pathLst>
                <a:path w="2338" h="2201" extrusionOk="0">
                  <a:moveTo>
                    <a:pt x="1172" y="0"/>
                  </a:moveTo>
                  <a:cubicBezTo>
                    <a:pt x="1129" y="0"/>
                    <a:pt x="1086" y="3"/>
                    <a:pt x="1043" y="8"/>
                  </a:cubicBezTo>
                  <a:cubicBezTo>
                    <a:pt x="436" y="79"/>
                    <a:pt x="0" y="625"/>
                    <a:pt x="71" y="1232"/>
                  </a:cubicBezTo>
                  <a:cubicBezTo>
                    <a:pt x="137" y="1794"/>
                    <a:pt x="610" y="2200"/>
                    <a:pt x="1162" y="2200"/>
                  </a:cubicBezTo>
                  <a:cubicBezTo>
                    <a:pt x="1206" y="2200"/>
                    <a:pt x="1250" y="2198"/>
                    <a:pt x="1295" y="2193"/>
                  </a:cubicBezTo>
                  <a:cubicBezTo>
                    <a:pt x="1902" y="2122"/>
                    <a:pt x="2337" y="1576"/>
                    <a:pt x="2266" y="979"/>
                  </a:cubicBezTo>
                  <a:cubicBezTo>
                    <a:pt x="2201" y="415"/>
                    <a:pt x="1725" y="0"/>
                    <a:pt x="1172" y="0"/>
                  </a:cubicBezTo>
                  <a:close/>
                </a:path>
              </a:pathLst>
            </a:custGeom>
            <a:solidFill>
              <a:srgbClr val="F9EA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73" name="Google Shape;973;p43"/>
            <p:cNvSpPr/>
            <p:nvPr/>
          </p:nvSpPr>
          <p:spPr>
            <a:xfrm>
              <a:off x="2039318" y="1767579"/>
              <a:ext cx="40006" cy="42265"/>
            </a:xfrm>
            <a:custGeom>
              <a:avLst/>
              <a:gdLst/>
              <a:ahLst/>
              <a:cxnLst/>
              <a:rect l="l" t="t" r="r" b="b"/>
              <a:pathLst>
                <a:path w="1275" h="1347" extrusionOk="0">
                  <a:moveTo>
                    <a:pt x="982" y="0"/>
                  </a:moveTo>
                  <a:cubicBezTo>
                    <a:pt x="936" y="0"/>
                    <a:pt x="891" y="11"/>
                    <a:pt x="850" y="31"/>
                  </a:cubicBezTo>
                  <a:cubicBezTo>
                    <a:pt x="728" y="72"/>
                    <a:pt x="688" y="183"/>
                    <a:pt x="607" y="264"/>
                  </a:cubicBezTo>
                  <a:cubicBezTo>
                    <a:pt x="544" y="156"/>
                    <a:pt x="553" y="24"/>
                    <a:pt x="414" y="24"/>
                  </a:cubicBezTo>
                  <a:cubicBezTo>
                    <a:pt x="396" y="24"/>
                    <a:pt x="376" y="27"/>
                    <a:pt x="354" y="31"/>
                  </a:cubicBezTo>
                  <a:cubicBezTo>
                    <a:pt x="263" y="42"/>
                    <a:pt x="182" y="112"/>
                    <a:pt x="131" y="193"/>
                  </a:cubicBezTo>
                  <a:cubicBezTo>
                    <a:pt x="0" y="395"/>
                    <a:pt x="50" y="669"/>
                    <a:pt x="172" y="871"/>
                  </a:cubicBezTo>
                  <a:cubicBezTo>
                    <a:pt x="304" y="1073"/>
                    <a:pt x="506" y="1215"/>
                    <a:pt x="698" y="1346"/>
                  </a:cubicBezTo>
                  <a:cubicBezTo>
                    <a:pt x="890" y="1144"/>
                    <a:pt x="1052" y="901"/>
                    <a:pt x="1174" y="649"/>
                  </a:cubicBezTo>
                  <a:cubicBezTo>
                    <a:pt x="1214" y="557"/>
                    <a:pt x="1254" y="456"/>
                    <a:pt x="1264" y="355"/>
                  </a:cubicBezTo>
                  <a:cubicBezTo>
                    <a:pt x="1275" y="254"/>
                    <a:pt x="1244" y="143"/>
                    <a:pt x="1163" y="72"/>
                  </a:cubicBezTo>
                  <a:cubicBezTo>
                    <a:pt x="1115" y="23"/>
                    <a:pt x="1049" y="0"/>
                    <a:pt x="98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974" name="Google Shape;974;p43"/>
          <p:cNvSpPr/>
          <p:nvPr/>
        </p:nvSpPr>
        <p:spPr>
          <a:xfrm>
            <a:off x="4950327" y="3386568"/>
            <a:ext cx="4376350" cy="1176400"/>
          </a:xfrm>
          <a:custGeom>
            <a:avLst/>
            <a:gdLst/>
            <a:ahLst/>
            <a:cxnLst/>
            <a:rect l="l" t="t" r="r" b="b"/>
            <a:pathLst>
              <a:path w="175054" h="47056" extrusionOk="0">
                <a:moveTo>
                  <a:pt x="175054" y="15483"/>
                </a:moveTo>
                <a:cubicBezTo>
                  <a:pt x="163769" y="-5214"/>
                  <a:pt x="127070" y="-1633"/>
                  <a:pt x="104916" y="6423"/>
                </a:cubicBezTo>
                <a:cubicBezTo>
                  <a:pt x="91837" y="11179"/>
                  <a:pt x="78211" y="16067"/>
                  <a:pt x="64294" y="16067"/>
                </a:cubicBezTo>
                <a:cubicBezTo>
                  <a:pt x="58433" y="16067"/>
                  <a:pt x="51006" y="15967"/>
                  <a:pt x="47344" y="11391"/>
                </a:cubicBezTo>
                <a:cubicBezTo>
                  <a:pt x="45332" y="8876"/>
                  <a:pt x="44482" y="4024"/>
                  <a:pt x="46759" y="1747"/>
                </a:cubicBezTo>
                <a:cubicBezTo>
                  <a:pt x="49940" y="-1434"/>
                  <a:pt x="56459" y="421"/>
                  <a:pt x="60202" y="2916"/>
                </a:cubicBezTo>
                <a:cubicBezTo>
                  <a:pt x="68984" y="8770"/>
                  <a:pt x="71305" y="25598"/>
                  <a:pt x="65170" y="34186"/>
                </a:cubicBezTo>
                <a:cubicBezTo>
                  <a:pt x="52469" y="51964"/>
                  <a:pt x="20723" y="48123"/>
                  <a:pt x="0" y="41200"/>
                </a:cubicBezTo>
              </a:path>
            </a:pathLst>
          </a:custGeom>
          <a:noFill/>
          <a:ln w="19050" cap="flat" cmpd="sng">
            <a:solidFill>
              <a:schemeClr val="accent5"/>
            </a:solidFill>
            <a:prstDash val="dot"/>
            <a:round/>
            <a:headEnd type="none" w="med" len="med"/>
            <a:tailEnd type="none" w="med" len="med"/>
          </a:ln>
        </p:spPr>
      </p:sp>
      <p:grpSp>
        <p:nvGrpSpPr>
          <p:cNvPr id="975" name="Google Shape;975;p43"/>
          <p:cNvGrpSpPr/>
          <p:nvPr/>
        </p:nvGrpSpPr>
        <p:grpSpPr>
          <a:xfrm>
            <a:off x="7955565" y="3533029"/>
            <a:ext cx="1008370" cy="1049504"/>
            <a:chOff x="8072874" y="1531725"/>
            <a:chExt cx="794994" cy="827423"/>
          </a:xfrm>
        </p:grpSpPr>
        <p:sp>
          <p:nvSpPr>
            <p:cNvPr id="976" name="Google Shape;976;p43"/>
            <p:cNvSpPr/>
            <p:nvPr/>
          </p:nvSpPr>
          <p:spPr>
            <a:xfrm>
              <a:off x="8072874" y="1531725"/>
              <a:ext cx="794994" cy="827423"/>
            </a:xfrm>
            <a:custGeom>
              <a:avLst/>
              <a:gdLst/>
              <a:ahLst/>
              <a:cxnLst/>
              <a:rect l="l" t="t" r="r" b="b"/>
              <a:pathLst>
                <a:path w="9904" h="10308" extrusionOk="0">
                  <a:moveTo>
                    <a:pt x="7678" y="4015"/>
                  </a:moveTo>
                  <a:lnTo>
                    <a:pt x="6939" y="4470"/>
                  </a:lnTo>
                  <a:cubicBezTo>
                    <a:pt x="6980" y="4429"/>
                    <a:pt x="7000" y="4379"/>
                    <a:pt x="7020" y="4328"/>
                  </a:cubicBezTo>
                  <a:cubicBezTo>
                    <a:pt x="7112" y="4238"/>
                    <a:pt x="7202" y="4166"/>
                    <a:pt x="7314" y="4116"/>
                  </a:cubicBezTo>
                  <a:cubicBezTo>
                    <a:pt x="7435" y="4056"/>
                    <a:pt x="7557" y="4025"/>
                    <a:pt x="7678" y="4015"/>
                  </a:cubicBezTo>
                  <a:close/>
                  <a:moveTo>
                    <a:pt x="4745" y="4238"/>
                  </a:moveTo>
                  <a:cubicBezTo>
                    <a:pt x="4856" y="4238"/>
                    <a:pt x="4957" y="4238"/>
                    <a:pt x="5058" y="4258"/>
                  </a:cubicBezTo>
                  <a:lnTo>
                    <a:pt x="4765" y="4824"/>
                  </a:lnTo>
                  <a:lnTo>
                    <a:pt x="4644" y="4238"/>
                  </a:lnTo>
                  <a:close/>
                  <a:moveTo>
                    <a:pt x="4919" y="0"/>
                  </a:moveTo>
                  <a:cubicBezTo>
                    <a:pt x="4504" y="0"/>
                    <a:pt x="4090" y="55"/>
                    <a:pt x="3682" y="161"/>
                  </a:cubicBezTo>
                  <a:cubicBezTo>
                    <a:pt x="3156" y="302"/>
                    <a:pt x="2650" y="535"/>
                    <a:pt x="2196" y="839"/>
                  </a:cubicBezTo>
                  <a:cubicBezTo>
                    <a:pt x="1730" y="1142"/>
                    <a:pt x="1326" y="1516"/>
                    <a:pt x="982" y="1951"/>
                  </a:cubicBezTo>
                  <a:cubicBezTo>
                    <a:pt x="668" y="2356"/>
                    <a:pt x="425" y="2791"/>
                    <a:pt x="233" y="3267"/>
                  </a:cubicBezTo>
                  <a:lnTo>
                    <a:pt x="233" y="3276"/>
                  </a:lnTo>
                  <a:cubicBezTo>
                    <a:pt x="0" y="3550"/>
                    <a:pt x="51" y="3964"/>
                    <a:pt x="324" y="4187"/>
                  </a:cubicBezTo>
                  <a:lnTo>
                    <a:pt x="1690" y="5290"/>
                  </a:lnTo>
                  <a:cubicBezTo>
                    <a:pt x="1649" y="5299"/>
                    <a:pt x="1619" y="5310"/>
                    <a:pt x="1589" y="5330"/>
                  </a:cubicBezTo>
                  <a:cubicBezTo>
                    <a:pt x="1447" y="5421"/>
                    <a:pt x="1346" y="5553"/>
                    <a:pt x="1315" y="5715"/>
                  </a:cubicBezTo>
                  <a:lnTo>
                    <a:pt x="678" y="8345"/>
                  </a:lnTo>
                  <a:cubicBezTo>
                    <a:pt x="647" y="8506"/>
                    <a:pt x="668" y="8678"/>
                    <a:pt x="759" y="8820"/>
                  </a:cubicBezTo>
                  <a:cubicBezTo>
                    <a:pt x="850" y="8961"/>
                    <a:pt x="991" y="9053"/>
                    <a:pt x="1153" y="9093"/>
                  </a:cubicBezTo>
                  <a:lnTo>
                    <a:pt x="4583" y="9801"/>
                  </a:lnTo>
                  <a:cubicBezTo>
                    <a:pt x="4653" y="9851"/>
                    <a:pt x="4734" y="9882"/>
                    <a:pt x="4826" y="9892"/>
                  </a:cubicBezTo>
                  <a:cubicBezTo>
                    <a:pt x="4856" y="9897"/>
                    <a:pt x="4889" y="9900"/>
                    <a:pt x="4922" y="9900"/>
                  </a:cubicBezTo>
                  <a:cubicBezTo>
                    <a:pt x="4954" y="9900"/>
                    <a:pt x="4987" y="9897"/>
                    <a:pt x="5017" y="9892"/>
                  </a:cubicBezTo>
                  <a:lnTo>
                    <a:pt x="6939" y="10297"/>
                  </a:lnTo>
                  <a:cubicBezTo>
                    <a:pt x="6990" y="10307"/>
                    <a:pt x="7031" y="10307"/>
                    <a:pt x="7071" y="10307"/>
                  </a:cubicBezTo>
                  <a:cubicBezTo>
                    <a:pt x="7193" y="10307"/>
                    <a:pt x="7314" y="10267"/>
                    <a:pt x="7425" y="10195"/>
                  </a:cubicBezTo>
                  <a:cubicBezTo>
                    <a:pt x="7557" y="10105"/>
                    <a:pt x="7647" y="9953"/>
                    <a:pt x="7678" y="9781"/>
                  </a:cubicBezTo>
                  <a:lnTo>
                    <a:pt x="8012" y="7313"/>
                  </a:lnTo>
                  <a:cubicBezTo>
                    <a:pt x="8052" y="6999"/>
                    <a:pt x="7850" y="6706"/>
                    <a:pt x="7546" y="6635"/>
                  </a:cubicBezTo>
                  <a:lnTo>
                    <a:pt x="6383" y="6342"/>
                  </a:lnTo>
                  <a:lnTo>
                    <a:pt x="9509" y="4409"/>
                  </a:lnTo>
                  <a:cubicBezTo>
                    <a:pt x="9812" y="4217"/>
                    <a:pt x="9904" y="3822"/>
                    <a:pt x="9722" y="3519"/>
                  </a:cubicBezTo>
                  <a:cubicBezTo>
                    <a:pt x="9711" y="3499"/>
                    <a:pt x="9701" y="3479"/>
                    <a:pt x="9681" y="3469"/>
                  </a:cubicBezTo>
                  <a:cubicBezTo>
                    <a:pt x="9630" y="3317"/>
                    <a:pt x="9569" y="3155"/>
                    <a:pt x="9509" y="3013"/>
                  </a:cubicBezTo>
                  <a:cubicBezTo>
                    <a:pt x="9509" y="3004"/>
                    <a:pt x="9499" y="3004"/>
                    <a:pt x="9499" y="3004"/>
                  </a:cubicBezTo>
                  <a:cubicBezTo>
                    <a:pt x="9135" y="2174"/>
                    <a:pt x="8548" y="1466"/>
                    <a:pt x="7830" y="940"/>
                  </a:cubicBezTo>
                  <a:cubicBezTo>
                    <a:pt x="7092" y="414"/>
                    <a:pt x="6231" y="90"/>
                    <a:pt x="5341" y="19"/>
                  </a:cubicBezTo>
                  <a:cubicBezTo>
                    <a:pt x="5201" y="6"/>
                    <a:pt x="5060" y="0"/>
                    <a:pt x="49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77" name="Google Shape;977;p43"/>
            <p:cNvSpPr/>
            <p:nvPr/>
          </p:nvSpPr>
          <p:spPr>
            <a:xfrm>
              <a:off x="8132114" y="1704548"/>
              <a:ext cx="676435" cy="156767"/>
            </a:xfrm>
            <a:custGeom>
              <a:avLst/>
              <a:gdLst/>
              <a:ahLst/>
              <a:cxnLst/>
              <a:rect l="l" t="t" r="r" b="b"/>
              <a:pathLst>
                <a:path w="8427" h="1953" extrusionOk="0">
                  <a:moveTo>
                    <a:pt x="1073" y="1"/>
                  </a:moveTo>
                  <a:cubicBezTo>
                    <a:pt x="709" y="507"/>
                    <a:pt x="355" y="1022"/>
                    <a:pt x="1" y="1528"/>
                  </a:cubicBezTo>
                  <a:cubicBezTo>
                    <a:pt x="141" y="1477"/>
                    <a:pt x="431" y="1391"/>
                    <a:pt x="804" y="1391"/>
                  </a:cubicBezTo>
                  <a:cubicBezTo>
                    <a:pt x="1025" y="1391"/>
                    <a:pt x="1275" y="1421"/>
                    <a:pt x="1538" y="1508"/>
                  </a:cubicBezTo>
                  <a:cubicBezTo>
                    <a:pt x="1903" y="1629"/>
                    <a:pt x="2166" y="1811"/>
                    <a:pt x="2337" y="1953"/>
                  </a:cubicBezTo>
                  <a:cubicBezTo>
                    <a:pt x="2570" y="1801"/>
                    <a:pt x="3167" y="1467"/>
                    <a:pt x="4007" y="1467"/>
                  </a:cubicBezTo>
                  <a:cubicBezTo>
                    <a:pt x="4836" y="1467"/>
                    <a:pt x="5433" y="1801"/>
                    <a:pt x="5675" y="1953"/>
                  </a:cubicBezTo>
                  <a:cubicBezTo>
                    <a:pt x="5797" y="1771"/>
                    <a:pt x="6010" y="1559"/>
                    <a:pt x="6313" y="1406"/>
                  </a:cubicBezTo>
                  <a:cubicBezTo>
                    <a:pt x="6552" y="1291"/>
                    <a:pt x="6797" y="1246"/>
                    <a:pt x="7031" y="1246"/>
                  </a:cubicBezTo>
                  <a:cubicBezTo>
                    <a:pt x="7757" y="1246"/>
                    <a:pt x="8381" y="1672"/>
                    <a:pt x="8427" y="1710"/>
                  </a:cubicBezTo>
                  <a:lnTo>
                    <a:pt x="8204" y="1103"/>
                  </a:lnTo>
                  <a:lnTo>
                    <a:pt x="6970" y="61"/>
                  </a:lnTo>
                  <a:lnTo>
                    <a:pt x="1073" y="1"/>
                  </a:lnTo>
                  <a:close/>
                </a:path>
              </a:pathLst>
            </a:custGeom>
            <a:solidFill>
              <a:srgbClr val="C64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78" name="Google Shape;978;p43"/>
            <p:cNvSpPr/>
            <p:nvPr/>
          </p:nvSpPr>
          <p:spPr>
            <a:xfrm>
              <a:off x="8132114" y="1580770"/>
              <a:ext cx="676435" cy="261038"/>
            </a:xfrm>
            <a:custGeom>
              <a:avLst/>
              <a:gdLst/>
              <a:ahLst/>
              <a:cxnLst/>
              <a:rect l="l" t="t" r="r" b="b"/>
              <a:pathLst>
                <a:path w="8427" h="3252" extrusionOk="0">
                  <a:moveTo>
                    <a:pt x="4207" y="1"/>
                  </a:moveTo>
                  <a:cubicBezTo>
                    <a:pt x="2345" y="1"/>
                    <a:pt x="630" y="1221"/>
                    <a:pt x="1" y="3070"/>
                  </a:cubicBezTo>
                  <a:cubicBezTo>
                    <a:pt x="112" y="2898"/>
                    <a:pt x="588" y="2251"/>
                    <a:pt x="1478" y="2038"/>
                  </a:cubicBezTo>
                  <a:cubicBezTo>
                    <a:pt x="1686" y="1987"/>
                    <a:pt x="1883" y="1969"/>
                    <a:pt x="2062" y="1969"/>
                  </a:cubicBezTo>
                  <a:cubicBezTo>
                    <a:pt x="2455" y="1969"/>
                    <a:pt x="2761" y="2060"/>
                    <a:pt x="2914" y="2109"/>
                  </a:cubicBezTo>
                  <a:cubicBezTo>
                    <a:pt x="3022" y="2021"/>
                    <a:pt x="3548" y="1571"/>
                    <a:pt x="4336" y="1571"/>
                  </a:cubicBezTo>
                  <a:cubicBezTo>
                    <a:pt x="4361" y="1571"/>
                    <a:pt x="4386" y="1572"/>
                    <a:pt x="4411" y="1573"/>
                  </a:cubicBezTo>
                  <a:cubicBezTo>
                    <a:pt x="5200" y="1613"/>
                    <a:pt x="5686" y="2079"/>
                    <a:pt x="5797" y="2190"/>
                  </a:cubicBezTo>
                  <a:cubicBezTo>
                    <a:pt x="5932" y="2145"/>
                    <a:pt x="6172" y="2084"/>
                    <a:pt x="6473" y="2084"/>
                  </a:cubicBezTo>
                  <a:cubicBezTo>
                    <a:pt x="6645" y="2084"/>
                    <a:pt x="6838" y="2104"/>
                    <a:pt x="7041" y="2159"/>
                  </a:cubicBezTo>
                  <a:cubicBezTo>
                    <a:pt x="7921" y="2393"/>
                    <a:pt x="8346" y="3101"/>
                    <a:pt x="8427" y="3252"/>
                  </a:cubicBezTo>
                  <a:cubicBezTo>
                    <a:pt x="7911" y="1451"/>
                    <a:pt x="6354" y="167"/>
                    <a:pt x="4553" y="15"/>
                  </a:cubicBezTo>
                  <a:cubicBezTo>
                    <a:pt x="4437" y="6"/>
                    <a:pt x="4322" y="1"/>
                    <a:pt x="4207" y="1"/>
                  </a:cubicBezTo>
                  <a:close/>
                </a:path>
              </a:pathLst>
            </a:custGeom>
            <a:solidFill>
              <a:srgbClr val="E65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79" name="Google Shape;979;p43"/>
            <p:cNvSpPr/>
            <p:nvPr/>
          </p:nvSpPr>
          <p:spPr>
            <a:xfrm>
              <a:off x="8128020" y="1824151"/>
              <a:ext cx="683820" cy="251566"/>
            </a:xfrm>
            <a:custGeom>
              <a:avLst/>
              <a:gdLst/>
              <a:ahLst/>
              <a:cxnLst/>
              <a:rect l="l" t="t" r="r" b="b"/>
              <a:pathLst>
                <a:path w="8519" h="3134" extrusionOk="0">
                  <a:moveTo>
                    <a:pt x="47" y="1"/>
                  </a:moveTo>
                  <a:cubicBezTo>
                    <a:pt x="37" y="1"/>
                    <a:pt x="27" y="6"/>
                    <a:pt x="21" y="18"/>
                  </a:cubicBezTo>
                  <a:cubicBezTo>
                    <a:pt x="1" y="28"/>
                    <a:pt x="11" y="58"/>
                    <a:pt x="21" y="69"/>
                  </a:cubicBezTo>
                  <a:lnTo>
                    <a:pt x="3804" y="3124"/>
                  </a:lnTo>
                  <a:cubicBezTo>
                    <a:pt x="3815" y="3133"/>
                    <a:pt x="3825" y="3133"/>
                    <a:pt x="3825" y="3133"/>
                  </a:cubicBezTo>
                  <a:lnTo>
                    <a:pt x="3845" y="3133"/>
                  </a:lnTo>
                  <a:lnTo>
                    <a:pt x="8498" y="251"/>
                  </a:lnTo>
                  <a:cubicBezTo>
                    <a:pt x="8518" y="240"/>
                    <a:pt x="8518" y="210"/>
                    <a:pt x="8509" y="200"/>
                  </a:cubicBezTo>
                  <a:cubicBezTo>
                    <a:pt x="8501" y="185"/>
                    <a:pt x="8488" y="176"/>
                    <a:pt x="8474" y="176"/>
                  </a:cubicBezTo>
                  <a:cubicBezTo>
                    <a:pt x="8468" y="176"/>
                    <a:pt x="8463" y="177"/>
                    <a:pt x="8458" y="179"/>
                  </a:cubicBezTo>
                  <a:lnTo>
                    <a:pt x="3835" y="3052"/>
                  </a:lnTo>
                  <a:lnTo>
                    <a:pt x="72" y="8"/>
                  </a:lnTo>
                  <a:cubicBezTo>
                    <a:pt x="64" y="4"/>
                    <a:pt x="55" y="1"/>
                    <a:pt x="47" y="1"/>
                  </a:cubicBezTo>
                  <a:close/>
                </a:path>
              </a:pathLst>
            </a:custGeom>
            <a:solidFill>
              <a:srgbClr val="343B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80" name="Google Shape;980;p43"/>
            <p:cNvSpPr/>
            <p:nvPr/>
          </p:nvSpPr>
          <p:spPr>
            <a:xfrm>
              <a:off x="8362733" y="1747412"/>
              <a:ext cx="238803" cy="328304"/>
            </a:xfrm>
            <a:custGeom>
              <a:avLst/>
              <a:gdLst/>
              <a:ahLst/>
              <a:cxnLst/>
              <a:rect l="l" t="t" r="r" b="b"/>
              <a:pathLst>
                <a:path w="2975" h="4090" extrusionOk="0">
                  <a:moveTo>
                    <a:pt x="41" y="0"/>
                  </a:moveTo>
                  <a:cubicBezTo>
                    <a:pt x="38" y="0"/>
                    <a:pt x="34" y="1"/>
                    <a:pt x="31" y="3"/>
                  </a:cubicBezTo>
                  <a:cubicBezTo>
                    <a:pt x="10" y="3"/>
                    <a:pt x="1" y="23"/>
                    <a:pt x="1" y="43"/>
                  </a:cubicBezTo>
                  <a:lnTo>
                    <a:pt x="871" y="4059"/>
                  </a:lnTo>
                  <a:cubicBezTo>
                    <a:pt x="871" y="4080"/>
                    <a:pt x="880" y="4089"/>
                    <a:pt x="901" y="4089"/>
                  </a:cubicBezTo>
                  <a:cubicBezTo>
                    <a:pt x="921" y="4089"/>
                    <a:pt x="931" y="4080"/>
                    <a:pt x="941" y="4069"/>
                  </a:cubicBezTo>
                  <a:lnTo>
                    <a:pt x="2964" y="134"/>
                  </a:lnTo>
                  <a:cubicBezTo>
                    <a:pt x="2975" y="114"/>
                    <a:pt x="2964" y="94"/>
                    <a:pt x="2944" y="83"/>
                  </a:cubicBezTo>
                  <a:cubicBezTo>
                    <a:pt x="2936" y="79"/>
                    <a:pt x="2927" y="77"/>
                    <a:pt x="2920" y="77"/>
                  </a:cubicBezTo>
                  <a:cubicBezTo>
                    <a:pt x="2909" y="77"/>
                    <a:pt x="2900" y="82"/>
                    <a:pt x="2894" y="94"/>
                  </a:cubicBezTo>
                  <a:lnTo>
                    <a:pt x="921" y="3938"/>
                  </a:lnTo>
                  <a:lnTo>
                    <a:pt x="82" y="33"/>
                  </a:lnTo>
                  <a:cubicBezTo>
                    <a:pt x="73" y="17"/>
                    <a:pt x="58" y="0"/>
                    <a:pt x="41" y="0"/>
                  </a:cubicBezTo>
                  <a:close/>
                </a:path>
              </a:pathLst>
            </a:custGeom>
            <a:solidFill>
              <a:srgbClr val="343B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81" name="Google Shape;981;p43"/>
            <p:cNvSpPr/>
            <p:nvPr/>
          </p:nvSpPr>
          <p:spPr>
            <a:xfrm>
              <a:off x="8315694" y="1857945"/>
              <a:ext cx="275246" cy="217773"/>
            </a:xfrm>
            <a:custGeom>
              <a:avLst/>
              <a:gdLst/>
              <a:ahLst/>
              <a:cxnLst/>
              <a:rect l="l" t="t" r="r" b="b"/>
              <a:pathLst>
                <a:path w="3429" h="2713" extrusionOk="0">
                  <a:moveTo>
                    <a:pt x="3385" y="1"/>
                  </a:moveTo>
                  <a:cubicBezTo>
                    <a:pt x="3373" y="1"/>
                    <a:pt x="3360" y="9"/>
                    <a:pt x="3348" y="21"/>
                  </a:cubicBezTo>
                  <a:lnTo>
                    <a:pt x="1497" y="2601"/>
                  </a:lnTo>
                  <a:lnTo>
                    <a:pt x="81" y="21"/>
                  </a:lnTo>
                  <a:cubicBezTo>
                    <a:pt x="75" y="10"/>
                    <a:pt x="65" y="5"/>
                    <a:pt x="55" y="5"/>
                  </a:cubicBezTo>
                  <a:cubicBezTo>
                    <a:pt x="47" y="5"/>
                    <a:pt x="38" y="7"/>
                    <a:pt x="30" y="12"/>
                  </a:cubicBezTo>
                  <a:cubicBezTo>
                    <a:pt x="10" y="21"/>
                    <a:pt x="0" y="42"/>
                    <a:pt x="10" y="62"/>
                  </a:cubicBezTo>
                  <a:lnTo>
                    <a:pt x="1457" y="2692"/>
                  </a:lnTo>
                  <a:cubicBezTo>
                    <a:pt x="1466" y="2703"/>
                    <a:pt x="1477" y="2712"/>
                    <a:pt x="1487" y="2712"/>
                  </a:cubicBezTo>
                  <a:cubicBezTo>
                    <a:pt x="1507" y="2712"/>
                    <a:pt x="1517" y="2712"/>
                    <a:pt x="1527" y="2703"/>
                  </a:cubicBezTo>
                  <a:lnTo>
                    <a:pt x="3419" y="62"/>
                  </a:lnTo>
                  <a:cubicBezTo>
                    <a:pt x="3429" y="42"/>
                    <a:pt x="3419" y="21"/>
                    <a:pt x="3409" y="12"/>
                  </a:cubicBezTo>
                  <a:cubicBezTo>
                    <a:pt x="3401" y="4"/>
                    <a:pt x="3393" y="1"/>
                    <a:pt x="3385" y="1"/>
                  </a:cubicBezTo>
                  <a:close/>
                </a:path>
              </a:pathLst>
            </a:custGeom>
            <a:solidFill>
              <a:srgbClr val="343B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82" name="Google Shape;982;p43"/>
            <p:cNvSpPr/>
            <p:nvPr/>
          </p:nvSpPr>
          <p:spPr>
            <a:xfrm>
              <a:off x="8175139" y="2001790"/>
              <a:ext cx="492135" cy="308638"/>
            </a:xfrm>
            <a:custGeom>
              <a:avLst/>
              <a:gdLst/>
              <a:ahLst/>
              <a:cxnLst/>
              <a:rect l="l" t="t" r="r" b="b"/>
              <a:pathLst>
                <a:path w="6131" h="3845" extrusionOk="0">
                  <a:moveTo>
                    <a:pt x="628" y="0"/>
                  </a:moveTo>
                  <a:lnTo>
                    <a:pt x="1" y="2630"/>
                  </a:lnTo>
                  <a:lnTo>
                    <a:pt x="5797" y="3844"/>
                  </a:lnTo>
                  <a:lnTo>
                    <a:pt x="6131" y="1376"/>
                  </a:lnTo>
                  <a:lnTo>
                    <a:pt x="62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83" name="Google Shape;983;p43"/>
            <p:cNvSpPr/>
            <p:nvPr/>
          </p:nvSpPr>
          <p:spPr>
            <a:xfrm>
              <a:off x="8468289" y="2069940"/>
              <a:ext cx="198989" cy="240489"/>
            </a:xfrm>
            <a:custGeom>
              <a:avLst/>
              <a:gdLst/>
              <a:ahLst/>
              <a:cxnLst/>
              <a:rect l="l" t="t" r="r" b="b"/>
              <a:pathLst>
                <a:path w="2479" h="2996" extrusionOk="0">
                  <a:moveTo>
                    <a:pt x="395" y="1"/>
                  </a:moveTo>
                  <a:lnTo>
                    <a:pt x="1" y="2550"/>
                  </a:lnTo>
                  <a:lnTo>
                    <a:pt x="2145" y="2995"/>
                  </a:lnTo>
                  <a:lnTo>
                    <a:pt x="2479" y="527"/>
                  </a:lnTo>
                  <a:lnTo>
                    <a:pt x="39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84" name="Google Shape;984;p43"/>
            <p:cNvSpPr/>
            <p:nvPr/>
          </p:nvSpPr>
          <p:spPr>
            <a:xfrm>
              <a:off x="8465078" y="2067291"/>
              <a:ext cx="38209" cy="209746"/>
            </a:xfrm>
            <a:custGeom>
              <a:avLst/>
              <a:gdLst/>
              <a:ahLst/>
              <a:cxnLst/>
              <a:rect l="l" t="t" r="r" b="b"/>
              <a:pathLst>
                <a:path w="476" h="2613" extrusionOk="0">
                  <a:moveTo>
                    <a:pt x="435" y="1"/>
                  </a:moveTo>
                  <a:cubicBezTo>
                    <a:pt x="419" y="1"/>
                    <a:pt x="405" y="17"/>
                    <a:pt x="405" y="34"/>
                  </a:cubicBezTo>
                  <a:lnTo>
                    <a:pt x="0" y="2572"/>
                  </a:lnTo>
                  <a:cubicBezTo>
                    <a:pt x="0" y="2593"/>
                    <a:pt x="10" y="2613"/>
                    <a:pt x="30" y="2613"/>
                  </a:cubicBezTo>
                  <a:lnTo>
                    <a:pt x="41" y="2613"/>
                  </a:lnTo>
                  <a:cubicBezTo>
                    <a:pt x="61" y="2613"/>
                    <a:pt x="71" y="2603"/>
                    <a:pt x="81" y="2583"/>
                  </a:cubicBezTo>
                  <a:lnTo>
                    <a:pt x="475" y="44"/>
                  </a:lnTo>
                  <a:cubicBezTo>
                    <a:pt x="475" y="23"/>
                    <a:pt x="466" y="3"/>
                    <a:pt x="445" y="3"/>
                  </a:cubicBezTo>
                  <a:cubicBezTo>
                    <a:pt x="442" y="1"/>
                    <a:pt x="438" y="1"/>
                    <a:pt x="43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85" name="Google Shape;985;p43"/>
            <p:cNvSpPr/>
            <p:nvPr/>
          </p:nvSpPr>
          <p:spPr>
            <a:xfrm>
              <a:off x="8244172" y="2052923"/>
              <a:ext cx="194976" cy="177076"/>
            </a:xfrm>
            <a:custGeom>
              <a:avLst/>
              <a:gdLst/>
              <a:ahLst/>
              <a:cxnLst/>
              <a:rect l="l" t="t" r="r" b="b"/>
              <a:pathLst>
                <a:path w="2429" h="2206" extrusionOk="0">
                  <a:moveTo>
                    <a:pt x="1212" y="0"/>
                  </a:moveTo>
                  <a:cubicBezTo>
                    <a:pt x="716" y="0"/>
                    <a:pt x="263" y="340"/>
                    <a:pt x="142" y="850"/>
                  </a:cubicBezTo>
                  <a:cubicBezTo>
                    <a:pt x="1" y="1436"/>
                    <a:pt x="365" y="2034"/>
                    <a:pt x="952" y="2175"/>
                  </a:cubicBezTo>
                  <a:cubicBezTo>
                    <a:pt x="1039" y="2196"/>
                    <a:pt x="1126" y="2206"/>
                    <a:pt x="1212" y="2206"/>
                  </a:cubicBezTo>
                  <a:cubicBezTo>
                    <a:pt x="1713" y="2206"/>
                    <a:pt x="2166" y="1867"/>
                    <a:pt x="2287" y="1366"/>
                  </a:cubicBezTo>
                  <a:cubicBezTo>
                    <a:pt x="2429" y="769"/>
                    <a:pt x="2064" y="172"/>
                    <a:pt x="1467" y="31"/>
                  </a:cubicBezTo>
                  <a:cubicBezTo>
                    <a:pt x="1382" y="10"/>
                    <a:pt x="1296" y="0"/>
                    <a:pt x="1212" y="0"/>
                  </a:cubicBezTo>
                  <a:close/>
                </a:path>
              </a:pathLst>
            </a:custGeom>
            <a:solidFill>
              <a:srgbClr val="F9EA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86" name="Google Shape;986;p43"/>
            <p:cNvSpPr/>
            <p:nvPr/>
          </p:nvSpPr>
          <p:spPr>
            <a:xfrm>
              <a:off x="8294583" y="2087038"/>
              <a:ext cx="108846" cy="102344"/>
            </a:xfrm>
            <a:custGeom>
              <a:avLst/>
              <a:gdLst/>
              <a:ahLst/>
              <a:cxnLst/>
              <a:rect l="l" t="t" r="r" b="b"/>
              <a:pathLst>
                <a:path w="1356" h="1275" extrusionOk="0">
                  <a:moveTo>
                    <a:pt x="324" y="0"/>
                  </a:moveTo>
                  <a:cubicBezTo>
                    <a:pt x="244" y="0"/>
                    <a:pt x="164" y="38"/>
                    <a:pt x="101" y="101"/>
                  </a:cubicBezTo>
                  <a:cubicBezTo>
                    <a:pt x="20" y="182"/>
                    <a:pt x="0" y="324"/>
                    <a:pt x="10" y="445"/>
                  </a:cubicBezTo>
                  <a:cubicBezTo>
                    <a:pt x="30" y="748"/>
                    <a:pt x="202" y="1022"/>
                    <a:pt x="374" y="1274"/>
                  </a:cubicBezTo>
                  <a:cubicBezTo>
                    <a:pt x="627" y="1092"/>
                    <a:pt x="870" y="910"/>
                    <a:pt x="1122" y="718"/>
                  </a:cubicBezTo>
                  <a:cubicBezTo>
                    <a:pt x="1214" y="658"/>
                    <a:pt x="1305" y="577"/>
                    <a:pt x="1335" y="476"/>
                  </a:cubicBezTo>
                  <a:cubicBezTo>
                    <a:pt x="1356" y="364"/>
                    <a:pt x="1295" y="253"/>
                    <a:pt x="1203" y="192"/>
                  </a:cubicBezTo>
                  <a:cubicBezTo>
                    <a:pt x="1153" y="161"/>
                    <a:pt x="1086" y="145"/>
                    <a:pt x="1019" y="145"/>
                  </a:cubicBezTo>
                  <a:cubicBezTo>
                    <a:pt x="979" y="145"/>
                    <a:pt x="938" y="151"/>
                    <a:pt x="900" y="162"/>
                  </a:cubicBezTo>
                  <a:cubicBezTo>
                    <a:pt x="819" y="182"/>
                    <a:pt x="738" y="233"/>
                    <a:pt x="677" y="283"/>
                  </a:cubicBezTo>
                  <a:cubicBezTo>
                    <a:pt x="646" y="309"/>
                    <a:pt x="630" y="334"/>
                    <a:pt x="620" y="334"/>
                  </a:cubicBezTo>
                  <a:cubicBezTo>
                    <a:pt x="614" y="334"/>
                    <a:pt x="611" y="326"/>
                    <a:pt x="607" y="303"/>
                  </a:cubicBezTo>
                  <a:cubicBezTo>
                    <a:pt x="587" y="243"/>
                    <a:pt x="607" y="192"/>
                    <a:pt x="576" y="141"/>
                  </a:cubicBezTo>
                  <a:cubicBezTo>
                    <a:pt x="536" y="81"/>
                    <a:pt x="465" y="31"/>
                    <a:pt x="394" y="10"/>
                  </a:cubicBezTo>
                  <a:cubicBezTo>
                    <a:pt x="371" y="3"/>
                    <a:pt x="348" y="0"/>
                    <a:pt x="324" y="0"/>
                  </a:cubicBezTo>
                  <a:close/>
                </a:path>
              </a:pathLst>
            </a:custGeom>
            <a:solidFill>
              <a:srgbClr val="839D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987" name="Google Shape;987;p43"/>
          <p:cNvGrpSpPr/>
          <p:nvPr/>
        </p:nvGrpSpPr>
        <p:grpSpPr>
          <a:xfrm>
            <a:off x="3990200" y="3602474"/>
            <a:ext cx="1235103" cy="1258989"/>
            <a:chOff x="1856136" y="1549944"/>
            <a:chExt cx="306652" cy="312583"/>
          </a:xfrm>
        </p:grpSpPr>
        <p:sp>
          <p:nvSpPr>
            <p:cNvPr id="988" name="Google Shape;988;p43"/>
            <p:cNvSpPr/>
            <p:nvPr/>
          </p:nvSpPr>
          <p:spPr>
            <a:xfrm>
              <a:off x="1856136" y="1549944"/>
              <a:ext cx="306652" cy="312583"/>
            </a:xfrm>
            <a:custGeom>
              <a:avLst/>
              <a:gdLst/>
              <a:ahLst/>
              <a:cxnLst/>
              <a:rect l="l" t="t" r="r" b="b"/>
              <a:pathLst>
                <a:path w="9773" h="9962" extrusionOk="0">
                  <a:moveTo>
                    <a:pt x="7598" y="3649"/>
                  </a:moveTo>
                  <a:lnTo>
                    <a:pt x="6931" y="4206"/>
                  </a:lnTo>
                  <a:cubicBezTo>
                    <a:pt x="6951" y="4155"/>
                    <a:pt x="6971" y="4105"/>
                    <a:pt x="6981" y="4054"/>
                  </a:cubicBezTo>
                  <a:cubicBezTo>
                    <a:pt x="7062" y="3943"/>
                    <a:pt x="7143" y="3862"/>
                    <a:pt x="7244" y="3801"/>
                  </a:cubicBezTo>
                  <a:cubicBezTo>
                    <a:pt x="7355" y="3720"/>
                    <a:pt x="7477" y="3680"/>
                    <a:pt x="7598" y="3649"/>
                  </a:cubicBezTo>
                  <a:close/>
                  <a:moveTo>
                    <a:pt x="5039" y="4246"/>
                  </a:moveTo>
                  <a:lnTo>
                    <a:pt x="4827" y="4853"/>
                  </a:lnTo>
                  <a:lnTo>
                    <a:pt x="4614" y="4287"/>
                  </a:lnTo>
                  <a:cubicBezTo>
                    <a:pt x="4654" y="4276"/>
                    <a:pt x="4685" y="4267"/>
                    <a:pt x="4715" y="4267"/>
                  </a:cubicBezTo>
                  <a:cubicBezTo>
                    <a:pt x="4827" y="4256"/>
                    <a:pt x="4928" y="4246"/>
                    <a:pt x="5039" y="4246"/>
                  </a:cubicBezTo>
                  <a:close/>
                  <a:moveTo>
                    <a:pt x="5002" y="0"/>
                  </a:moveTo>
                  <a:cubicBezTo>
                    <a:pt x="4913" y="0"/>
                    <a:pt x="4824" y="3"/>
                    <a:pt x="4735" y="8"/>
                  </a:cubicBezTo>
                  <a:cubicBezTo>
                    <a:pt x="4179" y="38"/>
                    <a:pt x="3633" y="160"/>
                    <a:pt x="3117" y="382"/>
                  </a:cubicBezTo>
                  <a:cubicBezTo>
                    <a:pt x="2611" y="594"/>
                    <a:pt x="2145" y="878"/>
                    <a:pt x="1731" y="1242"/>
                  </a:cubicBezTo>
                  <a:cubicBezTo>
                    <a:pt x="1316" y="1616"/>
                    <a:pt x="962" y="2041"/>
                    <a:pt x="679" y="2516"/>
                  </a:cubicBezTo>
                  <a:cubicBezTo>
                    <a:pt x="426" y="2952"/>
                    <a:pt x="234" y="3427"/>
                    <a:pt x="122" y="3923"/>
                  </a:cubicBezTo>
                  <a:lnTo>
                    <a:pt x="113" y="3923"/>
                  </a:lnTo>
                  <a:cubicBezTo>
                    <a:pt x="21" y="4074"/>
                    <a:pt x="1" y="4246"/>
                    <a:pt x="41" y="4418"/>
                  </a:cubicBezTo>
                  <a:cubicBezTo>
                    <a:pt x="82" y="4590"/>
                    <a:pt x="183" y="4732"/>
                    <a:pt x="335" y="4823"/>
                  </a:cubicBezTo>
                  <a:lnTo>
                    <a:pt x="2631" y="6209"/>
                  </a:lnTo>
                  <a:lnTo>
                    <a:pt x="2257" y="6259"/>
                  </a:lnTo>
                  <a:cubicBezTo>
                    <a:pt x="1943" y="6300"/>
                    <a:pt x="1711" y="6563"/>
                    <a:pt x="1721" y="6877"/>
                  </a:cubicBezTo>
                  <a:lnTo>
                    <a:pt x="1781" y="9365"/>
                  </a:lnTo>
                  <a:cubicBezTo>
                    <a:pt x="1792" y="9537"/>
                    <a:pt x="1862" y="9698"/>
                    <a:pt x="1984" y="9810"/>
                  </a:cubicBezTo>
                  <a:cubicBezTo>
                    <a:pt x="2105" y="9911"/>
                    <a:pt x="2247" y="9961"/>
                    <a:pt x="2399" y="9961"/>
                  </a:cubicBezTo>
                  <a:lnTo>
                    <a:pt x="2449" y="9961"/>
                  </a:lnTo>
                  <a:lnTo>
                    <a:pt x="4411" y="9770"/>
                  </a:lnTo>
                  <a:cubicBezTo>
                    <a:pt x="4462" y="9790"/>
                    <a:pt x="4523" y="9790"/>
                    <a:pt x="4573" y="9790"/>
                  </a:cubicBezTo>
                  <a:lnTo>
                    <a:pt x="4624" y="9790"/>
                  </a:lnTo>
                  <a:cubicBezTo>
                    <a:pt x="4705" y="9790"/>
                    <a:pt x="4776" y="9770"/>
                    <a:pt x="4847" y="9729"/>
                  </a:cubicBezTo>
                  <a:lnTo>
                    <a:pt x="8347" y="9395"/>
                  </a:lnTo>
                  <a:cubicBezTo>
                    <a:pt x="8509" y="9385"/>
                    <a:pt x="8660" y="9304"/>
                    <a:pt x="8761" y="9172"/>
                  </a:cubicBezTo>
                  <a:cubicBezTo>
                    <a:pt x="8862" y="9041"/>
                    <a:pt x="8913" y="8879"/>
                    <a:pt x="8893" y="8718"/>
                  </a:cubicBezTo>
                  <a:lnTo>
                    <a:pt x="8559" y="6027"/>
                  </a:lnTo>
                  <a:cubicBezTo>
                    <a:pt x="8539" y="5865"/>
                    <a:pt x="8448" y="5713"/>
                    <a:pt x="8327" y="5622"/>
                  </a:cubicBezTo>
                  <a:cubicBezTo>
                    <a:pt x="8220" y="5541"/>
                    <a:pt x="8095" y="5492"/>
                    <a:pt x="7966" y="5492"/>
                  </a:cubicBezTo>
                  <a:cubicBezTo>
                    <a:pt x="7934" y="5492"/>
                    <a:pt x="7903" y="5495"/>
                    <a:pt x="7871" y="5501"/>
                  </a:cubicBezTo>
                  <a:lnTo>
                    <a:pt x="7315" y="5571"/>
                  </a:lnTo>
                  <a:lnTo>
                    <a:pt x="9460" y="3791"/>
                  </a:lnTo>
                  <a:cubicBezTo>
                    <a:pt x="9732" y="3568"/>
                    <a:pt x="9773" y="3154"/>
                    <a:pt x="9550" y="2880"/>
                  </a:cubicBezTo>
                  <a:cubicBezTo>
                    <a:pt x="9530" y="2860"/>
                    <a:pt x="9520" y="2850"/>
                    <a:pt x="9510" y="2830"/>
                  </a:cubicBezTo>
                  <a:cubicBezTo>
                    <a:pt x="9439" y="2689"/>
                    <a:pt x="9358" y="2547"/>
                    <a:pt x="9267" y="2405"/>
                  </a:cubicBezTo>
                  <a:lnTo>
                    <a:pt x="9267" y="2395"/>
                  </a:lnTo>
                  <a:cubicBezTo>
                    <a:pt x="8781" y="1637"/>
                    <a:pt x="8114" y="1009"/>
                    <a:pt x="7325" y="585"/>
                  </a:cubicBezTo>
                  <a:cubicBezTo>
                    <a:pt x="6606" y="202"/>
                    <a:pt x="5804" y="0"/>
                    <a:pt x="500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89" name="Google Shape;989;p43"/>
            <p:cNvSpPr/>
            <p:nvPr/>
          </p:nvSpPr>
          <p:spPr>
            <a:xfrm>
              <a:off x="1877096" y="1608557"/>
              <a:ext cx="262849" cy="78444"/>
            </a:xfrm>
            <a:custGeom>
              <a:avLst/>
              <a:gdLst/>
              <a:ahLst/>
              <a:cxnLst/>
              <a:rect l="l" t="t" r="r" b="b"/>
              <a:pathLst>
                <a:path w="8377" h="2500" extrusionOk="0">
                  <a:moveTo>
                    <a:pt x="6717" y="1"/>
                  </a:moveTo>
                  <a:lnTo>
                    <a:pt x="861" y="740"/>
                  </a:lnTo>
                  <a:cubicBezTo>
                    <a:pt x="578" y="1286"/>
                    <a:pt x="284" y="1842"/>
                    <a:pt x="1" y="2399"/>
                  </a:cubicBezTo>
                  <a:cubicBezTo>
                    <a:pt x="179" y="2309"/>
                    <a:pt x="586" y="2129"/>
                    <a:pt x="1111" y="2129"/>
                  </a:cubicBezTo>
                  <a:cubicBezTo>
                    <a:pt x="1240" y="2129"/>
                    <a:pt x="1376" y="2140"/>
                    <a:pt x="1518" y="2166"/>
                  </a:cubicBezTo>
                  <a:cubicBezTo>
                    <a:pt x="1902" y="2237"/>
                    <a:pt x="2196" y="2378"/>
                    <a:pt x="2378" y="2500"/>
                  </a:cubicBezTo>
                  <a:cubicBezTo>
                    <a:pt x="2590" y="2318"/>
                    <a:pt x="3136" y="1903"/>
                    <a:pt x="3966" y="1792"/>
                  </a:cubicBezTo>
                  <a:cubicBezTo>
                    <a:pt x="4110" y="1772"/>
                    <a:pt x="4249" y="1764"/>
                    <a:pt x="4380" y="1764"/>
                  </a:cubicBezTo>
                  <a:cubicBezTo>
                    <a:pt x="5002" y="1764"/>
                    <a:pt x="5467" y="1953"/>
                    <a:pt x="5676" y="2044"/>
                  </a:cubicBezTo>
                  <a:cubicBezTo>
                    <a:pt x="5787" y="1852"/>
                    <a:pt x="5959" y="1610"/>
                    <a:pt x="6242" y="1417"/>
                  </a:cubicBezTo>
                  <a:cubicBezTo>
                    <a:pt x="6552" y="1210"/>
                    <a:pt x="6891" y="1141"/>
                    <a:pt x="7205" y="1141"/>
                  </a:cubicBezTo>
                  <a:cubicBezTo>
                    <a:pt x="7813" y="1141"/>
                    <a:pt x="8330" y="1401"/>
                    <a:pt x="8376" y="1428"/>
                  </a:cubicBezTo>
                  <a:lnTo>
                    <a:pt x="8083" y="861"/>
                  </a:lnTo>
                  <a:lnTo>
                    <a:pt x="6717" y="1"/>
                  </a:lnTo>
                  <a:close/>
                </a:path>
              </a:pathLst>
            </a:custGeom>
            <a:solidFill>
              <a:srgbClr val="C64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90" name="Google Shape;990;p43"/>
            <p:cNvSpPr/>
            <p:nvPr/>
          </p:nvSpPr>
          <p:spPr>
            <a:xfrm>
              <a:off x="1877096" y="1569053"/>
              <a:ext cx="262849" cy="114779"/>
            </a:xfrm>
            <a:custGeom>
              <a:avLst/>
              <a:gdLst/>
              <a:ahLst/>
              <a:cxnLst/>
              <a:rect l="l" t="t" r="r" b="b"/>
              <a:pathLst>
                <a:path w="8377" h="3658" extrusionOk="0">
                  <a:moveTo>
                    <a:pt x="4313" y="0"/>
                  </a:moveTo>
                  <a:cubicBezTo>
                    <a:pt x="4241" y="0"/>
                    <a:pt x="4170" y="2"/>
                    <a:pt x="4098" y="6"/>
                  </a:cubicBezTo>
                  <a:cubicBezTo>
                    <a:pt x="2105" y="117"/>
                    <a:pt x="396" y="1614"/>
                    <a:pt x="1" y="3658"/>
                  </a:cubicBezTo>
                  <a:cubicBezTo>
                    <a:pt x="92" y="3465"/>
                    <a:pt x="476" y="2767"/>
                    <a:pt x="1326" y="2433"/>
                  </a:cubicBezTo>
                  <a:cubicBezTo>
                    <a:pt x="1667" y="2298"/>
                    <a:pt x="1987" y="2259"/>
                    <a:pt x="2247" y="2259"/>
                  </a:cubicBezTo>
                  <a:cubicBezTo>
                    <a:pt x="2474" y="2259"/>
                    <a:pt x="2654" y="2289"/>
                    <a:pt x="2763" y="2312"/>
                  </a:cubicBezTo>
                  <a:cubicBezTo>
                    <a:pt x="2853" y="2201"/>
                    <a:pt x="3339" y="1655"/>
                    <a:pt x="4168" y="1574"/>
                  </a:cubicBezTo>
                  <a:cubicBezTo>
                    <a:pt x="4233" y="1568"/>
                    <a:pt x="4296" y="1565"/>
                    <a:pt x="4357" y="1565"/>
                  </a:cubicBezTo>
                  <a:cubicBezTo>
                    <a:pt x="5044" y="1565"/>
                    <a:pt x="5514" y="1906"/>
                    <a:pt x="5635" y="1999"/>
                  </a:cubicBezTo>
                  <a:cubicBezTo>
                    <a:pt x="5805" y="1914"/>
                    <a:pt x="6144" y="1780"/>
                    <a:pt x="6588" y="1780"/>
                  </a:cubicBezTo>
                  <a:cubicBezTo>
                    <a:pt x="6674" y="1780"/>
                    <a:pt x="6765" y="1785"/>
                    <a:pt x="6859" y="1796"/>
                  </a:cubicBezTo>
                  <a:cubicBezTo>
                    <a:pt x="7760" y="1907"/>
                    <a:pt x="8275" y="2545"/>
                    <a:pt x="8376" y="2687"/>
                  </a:cubicBezTo>
                  <a:cubicBezTo>
                    <a:pt x="7648" y="1044"/>
                    <a:pt x="6042" y="0"/>
                    <a:pt x="4313" y="0"/>
                  </a:cubicBezTo>
                  <a:close/>
                </a:path>
              </a:pathLst>
            </a:custGeom>
            <a:solidFill>
              <a:srgbClr val="E65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91" name="Google Shape;991;p43"/>
            <p:cNvSpPr/>
            <p:nvPr/>
          </p:nvSpPr>
          <p:spPr>
            <a:xfrm>
              <a:off x="1875841" y="1652141"/>
              <a:ext cx="265705" cy="111673"/>
            </a:xfrm>
            <a:custGeom>
              <a:avLst/>
              <a:gdLst/>
              <a:ahLst/>
              <a:cxnLst/>
              <a:rect l="l" t="t" r="r" b="b"/>
              <a:pathLst>
                <a:path w="8468" h="3559" extrusionOk="0">
                  <a:moveTo>
                    <a:pt x="8422" y="1"/>
                  </a:moveTo>
                  <a:cubicBezTo>
                    <a:pt x="8412" y="1"/>
                    <a:pt x="8401" y="3"/>
                    <a:pt x="8396" y="8"/>
                  </a:cubicBezTo>
                  <a:lnTo>
                    <a:pt x="4199" y="3478"/>
                  </a:lnTo>
                  <a:lnTo>
                    <a:pt x="61" y="969"/>
                  </a:lnTo>
                  <a:cubicBezTo>
                    <a:pt x="55" y="966"/>
                    <a:pt x="50" y="965"/>
                    <a:pt x="45" y="965"/>
                  </a:cubicBezTo>
                  <a:cubicBezTo>
                    <a:pt x="30" y="965"/>
                    <a:pt x="18" y="975"/>
                    <a:pt x="11" y="989"/>
                  </a:cubicBezTo>
                  <a:cubicBezTo>
                    <a:pt x="0" y="999"/>
                    <a:pt x="0" y="1030"/>
                    <a:pt x="20" y="1040"/>
                  </a:cubicBezTo>
                  <a:lnTo>
                    <a:pt x="4188" y="3559"/>
                  </a:lnTo>
                  <a:lnTo>
                    <a:pt x="4208" y="3559"/>
                  </a:lnTo>
                  <a:cubicBezTo>
                    <a:pt x="4208" y="3559"/>
                    <a:pt x="4219" y="3559"/>
                    <a:pt x="4228" y="3548"/>
                  </a:cubicBezTo>
                  <a:lnTo>
                    <a:pt x="8447" y="69"/>
                  </a:lnTo>
                  <a:cubicBezTo>
                    <a:pt x="8457" y="48"/>
                    <a:pt x="8467" y="28"/>
                    <a:pt x="8447" y="8"/>
                  </a:cubicBezTo>
                  <a:cubicBezTo>
                    <a:pt x="8442" y="3"/>
                    <a:pt x="8432" y="1"/>
                    <a:pt x="8422" y="1"/>
                  </a:cubicBezTo>
                  <a:close/>
                </a:path>
              </a:pathLst>
            </a:custGeom>
            <a:solidFill>
              <a:srgbClr val="343B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92" name="Google Shape;992;p43"/>
            <p:cNvSpPr/>
            <p:nvPr/>
          </p:nvSpPr>
          <p:spPr>
            <a:xfrm>
              <a:off x="1962506" y="1630365"/>
              <a:ext cx="92689" cy="133449"/>
            </a:xfrm>
            <a:custGeom>
              <a:avLst/>
              <a:gdLst/>
              <a:ahLst/>
              <a:cxnLst/>
              <a:rect l="l" t="t" r="r" b="b"/>
              <a:pathLst>
                <a:path w="2954" h="4253" extrusionOk="0">
                  <a:moveTo>
                    <a:pt x="2907" y="0"/>
                  </a:moveTo>
                  <a:cubicBezTo>
                    <a:pt x="2893" y="0"/>
                    <a:pt x="2880" y="10"/>
                    <a:pt x="2873" y="24"/>
                  </a:cubicBezTo>
                  <a:lnTo>
                    <a:pt x="1446" y="4101"/>
                  </a:lnTo>
                  <a:lnTo>
                    <a:pt x="81" y="348"/>
                  </a:lnTo>
                  <a:cubicBezTo>
                    <a:pt x="71" y="328"/>
                    <a:pt x="50" y="317"/>
                    <a:pt x="30" y="317"/>
                  </a:cubicBezTo>
                  <a:cubicBezTo>
                    <a:pt x="10" y="328"/>
                    <a:pt x="0" y="348"/>
                    <a:pt x="10" y="368"/>
                  </a:cubicBezTo>
                  <a:lnTo>
                    <a:pt x="1406" y="4233"/>
                  </a:lnTo>
                  <a:cubicBezTo>
                    <a:pt x="1416" y="4242"/>
                    <a:pt x="1426" y="4253"/>
                    <a:pt x="1446" y="4253"/>
                  </a:cubicBezTo>
                  <a:cubicBezTo>
                    <a:pt x="1457" y="4253"/>
                    <a:pt x="1477" y="4242"/>
                    <a:pt x="1477" y="4233"/>
                  </a:cubicBezTo>
                  <a:lnTo>
                    <a:pt x="2943" y="54"/>
                  </a:lnTo>
                  <a:cubicBezTo>
                    <a:pt x="2954" y="34"/>
                    <a:pt x="2943" y="14"/>
                    <a:pt x="2923" y="4"/>
                  </a:cubicBezTo>
                  <a:cubicBezTo>
                    <a:pt x="2918" y="1"/>
                    <a:pt x="2912" y="0"/>
                    <a:pt x="2907" y="0"/>
                  </a:cubicBezTo>
                  <a:close/>
                </a:path>
              </a:pathLst>
            </a:custGeom>
            <a:solidFill>
              <a:srgbClr val="343B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93" name="Google Shape;993;p43"/>
            <p:cNvSpPr/>
            <p:nvPr/>
          </p:nvSpPr>
          <p:spPr>
            <a:xfrm>
              <a:off x="1950112" y="1671532"/>
              <a:ext cx="106683" cy="92281"/>
            </a:xfrm>
            <a:custGeom>
              <a:avLst/>
              <a:gdLst/>
              <a:ahLst/>
              <a:cxnLst/>
              <a:rect l="l" t="t" r="r" b="b"/>
              <a:pathLst>
                <a:path w="3400" h="2941" extrusionOk="0">
                  <a:moveTo>
                    <a:pt x="3344" y="0"/>
                  </a:moveTo>
                  <a:cubicBezTo>
                    <a:pt x="3334" y="0"/>
                    <a:pt x="3324" y="5"/>
                    <a:pt x="3318" y="17"/>
                  </a:cubicBezTo>
                  <a:lnTo>
                    <a:pt x="1832" y="2829"/>
                  </a:lnTo>
                  <a:lnTo>
                    <a:pt x="81" y="473"/>
                  </a:lnTo>
                  <a:cubicBezTo>
                    <a:pt x="69" y="461"/>
                    <a:pt x="57" y="456"/>
                    <a:pt x="45" y="456"/>
                  </a:cubicBezTo>
                  <a:cubicBezTo>
                    <a:pt x="37" y="456"/>
                    <a:pt x="29" y="458"/>
                    <a:pt x="20" y="462"/>
                  </a:cubicBezTo>
                  <a:cubicBezTo>
                    <a:pt x="11" y="473"/>
                    <a:pt x="0" y="503"/>
                    <a:pt x="20" y="513"/>
                  </a:cubicBezTo>
                  <a:lnTo>
                    <a:pt x="1811" y="2930"/>
                  </a:lnTo>
                  <a:cubicBezTo>
                    <a:pt x="1811" y="2941"/>
                    <a:pt x="1821" y="2941"/>
                    <a:pt x="1841" y="2941"/>
                  </a:cubicBezTo>
                  <a:cubicBezTo>
                    <a:pt x="1852" y="2941"/>
                    <a:pt x="1861" y="2930"/>
                    <a:pt x="1872" y="2921"/>
                  </a:cubicBezTo>
                  <a:lnTo>
                    <a:pt x="3389" y="57"/>
                  </a:lnTo>
                  <a:cubicBezTo>
                    <a:pt x="3399" y="37"/>
                    <a:pt x="3389" y="17"/>
                    <a:pt x="3369" y="7"/>
                  </a:cubicBezTo>
                  <a:cubicBezTo>
                    <a:pt x="3361" y="3"/>
                    <a:pt x="3352" y="0"/>
                    <a:pt x="3344" y="0"/>
                  </a:cubicBezTo>
                  <a:close/>
                </a:path>
              </a:pathLst>
            </a:custGeom>
            <a:solidFill>
              <a:srgbClr val="343B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94" name="Google Shape;994;p43"/>
            <p:cNvSpPr/>
            <p:nvPr/>
          </p:nvSpPr>
          <p:spPr>
            <a:xfrm>
              <a:off x="1929497" y="1741567"/>
              <a:ext cx="186665" cy="101914"/>
            </a:xfrm>
            <a:custGeom>
              <a:avLst/>
              <a:gdLst/>
              <a:ahLst/>
              <a:cxnLst/>
              <a:rect l="l" t="t" r="r" b="b"/>
              <a:pathLst>
                <a:path w="5949" h="3248" extrusionOk="0">
                  <a:moveTo>
                    <a:pt x="5614" y="1"/>
                  </a:moveTo>
                  <a:lnTo>
                    <a:pt x="0" y="759"/>
                  </a:lnTo>
                  <a:lnTo>
                    <a:pt x="61" y="3247"/>
                  </a:lnTo>
                  <a:lnTo>
                    <a:pt x="5948" y="2681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95" name="Google Shape;995;p43"/>
            <p:cNvSpPr/>
            <p:nvPr/>
          </p:nvSpPr>
          <p:spPr>
            <a:xfrm>
              <a:off x="1929497" y="1756189"/>
              <a:ext cx="70160" cy="87292"/>
            </a:xfrm>
            <a:custGeom>
              <a:avLst/>
              <a:gdLst/>
              <a:ahLst/>
              <a:cxnLst/>
              <a:rect l="l" t="t" r="r" b="b"/>
              <a:pathLst>
                <a:path w="2236" h="2782" extrusionOk="0">
                  <a:moveTo>
                    <a:pt x="2124" y="0"/>
                  </a:moveTo>
                  <a:lnTo>
                    <a:pt x="0" y="293"/>
                  </a:lnTo>
                  <a:lnTo>
                    <a:pt x="61" y="2781"/>
                  </a:lnTo>
                  <a:lnTo>
                    <a:pt x="2235" y="2569"/>
                  </a:lnTo>
                  <a:lnTo>
                    <a:pt x="212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96" name="Google Shape;996;p43"/>
            <p:cNvSpPr/>
            <p:nvPr/>
          </p:nvSpPr>
          <p:spPr>
            <a:xfrm>
              <a:off x="1994856" y="1754902"/>
              <a:ext cx="6056" cy="83182"/>
            </a:xfrm>
            <a:custGeom>
              <a:avLst/>
              <a:gdLst/>
              <a:ahLst/>
              <a:cxnLst/>
              <a:rect l="l" t="t" r="r" b="b"/>
              <a:pathLst>
                <a:path w="193" h="2651" extrusionOk="0">
                  <a:moveTo>
                    <a:pt x="31" y="1"/>
                  </a:moveTo>
                  <a:cubicBezTo>
                    <a:pt x="11" y="10"/>
                    <a:pt x="1" y="21"/>
                    <a:pt x="1" y="41"/>
                  </a:cubicBezTo>
                  <a:lnTo>
                    <a:pt x="112" y="2610"/>
                  </a:lnTo>
                  <a:cubicBezTo>
                    <a:pt x="112" y="2631"/>
                    <a:pt x="132" y="2651"/>
                    <a:pt x="152" y="2651"/>
                  </a:cubicBezTo>
                  <a:cubicBezTo>
                    <a:pt x="172" y="2651"/>
                    <a:pt x="193" y="2631"/>
                    <a:pt x="193" y="2610"/>
                  </a:cubicBezTo>
                  <a:lnTo>
                    <a:pt x="71" y="41"/>
                  </a:lnTo>
                  <a:cubicBezTo>
                    <a:pt x="71" y="21"/>
                    <a:pt x="62" y="1"/>
                    <a:pt x="3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97" name="Google Shape;997;p43"/>
            <p:cNvSpPr/>
            <p:nvPr/>
          </p:nvSpPr>
          <p:spPr>
            <a:xfrm>
              <a:off x="2024382" y="1755624"/>
              <a:ext cx="73361" cy="69062"/>
            </a:xfrm>
            <a:custGeom>
              <a:avLst/>
              <a:gdLst/>
              <a:ahLst/>
              <a:cxnLst/>
              <a:rect l="l" t="t" r="r" b="b"/>
              <a:pathLst>
                <a:path w="2338" h="2201" extrusionOk="0">
                  <a:moveTo>
                    <a:pt x="1172" y="0"/>
                  </a:moveTo>
                  <a:cubicBezTo>
                    <a:pt x="1129" y="0"/>
                    <a:pt x="1086" y="3"/>
                    <a:pt x="1043" y="8"/>
                  </a:cubicBezTo>
                  <a:cubicBezTo>
                    <a:pt x="436" y="79"/>
                    <a:pt x="0" y="625"/>
                    <a:pt x="71" y="1232"/>
                  </a:cubicBezTo>
                  <a:cubicBezTo>
                    <a:pt x="137" y="1794"/>
                    <a:pt x="610" y="2200"/>
                    <a:pt x="1162" y="2200"/>
                  </a:cubicBezTo>
                  <a:cubicBezTo>
                    <a:pt x="1206" y="2200"/>
                    <a:pt x="1250" y="2198"/>
                    <a:pt x="1295" y="2193"/>
                  </a:cubicBezTo>
                  <a:cubicBezTo>
                    <a:pt x="1902" y="2122"/>
                    <a:pt x="2337" y="1576"/>
                    <a:pt x="2266" y="979"/>
                  </a:cubicBezTo>
                  <a:cubicBezTo>
                    <a:pt x="2201" y="415"/>
                    <a:pt x="1725" y="0"/>
                    <a:pt x="1172" y="0"/>
                  </a:cubicBezTo>
                  <a:close/>
                </a:path>
              </a:pathLst>
            </a:custGeom>
            <a:solidFill>
              <a:srgbClr val="F9EA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98" name="Google Shape;998;p43"/>
            <p:cNvSpPr/>
            <p:nvPr/>
          </p:nvSpPr>
          <p:spPr>
            <a:xfrm>
              <a:off x="2039318" y="1767579"/>
              <a:ext cx="40006" cy="42265"/>
            </a:xfrm>
            <a:custGeom>
              <a:avLst/>
              <a:gdLst/>
              <a:ahLst/>
              <a:cxnLst/>
              <a:rect l="l" t="t" r="r" b="b"/>
              <a:pathLst>
                <a:path w="1275" h="1347" extrusionOk="0">
                  <a:moveTo>
                    <a:pt x="982" y="0"/>
                  </a:moveTo>
                  <a:cubicBezTo>
                    <a:pt x="936" y="0"/>
                    <a:pt x="891" y="11"/>
                    <a:pt x="850" y="31"/>
                  </a:cubicBezTo>
                  <a:cubicBezTo>
                    <a:pt x="728" y="72"/>
                    <a:pt x="688" y="183"/>
                    <a:pt x="607" y="264"/>
                  </a:cubicBezTo>
                  <a:cubicBezTo>
                    <a:pt x="544" y="156"/>
                    <a:pt x="553" y="24"/>
                    <a:pt x="414" y="24"/>
                  </a:cubicBezTo>
                  <a:cubicBezTo>
                    <a:pt x="396" y="24"/>
                    <a:pt x="376" y="27"/>
                    <a:pt x="354" y="31"/>
                  </a:cubicBezTo>
                  <a:cubicBezTo>
                    <a:pt x="263" y="42"/>
                    <a:pt x="182" y="112"/>
                    <a:pt x="131" y="193"/>
                  </a:cubicBezTo>
                  <a:cubicBezTo>
                    <a:pt x="0" y="395"/>
                    <a:pt x="50" y="669"/>
                    <a:pt x="172" y="871"/>
                  </a:cubicBezTo>
                  <a:cubicBezTo>
                    <a:pt x="304" y="1073"/>
                    <a:pt x="506" y="1215"/>
                    <a:pt x="698" y="1346"/>
                  </a:cubicBezTo>
                  <a:cubicBezTo>
                    <a:pt x="890" y="1144"/>
                    <a:pt x="1052" y="901"/>
                    <a:pt x="1174" y="649"/>
                  </a:cubicBezTo>
                  <a:cubicBezTo>
                    <a:pt x="1214" y="557"/>
                    <a:pt x="1254" y="456"/>
                    <a:pt x="1264" y="355"/>
                  </a:cubicBezTo>
                  <a:cubicBezTo>
                    <a:pt x="1275" y="254"/>
                    <a:pt x="1244" y="143"/>
                    <a:pt x="1163" y="72"/>
                  </a:cubicBezTo>
                  <a:cubicBezTo>
                    <a:pt x="1115" y="23"/>
                    <a:pt x="1049" y="0"/>
                    <a:pt x="98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204" name="Google Shape;3001;p68"/>
          <p:cNvGrpSpPr/>
          <p:nvPr/>
        </p:nvGrpSpPr>
        <p:grpSpPr>
          <a:xfrm>
            <a:off x="112901" y="2286256"/>
            <a:ext cx="4172775" cy="2857244"/>
            <a:chOff x="4386825" y="3022450"/>
            <a:chExt cx="860475" cy="612000"/>
          </a:xfrm>
        </p:grpSpPr>
        <p:sp>
          <p:nvSpPr>
            <p:cNvPr id="205" name="Google Shape;3002;p68"/>
            <p:cNvSpPr/>
            <p:nvPr/>
          </p:nvSpPr>
          <p:spPr>
            <a:xfrm>
              <a:off x="4386825" y="3022450"/>
              <a:ext cx="860475" cy="612000"/>
            </a:xfrm>
            <a:custGeom>
              <a:avLst/>
              <a:gdLst/>
              <a:ahLst/>
              <a:cxnLst/>
              <a:rect l="l" t="t" r="r" b="b"/>
              <a:pathLst>
                <a:path w="34419" h="24480" extrusionOk="0">
                  <a:moveTo>
                    <a:pt x="20201" y="10632"/>
                  </a:moveTo>
                  <a:lnTo>
                    <a:pt x="22191" y="11087"/>
                  </a:lnTo>
                  <a:cubicBezTo>
                    <a:pt x="22201" y="11087"/>
                    <a:pt x="22212" y="11098"/>
                    <a:pt x="22222" y="11098"/>
                  </a:cubicBezTo>
                  <a:lnTo>
                    <a:pt x="21100" y="18551"/>
                  </a:lnTo>
                  <a:cubicBezTo>
                    <a:pt x="20910" y="18223"/>
                    <a:pt x="20677" y="17958"/>
                    <a:pt x="20380" y="17767"/>
                  </a:cubicBezTo>
                  <a:lnTo>
                    <a:pt x="20105" y="16275"/>
                  </a:lnTo>
                  <a:cubicBezTo>
                    <a:pt x="19925" y="15354"/>
                    <a:pt x="19173" y="14676"/>
                    <a:pt x="18274" y="14560"/>
                  </a:cubicBezTo>
                  <a:cubicBezTo>
                    <a:pt x="18253" y="14496"/>
                    <a:pt x="18220" y="14422"/>
                    <a:pt x="18178" y="14369"/>
                  </a:cubicBezTo>
                  <a:lnTo>
                    <a:pt x="18168" y="14348"/>
                  </a:lnTo>
                  <a:cubicBezTo>
                    <a:pt x="18104" y="14168"/>
                    <a:pt x="17956" y="14031"/>
                    <a:pt x="17776" y="13977"/>
                  </a:cubicBezTo>
                  <a:cubicBezTo>
                    <a:pt x="17561" y="13909"/>
                    <a:pt x="17346" y="13884"/>
                    <a:pt x="17145" y="13884"/>
                  </a:cubicBezTo>
                  <a:cubicBezTo>
                    <a:pt x="16851" y="13884"/>
                    <a:pt x="16591" y="13938"/>
                    <a:pt x="16421" y="13988"/>
                  </a:cubicBezTo>
                  <a:lnTo>
                    <a:pt x="17279" y="13109"/>
                  </a:lnTo>
                  <a:cubicBezTo>
                    <a:pt x="17533" y="13099"/>
                    <a:pt x="17755" y="13035"/>
                    <a:pt x="17945" y="12919"/>
                  </a:cubicBezTo>
                  <a:cubicBezTo>
                    <a:pt x="18486" y="12845"/>
                    <a:pt x="18856" y="12802"/>
                    <a:pt x="18856" y="12802"/>
                  </a:cubicBezTo>
                  <a:cubicBezTo>
                    <a:pt x="19025" y="12791"/>
                    <a:pt x="19173" y="12718"/>
                    <a:pt x="19290" y="12591"/>
                  </a:cubicBezTo>
                  <a:cubicBezTo>
                    <a:pt x="19364" y="12506"/>
                    <a:pt x="19427" y="12410"/>
                    <a:pt x="19491" y="12304"/>
                  </a:cubicBezTo>
                  <a:cubicBezTo>
                    <a:pt x="19544" y="12241"/>
                    <a:pt x="19587" y="12156"/>
                    <a:pt x="19608" y="12072"/>
                  </a:cubicBezTo>
                  <a:cubicBezTo>
                    <a:pt x="19629" y="12019"/>
                    <a:pt x="19650" y="11966"/>
                    <a:pt x="19671" y="11902"/>
                  </a:cubicBezTo>
                  <a:cubicBezTo>
                    <a:pt x="19724" y="11807"/>
                    <a:pt x="19756" y="11701"/>
                    <a:pt x="19756" y="11574"/>
                  </a:cubicBezTo>
                  <a:cubicBezTo>
                    <a:pt x="19766" y="11511"/>
                    <a:pt x="19777" y="11436"/>
                    <a:pt x="19777" y="11373"/>
                  </a:cubicBezTo>
                  <a:cubicBezTo>
                    <a:pt x="19787" y="11341"/>
                    <a:pt x="19787" y="11299"/>
                    <a:pt x="19787" y="11267"/>
                  </a:cubicBezTo>
                  <a:cubicBezTo>
                    <a:pt x="19787" y="11236"/>
                    <a:pt x="19798" y="11203"/>
                    <a:pt x="19798" y="11172"/>
                  </a:cubicBezTo>
                  <a:cubicBezTo>
                    <a:pt x="19798" y="10992"/>
                    <a:pt x="19787" y="10854"/>
                    <a:pt x="19787" y="10801"/>
                  </a:cubicBezTo>
                  <a:cubicBezTo>
                    <a:pt x="19936" y="10770"/>
                    <a:pt x="20074" y="10716"/>
                    <a:pt x="20201" y="10632"/>
                  </a:cubicBezTo>
                  <a:close/>
                  <a:moveTo>
                    <a:pt x="24626" y="20065"/>
                  </a:moveTo>
                  <a:lnTo>
                    <a:pt x="24690" y="20584"/>
                  </a:lnTo>
                  <a:cubicBezTo>
                    <a:pt x="24636" y="20562"/>
                    <a:pt x="24584" y="20531"/>
                    <a:pt x="24530" y="20510"/>
                  </a:cubicBezTo>
                  <a:lnTo>
                    <a:pt x="24626" y="20065"/>
                  </a:lnTo>
                  <a:close/>
                  <a:moveTo>
                    <a:pt x="10534" y="21176"/>
                  </a:moveTo>
                  <a:lnTo>
                    <a:pt x="10513" y="21346"/>
                  </a:lnTo>
                  <a:lnTo>
                    <a:pt x="10503" y="21176"/>
                  </a:lnTo>
                  <a:close/>
                  <a:moveTo>
                    <a:pt x="12990" y="21176"/>
                  </a:moveTo>
                  <a:cubicBezTo>
                    <a:pt x="12769" y="21367"/>
                    <a:pt x="12599" y="21569"/>
                    <a:pt x="12472" y="21759"/>
                  </a:cubicBezTo>
                  <a:lnTo>
                    <a:pt x="12609" y="21176"/>
                  </a:lnTo>
                  <a:close/>
                  <a:moveTo>
                    <a:pt x="8417" y="21176"/>
                  </a:moveTo>
                  <a:lnTo>
                    <a:pt x="8576" y="21844"/>
                  </a:lnTo>
                  <a:cubicBezTo>
                    <a:pt x="7231" y="21886"/>
                    <a:pt x="6014" y="21929"/>
                    <a:pt x="4955" y="21981"/>
                  </a:cubicBezTo>
                  <a:lnTo>
                    <a:pt x="5135" y="21176"/>
                  </a:lnTo>
                  <a:close/>
                  <a:moveTo>
                    <a:pt x="21917" y="1"/>
                  </a:moveTo>
                  <a:cubicBezTo>
                    <a:pt x="21726" y="1"/>
                    <a:pt x="21534" y="26"/>
                    <a:pt x="21344" y="77"/>
                  </a:cubicBezTo>
                  <a:cubicBezTo>
                    <a:pt x="21100" y="140"/>
                    <a:pt x="20867" y="246"/>
                    <a:pt x="20655" y="384"/>
                  </a:cubicBezTo>
                  <a:cubicBezTo>
                    <a:pt x="20370" y="585"/>
                    <a:pt x="20116" y="839"/>
                    <a:pt x="19947" y="1146"/>
                  </a:cubicBezTo>
                  <a:cubicBezTo>
                    <a:pt x="19692" y="1569"/>
                    <a:pt x="19587" y="2056"/>
                    <a:pt x="19639" y="2554"/>
                  </a:cubicBezTo>
                  <a:cubicBezTo>
                    <a:pt x="19671" y="2808"/>
                    <a:pt x="19565" y="3105"/>
                    <a:pt x="19427" y="3475"/>
                  </a:cubicBezTo>
                  <a:cubicBezTo>
                    <a:pt x="19311" y="3804"/>
                    <a:pt x="19163" y="4185"/>
                    <a:pt x="19089" y="4650"/>
                  </a:cubicBezTo>
                  <a:cubicBezTo>
                    <a:pt x="18994" y="5232"/>
                    <a:pt x="19100" y="5815"/>
                    <a:pt x="19406" y="6291"/>
                  </a:cubicBezTo>
                  <a:cubicBezTo>
                    <a:pt x="19650" y="6683"/>
                    <a:pt x="20010" y="6980"/>
                    <a:pt x="20455" y="7159"/>
                  </a:cubicBezTo>
                  <a:cubicBezTo>
                    <a:pt x="20465" y="7213"/>
                    <a:pt x="20476" y="7255"/>
                    <a:pt x="20486" y="7307"/>
                  </a:cubicBezTo>
                  <a:cubicBezTo>
                    <a:pt x="20497" y="7307"/>
                    <a:pt x="20497" y="7318"/>
                    <a:pt x="20497" y="7329"/>
                  </a:cubicBezTo>
                  <a:lnTo>
                    <a:pt x="20624" y="7721"/>
                  </a:lnTo>
                  <a:cubicBezTo>
                    <a:pt x="20582" y="7784"/>
                    <a:pt x="20550" y="7858"/>
                    <a:pt x="20528" y="7932"/>
                  </a:cubicBezTo>
                  <a:cubicBezTo>
                    <a:pt x="20444" y="7900"/>
                    <a:pt x="20359" y="7869"/>
                    <a:pt x="20274" y="7858"/>
                  </a:cubicBezTo>
                  <a:cubicBezTo>
                    <a:pt x="20204" y="7845"/>
                    <a:pt x="20134" y="7839"/>
                    <a:pt x="20065" y="7839"/>
                  </a:cubicBezTo>
                  <a:cubicBezTo>
                    <a:pt x="19852" y="7839"/>
                    <a:pt x="19645" y="7895"/>
                    <a:pt x="19470" y="7975"/>
                  </a:cubicBezTo>
                  <a:cubicBezTo>
                    <a:pt x="19396" y="7961"/>
                    <a:pt x="19321" y="7954"/>
                    <a:pt x="19246" y="7954"/>
                  </a:cubicBezTo>
                  <a:cubicBezTo>
                    <a:pt x="19096" y="7954"/>
                    <a:pt x="18948" y="7982"/>
                    <a:pt x="18813" y="8038"/>
                  </a:cubicBezTo>
                  <a:cubicBezTo>
                    <a:pt x="18676" y="8091"/>
                    <a:pt x="18559" y="8176"/>
                    <a:pt x="18464" y="8271"/>
                  </a:cubicBezTo>
                  <a:cubicBezTo>
                    <a:pt x="18326" y="8292"/>
                    <a:pt x="18199" y="8366"/>
                    <a:pt x="18104" y="8472"/>
                  </a:cubicBezTo>
                  <a:lnTo>
                    <a:pt x="18051" y="8472"/>
                  </a:lnTo>
                  <a:cubicBezTo>
                    <a:pt x="17755" y="8472"/>
                    <a:pt x="17512" y="8663"/>
                    <a:pt x="17427" y="8938"/>
                  </a:cubicBezTo>
                  <a:cubicBezTo>
                    <a:pt x="17352" y="9224"/>
                    <a:pt x="17479" y="9521"/>
                    <a:pt x="17723" y="9669"/>
                  </a:cubicBezTo>
                  <a:lnTo>
                    <a:pt x="17733" y="9669"/>
                  </a:lnTo>
                  <a:cubicBezTo>
                    <a:pt x="17755" y="9742"/>
                    <a:pt x="17776" y="9817"/>
                    <a:pt x="17808" y="9891"/>
                  </a:cubicBezTo>
                  <a:lnTo>
                    <a:pt x="16305" y="10982"/>
                  </a:lnTo>
                  <a:lnTo>
                    <a:pt x="15997" y="11203"/>
                  </a:lnTo>
                  <a:cubicBezTo>
                    <a:pt x="15912" y="10939"/>
                    <a:pt x="15818" y="10685"/>
                    <a:pt x="15712" y="10441"/>
                  </a:cubicBezTo>
                  <a:lnTo>
                    <a:pt x="15955" y="10420"/>
                  </a:lnTo>
                  <a:cubicBezTo>
                    <a:pt x="16305" y="10389"/>
                    <a:pt x="16632" y="10229"/>
                    <a:pt x="16876" y="9965"/>
                  </a:cubicBezTo>
                  <a:cubicBezTo>
                    <a:pt x="17109" y="9711"/>
                    <a:pt x="17246" y="9372"/>
                    <a:pt x="17246" y="9012"/>
                  </a:cubicBezTo>
                  <a:cubicBezTo>
                    <a:pt x="17246" y="8674"/>
                    <a:pt x="17119" y="8356"/>
                    <a:pt x="16908" y="8102"/>
                  </a:cubicBezTo>
                  <a:cubicBezTo>
                    <a:pt x="16992" y="7869"/>
                    <a:pt x="17003" y="7615"/>
                    <a:pt x="16908" y="7371"/>
                  </a:cubicBezTo>
                  <a:cubicBezTo>
                    <a:pt x="16865" y="7255"/>
                    <a:pt x="16813" y="7149"/>
                    <a:pt x="16749" y="7043"/>
                  </a:cubicBezTo>
                  <a:lnTo>
                    <a:pt x="16548" y="6450"/>
                  </a:lnTo>
                  <a:cubicBezTo>
                    <a:pt x="16336" y="5836"/>
                    <a:pt x="15881" y="5317"/>
                    <a:pt x="15298" y="5063"/>
                  </a:cubicBezTo>
                  <a:cubicBezTo>
                    <a:pt x="15021" y="4933"/>
                    <a:pt x="14722" y="4869"/>
                    <a:pt x="14419" y="4869"/>
                  </a:cubicBezTo>
                  <a:cubicBezTo>
                    <a:pt x="14157" y="4869"/>
                    <a:pt x="13892" y="4917"/>
                    <a:pt x="13637" y="5010"/>
                  </a:cubicBezTo>
                  <a:cubicBezTo>
                    <a:pt x="13054" y="5053"/>
                    <a:pt x="12567" y="5275"/>
                    <a:pt x="12218" y="5677"/>
                  </a:cubicBezTo>
                  <a:cubicBezTo>
                    <a:pt x="11900" y="6048"/>
                    <a:pt x="11689" y="6545"/>
                    <a:pt x="11604" y="7170"/>
                  </a:cubicBezTo>
                  <a:cubicBezTo>
                    <a:pt x="11562" y="7488"/>
                    <a:pt x="11551" y="7837"/>
                    <a:pt x="11562" y="8208"/>
                  </a:cubicBezTo>
                  <a:cubicBezTo>
                    <a:pt x="11477" y="8281"/>
                    <a:pt x="11392" y="8366"/>
                    <a:pt x="11329" y="8451"/>
                  </a:cubicBezTo>
                  <a:cubicBezTo>
                    <a:pt x="11138" y="8705"/>
                    <a:pt x="11042" y="9001"/>
                    <a:pt x="11042" y="9309"/>
                  </a:cubicBezTo>
                  <a:cubicBezTo>
                    <a:pt x="11042" y="9415"/>
                    <a:pt x="11053" y="9531"/>
                    <a:pt x="11075" y="9637"/>
                  </a:cubicBezTo>
                  <a:lnTo>
                    <a:pt x="10948" y="9764"/>
                  </a:lnTo>
                  <a:cubicBezTo>
                    <a:pt x="10715" y="9679"/>
                    <a:pt x="10471" y="9637"/>
                    <a:pt x="10228" y="9637"/>
                  </a:cubicBezTo>
                  <a:cubicBezTo>
                    <a:pt x="10058" y="9637"/>
                    <a:pt x="9899" y="9711"/>
                    <a:pt x="9783" y="9817"/>
                  </a:cubicBezTo>
                  <a:lnTo>
                    <a:pt x="7697" y="9817"/>
                  </a:lnTo>
                  <a:cubicBezTo>
                    <a:pt x="7412" y="9700"/>
                    <a:pt x="7115" y="9637"/>
                    <a:pt x="6829" y="9637"/>
                  </a:cubicBezTo>
                  <a:cubicBezTo>
                    <a:pt x="6649" y="9637"/>
                    <a:pt x="6490" y="9711"/>
                    <a:pt x="6374" y="9817"/>
                  </a:cubicBezTo>
                  <a:lnTo>
                    <a:pt x="4003" y="9817"/>
                  </a:lnTo>
                  <a:cubicBezTo>
                    <a:pt x="3970" y="9817"/>
                    <a:pt x="3949" y="9827"/>
                    <a:pt x="3928" y="9827"/>
                  </a:cubicBezTo>
                  <a:cubicBezTo>
                    <a:pt x="3346" y="9859"/>
                    <a:pt x="2838" y="10113"/>
                    <a:pt x="2478" y="10537"/>
                  </a:cubicBezTo>
                  <a:cubicBezTo>
                    <a:pt x="2107" y="10982"/>
                    <a:pt x="1959" y="11563"/>
                    <a:pt x="2044" y="12177"/>
                  </a:cubicBezTo>
                  <a:lnTo>
                    <a:pt x="2065" y="12273"/>
                  </a:lnTo>
                  <a:cubicBezTo>
                    <a:pt x="2149" y="12845"/>
                    <a:pt x="2436" y="13374"/>
                    <a:pt x="2890" y="13777"/>
                  </a:cubicBezTo>
                  <a:cubicBezTo>
                    <a:pt x="3123" y="13988"/>
                    <a:pt x="3377" y="14158"/>
                    <a:pt x="3664" y="14264"/>
                  </a:cubicBezTo>
                  <a:cubicBezTo>
                    <a:pt x="3494" y="14369"/>
                    <a:pt x="3356" y="14518"/>
                    <a:pt x="3261" y="14687"/>
                  </a:cubicBezTo>
                  <a:cubicBezTo>
                    <a:pt x="3102" y="14962"/>
                    <a:pt x="3060" y="15290"/>
                    <a:pt x="3145" y="15597"/>
                  </a:cubicBezTo>
                  <a:cubicBezTo>
                    <a:pt x="3219" y="15862"/>
                    <a:pt x="3377" y="16095"/>
                    <a:pt x="3589" y="16254"/>
                  </a:cubicBezTo>
                  <a:lnTo>
                    <a:pt x="2965" y="22098"/>
                  </a:lnTo>
                  <a:cubicBezTo>
                    <a:pt x="2276" y="22140"/>
                    <a:pt x="1716" y="22204"/>
                    <a:pt x="1313" y="22256"/>
                  </a:cubicBezTo>
                  <a:cubicBezTo>
                    <a:pt x="1027" y="22299"/>
                    <a:pt x="815" y="22341"/>
                    <a:pt x="657" y="22383"/>
                  </a:cubicBezTo>
                  <a:cubicBezTo>
                    <a:pt x="540" y="22416"/>
                    <a:pt x="445" y="22447"/>
                    <a:pt x="371" y="22500"/>
                  </a:cubicBezTo>
                  <a:cubicBezTo>
                    <a:pt x="138" y="22627"/>
                    <a:pt x="1" y="22860"/>
                    <a:pt x="1" y="23114"/>
                  </a:cubicBezTo>
                  <a:cubicBezTo>
                    <a:pt x="1" y="23220"/>
                    <a:pt x="32" y="23580"/>
                    <a:pt x="466" y="23771"/>
                  </a:cubicBezTo>
                  <a:cubicBezTo>
                    <a:pt x="561" y="23813"/>
                    <a:pt x="678" y="23844"/>
                    <a:pt x="837" y="23887"/>
                  </a:cubicBezTo>
                  <a:cubicBezTo>
                    <a:pt x="1081" y="23940"/>
                    <a:pt x="1419" y="23982"/>
                    <a:pt x="1874" y="24035"/>
                  </a:cubicBezTo>
                  <a:cubicBezTo>
                    <a:pt x="2721" y="24120"/>
                    <a:pt x="3928" y="24194"/>
                    <a:pt x="5464" y="24268"/>
                  </a:cubicBezTo>
                  <a:cubicBezTo>
                    <a:pt x="8597" y="24406"/>
                    <a:pt x="12769" y="24480"/>
                    <a:pt x="17204" y="24480"/>
                  </a:cubicBezTo>
                  <a:cubicBezTo>
                    <a:pt x="21640" y="24480"/>
                    <a:pt x="25812" y="24406"/>
                    <a:pt x="28956" y="24268"/>
                  </a:cubicBezTo>
                  <a:cubicBezTo>
                    <a:pt x="30491" y="24194"/>
                    <a:pt x="31698" y="24120"/>
                    <a:pt x="32545" y="24035"/>
                  </a:cubicBezTo>
                  <a:cubicBezTo>
                    <a:pt x="33000" y="23982"/>
                    <a:pt x="33339" y="23940"/>
                    <a:pt x="33583" y="23887"/>
                  </a:cubicBezTo>
                  <a:cubicBezTo>
                    <a:pt x="33741" y="23844"/>
                    <a:pt x="33858" y="23813"/>
                    <a:pt x="33953" y="23771"/>
                  </a:cubicBezTo>
                  <a:cubicBezTo>
                    <a:pt x="34387" y="23580"/>
                    <a:pt x="34419" y="23220"/>
                    <a:pt x="34419" y="23114"/>
                  </a:cubicBezTo>
                  <a:cubicBezTo>
                    <a:pt x="34419" y="22966"/>
                    <a:pt x="34376" y="22606"/>
                    <a:pt x="33910" y="22426"/>
                  </a:cubicBezTo>
                  <a:cubicBezTo>
                    <a:pt x="33794" y="22383"/>
                    <a:pt x="33667" y="22352"/>
                    <a:pt x="33487" y="22320"/>
                  </a:cubicBezTo>
                  <a:cubicBezTo>
                    <a:pt x="33190" y="22256"/>
                    <a:pt x="32778" y="22214"/>
                    <a:pt x="32227" y="22161"/>
                  </a:cubicBezTo>
                  <a:cubicBezTo>
                    <a:pt x="31285" y="22066"/>
                    <a:pt x="29983" y="21992"/>
                    <a:pt x="28363" y="21929"/>
                  </a:cubicBezTo>
                  <a:lnTo>
                    <a:pt x="28226" y="21303"/>
                  </a:lnTo>
                  <a:cubicBezTo>
                    <a:pt x="28374" y="21282"/>
                    <a:pt x="28522" y="21209"/>
                    <a:pt x="28628" y="21092"/>
                  </a:cubicBezTo>
                  <a:cubicBezTo>
                    <a:pt x="28744" y="20965"/>
                    <a:pt x="28807" y="20785"/>
                    <a:pt x="28786" y="20605"/>
                  </a:cubicBezTo>
                  <a:lnTo>
                    <a:pt x="27929" y="11479"/>
                  </a:lnTo>
                  <a:cubicBezTo>
                    <a:pt x="27929" y="10833"/>
                    <a:pt x="27717" y="10262"/>
                    <a:pt x="27442" y="9806"/>
                  </a:cubicBezTo>
                  <a:cubicBezTo>
                    <a:pt x="27633" y="9669"/>
                    <a:pt x="27791" y="9467"/>
                    <a:pt x="27876" y="9245"/>
                  </a:cubicBezTo>
                  <a:cubicBezTo>
                    <a:pt x="28099" y="8874"/>
                    <a:pt x="28120" y="8430"/>
                    <a:pt x="27950" y="8027"/>
                  </a:cubicBezTo>
                  <a:lnTo>
                    <a:pt x="26627" y="4830"/>
                  </a:lnTo>
                  <a:cubicBezTo>
                    <a:pt x="26605" y="4778"/>
                    <a:pt x="26584" y="4735"/>
                    <a:pt x="26553" y="4693"/>
                  </a:cubicBezTo>
                  <a:cubicBezTo>
                    <a:pt x="26605" y="4407"/>
                    <a:pt x="26605" y="4110"/>
                    <a:pt x="26542" y="3814"/>
                  </a:cubicBezTo>
                  <a:cubicBezTo>
                    <a:pt x="26457" y="3422"/>
                    <a:pt x="26278" y="3051"/>
                    <a:pt x="26023" y="2787"/>
                  </a:cubicBezTo>
                  <a:cubicBezTo>
                    <a:pt x="25610" y="2353"/>
                    <a:pt x="25187" y="2099"/>
                    <a:pt x="24817" y="1877"/>
                  </a:cubicBezTo>
                  <a:cubicBezTo>
                    <a:pt x="24435" y="1665"/>
                    <a:pt x="24139" y="1485"/>
                    <a:pt x="23937" y="1167"/>
                  </a:cubicBezTo>
                  <a:cubicBezTo>
                    <a:pt x="23864" y="1051"/>
                    <a:pt x="23779" y="934"/>
                    <a:pt x="23694" y="828"/>
                  </a:cubicBezTo>
                  <a:cubicBezTo>
                    <a:pt x="23419" y="489"/>
                    <a:pt x="23059" y="246"/>
                    <a:pt x="22646" y="119"/>
                  </a:cubicBezTo>
                  <a:cubicBezTo>
                    <a:pt x="22408" y="42"/>
                    <a:pt x="22163" y="1"/>
                    <a:pt x="2191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6" name="Google Shape;3003;p68"/>
            <p:cNvSpPr/>
            <p:nvPr/>
          </p:nvSpPr>
          <p:spPr>
            <a:xfrm>
              <a:off x="4402700" y="3582025"/>
              <a:ext cx="828725" cy="36300"/>
            </a:xfrm>
            <a:custGeom>
              <a:avLst/>
              <a:gdLst/>
              <a:ahLst/>
              <a:cxnLst/>
              <a:rect l="l" t="t" r="r" b="b"/>
              <a:pathLst>
                <a:path w="33149" h="1452" extrusionOk="0">
                  <a:moveTo>
                    <a:pt x="16569" y="0"/>
                  </a:moveTo>
                  <a:cubicBezTo>
                    <a:pt x="7422" y="0"/>
                    <a:pt x="1" y="329"/>
                    <a:pt x="1" y="731"/>
                  </a:cubicBezTo>
                  <a:cubicBezTo>
                    <a:pt x="1" y="1134"/>
                    <a:pt x="7422" y="1451"/>
                    <a:pt x="16569" y="1451"/>
                  </a:cubicBezTo>
                  <a:cubicBezTo>
                    <a:pt x="25727" y="1451"/>
                    <a:pt x="33148" y="1134"/>
                    <a:pt x="33148" y="731"/>
                  </a:cubicBezTo>
                  <a:cubicBezTo>
                    <a:pt x="33148" y="329"/>
                    <a:pt x="25727" y="0"/>
                    <a:pt x="16569" y="0"/>
                  </a:cubicBezTo>
                  <a:close/>
                </a:path>
              </a:pathLst>
            </a:custGeom>
            <a:solidFill>
              <a:srgbClr val="CC9D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7" name="Google Shape;3004;p68"/>
            <p:cNvSpPr/>
            <p:nvPr/>
          </p:nvSpPr>
          <p:spPr>
            <a:xfrm>
              <a:off x="4704975" y="3472975"/>
              <a:ext cx="373200" cy="118875"/>
            </a:xfrm>
            <a:custGeom>
              <a:avLst/>
              <a:gdLst/>
              <a:ahLst/>
              <a:cxnLst/>
              <a:rect l="l" t="t" r="r" b="b"/>
              <a:pathLst>
                <a:path w="14928" h="4755" extrusionOk="0">
                  <a:moveTo>
                    <a:pt x="6313" y="0"/>
                  </a:moveTo>
                  <a:cubicBezTo>
                    <a:pt x="5173" y="0"/>
                    <a:pt x="4786" y="964"/>
                    <a:pt x="4786" y="964"/>
                  </a:cubicBezTo>
                  <a:cubicBezTo>
                    <a:pt x="2732" y="964"/>
                    <a:pt x="2827" y="2997"/>
                    <a:pt x="2827" y="2997"/>
                  </a:cubicBezTo>
                  <a:cubicBezTo>
                    <a:pt x="2797" y="2997"/>
                    <a:pt x="2768" y="2996"/>
                    <a:pt x="2739" y="2996"/>
                  </a:cubicBezTo>
                  <a:cubicBezTo>
                    <a:pt x="279" y="2996"/>
                    <a:pt x="0" y="4754"/>
                    <a:pt x="0" y="4754"/>
                  </a:cubicBezTo>
                  <a:lnTo>
                    <a:pt x="14928" y="4722"/>
                  </a:lnTo>
                  <a:cubicBezTo>
                    <a:pt x="14567" y="3675"/>
                    <a:pt x="13784" y="3426"/>
                    <a:pt x="13118" y="3426"/>
                  </a:cubicBezTo>
                  <a:cubicBezTo>
                    <a:pt x="12513" y="3426"/>
                    <a:pt x="12006" y="3632"/>
                    <a:pt x="12006" y="3632"/>
                  </a:cubicBezTo>
                  <a:cubicBezTo>
                    <a:pt x="11884" y="3134"/>
                    <a:pt x="11508" y="3010"/>
                    <a:pt x="11162" y="3010"/>
                  </a:cubicBezTo>
                  <a:cubicBezTo>
                    <a:pt x="10817" y="3010"/>
                    <a:pt x="10503" y="3134"/>
                    <a:pt x="10503" y="3134"/>
                  </a:cubicBezTo>
                  <a:cubicBezTo>
                    <a:pt x="10281" y="1908"/>
                    <a:pt x="9194" y="1723"/>
                    <a:pt x="8557" y="1723"/>
                  </a:cubicBezTo>
                  <a:cubicBezTo>
                    <a:pt x="8281" y="1723"/>
                    <a:pt x="8089" y="1758"/>
                    <a:pt x="8089" y="1758"/>
                  </a:cubicBezTo>
                  <a:cubicBezTo>
                    <a:pt x="8089" y="1758"/>
                    <a:pt x="8004" y="212"/>
                    <a:pt x="6617" y="22"/>
                  </a:cubicBezTo>
                  <a:cubicBezTo>
                    <a:pt x="6510" y="7"/>
                    <a:pt x="6409" y="0"/>
                    <a:pt x="6313" y="0"/>
                  </a:cubicBezTo>
                  <a:close/>
                </a:path>
              </a:pathLst>
            </a:custGeom>
            <a:solidFill>
              <a:srgbClr val="CC9D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8" name="Google Shape;3005;p68"/>
            <p:cNvSpPr/>
            <p:nvPr/>
          </p:nvSpPr>
          <p:spPr>
            <a:xfrm>
              <a:off x="4958250" y="3247225"/>
              <a:ext cx="110925" cy="63000"/>
            </a:xfrm>
            <a:custGeom>
              <a:avLst/>
              <a:gdLst/>
              <a:ahLst/>
              <a:cxnLst/>
              <a:rect l="l" t="t" r="r" b="b"/>
              <a:pathLst>
                <a:path w="4437" h="2520" extrusionOk="0">
                  <a:moveTo>
                    <a:pt x="583" y="0"/>
                  </a:moveTo>
                  <a:lnTo>
                    <a:pt x="350" y="551"/>
                  </a:lnTo>
                  <a:cubicBezTo>
                    <a:pt x="191" y="932"/>
                    <a:pt x="75" y="1344"/>
                    <a:pt x="1" y="2520"/>
                  </a:cubicBezTo>
                  <a:lnTo>
                    <a:pt x="4437" y="2520"/>
                  </a:lnTo>
                  <a:cubicBezTo>
                    <a:pt x="4437" y="1006"/>
                    <a:pt x="3007" y="0"/>
                    <a:pt x="3007" y="0"/>
                  </a:cubicBezTo>
                  <a:close/>
                </a:path>
              </a:pathLst>
            </a:custGeom>
            <a:solidFill>
              <a:srgbClr val="839D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9" name="Google Shape;3006;p68"/>
            <p:cNvSpPr/>
            <p:nvPr/>
          </p:nvSpPr>
          <p:spPr>
            <a:xfrm>
              <a:off x="5031825" y="3519550"/>
              <a:ext cx="45550" cy="49000"/>
            </a:xfrm>
            <a:custGeom>
              <a:avLst/>
              <a:gdLst/>
              <a:ahLst/>
              <a:cxnLst/>
              <a:rect l="l" t="t" r="r" b="b"/>
              <a:pathLst>
                <a:path w="1822" h="1960" extrusionOk="0">
                  <a:moveTo>
                    <a:pt x="1" y="1"/>
                  </a:moveTo>
                  <a:lnTo>
                    <a:pt x="329" y="1960"/>
                  </a:lnTo>
                  <a:lnTo>
                    <a:pt x="1822" y="1960"/>
                  </a:lnTo>
                  <a:lnTo>
                    <a:pt x="1494" y="1"/>
                  </a:lnTo>
                  <a:close/>
                </a:path>
              </a:pathLst>
            </a:custGeom>
            <a:solidFill>
              <a:srgbClr val="9D57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0" name="Google Shape;3007;p68"/>
            <p:cNvSpPr/>
            <p:nvPr/>
          </p:nvSpPr>
          <p:spPr>
            <a:xfrm>
              <a:off x="4931250" y="3518775"/>
              <a:ext cx="45825" cy="49775"/>
            </a:xfrm>
            <a:custGeom>
              <a:avLst/>
              <a:gdLst/>
              <a:ahLst/>
              <a:cxnLst/>
              <a:rect l="l" t="t" r="r" b="b"/>
              <a:pathLst>
                <a:path w="1833" h="1991" extrusionOk="0">
                  <a:moveTo>
                    <a:pt x="308" y="0"/>
                  </a:moveTo>
                  <a:lnTo>
                    <a:pt x="1" y="1991"/>
                  </a:lnTo>
                  <a:lnTo>
                    <a:pt x="1525" y="1991"/>
                  </a:lnTo>
                  <a:lnTo>
                    <a:pt x="1833" y="0"/>
                  </a:lnTo>
                  <a:close/>
                </a:path>
              </a:pathLst>
            </a:custGeom>
            <a:solidFill>
              <a:srgbClr val="9D57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1" name="Google Shape;3008;p68"/>
            <p:cNvSpPr/>
            <p:nvPr/>
          </p:nvSpPr>
          <p:spPr>
            <a:xfrm>
              <a:off x="4884950" y="3556350"/>
              <a:ext cx="88675" cy="43450"/>
            </a:xfrm>
            <a:custGeom>
              <a:avLst/>
              <a:gdLst/>
              <a:ahLst/>
              <a:cxnLst/>
              <a:rect l="l" t="t" r="r" b="b"/>
              <a:pathLst>
                <a:path w="3547" h="1738" extrusionOk="0">
                  <a:moveTo>
                    <a:pt x="1610" y="1"/>
                  </a:moveTo>
                  <a:cubicBezTo>
                    <a:pt x="1546" y="170"/>
                    <a:pt x="1440" y="318"/>
                    <a:pt x="1313" y="445"/>
                  </a:cubicBezTo>
                  <a:cubicBezTo>
                    <a:pt x="1250" y="498"/>
                    <a:pt x="1186" y="551"/>
                    <a:pt x="1112" y="594"/>
                  </a:cubicBezTo>
                  <a:cubicBezTo>
                    <a:pt x="1038" y="646"/>
                    <a:pt x="942" y="689"/>
                    <a:pt x="857" y="721"/>
                  </a:cubicBezTo>
                  <a:lnTo>
                    <a:pt x="763" y="752"/>
                  </a:lnTo>
                  <a:cubicBezTo>
                    <a:pt x="551" y="827"/>
                    <a:pt x="370" y="964"/>
                    <a:pt x="243" y="1144"/>
                  </a:cubicBezTo>
                  <a:cubicBezTo>
                    <a:pt x="180" y="1229"/>
                    <a:pt x="138" y="1324"/>
                    <a:pt x="106" y="1419"/>
                  </a:cubicBezTo>
                  <a:lnTo>
                    <a:pt x="0" y="1737"/>
                  </a:lnTo>
                  <a:lnTo>
                    <a:pt x="3452" y="1737"/>
                  </a:lnTo>
                  <a:lnTo>
                    <a:pt x="3483" y="1144"/>
                  </a:lnTo>
                  <a:lnTo>
                    <a:pt x="3547" y="1"/>
                  </a:lnTo>
                  <a:close/>
                </a:path>
              </a:pathLst>
            </a:custGeom>
            <a:solidFill>
              <a:srgbClr val="8940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2" name="Google Shape;3009;p68"/>
            <p:cNvSpPr/>
            <p:nvPr/>
          </p:nvSpPr>
          <p:spPr>
            <a:xfrm>
              <a:off x="4922525" y="3284800"/>
              <a:ext cx="106675" cy="254125"/>
            </a:xfrm>
            <a:custGeom>
              <a:avLst/>
              <a:gdLst/>
              <a:ahLst/>
              <a:cxnLst/>
              <a:rect l="l" t="t" r="r" b="b"/>
              <a:pathLst>
                <a:path w="4267" h="10165" extrusionOk="0">
                  <a:moveTo>
                    <a:pt x="1525" y="1"/>
                  </a:moveTo>
                  <a:lnTo>
                    <a:pt x="1" y="10164"/>
                  </a:lnTo>
                  <a:lnTo>
                    <a:pt x="2425" y="10164"/>
                  </a:lnTo>
                  <a:lnTo>
                    <a:pt x="4267" y="742"/>
                  </a:lnTo>
                  <a:lnTo>
                    <a:pt x="1525" y="1"/>
                  </a:lnTo>
                  <a:close/>
                </a:path>
              </a:pathLst>
            </a:custGeom>
            <a:solidFill>
              <a:srgbClr val="839D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3" name="Google Shape;3010;p68"/>
            <p:cNvSpPr/>
            <p:nvPr/>
          </p:nvSpPr>
          <p:spPr>
            <a:xfrm>
              <a:off x="4993725" y="3308100"/>
              <a:ext cx="96900" cy="230825"/>
            </a:xfrm>
            <a:custGeom>
              <a:avLst/>
              <a:gdLst/>
              <a:ahLst/>
              <a:cxnLst/>
              <a:rect l="l" t="t" r="r" b="b"/>
              <a:pathLst>
                <a:path w="3876" h="9233" extrusionOk="0">
                  <a:moveTo>
                    <a:pt x="0" y="0"/>
                  </a:moveTo>
                  <a:lnTo>
                    <a:pt x="1122" y="9232"/>
                  </a:lnTo>
                  <a:lnTo>
                    <a:pt x="3875" y="9232"/>
                  </a:lnTo>
                  <a:lnTo>
                    <a:pt x="3018" y="8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39D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4" name="Google Shape;3011;p68"/>
            <p:cNvSpPr/>
            <p:nvPr/>
          </p:nvSpPr>
          <p:spPr>
            <a:xfrm>
              <a:off x="4992125" y="3308100"/>
              <a:ext cx="31250" cy="231075"/>
            </a:xfrm>
            <a:custGeom>
              <a:avLst/>
              <a:gdLst/>
              <a:ahLst/>
              <a:cxnLst/>
              <a:rect l="l" t="t" r="r" b="b"/>
              <a:pathLst>
                <a:path w="1250" h="9243" extrusionOk="0">
                  <a:moveTo>
                    <a:pt x="118" y="0"/>
                  </a:moveTo>
                  <a:lnTo>
                    <a:pt x="1" y="10"/>
                  </a:lnTo>
                  <a:lnTo>
                    <a:pt x="1134" y="9242"/>
                  </a:lnTo>
                  <a:lnTo>
                    <a:pt x="1250" y="9232"/>
                  </a:lnTo>
                  <a:lnTo>
                    <a:pt x="118" y="0"/>
                  </a:lnTo>
                  <a:close/>
                </a:path>
              </a:pathLst>
            </a:custGeom>
            <a:solidFill>
              <a:srgbClr val="6584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5" name="Google Shape;3012;p68"/>
            <p:cNvSpPr/>
            <p:nvPr/>
          </p:nvSpPr>
          <p:spPr>
            <a:xfrm>
              <a:off x="4995575" y="3556350"/>
              <a:ext cx="90275" cy="43450"/>
            </a:xfrm>
            <a:custGeom>
              <a:avLst/>
              <a:gdLst/>
              <a:ahLst/>
              <a:cxnLst/>
              <a:rect l="l" t="t" r="r" b="b"/>
              <a:pathLst>
                <a:path w="3611" h="1738" extrusionOk="0">
                  <a:moveTo>
                    <a:pt x="1610" y="1"/>
                  </a:moveTo>
                  <a:cubicBezTo>
                    <a:pt x="1535" y="170"/>
                    <a:pt x="1441" y="318"/>
                    <a:pt x="1302" y="445"/>
                  </a:cubicBezTo>
                  <a:cubicBezTo>
                    <a:pt x="1250" y="498"/>
                    <a:pt x="1186" y="551"/>
                    <a:pt x="1112" y="594"/>
                  </a:cubicBezTo>
                  <a:cubicBezTo>
                    <a:pt x="1027" y="646"/>
                    <a:pt x="943" y="689"/>
                    <a:pt x="848" y="721"/>
                  </a:cubicBezTo>
                  <a:lnTo>
                    <a:pt x="752" y="752"/>
                  </a:lnTo>
                  <a:cubicBezTo>
                    <a:pt x="540" y="827"/>
                    <a:pt x="361" y="964"/>
                    <a:pt x="244" y="1144"/>
                  </a:cubicBezTo>
                  <a:cubicBezTo>
                    <a:pt x="180" y="1229"/>
                    <a:pt x="138" y="1324"/>
                    <a:pt x="96" y="1419"/>
                  </a:cubicBezTo>
                  <a:lnTo>
                    <a:pt x="1" y="1737"/>
                  </a:lnTo>
                  <a:lnTo>
                    <a:pt x="3610" y="1737"/>
                  </a:lnTo>
                  <a:lnTo>
                    <a:pt x="3483" y="1144"/>
                  </a:lnTo>
                  <a:lnTo>
                    <a:pt x="3229" y="1"/>
                  </a:lnTo>
                  <a:close/>
                </a:path>
              </a:pathLst>
            </a:custGeom>
            <a:solidFill>
              <a:srgbClr val="8940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6" name="Google Shape;3013;p68"/>
            <p:cNvSpPr/>
            <p:nvPr/>
          </p:nvSpPr>
          <p:spPr>
            <a:xfrm>
              <a:off x="4875950" y="3083900"/>
              <a:ext cx="61425" cy="106175"/>
            </a:xfrm>
            <a:custGeom>
              <a:avLst/>
              <a:gdLst/>
              <a:ahLst/>
              <a:cxnLst/>
              <a:rect l="l" t="t" r="r" b="b"/>
              <a:pathLst>
                <a:path w="2457" h="4247" extrusionOk="0">
                  <a:moveTo>
                    <a:pt x="709" y="1"/>
                  </a:moveTo>
                  <a:cubicBezTo>
                    <a:pt x="794" y="720"/>
                    <a:pt x="318" y="1346"/>
                    <a:pt x="159" y="2298"/>
                  </a:cubicBezTo>
                  <a:cubicBezTo>
                    <a:pt x="0" y="3251"/>
                    <a:pt x="582" y="4204"/>
                    <a:pt x="1832" y="4246"/>
                  </a:cubicBezTo>
                  <a:lnTo>
                    <a:pt x="2457" y="4087"/>
                  </a:lnTo>
                  <a:lnTo>
                    <a:pt x="1239" y="233"/>
                  </a:lnTo>
                  <a:lnTo>
                    <a:pt x="709" y="1"/>
                  </a:lnTo>
                  <a:close/>
                </a:path>
              </a:pathLst>
            </a:custGeom>
            <a:solidFill>
              <a:srgbClr val="8940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7" name="Google Shape;3014;p68"/>
            <p:cNvSpPr/>
            <p:nvPr/>
          </p:nvSpPr>
          <p:spPr>
            <a:xfrm>
              <a:off x="4969125" y="3057700"/>
              <a:ext cx="73600" cy="111200"/>
            </a:xfrm>
            <a:custGeom>
              <a:avLst/>
              <a:gdLst/>
              <a:ahLst/>
              <a:cxnLst/>
              <a:rect l="l" t="t" r="r" b="b"/>
              <a:pathLst>
                <a:path w="2944" h="4448" extrusionOk="0">
                  <a:moveTo>
                    <a:pt x="42" y="1"/>
                  </a:moveTo>
                  <a:lnTo>
                    <a:pt x="0" y="1314"/>
                  </a:lnTo>
                  <a:lnTo>
                    <a:pt x="1323" y="4447"/>
                  </a:lnTo>
                  <a:cubicBezTo>
                    <a:pt x="2943" y="4024"/>
                    <a:pt x="2869" y="2457"/>
                    <a:pt x="2266" y="1811"/>
                  </a:cubicBezTo>
                  <a:cubicBezTo>
                    <a:pt x="1482" y="975"/>
                    <a:pt x="561" y="922"/>
                    <a:pt x="42" y="1"/>
                  </a:cubicBezTo>
                  <a:close/>
                </a:path>
              </a:pathLst>
            </a:custGeom>
            <a:solidFill>
              <a:srgbClr val="8940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8" name="Google Shape;3015;p68"/>
            <p:cNvSpPr/>
            <p:nvPr/>
          </p:nvSpPr>
          <p:spPr>
            <a:xfrm>
              <a:off x="4892075" y="3038550"/>
              <a:ext cx="90825" cy="105775"/>
            </a:xfrm>
            <a:custGeom>
              <a:avLst/>
              <a:gdLst/>
              <a:ahLst/>
              <a:cxnLst/>
              <a:rect l="l" t="t" r="r" b="b"/>
              <a:pathLst>
                <a:path w="3633" h="4231" extrusionOk="0">
                  <a:moveTo>
                    <a:pt x="1727" y="1"/>
                  </a:moveTo>
                  <a:cubicBezTo>
                    <a:pt x="1584" y="1"/>
                    <a:pt x="1438" y="19"/>
                    <a:pt x="1292" y="57"/>
                  </a:cubicBezTo>
                  <a:cubicBezTo>
                    <a:pt x="1113" y="99"/>
                    <a:pt x="943" y="174"/>
                    <a:pt x="795" y="280"/>
                  </a:cubicBezTo>
                  <a:cubicBezTo>
                    <a:pt x="583" y="417"/>
                    <a:pt x="414" y="608"/>
                    <a:pt x="287" y="819"/>
                  </a:cubicBezTo>
                  <a:cubicBezTo>
                    <a:pt x="75" y="1190"/>
                    <a:pt x="1" y="1635"/>
                    <a:pt x="118" y="2080"/>
                  </a:cubicBezTo>
                  <a:lnTo>
                    <a:pt x="361" y="2990"/>
                  </a:lnTo>
                  <a:cubicBezTo>
                    <a:pt x="361" y="3021"/>
                    <a:pt x="372" y="3054"/>
                    <a:pt x="382" y="3085"/>
                  </a:cubicBezTo>
                  <a:cubicBezTo>
                    <a:pt x="435" y="3254"/>
                    <a:pt x="520" y="3414"/>
                    <a:pt x="615" y="3551"/>
                  </a:cubicBezTo>
                  <a:cubicBezTo>
                    <a:pt x="668" y="3625"/>
                    <a:pt x="732" y="3689"/>
                    <a:pt x="795" y="3752"/>
                  </a:cubicBezTo>
                  <a:cubicBezTo>
                    <a:pt x="838" y="3795"/>
                    <a:pt x="890" y="3837"/>
                    <a:pt x="932" y="3879"/>
                  </a:cubicBezTo>
                  <a:cubicBezTo>
                    <a:pt x="954" y="3890"/>
                    <a:pt x="975" y="3901"/>
                    <a:pt x="986" y="3922"/>
                  </a:cubicBezTo>
                  <a:cubicBezTo>
                    <a:pt x="1059" y="3974"/>
                    <a:pt x="1144" y="4017"/>
                    <a:pt x="1219" y="4059"/>
                  </a:cubicBezTo>
                  <a:cubicBezTo>
                    <a:pt x="1446" y="4169"/>
                    <a:pt x="1700" y="4230"/>
                    <a:pt x="1961" y="4230"/>
                  </a:cubicBezTo>
                  <a:cubicBezTo>
                    <a:pt x="2101" y="4230"/>
                    <a:pt x="2243" y="4213"/>
                    <a:pt x="2383" y="4176"/>
                  </a:cubicBezTo>
                  <a:cubicBezTo>
                    <a:pt x="2880" y="4049"/>
                    <a:pt x="3273" y="3699"/>
                    <a:pt x="3473" y="3265"/>
                  </a:cubicBezTo>
                  <a:cubicBezTo>
                    <a:pt x="3484" y="3244"/>
                    <a:pt x="3484" y="3223"/>
                    <a:pt x="3494" y="3202"/>
                  </a:cubicBezTo>
                  <a:cubicBezTo>
                    <a:pt x="3527" y="3138"/>
                    <a:pt x="3537" y="3085"/>
                    <a:pt x="3558" y="3021"/>
                  </a:cubicBezTo>
                  <a:cubicBezTo>
                    <a:pt x="3579" y="2937"/>
                    <a:pt x="3600" y="2852"/>
                    <a:pt x="3611" y="2757"/>
                  </a:cubicBezTo>
                  <a:cubicBezTo>
                    <a:pt x="3633" y="2588"/>
                    <a:pt x="3622" y="2418"/>
                    <a:pt x="3590" y="2238"/>
                  </a:cubicBezTo>
                  <a:cubicBezTo>
                    <a:pt x="3579" y="2207"/>
                    <a:pt x="3569" y="2175"/>
                    <a:pt x="3569" y="2143"/>
                  </a:cubicBezTo>
                  <a:lnTo>
                    <a:pt x="3325" y="1233"/>
                  </a:lnTo>
                  <a:cubicBezTo>
                    <a:pt x="3262" y="989"/>
                    <a:pt x="3146" y="777"/>
                    <a:pt x="2997" y="586"/>
                  </a:cubicBezTo>
                  <a:cubicBezTo>
                    <a:pt x="2686" y="218"/>
                    <a:pt x="2221" y="1"/>
                    <a:pt x="1727" y="1"/>
                  </a:cubicBezTo>
                  <a:close/>
                </a:path>
              </a:pathLst>
            </a:custGeom>
            <a:solidFill>
              <a:srgbClr val="8940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9" name="Google Shape;3016;p68"/>
            <p:cNvSpPr/>
            <p:nvPr/>
          </p:nvSpPr>
          <p:spPr>
            <a:xfrm>
              <a:off x="4868800" y="3081250"/>
              <a:ext cx="156450" cy="106425"/>
            </a:xfrm>
            <a:custGeom>
              <a:avLst/>
              <a:gdLst/>
              <a:ahLst/>
              <a:cxnLst/>
              <a:rect l="l" t="t" r="r" b="b"/>
              <a:pathLst>
                <a:path w="6258" h="4257" extrusionOk="0">
                  <a:moveTo>
                    <a:pt x="2541" y="1"/>
                  </a:moveTo>
                  <a:cubicBezTo>
                    <a:pt x="2541" y="1"/>
                    <a:pt x="0" y="3410"/>
                    <a:pt x="2488" y="4257"/>
                  </a:cubicBezTo>
                  <a:lnTo>
                    <a:pt x="5336" y="3505"/>
                  </a:lnTo>
                  <a:cubicBezTo>
                    <a:pt x="6257" y="2235"/>
                    <a:pt x="5834" y="1176"/>
                    <a:pt x="4796" y="689"/>
                  </a:cubicBezTo>
                  <a:cubicBezTo>
                    <a:pt x="3769" y="202"/>
                    <a:pt x="2541" y="1"/>
                    <a:pt x="2541" y="1"/>
                  </a:cubicBezTo>
                  <a:close/>
                </a:path>
              </a:pathLst>
            </a:custGeom>
            <a:solidFill>
              <a:srgbClr val="7032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0" name="Google Shape;3017;p68"/>
            <p:cNvSpPr/>
            <p:nvPr/>
          </p:nvSpPr>
          <p:spPr>
            <a:xfrm>
              <a:off x="4990825" y="3096350"/>
              <a:ext cx="21975" cy="75450"/>
            </a:xfrm>
            <a:custGeom>
              <a:avLst/>
              <a:gdLst/>
              <a:ahLst/>
              <a:cxnLst/>
              <a:rect l="l" t="t" r="r" b="b"/>
              <a:pathLst>
                <a:path w="879" h="3018" extrusionOk="0">
                  <a:moveTo>
                    <a:pt x="85" y="1"/>
                  </a:moveTo>
                  <a:lnTo>
                    <a:pt x="0" y="95"/>
                  </a:lnTo>
                  <a:cubicBezTo>
                    <a:pt x="699" y="805"/>
                    <a:pt x="741" y="1949"/>
                    <a:pt x="116" y="2944"/>
                  </a:cubicBezTo>
                  <a:lnTo>
                    <a:pt x="222" y="3017"/>
                  </a:lnTo>
                  <a:cubicBezTo>
                    <a:pt x="878" y="1970"/>
                    <a:pt x="826" y="763"/>
                    <a:pt x="85" y="1"/>
                  </a:cubicBezTo>
                  <a:close/>
                </a:path>
              </a:pathLst>
            </a:custGeom>
            <a:solidFill>
              <a:srgbClr val="8940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1" name="Google Shape;3018;p68"/>
            <p:cNvSpPr/>
            <p:nvPr/>
          </p:nvSpPr>
          <p:spPr>
            <a:xfrm>
              <a:off x="4929950" y="3105875"/>
              <a:ext cx="51900" cy="61150"/>
            </a:xfrm>
            <a:custGeom>
              <a:avLst/>
              <a:gdLst/>
              <a:ahLst/>
              <a:cxnLst/>
              <a:rect l="l" t="t" r="r" b="b"/>
              <a:pathLst>
                <a:path w="2076" h="2446" extrusionOk="0">
                  <a:moveTo>
                    <a:pt x="1111" y="1"/>
                  </a:moveTo>
                  <a:lnTo>
                    <a:pt x="0" y="572"/>
                  </a:lnTo>
                  <a:lnTo>
                    <a:pt x="963" y="2446"/>
                  </a:lnTo>
                  <a:lnTo>
                    <a:pt x="2075" y="1874"/>
                  </a:lnTo>
                  <a:lnTo>
                    <a:pt x="1111" y="1"/>
                  </a:lnTo>
                  <a:close/>
                </a:path>
              </a:pathLst>
            </a:custGeom>
            <a:solidFill>
              <a:srgbClr val="9D57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2" name="Google Shape;3019;p68"/>
            <p:cNvSpPr/>
            <p:nvPr/>
          </p:nvSpPr>
          <p:spPr>
            <a:xfrm>
              <a:off x="4929950" y="3105875"/>
              <a:ext cx="36550" cy="36275"/>
            </a:xfrm>
            <a:custGeom>
              <a:avLst/>
              <a:gdLst/>
              <a:ahLst/>
              <a:cxnLst/>
              <a:rect l="l" t="t" r="r" b="b"/>
              <a:pathLst>
                <a:path w="1462" h="1451" extrusionOk="0">
                  <a:moveTo>
                    <a:pt x="1111" y="1"/>
                  </a:moveTo>
                  <a:lnTo>
                    <a:pt x="0" y="572"/>
                  </a:lnTo>
                  <a:lnTo>
                    <a:pt x="445" y="1451"/>
                  </a:lnTo>
                  <a:cubicBezTo>
                    <a:pt x="582" y="1419"/>
                    <a:pt x="709" y="1377"/>
                    <a:pt x="836" y="1313"/>
                  </a:cubicBezTo>
                  <a:cubicBezTo>
                    <a:pt x="1122" y="1165"/>
                    <a:pt x="1334" y="943"/>
                    <a:pt x="1461" y="667"/>
                  </a:cubicBezTo>
                  <a:lnTo>
                    <a:pt x="1111" y="1"/>
                  </a:lnTo>
                  <a:close/>
                </a:path>
              </a:pathLst>
            </a:custGeom>
            <a:solidFill>
              <a:srgbClr val="833B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3" name="Google Shape;3020;p68"/>
            <p:cNvSpPr/>
            <p:nvPr/>
          </p:nvSpPr>
          <p:spPr>
            <a:xfrm>
              <a:off x="4895800" y="3101625"/>
              <a:ext cx="25950" cy="22900"/>
            </a:xfrm>
            <a:custGeom>
              <a:avLst/>
              <a:gdLst/>
              <a:ahLst/>
              <a:cxnLst/>
              <a:rect l="l" t="t" r="r" b="b"/>
              <a:pathLst>
                <a:path w="1038" h="916" extrusionOk="0">
                  <a:moveTo>
                    <a:pt x="373" y="0"/>
                  </a:moveTo>
                  <a:cubicBezTo>
                    <a:pt x="339" y="0"/>
                    <a:pt x="306" y="4"/>
                    <a:pt x="275" y="11"/>
                  </a:cubicBezTo>
                  <a:cubicBezTo>
                    <a:pt x="21" y="65"/>
                    <a:pt x="0" y="350"/>
                    <a:pt x="53" y="604"/>
                  </a:cubicBezTo>
                  <a:cubicBezTo>
                    <a:pt x="106" y="813"/>
                    <a:pt x="279" y="915"/>
                    <a:pt x="475" y="915"/>
                  </a:cubicBezTo>
                  <a:cubicBezTo>
                    <a:pt x="517" y="915"/>
                    <a:pt x="560" y="910"/>
                    <a:pt x="604" y="901"/>
                  </a:cubicBezTo>
                  <a:cubicBezTo>
                    <a:pt x="858" y="837"/>
                    <a:pt x="1038" y="668"/>
                    <a:pt x="974" y="414"/>
                  </a:cubicBezTo>
                  <a:cubicBezTo>
                    <a:pt x="928" y="191"/>
                    <a:pt x="620" y="0"/>
                    <a:pt x="373" y="0"/>
                  </a:cubicBezTo>
                  <a:close/>
                </a:path>
              </a:pathLst>
            </a:custGeom>
            <a:solidFill>
              <a:srgbClr val="833B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4" name="Google Shape;3021;p68"/>
            <p:cNvSpPr/>
            <p:nvPr/>
          </p:nvSpPr>
          <p:spPr>
            <a:xfrm>
              <a:off x="4961950" y="3082575"/>
              <a:ext cx="26250" cy="24575"/>
            </a:xfrm>
            <a:custGeom>
              <a:avLst/>
              <a:gdLst/>
              <a:ahLst/>
              <a:cxnLst/>
              <a:rect l="l" t="t" r="r" b="b"/>
              <a:pathLst>
                <a:path w="1050" h="983" extrusionOk="0">
                  <a:moveTo>
                    <a:pt x="568" y="1"/>
                  </a:moveTo>
                  <a:cubicBezTo>
                    <a:pt x="542" y="1"/>
                    <a:pt x="515" y="4"/>
                    <a:pt x="488" y="11"/>
                  </a:cubicBezTo>
                  <a:cubicBezTo>
                    <a:pt x="234" y="86"/>
                    <a:pt x="1" y="467"/>
                    <a:pt x="75" y="710"/>
                  </a:cubicBezTo>
                  <a:cubicBezTo>
                    <a:pt x="130" y="899"/>
                    <a:pt x="279" y="983"/>
                    <a:pt x="452" y="983"/>
                  </a:cubicBezTo>
                  <a:cubicBezTo>
                    <a:pt x="512" y="983"/>
                    <a:pt x="574" y="973"/>
                    <a:pt x="636" y="954"/>
                  </a:cubicBezTo>
                  <a:cubicBezTo>
                    <a:pt x="890" y="879"/>
                    <a:pt x="1049" y="679"/>
                    <a:pt x="975" y="425"/>
                  </a:cubicBezTo>
                  <a:cubicBezTo>
                    <a:pt x="909" y="208"/>
                    <a:pt x="769" y="1"/>
                    <a:pt x="568" y="1"/>
                  </a:cubicBezTo>
                  <a:close/>
                </a:path>
              </a:pathLst>
            </a:custGeom>
            <a:solidFill>
              <a:srgbClr val="9D57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5" name="Google Shape;3022;p68"/>
            <p:cNvSpPr/>
            <p:nvPr/>
          </p:nvSpPr>
          <p:spPr>
            <a:xfrm>
              <a:off x="4972550" y="3088125"/>
              <a:ext cx="6375" cy="10100"/>
            </a:xfrm>
            <a:custGeom>
              <a:avLst/>
              <a:gdLst/>
              <a:ahLst/>
              <a:cxnLst/>
              <a:rect l="l" t="t" r="r" b="b"/>
              <a:pathLst>
                <a:path w="255" h="404" extrusionOk="0">
                  <a:moveTo>
                    <a:pt x="170" y="1"/>
                  </a:moveTo>
                  <a:lnTo>
                    <a:pt x="0" y="361"/>
                  </a:lnTo>
                  <a:lnTo>
                    <a:pt x="85" y="403"/>
                  </a:lnTo>
                  <a:lnTo>
                    <a:pt x="254" y="43"/>
                  </a:lnTo>
                  <a:lnTo>
                    <a:pt x="170" y="1"/>
                  </a:lnTo>
                  <a:close/>
                </a:path>
              </a:pathLst>
            </a:custGeom>
            <a:solidFill>
              <a:srgbClr val="7023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6" name="Google Shape;3023;p68"/>
            <p:cNvSpPr/>
            <p:nvPr/>
          </p:nvSpPr>
          <p:spPr>
            <a:xfrm>
              <a:off x="4897900" y="3047550"/>
              <a:ext cx="75200" cy="88975"/>
            </a:xfrm>
            <a:custGeom>
              <a:avLst/>
              <a:gdLst/>
              <a:ahLst/>
              <a:cxnLst/>
              <a:rect l="l" t="t" r="r" b="b"/>
              <a:pathLst>
                <a:path w="3008" h="3559" extrusionOk="0">
                  <a:moveTo>
                    <a:pt x="1398" y="1"/>
                  </a:moveTo>
                  <a:cubicBezTo>
                    <a:pt x="1285" y="1"/>
                    <a:pt x="1170" y="15"/>
                    <a:pt x="1049" y="47"/>
                  </a:cubicBezTo>
                  <a:cubicBezTo>
                    <a:pt x="509" y="195"/>
                    <a:pt x="128" y="629"/>
                    <a:pt x="33" y="1148"/>
                  </a:cubicBezTo>
                  <a:cubicBezTo>
                    <a:pt x="1" y="1339"/>
                    <a:pt x="1" y="1550"/>
                    <a:pt x="54" y="1751"/>
                  </a:cubicBezTo>
                  <a:lnTo>
                    <a:pt x="266" y="2524"/>
                  </a:lnTo>
                  <a:cubicBezTo>
                    <a:pt x="266" y="2545"/>
                    <a:pt x="276" y="2567"/>
                    <a:pt x="287" y="2598"/>
                  </a:cubicBezTo>
                  <a:lnTo>
                    <a:pt x="318" y="2694"/>
                  </a:lnTo>
                  <a:cubicBezTo>
                    <a:pt x="361" y="2800"/>
                    <a:pt x="414" y="2894"/>
                    <a:pt x="478" y="2990"/>
                  </a:cubicBezTo>
                  <a:cubicBezTo>
                    <a:pt x="530" y="3043"/>
                    <a:pt x="572" y="3106"/>
                    <a:pt x="626" y="3148"/>
                  </a:cubicBezTo>
                  <a:cubicBezTo>
                    <a:pt x="668" y="3191"/>
                    <a:pt x="699" y="3223"/>
                    <a:pt x="753" y="3265"/>
                  </a:cubicBezTo>
                  <a:cubicBezTo>
                    <a:pt x="763" y="3276"/>
                    <a:pt x="774" y="3287"/>
                    <a:pt x="795" y="3297"/>
                  </a:cubicBezTo>
                  <a:cubicBezTo>
                    <a:pt x="1028" y="3462"/>
                    <a:pt x="1309" y="3558"/>
                    <a:pt x="1600" y="3558"/>
                  </a:cubicBezTo>
                  <a:cubicBezTo>
                    <a:pt x="1719" y="3558"/>
                    <a:pt x="1840" y="3542"/>
                    <a:pt x="1960" y="3508"/>
                  </a:cubicBezTo>
                  <a:cubicBezTo>
                    <a:pt x="2139" y="3466"/>
                    <a:pt x="2287" y="3392"/>
                    <a:pt x="2426" y="3297"/>
                  </a:cubicBezTo>
                  <a:cubicBezTo>
                    <a:pt x="2563" y="3202"/>
                    <a:pt x="2669" y="3075"/>
                    <a:pt x="2764" y="2948"/>
                  </a:cubicBezTo>
                  <a:cubicBezTo>
                    <a:pt x="2774" y="2927"/>
                    <a:pt x="2786" y="2916"/>
                    <a:pt x="2786" y="2905"/>
                  </a:cubicBezTo>
                  <a:lnTo>
                    <a:pt x="2880" y="2746"/>
                  </a:lnTo>
                  <a:cubicBezTo>
                    <a:pt x="2880" y="2725"/>
                    <a:pt x="2891" y="2715"/>
                    <a:pt x="2902" y="2694"/>
                  </a:cubicBezTo>
                  <a:cubicBezTo>
                    <a:pt x="2923" y="2640"/>
                    <a:pt x="2934" y="2588"/>
                    <a:pt x="2955" y="2545"/>
                  </a:cubicBezTo>
                  <a:cubicBezTo>
                    <a:pt x="2965" y="2471"/>
                    <a:pt x="2986" y="2397"/>
                    <a:pt x="2997" y="2323"/>
                  </a:cubicBezTo>
                  <a:cubicBezTo>
                    <a:pt x="3007" y="2174"/>
                    <a:pt x="3007" y="2026"/>
                    <a:pt x="2976" y="1878"/>
                  </a:cubicBezTo>
                  <a:cubicBezTo>
                    <a:pt x="2965" y="1857"/>
                    <a:pt x="2965" y="1836"/>
                    <a:pt x="2955" y="1815"/>
                  </a:cubicBezTo>
                  <a:lnTo>
                    <a:pt x="2753" y="1042"/>
                  </a:lnTo>
                  <a:cubicBezTo>
                    <a:pt x="2658" y="671"/>
                    <a:pt x="2415" y="375"/>
                    <a:pt x="2108" y="195"/>
                  </a:cubicBezTo>
                  <a:cubicBezTo>
                    <a:pt x="1928" y="89"/>
                    <a:pt x="1716" y="26"/>
                    <a:pt x="1504" y="5"/>
                  </a:cubicBezTo>
                  <a:cubicBezTo>
                    <a:pt x="1469" y="2"/>
                    <a:pt x="1433" y="1"/>
                    <a:pt x="1398" y="1"/>
                  </a:cubicBezTo>
                  <a:close/>
                </a:path>
              </a:pathLst>
            </a:custGeom>
            <a:solidFill>
              <a:srgbClr val="9D57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7" name="Google Shape;3024;p68"/>
            <p:cNvSpPr/>
            <p:nvPr/>
          </p:nvSpPr>
          <p:spPr>
            <a:xfrm>
              <a:off x="4920425" y="3051350"/>
              <a:ext cx="24375" cy="64075"/>
            </a:xfrm>
            <a:custGeom>
              <a:avLst/>
              <a:gdLst/>
              <a:ahLst/>
              <a:cxnLst/>
              <a:rect l="l" t="t" r="r" b="b"/>
              <a:pathLst>
                <a:path w="975" h="2563" extrusionOk="0">
                  <a:moveTo>
                    <a:pt x="85" y="1"/>
                  </a:moveTo>
                  <a:lnTo>
                    <a:pt x="0" y="11"/>
                  </a:lnTo>
                  <a:lnTo>
                    <a:pt x="381" y="2563"/>
                  </a:lnTo>
                  <a:lnTo>
                    <a:pt x="974" y="2330"/>
                  </a:lnTo>
                  <a:lnTo>
                    <a:pt x="942" y="2234"/>
                  </a:lnTo>
                  <a:lnTo>
                    <a:pt x="455" y="2436"/>
                  </a:lnTo>
                  <a:lnTo>
                    <a:pt x="85" y="1"/>
                  </a:lnTo>
                  <a:close/>
                </a:path>
              </a:pathLst>
            </a:custGeom>
            <a:solidFill>
              <a:srgbClr val="7023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8" name="Google Shape;3025;p68"/>
            <p:cNvSpPr/>
            <p:nvPr/>
          </p:nvSpPr>
          <p:spPr>
            <a:xfrm>
              <a:off x="4913250" y="3097550"/>
              <a:ext cx="7725" cy="7950"/>
            </a:xfrm>
            <a:custGeom>
              <a:avLst/>
              <a:gdLst/>
              <a:ahLst/>
              <a:cxnLst/>
              <a:rect l="l" t="t" r="r" b="b"/>
              <a:pathLst>
                <a:path w="309" h="318" extrusionOk="0">
                  <a:moveTo>
                    <a:pt x="150" y="0"/>
                  </a:moveTo>
                  <a:cubicBezTo>
                    <a:pt x="140" y="0"/>
                    <a:pt x="129" y="2"/>
                    <a:pt x="118" y="5"/>
                  </a:cubicBezTo>
                  <a:cubicBezTo>
                    <a:pt x="43" y="26"/>
                    <a:pt x="1" y="111"/>
                    <a:pt x="33" y="196"/>
                  </a:cubicBezTo>
                  <a:cubicBezTo>
                    <a:pt x="51" y="268"/>
                    <a:pt x="107" y="317"/>
                    <a:pt x="169" y="317"/>
                  </a:cubicBezTo>
                  <a:cubicBezTo>
                    <a:pt x="180" y="317"/>
                    <a:pt x="191" y="316"/>
                    <a:pt x="202" y="313"/>
                  </a:cubicBezTo>
                  <a:cubicBezTo>
                    <a:pt x="266" y="291"/>
                    <a:pt x="308" y="217"/>
                    <a:pt x="287" y="122"/>
                  </a:cubicBezTo>
                  <a:cubicBezTo>
                    <a:pt x="269" y="50"/>
                    <a:pt x="212" y="0"/>
                    <a:pt x="150" y="0"/>
                  </a:cubicBezTo>
                  <a:close/>
                </a:path>
              </a:pathLst>
            </a:custGeom>
            <a:solidFill>
              <a:srgbClr val="343B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9" name="Google Shape;3026;p68"/>
            <p:cNvSpPr/>
            <p:nvPr/>
          </p:nvSpPr>
          <p:spPr>
            <a:xfrm>
              <a:off x="4941575" y="3090950"/>
              <a:ext cx="7700" cy="7925"/>
            </a:xfrm>
            <a:custGeom>
              <a:avLst/>
              <a:gdLst/>
              <a:ahLst/>
              <a:cxnLst/>
              <a:rect l="l" t="t" r="r" b="b"/>
              <a:pathLst>
                <a:path w="308" h="317" extrusionOk="0">
                  <a:moveTo>
                    <a:pt x="140" y="0"/>
                  </a:moveTo>
                  <a:cubicBezTo>
                    <a:pt x="129" y="0"/>
                    <a:pt x="118" y="2"/>
                    <a:pt x="107" y="5"/>
                  </a:cubicBezTo>
                  <a:cubicBezTo>
                    <a:pt x="43" y="26"/>
                    <a:pt x="1" y="111"/>
                    <a:pt x="22" y="195"/>
                  </a:cubicBezTo>
                  <a:cubicBezTo>
                    <a:pt x="40" y="267"/>
                    <a:pt x="96" y="316"/>
                    <a:pt x="158" y="316"/>
                  </a:cubicBezTo>
                  <a:cubicBezTo>
                    <a:pt x="169" y="316"/>
                    <a:pt x="180" y="315"/>
                    <a:pt x="192" y="311"/>
                  </a:cubicBezTo>
                  <a:cubicBezTo>
                    <a:pt x="265" y="290"/>
                    <a:pt x="308" y="206"/>
                    <a:pt x="276" y="121"/>
                  </a:cubicBezTo>
                  <a:cubicBezTo>
                    <a:pt x="258" y="49"/>
                    <a:pt x="202" y="0"/>
                    <a:pt x="140" y="0"/>
                  </a:cubicBezTo>
                  <a:close/>
                </a:path>
              </a:pathLst>
            </a:custGeom>
            <a:solidFill>
              <a:srgbClr val="343B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0" name="Google Shape;3027;p68"/>
            <p:cNvSpPr/>
            <p:nvPr/>
          </p:nvSpPr>
          <p:spPr>
            <a:xfrm>
              <a:off x="4941525" y="3072050"/>
              <a:ext cx="15050" cy="6425"/>
            </a:xfrm>
            <a:custGeom>
              <a:avLst/>
              <a:gdLst/>
              <a:ahLst/>
              <a:cxnLst/>
              <a:rect l="l" t="t" r="r" b="b"/>
              <a:pathLst>
                <a:path w="602" h="257" extrusionOk="0">
                  <a:moveTo>
                    <a:pt x="350" y="0"/>
                  </a:moveTo>
                  <a:cubicBezTo>
                    <a:pt x="214" y="0"/>
                    <a:pt x="55" y="53"/>
                    <a:pt x="24" y="147"/>
                  </a:cubicBezTo>
                  <a:cubicBezTo>
                    <a:pt x="1" y="221"/>
                    <a:pt x="114" y="256"/>
                    <a:pt x="243" y="256"/>
                  </a:cubicBezTo>
                  <a:cubicBezTo>
                    <a:pt x="410" y="256"/>
                    <a:pt x="601" y="197"/>
                    <a:pt x="553" y="83"/>
                  </a:cubicBezTo>
                  <a:cubicBezTo>
                    <a:pt x="531" y="26"/>
                    <a:pt x="446" y="0"/>
                    <a:pt x="350" y="0"/>
                  </a:cubicBezTo>
                  <a:close/>
                </a:path>
              </a:pathLst>
            </a:custGeom>
            <a:solidFill>
              <a:srgbClr val="343B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1" name="Google Shape;3028;p68"/>
            <p:cNvSpPr/>
            <p:nvPr/>
          </p:nvSpPr>
          <p:spPr>
            <a:xfrm>
              <a:off x="4903325" y="3081350"/>
              <a:ext cx="15250" cy="8000"/>
            </a:xfrm>
            <a:custGeom>
              <a:avLst/>
              <a:gdLst/>
              <a:ahLst/>
              <a:cxnLst/>
              <a:rect l="l" t="t" r="r" b="b"/>
              <a:pathLst>
                <a:path w="610" h="320" extrusionOk="0">
                  <a:moveTo>
                    <a:pt x="392" y="1"/>
                  </a:moveTo>
                  <a:cubicBezTo>
                    <a:pt x="228" y="1"/>
                    <a:pt x="0" y="127"/>
                    <a:pt x="17" y="241"/>
                  </a:cubicBezTo>
                  <a:cubicBezTo>
                    <a:pt x="25" y="297"/>
                    <a:pt x="69" y="319"/>
                    <a:pt x="128" y="319"/>
                  </a:cubicBezTo>
                  <a:cubicBezTo>
                    <a:pt x="303" y="319"/>
                    <a:pt x="609" y="126"/>
                    <a:pt x="515" y="39"/>
                  </a:cubicBezTo>
                  <a:cubicBezTo>
                    <a:pt x="485" y="12"/>
                    <a:pt x="441" y="1"/>
                    <a:pt x="392" y="1"/>
                  </a:cubicBezTo>
                  <a:close/>
                </a:path>
              </a:pathLst>
            </a:custGeom>
            <a:solidFill>
              <a:srgbClr val="343B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2" name="Google Shape;3029;p68"/>
            <p:cNvSpPr/>
            <p:nvPr/>
          </p:nvSpPr>
          <p:spPr>
            <a:xfrm>
              <a:off x="4884950" y="3048175"/>
              <a:ext cx="41300" cy="40250"/>
            </a:xfrm>
            <a:custGeom>
              <a:avLst/>
              <a:gdLst/>
              <a:ahLst/>
              <a:cxnLst/>
              <a:rect l="l" t="t" r="r" b="b"/>
              <a:pathLst>
                <a:path w="1652" h="1610" extrusionOk="0">
                  <a:moveTo>
                    <a:pt x="1440" y="1"/>
                  </a:moveTo>
                  <a:lnTo>
                    <a:pt x="1440" y="1"/>
                  </a:lnTo>
                  <a:cubicBezTo>
                    <a:pt x="0" y="382"/>
                    <a:pt x="466" y="1610"/>
                    <a:pt x="466" y="1610"/>
                  </a:cubicBezTo>
                  <a:cubicBezTo>
                    <a:pt x="1652" y="1218"/>
                    <a:pt x="1567" y="477"/>
                    <a:pt x="1440" y="1"/>
                  </a:cubicBezTo>
                  <a:close/>
                </a:path>
              </a:pathLst>
            </a:custGeom>
            <a:solidFill>
              <a:srgbClr val="8940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3" name="Google Shape;3030;p68"/>
            <p:cNvSpPr/>
            <p:nvPr/>
          </p:nvSpPr>
          <p:spPr>
            <a:xfrm>
              <a:off x="4913000" y="3043100"/>
              <a:ext cx="54550" cy="27825"/>
            </a:xfrm>
            <a:custGeom>
              <a:avLst/>
              <a:gdLst/>
              <a:ahLst/>
              <a:cxnLst/>
              <a:rect l="l" t="t" r="r" b="b"/>
              <a:pathLst>
                <a:path w="2182" h="1113" extrusionOk="0">
                  <a:moveTo>
                    <a:pt x="908" y="1"/>
                  </a:moveTo>
                  <a:cubicBezTo>
                    <a:pt x="650" y="1"/>
                    <a:pt x="349" y="81"/>
                    <a:pt x="1" y="288"/>
                  </a:cubicBezTo>
                  <a:cubicBezTo>
                    <a:pt x="460" y="886"/>
                    <a:pt x="869" y="1113"/>
                    <a:pt x="1390" y="1113"/>
                  </a:cubicBezTo>
                  <a:cubicBezTo>
                    <a:pt x="1626" y="1113"/>
                    <a:pt x="1885" y="1066"/>
                    <a:pt x="2182" y="987"/>
                  </a:cubicBezTo>
                  <a:cubicBezTo>
                    <a:pt x="2182" y="987"/>
                    <a:pt x="1810" y="1"/>
                    <a:pt x="908" y="1"/>
                  </a:cubicBezTo>
                  <a:close/>
                </a:path>
              </a:pathLst>
            </a:custGeom>
            <a:solidFill>
              <a:srgbClr val="8940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4" name="Google Shape;3031;p68"/>
            <p:cNvSpPr/>
            <p:nvPr/>
          </p:nvSpPr>
          <p:spPr>
            <a:xfrm>
              <a:off x="4909825" y="3156700"/>
              <a:ext cx="64600" cy="129650"/>
            </a:xfrm>
            <a:custGeom>
              <a:avLst/>
              <a:gdLst/>
              <a:ahLst/>
              <a:cxnLst/>
              <a:rect l="l" t="t" r="r" b="b"/>
              <a:pathLst>
                <a:path w="2584" h="5186" extrusionOk="0">
                  <a:moveTo>
                    <a:pt x="1017" y="0"/>
                  </a:moveTo>
                  <a:lnTo>
                    <a:pt x="582" y="201"/>
                  </a:lnTo>
                  <a:cubicBezTo>
                    <a:pt x="159" y="509"/>
                    <a:pt x="1" y="1090"/>
                    <a:pt x="191" y="1758"/>
                  </a:cubicBezTo>
                  <a:lnTo>
                    <a:pt x="1144" y="4754"/>
                  </a:lnTo>
                  <a:cubicBezTo>
                    <a:pt x="1269" y="5028"/>
                    <a:pt x="1533" y="5186"/>
                    <a:pt x="1803" y="5186"/>
                  </a:cubicBezTo>
                  <a:cubicBezTo>
                    <a:pt x="1898" y="5186"/>
                    <a:pt x="1995" y="5166"/>
                    <a:pt x="2086" y="5125"/>
                  </a:cubicBezTo>
                  <a:cubicBezTo>
                    <a:pt x="2446" y="4955"/>
                    <a:pt x="2584" y="4532"/>
                    <a:pt x="2414" y="4172"/>
                  </a:cubicBezTo>
                  <a:lnTo>
                    <a:pt x="1017" y="0"/>
                  </a:lnTo>
                  <a:close/>
                </a:path>
              </a:pathLst>
            </a:custGeom>
            <a:solidFill>
              <a:srgbClr val="A80D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5" name="Google Shape;3032;p68"/>
            <p:cNvSpPr/>
            <p:nvPr/>
          </p:nvSpPr>
          <p:spPr>
            <a:xfrm>
              <a:off x="4868525" y="3247225"/>
              <a:ext cx="103525" cy="38575"/>
            </a:xfrm>
            <a:custGeom>
              <a:avLst/>
              <a:gdLst/>
              <a:ahLst/>
              <a:cxnLst/>
              <a:rect l="l" t="t" r="r" b="b"/>
              <a:pathLst>
                <a:path w="4141" h="1543" extrusionOk="0">
                  <a:moveTo>
                    <a:pt x="181" y="0"/>
                  </a:moveTo>
                  <a:lnTo>
                    <a:pt x="1" y="773"/>
                  </a:lnTo>
                  <a:lnTo>
                    <a:pt x="3346" y="1535"/>
                  </a:lnTo>
                  <a:cubicBezTo>
                    <a:pt x="3379" y="1540"/>
                    <a:pt x="3411" y="1542"/>
                    <a:pt x="3443" y="1542"/>
                  </a:cubicBezTo>
                  <a:cubicBezTo>
                    <a:pt x="3756" y="1542"/>
                    <a:pt x="4039" y="1312"/>
                    <a:pt x="4088" y="995"/>
                  </a:cubicBezTo>
                  <a:cubicBezTo>
                    <a:pt x="4140" y="646"/>
                    <a:pt x="3897" y="318"/>
                    <a:pt x="3547" y="264"/>
                  </a:cubicBezTo>
                  <a:lnTo>
                    <a:pt x="181" y="0"/>
                  </a:lnTo>
                  <a:close/>
                </a:path>
              </a:pathLst>
            </a:custGeom>
            <a:solidFill>
              <a:srgbClr val="833B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6" name="Google Shape;3033;p68"/>
            <p:cNvSpPr/>
            <p:nvPr/>
          </p:nvSpPr>
          <p:spPr>
            <a:xfrm>
              <a:off x="4908500" y="3134200"/>
              <a:ext cx="132875" cy="146925"/>
            </a:xfrm>
            <a:custGeom>
              <a:avLst/>
              <a:gdLst/>
              <a:ahLst/>
              <a:cxnLst/>
              <a:rect l="l" t="t" r="r" b="b"/>
              <a:pathLst>
                <a:path w="5315" h="5877" extrusionOk="0">
                  <a:moveTo>
                    <a:pt x="2054" y="0"/>
                  </a:moveTo>
                  <a:lnTo>
                    <a:pt x="635" y="1101"/>
                  </a:lnTo>
                  <a:lnTo>
                    <a:pt x="583" y="1143"/>
                  </a:lnTo>
                  <a:cubicBezTo>
                    <a:pt x="117" y="1503"/>
                    <a:pt x="0" y="2160"/>
                    <a:pt x="308" y="2658"/>
                  </a:cubicBezTo>
                  <a:lnTo>
                    <a:pt x="2129" y="5876"/>
                  </a:lnTo>
                  <a:lnTo>
                    <a:pt x="5315" y="4923"/>
                  </a:lnTo>
                  <a:lnTo>
                    <a:pt x="5029" y="1239"/>
                  </a:lnTo>
                  <a:cubicBezTo>
                    <a:pt x="5008" y="656"/>
                    <a:pt x="4542" y="180"/>
                    <a:pt x="3960" y="138"/>
                  </a:cubicBezTo>
                  <a:lnTo>
                    <a:pt x="3950" y="138"/>
                  </a:lnTo>
                  <a:lnTo>
                    <a:pt x="2054" y="0"/>
                  </a:lnTo>
                  <a:close/>
                </a:path>
              </a:pathLst>
            </a:custGeom>
            <a:solidFill>
              <a:srgbClr val="E65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7" name="Google Shape;3034;p68"/>
            <p:cNvSpPr/>
            <p:nvPr/>
          </p:nvSpPr>
          <p:spPr>
            <a:xfrm>
              <a:off x="4924375" y="3134200"/>
              <a:ext cx="83125" cy="37850"/>
            </a:xfrm>
            <a:custGeom>
              <a:avLst/>
              <a:gdLst/>
              <a:ahLst/>
              <a:cxnLst/>
              <a:rect l="l" t="t" r="r" b="b"/>
              <a:pathLst>
                <a:path w="3325" h="1514" extrusionOk="0">
                  <a:moveTo>
                    <a:pt x="1419" y="0"/>
                  </a:moveTo>
                  <a:lnTo>
                    <a:pt x="0" y="1101"/>
                  </a:lnTo>
                  <a:cubicBezTo>
                    <a:pt x="398" y="1387"/>
                    <a:pt x="815" y="1513"/>
                    <a:pt x="1219" y="1513"/>
                  </a:cubicBezTo>
                  <a:cubicBezTo>
                    <a:pt x="2073" y="1513"/>
                    <a:pt x="2872" y="950"/>
                    <a:pt x="3325" y="138"/>
                  </a:cubicBezTo>
                  <a:lnTo>
                    <a:pt x="3315" y="138"/>
                  </a:lnTo>
                  <a:lnTo>
                    <a:pt x="1419" y="0"/>
                  </a:lnTo>
                  <a:close/>
                </a:path>
              </a:pathLst>
            </a:custGeom>
            <a:solidFill>
              <a:srgbClr val="9D57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8" name="Google Shape;3035;p68"/>
            <p:cNvSpPr/>
            <p:nvPr/>
          </p:nvSpPr>
          <p:spPr>
            <a:xfrm>
              <a:off x="4969125" y="3137650"/>
              <a:ext cx="38375" cy="32300"/>
            </a:xfrm>
            <a:custGeom>
              <a:avLst/>
              <a:gdLst/>
              <a:ahLst/>
              <a:cxnLst/>
              <a:rect l="l" t="t" r="r" b="b"/>
              <a:pathLst>
                <a:path w="1535" h="1292" extrusionOk="0">
                  <a:moveTo>
                    <a:pt x="1535" y="0"/>
                  </a:moveTo>
                  <a:lnTo>
                    <a:pt x="1535" y="0"/>
                  </a:lnTo>
                  <a:cubicBezTo>
                    <a:pt x="1186" y="624"/>
                    <a:pt x="635" y="1101"/>
                    <a:pt x="0" y="1292"/>
                  </a:cubicBezTo>
                  <a:cubicBezTo>
                    <a:pt x="635" y="1101"/>
                    <a:pt x="1186" y="624"/>
                    <a:pt x="1535" y="0"/>
                  </a:cubicBezTo>
                  <a:close/>
                </a:path>
              </a:pathLst>
            </a:custGeom>
            <a:solidFill>
              <a:srgbClr val="CF4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9" name="Google Shape;3036;p68"/>
            <p:cNvSpPr/>
            <p:nvPr/>
          </p:nvSpPr>
          <p:spPr>
            <a:xfrm>
              <a:off x="4924375" y="3158825"/>
              <a:ext cx="3725" cy="2925"/>
            </a:xfrm>
            <a:custGeom>
              <a:avLst/>
              <a:gdLst/>
              <a:ahLst/>
              <a:cxnLst/>
              <a:rect l="l" t="t" r="r" b="b"/>
              <a:pathLst>
                <a:path w="149" h="117" extrusionOk="0">
                  <a:moveTo>
                    <a:pt x="149" y="0"/>
                  </a:moveTo>
                  <a:lnTo>
                    <a:pt x="0" y="116"/>
                  </a:lnTo>
                  <a:lnTo>
                    <a:pt x="0" y="116"/>
                  </a:lnTo>
                  <a:lnTo>
                    <a:pt x="149" y="0"/>
                  </a:lnTo>
                  <a:close/>
                </a:path>
              </a:pathLst>
            </a:custGeom>
            <a:solidFill>
              <a:srgbClr val="AE40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0" name="Google Shape;3037;p68"/>
            <p:cNvSpPr/>
            <p:nvPr/>
          </p:nvSpPr>
          <p:spPr>
            <a:xfrm>
              <a:off x="4924375" y="3137100"/>
              <a:ext cx="83125" cy="34975"/>
            </a:xfrm>
            <a:custGeom>
              <a:avLst/>
              <a:gdLst/>
              <a:ahLst/>
              <a:cxnLst/>
              <a:rect l="l" t="t" r="r" b="b"/>
              <a:pathLst>
                <a:path w="3325" h="1399" extrusionOk="0">
                  <a:moveTo>
                    <a:pt x="3028" y="1"/>
                  </a:moveTo>
                  <a:cubicBezTo>
                    <a:pt x="2573" y="668"/>
                    <a:pt x="1875" y="1123"/>
                    <a:pt x="1112" y="1123"/>
                  </a:cubicBezTo>
                  <a:cubicBezTo>
                    <a:pt x="795" y="1123"/>
                    <a:pt x="466" y="1038"/>
                    <a:pt x="149" y="869"/>
                  </a:cubicBezTo>
                  <a:lnTo>
                    <a:pt x="0" y="985"/>
                  </a:lnTo>
                  <a:cubicBezTo>
                    <a:pt x="403" y="1271"/>
                    <a:pt x="816" y="1398"/>
                    <a:pt x="1218" y="1398"/>
                  </a:cubicBezTo>
                  <a:cubicBezTo>
                    <a:pt x="1419" y="1398"/>
                    <a:pt x="1610" y="1366"/>
                    <a:pt x="1790" y="1314"/>
                  </a:cubicBezTo>
                  <a:cubicBezTo>
                    <a:pt x="2425" y="1123"/>
                    <a:pt x="2976" y="646"/>
                    <a:pt x="3325" y="22"/>
                  </a:cubicBezTo>
                  <a:lnTo>
                    <a:pt x="3315" y="22"/>
                  </a:lnTo>
                  <a:lnTo>
                    <a:pt x="3028" y="1"/>
                  </a:lnTo>
                  <a:close/>
                </a:path>
              </a:pathLst>
            </a:custGeom>
            <a:solidFill>
              <a:srgbClr val="BB4B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1" name="Google Shape;3038;p68"/>
            <p:cNvSpPr/>
            <p:nvPr/>
          </p:nvSpPr>
          <p:spPr>
            <a:xfrm>
              <a:off x="5004050" y="3137750"/>
              <a:ext cx="70675" cy="115550"/>
            </a:xfrm>
            <a:custGeom>
              <a:avLst/>
              <a:gdLst/>
              <a:ahLst/>
              <a:cxnLst/>
              <a:rect l="l" t="t" r="r" b="b"/>
              <a:pathLst>
                <a:path w="2827" h="4622" extrusionOk="0">
                  <a:moveTo>
                    <a:pt x="389" y="0"/>
                  </a:moveTo>
                  <a:cubicBezTo>
                    <a:pt x="301" y="0"/>
                    <a:pt x="244" y="6"/>
                    <a:pt x="244" y="6"/>
                  </a:cubicBezTo>
                  <a:cubicBezTo>
                    <a:pt x="1" y="420"/>
                    <a:pt x="117" y="991"/>
                    <a:pt x="265" y="1351"/>
                  </a:cubicBezTo>
                  <a:lnTo>
                    <a:pt x="1440" y="4167"/>
                  </a:lnTo>
                  <a:cubicBezTo>
                    <a:pt x="1553" y="4450"/>
                    <a:pt x="1814" y="4622"/>
                    <a:pt x="2082" y="4622"/>
                  </a:cubicBezTo>
                  <a:cubicBezTo>
                    <a:pt x="2165" y="4622"/>
                    <a:pt x="2249" y="4605"/>
                    <a:pt x="2330" y="4570"/>
                  </a:cubicBezTo>
                  <a:cubicBezTo>
                    <a:pt x="2668" y="4432"/>
                    <a:pt x="2827" y="4019"/>
                    <a:pt x="2679" y="3659"/>
                  </a:cubicBezTo>
                  <a:lnTo>
                    <a:pt x="1345" y="462"/>
                  </a:lnTo>
                  <a:cubicBezTo>
                    <a:pt x="1171" y="53"/>
                    <a:pt x="647" y="0"/>
                    <a:pt x="389" y="0"/>
                  </a:cubicBezTo>
                  <a:close/>
                </a:path>
              </a:pathLst>
            </a:custGeom>
            <a:solidFill>
              <a:srgbClr val="E65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2" name="Google Shape;3039;p68"/>
            <p:cNvSpPr/>
            <p:nvPr/>
          </p:nvSpPr>
          <p:spPr>
            <a:xfrm>
              <a:off x="5009350" y="3171525"/>
              <a:ext cx="28325" cy="65375"/>
            </a:xfrm>
            <a:custGeom>
              <a:avLst/>
              <a:gdLst/>
              <a:ahLst/>
              <a:cxnLst/>
              <a:rect l="l" t="t" r="r" b="b"/>
              <a:pathLst>
                <a:path w="1133" h="2615" extrusionOk="0">
                  <a:moveTo>
                    <a:pt x="53" y="0"/>
                  </a:moveTo>
                  <a:lnTo>
                    <a:pt x="0" y="21"/>
                  </a:lnTo>
                  <a:lnTo>
                    <a:pt x="1080" y="2615"/>
                  </a:lnTo>
                  <a:lnTo>
                    <a:pt x="1133" y="2594"/>
                  </a:lnTo>
                  <a:lnTo>
                    <a:pt x="53" y="0"/>
                  </a:lnTo>
                  <a:close/>
                </a:path>
              </a:pathLst>
            </a:custGeom>
            <a:solidFill>
              <a:srgbClr val="CF4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3" name="Google Shape;3040;p68"/>
            <p:cNvSpPr/>
            <p:nvPr/>
          </p:nvSpPr>
          <p:spPr>
            <a:xfrm>
              <a:off x="5010650" y="3171000"/>
              <a:ext cx="28625" cy="65375"/>
            </a:xfrm>
            <a:custGeom>
              <a:avLst/>
              <a:gdLst/>
              <a:ahLst/>
              <a:cxnLst/>
              <a:rect l="l" t="t" r="r" b="b"/>
              <a:pathLst>
                <a:path w="1145" h="2615" extrusionOk="0">
                  <a:moveTo>
                    <a:pt x="54" y="0"/>
                  </a:moveTo>
                  <a:lnTo>
                    <a:pt x="1" y="21"/>
                  </a:lnTo>
                  <a:lnTo>
                    <a:pt x="1081" y="2615"/>
                  </a:lnTo>
                  <a:lnTo>
                    <a:pt x="1144" y="2594"/>
                  </a:lnTo>
                  <a:lnTo>
                    <a:pt x="54" y="0"/>
                  </a:lnTo>
                  <a:close/>
                </a:path>
              </a:pathLst>
            </a:custGeom>
            <a:solidFill>
              <a:srgbClr val="CF4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4" name="Google Shape;3041;p68"/>
            <p:cNvSpPr/>
            <p:nvPr/>
          </p:nvSpPr>
          <p:spPr>
            <a:xfrm>
              <a:off x="4871175" y="3234275"/>
              <a:ext cx="26975" cy="10850"/>
            </a:xfrm>
            <a:custGeom>
              <a:avLst/>
              <a:gdLst/>
              <a:ahLst/>
              <a:cxnLst/>
              <a:rect l="l" t="t" r="r" b="b"/>
              <a:pathLst>
                <a:path w="1079" h="434" extrusionOk="0">
                  <a:moveTo>
                    <a:pt x="691" y="0"/>
                  </a:moveTo>
                  <a:cubicBezTo>
                    <a:pt x="401" y="0"/>
                    <a:pt x="43" y="213"/>
                    <a:pt x="1" y="433"/>
                  </a:cubicBezTo>
                  <a:lnTo>
                    <a:pt x="1070" y="422"/>
                  </a:lnTo>
                  <a:cubicBezTo>
                    <a:pt x="1079" y="114"/>
                    <a:pt x="903" y="0"/>
                    <a:pt x="691" y="0"/>
                  </a:cubicBezTo>
                  <a:close/>
                </a:path>
              </a:pathLst>
            </a:custGeom>
            <a:solidFill>
              <a:srgbClr val="834D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5" name="Google Shape;3042;p68"/>
            <p:cNvSpPr/>
            <p:nvPr/>
          </p:nvSpPr>
          <p:spPr>
            <a:xfrm>
              <a:off x="4856900" y="3237250"/>
              <a:ext cx="24625" cy="8400"/>
            </a:xfrm>
            <a:custGeom>
              <a:avLst/>
              <a:gdLst/>
              <a:ahLst/>
              <a:cxnLst/>
              <a:rect l="l" t="t" r="r" b="b"/>
              <a:pathLst>
                <a:path w="985" h="336" extrusionOk="0">
                  <a:moveTo>
                    <a:pt x="462" y="0"/>
                  </a:moveTo>
                  <a:cubicBezTo>
                    <a:pt x="261" y="0"/>
                    <a:pt x="64" y="99"/>
                    <a:pt x="0" y="336"/>
                  </a:cubicBezTo>
                  <a:lnTo>
                    <a:pt x="984" y="336"/>
                  </a:lnTo>
                  <a:cubicBezTo>
                    <a:pt x="934" y="132"/>
                    <a:pt x="695" y="0"/>
                    <a:pt x="462" y="0"/>
                  </a:cubicBezTo>
                  <a:close/>
                </a:path>
              </a:pathLst>
            </a:custGeom>
            <a:solidFill>
              <a:srgbClr val="8C5A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6" name="Google Shape;3043;p68"/>
            <p:cNvSpPr/>
            <p:nvPr/>
          </p:nvSpPr>
          <p:spPr>
            <a:xfrm>
              <a:off x="4884675" y="3237475"/>
              <a:ext cx="27875" cy="9775"/>
            </a:xfrm>
            <a:custGeom>
              <a:avLst/>
              <a:gdLst/>
              <a:ahLst/>
              <a:cxnLst/>
              <a:rect l="l" t="t" r="r" b="b"/>
              <a:pathLst>
                <a:path w="1115" h="391" extrusionOk="0">
                  <a:moveTo>
                    <a:pt x="689" y="0"/>
                  </a:moveTo>
                  <a:cubicBezTo>
                    <a:pt x="429" y="0"/>
                    <a:pt x="111" y="130"/>
                    <a:pt x="0" y="390"/>
                  </a:cubicBezTo>
                  <a:lnTo>
                    <a:pt x="1049" y="327"/>
                  </a:lnTo>
                  <a:cubicBezTo>
                    <a:pt x="1114" y="109"/>
                    <a:pt x="926" y="0"/>
                    <a:pt x="689" y="0"/>
                  </a:cubicBezTo>
                  <a:close/>
                </a:path>
              </a:pathLst>
            </a:custGeom>
            <a:solidFill>
              <a:srgbClr val="8C5A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7" name="Google Shape;3044;p68"/>
            <p:cNvSpPr/>
            <p:nvPr/>
          </p:nvSpPr>
          <p:spPr>
            <a:xfrm>
              <a:off x="4851325" y="3244825"/>
              <a:ext cx="67000" cy="7975"/>
            </a:xfrm>
            <a:custGeom>
              <a:avLst/>
              <a:gdLst/>
              <a:ahLst/>
              <a:cxnLst/>
              <a:rect l="l" t="t" r="r" b="b"/>
              <a:pathLst>
                <a:path w="2680" h="319" extrusionOk="0">
                  <a:moveTo>
                    <a:pt x="0" y="0"/>
                  </a:moveTo>
                  <a:lnTo>
                    <a:pt x="350" y="318"/>
                  </a:lnTo>
                  <a:lnTo>
                    <a:pt x="2319" y="318"/>
                  </a:lnTo>
                  <a:lnTo>
                    <a:pt x="2679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8" name="Google Shape;3045;p68"/>
            <p:cNvSpPr/>
            <p:nvPr/>
          </p:nvSpPr>
          <p:spPr>
            <a:xfrm>
              <a:off x="4915650" y="3224450"/>
              <a:ext cx="27550" cy="30450"/>
            </a:xfrm>
            <a:custGeom>
              <a:avLst/>
              <a:gdLst/>
              <a:ahLst/>
              <a:cxnLst/>
              <a:rect l="l" t="t" r="r" b="b"/>
              <a:pathLst>
                <a:path w="1102" h="1218" extrusionOk="0">
                  <a:moveTo>
                    <a:pt x="0" y="1"/>
                  </a:moveTo>
                  <a:lnTo>
                    <a:pt x="276" y="1218"/>
                  </a:lnTo>
                  <a:lnTo>
                    <a:pt x="826" y="1218"/>
                  </a:lnTo>
                  <a:lnTo>
                    <a:pt x="1101" y="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9" name="Google Shape;3046;p68"/>
            <p:cNvSpPr/>
            <p:nvPr/>
          </p:nvSpPr>
          <p:spPr>
            <a:xfrm>
              <a:off x="4932850" y="3228950"/>
              <a:ext cx="17225" cy="17475"/>
            </a:xfrm>
            <a:custGeom>
              <a:avLst/>
              <a:gdLst/>
              <a:ahLst/>
              <a:cxnLst/>
              <a:rect l="l" t="t" r="r" b="b"/>
              <a:pathLst>
                <a:path w="689" h="699" extrusionOk="0">
                  <a:moveTo>
                    <a:pt x="350" y="127"/>
                  </a:moveTo>
                  <a:cubicBezTo>
                    <a:pt x="466" y="127"/>
                    <a:pt x="572" y="223"/>
                    <a:pt x="572" y="350"/>
                  </a:cubicBezTo>
                  <a:cubicBezTo>
                    <a:pt x="572" y="477"/>
                    <a:pt x="466" y="583"/>
                    <a:pt x="350" y="583"/>
                  </a:cubicBezTo>
                  <a:cubicBezTo>
                    <a:pt x="223" y="583"/>
                    <a:pt x="117" y="477"/>
                    <a:pt x="117" y="350"/>
                  </a:cubicBezTo>
                  <a:cubicBezTo>
                    <a:pt x="117" y="223"/>
                    <a:pt x="223" y="127"/>
                    <a:pt x="350" y="127"/>
                  </a:cubicBezTo>
                  <a:close/>
                  <a:moveTo>
                    <a:pt x="350" y="0"/>
                  </a:moveTo>
                  <a:cubicBezTo>
                    <a:pt x="159" y="0"/>
                    <a:pt x="0" y="159"/>
                    <a:pt x="0" y="350"/>
                  </a:cubicBezTo>
                  <a:cubicBezTo>
                    <a:pt x="0" y="541"/>
                    <a:pt x="159" y="699"/>
                    <a:pt x="350" y="699"/>
                  </a:cubicBezTo>
                  <a:cubicBezTo>
                    <a:pt x="541" y="699"/>
                    <a:pt x="689" y="541"/>
                    <a:pt x="689" y="350"/>
                  </a:cubicBezTo>
                  <a:cubicBezTo>
                    <a:pt x="689" y="159"/>
                    <a:pt x="541" y="0"/>
                    <a:pt x="350" y="0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0" name="Google Shape;3047;p68"/>
            <p:cNvSpPr/>
            <p:nvPr/>
          </p:nvSpPr>
          <p:spPr>
            <a:xfrm>
              <a:off x="4844975" y="3250125"/>
              <a:ext cx="44225" cy="27500"/>
            </a:xfrm>
            <a:custGeom>
              <a:avLst/>
              <a:gdLst/>
              <a:ahLst/>
              <a:cxnLst/>
              <a:rect l="l" t="t" r="r" b="b"/>
              <a:pathLst>
                <a:path w="1769" h="1100" extrusionOk="0">
                  <a:moveTo>
                    <a:pt x="11" y="0"/>
                  </a:moveTo>
                  <a:lnTo>
                    <a:pt x="11" y="212"/>
                  </a:lnTo>
                  <a:cubicBezTo>
                    <a:pt x="0" y="625"/>
                    <a:pt x="297" y="985"/>
                    <a:pt x="710" y="1049"/>
                  </a:cubicBezTo>
                  <a:lnTo>
                    <a:pt x="1006" y="1091"/>
                  </a:lnTo>
                  <a:cubicBezTo>
                    <a:pt x="1045" y="1097"/>
                    <a:pt x="1084" y="1100"/>
                    <a:pt x="1123" y="1100"/>
                  </a:cubicBezTo>
                  <a:cubicBezTo>
                    <a:pt x="1370" y="1100"/>
                    <a:pt x="1613" y="985"/>
                    <a:pt x="1769" y="784"/>
                  </a:cubicBezTo>
                  <a:lnTo>
                    <a:pt x="11" y="0"/>
                  </a:lnTo>
                  <a:close/>
                </a:path>
              </a:pathLst>
            </a:custGeom>
            <a:solidFill>
              <a:srgbClr val="833B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1" name="Google Shape;3048;p68"/>
            <p:cNvSpPr/>
            <p:nvPr/>
          </p:nvSpPr>
          <p:spPr>
            <a:xfrm>
              <a:off x="4850800" y="3251450"/>
              <a:ext cx="7700" cy="19600"/>
            </a:xfrm>
            <a:custGeom>
              <a:avLst/>
              <a:gdLst/>
              <a:ahLst/>
              <a:cxnLst/>
              <a:rect l="l" t="t" r="r" b="b"/>
              <a:pathLst>
                <a:path w="308" h="784" extrusionOk="0">
                  <a:moveTo>
                    <a:pt x="106" y="1"/>
                  </a:moveTo>
                  <a:lnTo>
                    <a:pt x="106" y="1"/>
                  </a:lnTo>
                  <a:cubicBezTo>
                    <a:pt x="0" y="434"/>
                    <a:pt x="223" y="773"/>
                    <a:pt x="233" y="784"/>
                  </a:cubicBezTo>
                  <a:lnTo>
                    <a:pt x="308" y="731"/>
                  </a:lnTo>
                  <a:cubicBezTo>
                    <a:pt x="308" y="731"/>
                    <a:pt x="106" y="413"/>
                    <a:pt x="202" y="22"/>
                  </a:cubicBezTo>
                  <a:lnTo>
                    <a:pt x="106" y="1"/>
                  </a:lnTo>
                  <a:close/>
                </a:path>
              </a:pathLst>
            </a:custGeom>
            <a:solidFill>
              <a:srgbClr val="7023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2" name="Google Shape;3049;p68"/>
            <p:cNvSpPr/>
            <p:nvPr/>
          </p:nvSpPr>
          <p:spPr>
            <a:xfrm>
              <a:off x="4859550" y="3254875"/>
              <a:ext cx="7425" cy="19625"/>
            </a:xfrm>
            <a:custGeom>
              <a:avLst/>
              <a:gdLst/>
              <a:ahLst/>
              <a:cxnLst/>
              <a:rect l="l" t="t" r="r" b="b"/>
              <a:pathLst>
                <a:path w="297" h="785" extrusionOk="0">
                  <a:moveTo>
                    <a:pt x="95" y="1"/>
                  </a:moveTo>
                  <a:cubicBezTo>
                    <a:pt x="0" y="435"/>
                    <a:pt x="212" y="774"/>
                    <a:pt x="222" y="784"/>
                  </a:cubicBezTo>
                  <a:lnTo>
                    <a:pt x="296" y="732"/>
                  </a:lnTo>
                  <a:cubicBezTo>
                    <a:pt x="296" y="732"/>
                    <a:pt x="95" y="414"/>
                    <a:pt x="191" y="22"/>
                  </a:cubicBezTo>
                  <a:lnTo>
                    <a:pt x="95" y="1"/>
                  </a:lnTo>
                  <a:close/>
                </a:path>
              </a:pathLst>
            </a:custGeom>
            <a:solidFill>
              <a:srgbClr val="7023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3" name="Google Shape;3050;p68"/>
            <p:cNvSpPr/>
            <p:nvPr/>
          </p:nvSpPr>
          <p:spPr>
            <a:xfrm>
              <a:off x="4838100" y="3250125"/>
              <a:ext cx="158025" cy="12200"/>
            </a:xfrm>
            <a:custGeom>
              <a:avLst/>
              <a:gdLst/>
              <a:ahLst/>
              <a:cxnLst/>
              <a:rect l="l" t="t" r="r" b="b"/>
              <a:pathLst>
                <a:path w="6321" h="488" extrusionOk="0">
                  <a:moveTo>
                    <a:pt x="0" y="0"/>
                  </a:moveTo>
                  <a:lnTo>
                    <a:pt x="826" y="487"/>
                  </a:lnTo>
                  <a:lnTo>
                    <a:pt x="5495" y="487"/>
                  </a:lnTo>
                  <a:lnTo>
                    <a:pt x="6321" y="0"/>
                  </a:lnTo>
                  <a:close/>
                </a:path>
              </a:pathLst>
            </a:custGeom>
            <a:solidFill>
              <a:srgbClr val="F9EA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4" name="Google Shape;3051;p68"/>
            <p:cNvSpPr/>
            <p:nvPr/>
          </p:nvSpPr>
          <p:spPr>
            <a:xfrm>
              <a:off x="4986825" y="3225100"/>
              <a:ext cx="84475" cy="39800"/>
            </a:xfrm>
            <a:custGeom>
              <a:avLst/>
              <a:gdLst/>
              <a:ahLst/>
              <a:cxnLst/>
              <a:rect l="l" t="t" r="r" b="b"/>
              <a:pathLst>
                <a:path w="3379" h="1592" extrusionOk="0">
                  <a:moveTo>
                    <a:pt x="2676" y="0"/>
                  </a:moveTo>
                  <a:cubicBezTo>
                    <a:pt x="2604" y="0"/>
                    <a:pt x="2530" y="12"/>
                    <a:pt x="2457" y="38"/>
                  </a:cubicBezTo>
                  <a:lnTo>
                    <a:pt x="1" y="864"/>
                  </a:lnTo>
                  <a:cubicBezTo>
                    <a:pt x="69" y="1290"/>
                    <a:pt x="438" y="1592"/>
                    <a:pt x="856" y="1592"/>
                  </a:cubicBezTo>
                  <a:cubicBezTo>
                    <a:pt x="895" y="1592"/>
                    <a:pt x="935" y="1589"/>
                    <a:pt x="975" y="1584"/>
                  </a:cubicBezTo>
                  <a:lnTo>
                    <a:pt x="2765" y="1309"/>
                  </a:lnTo>
                  <a:cubicBezTo>
                    <a:pt x="3125" y="1255"/>
                    <a:pt x="3379" y="928"/>
                    <a:pt x="3315" y="568"/>
                  </a:cubicBezTo>
                  <a:cubicBezTo>
                    <a:pt x="3272" y="231"/>
                    <a:pt x="2991" y="0"/>
                    <a:pt x="2676" y="0"/>
                  </a:cubicBezTo>
                  <a:close/>
                </a:path>
              </a:pathLst>
            </a:custGeom>
            <a:solidFill>
              <a:srgbClr val="9D57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5" name="Google Shape;3052;p68"/>
            <p:cNvSpPr/>
            <p:nvPr/>
          </p:nvSpPr>
          <p:spPr>
            <a:xfrm>
              <a:off x="4959300" y="3235050"/>
              <a:ext cx="47425" cy="35150"/>
            </a:xfrm>
            <a:custGeom>
              <a:avLst/>
              <a:gdLst/>
              <a:ahLst/>
              <a:cxnLst/>
              <a:rect l="l" t="t" r="r" b="b"/>
              <a:pathLst>
                <a:path w="1897" h="1406" extrusionOk="0">
                  <a:moveTo>
                    <a:pt x="43" y="0"/>
                  </a:moveTo>
                  <a:lnTo>
                    <a:pt x="43" y="0"/>
                  </a:lnTo>
                  <a:cubicBezTo>
                    <a:pt x="1" y="180"/>
                    <a:pt x="118" y="370"/>
                    <a:pt x="308" y="413"/>
                  </a:cubicBezTo>
                  <a:lnTo>
                    <a:pt x="530" y="466"/>
                  </a:lnTo>
                  <a:lnTo>
                    <a:pt x="742" y="784"/>
                  </a:lnTo>
                  <a:cubicBezTo>
                    <a:pt x="854" y="1266"/>
                    <a:pt x="1077" y="1405"/>
                    <a:pt x="1297" y="1405"/>
                  </a:cubicBezTo>
                  <a:cubicBezTo>
                    <a:pt x="1599" y="1405"/>
                    <a:pt x="1896" y="1144"/>
                    <a:pt x="1896" y="1144"/>
                  </a:cubicBezTo>
                  <a:lnTo>
                    <a:pt x="1685" y="370"/>
                  </a:lnTo>
                  <a:lnTo>
                    <a:pt x="43" y="0"/>
                  </a:lnTo>
                  <a:close/>
                </a:path>
              </a:pathLst>
            </a:custGeom>
            <a:solidFill>
              <a:srgbClr val="9D57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6" name="Google Shape;3053;p68"/>
            <p:cNvSpPr/>
            <p:nvPr/>
          </p:nvSpPr>
          <p:spPr>
            <a:xfrm>
              <a:off x="4945550" y="3243225"/>
              <a:ext cx="43700" cy="29675"/>
            </a:xfrm>
            <a:custGeom>
              <a:avLst/>
              <a:gdLst/>
              <a:ahLst/>
              <a:cxnLst/>
              <a:rect l="l" t="t" r="r" b="b"/>
              <a:pathLst>
                <a:path w="1748" h="1187" extrusionOk="0">
                  <a:moveTo>
                    <a:pt x="1261" y="1"/>
                  </a:moveTo>
                  <a:cubicBezTo>
                    <a:pt x="1261" y="1"/>
                    <a:pt x="699" y="97"/>
                    <a:pt x="0" y="382"/>
                  </a:cubicBezTo>
                  <a:cubicBezTo>
                    <a:pt x="0" y="382"/>
                    <a:pt x="33" y="488"/>
                    <a:pt x="96" y="615"/>
                  </a:cubicBezTo>
                  <a:cubicBezTo>
                    <a:pt x="233" y="562"/>
                    <a:pt x="541" y="467"/>
                    <a:pt x="847" y="457"/>
                  </a:cubicBezTo>
                  <a:lnTo>
                    <a:pt x="847" y="457"/>
                  </a:lnTo>
                  <a:lnTo>
                    <a:pt x="160" y="742"/>
                  </a:lnTo>
                  <a:cubicBezTo>
                    <a:pt x="191" y="817"/>
                    <a:pt x="244" y="890"/>
                    <a:pt x="297" y="965"/>
                  </a:cubicBezTo>
                  <a:lnTo>
                    <a:pt x="583" y="869"/>
                  </a:lnTo>
                  <a:lnTo>
                    <a:pt x="731" y="1081"/>
                  </a:lnTo>
                  <a:lnTo>
                    <a:pt x="996" y="1007"/>
                  </a:lnTo>
                  <a:lnTo>
                    <a:pt x="1207" y="1187"/>
                  </a:lnTo>
                  <a:cubicBezTo>
                    <a:pt x="1377" y="1134"/>
                    <a:pt x="1504" y="1092"/>
                    <a:pt x="1748" y="1028"/>
                  </a:cubicBezTo>
                  <a:lnTo>
                    <a:pt x="1261" y="1"/>
                  </a:lnTo>
                  <a:close/>
                </a:path>
              </a:pathLst>
            </a:custGeom>
            <a:solidFill>
              <a:srgbClr val="9D57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7" name="Google Shape;3054;p68"/>
            <p:cNvSpPr/>
            <p:nvPr/>
          </p:nvSpPr>
          <p:spPr>
            <a:xfrm>
              <a:off x="4661275" y="3406275"/>
              <a:ext cx="163600" cy="194575"/>
            </a:xfrm>
            <a:custGeom>
              <a:avLst/>
              <a:gdLst/>
              <a:ahLst/>
              <a:cxnLst/>
              <a:rect l="l" t="t" r="r" b="b"/>
              <a:pathLst>
                <a:path w="6544" h="7783" extrusionOk="0">
                  <a:moveTo>
                    <a:pt x="1081" y="1"/>
                  </a:moveTo>
                  <a:cubicBezTo>
                    <a:pt x="933" y="1"/>
                    <a:pt x="817" y="117"/>
                    <a:pt x="795" y="255"/>
                  </a:cubicBezTo>
                  <a:lnTo>
                    <a:pt x="22" y="7475"/>
                  </a:lnTo>
                  <a:cubicBezTo>
                    <a:pt x="1" y="7634"/>
                    <a:pt x="139" y="7782"/>
                    <a:pt x="308" y="7782"/>
                  </a:cubicBezTo>
                  <a:cubicBezTo>
                    <a:pt x="435" y="7782"/>
                    <a:pt x="551" y="7687"/>
                    <a:pt x="584" y="7560"/>
                  </a:cubicBezTo>
                  <a:lnTo>
                    <a:pt x="2002" y="1292"/>
                  </a:lnTo>
                  <a:cubicBezTo>
                    <a:pt x="2034" y="1165"/>
                    <a:pt x="2151" y="1070"/>
                    <a:pt x="2288" y="1070"/>
                  </a:cubicBezTo>
                  <a:lnTo>
                    <a:pt x="4268" y="1070"/>
                  </a:lnTo>
                  <a:cubicBezTo>
                    <a:pt x="4395" y="1070"/>
                    <a:pt x="4511" y="1165"/>
                    <a:pt x="4543" y="1292"/>
                  </a:cubicBezTo>
                  <a:lnTo>
                    <a:pt x="5962" y="7560"/>
                  </a:lnTo>
                  <a:cubicBezTo>
                    <a:pt x="5993" y="7687"/>
                    <a:pt x="6110" y="7782"/>
                    <a:pt x="6247" y="7782"/>
                  </a:cubicBezTo>
                  <a:cubicBezTo>
                    <a:pt x="6406" y="7782"/>
                    <a:pt x="6544" y="7634"/>
                    <a:pt x="6523" y="7475"/>
                  </a:cubicBezTo>
                  <a:lnTo>
                    <a:pt x="5750" y="255"/>
                  </a:lnTo>
                  <a:cubicBezTo>
                    <a:pt x="5729" y="117"/>
                    <a:pt x="5612" y="1"/>
                    <a:pt x="5464" y="1"/>
                  </a:cubicBezTo>
                  <a:close/>
                </a:path>
              </a:pathLst>
            </a:custGeom>
            <a:solidFill>
              <a:srgbClr val="C64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8" name="Google Shape;3055;p68"/>
            <p:cNvSpPr/>
            <p:nvPr/>
          </p:nvSpPr>
          <p:spPr>
            <a:xfrm>
              <a:off x="4670825" y="3390325"/>
              <a:ext cx="151400" cy="43775"/>
            </a:xfrm>
            <a:custGeom>
              <a:avLst/>
              <a:gdLst/>
              <a:ahLst/>
              <a:cxnLst/>
              <a:rect l="l" t="t" r="r" b="b"/>
              <a:pathLst>
                <a:path w="6056" h="1751" extrusionOk="0">
                  <a:moveTo>
                    <a:pt x="643" y="1"/>
                  </a:moveTo>
                  <a:cubicBezTo>
                    <a:pt x="449" y="1"/>
                    <a:pt x="259" y="105"/>
                    <a:pt x="159" y="290"/>
                  </a:cubicBezTo>
                  <a:cubicBezTo>
                    <a:pt x="0" y="554"/>
                    <a:pt x="96" y="904"/>
                    <a:pt x="371" y="1052"/>
                  </a:cubicBezTo>
                  <a:cubicBezTo>
                    <a:pt x="1176" y="1518"/>
                    <a:pt x="2107" y="1751"/>
                    <a:pt x="3028" y="1751"/>
                  </a:cubicBezTo>
                  <a:cubicBezTo>
                    <a:pt x="3865" y="1751"/>
                    <a:pt x="4712" y="1560"/>
                    <a:pt x="5463" y="1168"/>
                  </a:cubicBezTo>
                  <a:lnTo>
                    <a:pt x="5675" y="1073"/>
                  </a:lnTo>
                  <a:cubicBezTo>
                    <a:pt x="5950" y="925"/>
                    <a:pt x="6056" y="586"/>
                    <a:pt x="5919" y="311"/>
                  </a:cubicBezTo>
                  <a:cubicBezTo>
                    <a:pt x="5822" y="117"/>
                    <a:pt x="5626" y="2"/>
                    <a:pt x="5418" y="2"/>
                  </a:cubicBezTo>
                  <a:cubicBezTo>
                    <a:pt x="5331" y="2"/>
                    <a:pt x="5241" y="23"/>
                    <a:pt x="5156" y="67"/>
                  </a:cubicBezTo>
                  <a:lnTo>
                    <a:pt x="4955" y="163"/>
                  </a:lnTo>
                  <a:cubicBezTo>
                    <a:pt x="4352" y="471"/>
                    <a:pt x="3684" y="625"/>
                    <a:pt x="3017" y="625"/>
                  </a:cubicBezTo>
                  <a:cubicBezTo>
                    <a:pt x="2289" y="625"/>
                    <a:pt x="1562" y="442"/>
                    <a:pt x="922" y="78"/>
                  </a:cubicBezTo>
                  <a:cubicBezTo>
                    <a:pt x="835" y="26"/>
                    <a:pt x="738" y="1"/>
                    <a:pt x="643" y="1"/>
                  </a:cubicBezTo>
                  <a:close/>
                </a:path>
              </a:pathLst>
            </a:custGeom>
            <a:solidFill>
              <a:srgbClr val="9D57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9" name="Google Shape;3056;p68"/>
            <p:cNvSpPr/>
            <p:nvPr/>
          </p:nvSpPr>
          <p:spPr>
            <a:xfrm>
              <a:off x="4486875" y="3284000"/>
              <a:ext cx="262300" cy="237700"/>
            </a:xfrm>
            <a:custGeom>
              <a:avLst/>
              <a:gdLst/>
              <a:ahLst/>
              <a:cxnLst/>
              <a:rect l="l" t="t" r="r" b="b"/>
              <a:pathLst>
                <a:path w="10492" h="9508" extrusionOk="0">
                  <a:moveTo>
                    <a:pt x="1" y="0"/>
                  </a:moveTo>
                  <a:lnTo>
                    <a:pt x="1133" y="7676"/>
                  </a:lnTo>
                  <a:cubicBezTo>
                    <a:pt x="1281" y="8693"/>
                    <a:pt x="2213" y="9507"/>
                    <a:pt x="3229" y="9507"/>
                  </a:cubicBezTo>
                  <a:lnTo>
                    <a:pt x="8788" y="9507"/>
                  </a:lnTo>
                  <a:cubicBezTo>
                    <a:pt x="9793" y="9507"/>
                    <a:pt x="10492" y="8693"/>
                    <a:pt x="10344" y="7676"/>
                  </a:cubicBezTo>
                  <a:lnTo>
                    <a:pt x="9529" y="2139"/>
                  </a:lnTo>
                  <a:cubicBezTo>
                    <a:pt x="9348" y="964"/>
                    <a:pt x="8247" y="0"/>
                    <a:pt x="7073" y="0"/>
                  </a:cubicBezTo>
                  <a:close/>
                </a:path>
              </a:pathLst>
            </a:custGeom>
            <a:solidFill>
              <a:srgbClr val="7032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0" name="Google Shape;3057;p68"/>
            <p:cNvSpPr/>
            <p:nvPr/>
          </p:nvSpPr>
          <p:spPr>
            <a:xfrm>
              <a:off x="4494825" y="3284000"/>
              <a:ext cx="254625" cy="237700"/>
            </a:xfrm>
            <a:custGeom>
              <a:avLst/>
              <a:gdLst/>
              <a:ahLst/>
              <a:cxnLst/>
              <a:rect l="l" t="t" r="r" b="b"/>
              <a:pathLst>
                <a:path w="10185" h="9508" extrusionOk="0">
                  <a:moveTo>
                    <a:pt x="0" y="0"/>
                  </a:moveTo>
                  <a:cubicBezTo>
                    <a:pt x="857" y="0"/>
                    <a:pt x="1673" y="795"/>
                    <a:pt x="1810" y="1779"/>
                  </a:cubicBezTo>
                  <a:lnTo>
                    <a:pt x="2710" y="7825"/>
                  </a:lnTo>
                  <a:cubicBezTo>
                    <a:pt x="2848" y="8756"/>
                    <a:pt x="3970" y="9507"/>
                    <a:pt x="4774" y="9507"/>
                  </a:cubicBezTo>
                  <a:lnTo>
                    <a:pt x="8840" y="9507"/>
                  </a:lnTo>
                  <a:cubicBezTo>
                    <a:pt x="9644" y="9507"/>
                    <a:pt x="10185" y="8756"/>
                    <a:pt x="10047" y="7825"/>
                  </a:cubicBezTo>
                  <a:lnTo>
                    <a:pt x="9147" y="1684"/>
                  </a:lnTo>
                  <a:cubicBezTo>
                    <a:pt x="9009" y="752"/>
                    <a:pt x="8237" y="0"/>
                    <a:pt x="7432" y="0"/>
                  </a:cubicBezTo>
                  <a:close/>
                </a:path>
              </a:pathLst>
            </a:custGeom>
            <a:solidFill>
              <a:srgbClr val="8940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1" name="Google Shape;3058;p68"/>
            <p:cNvSpPr/>
            <p:nvPr/>
          </p:nvSpPr>
          <p:spPr>
            <a:xfrm>
              <a:off x="4595400" y="3365525"/>
              <a:ext cx="20375" cy="19600"/>
            </a:xfrm>
            <a:custGeom>
              <a:avLst/>
              <a:gdLst/>
              <a:ahLst/>
              <a:cxnLst/>
              <a:rect l="l" t="t" r="r" b="b"/>
              <a:pathLst>
                <a:path w="815" h="784" extrusionOk="0">
                  <a:moveTo>
                    <a:pt x="360" y="127"/>
                  </a:moveTo>
                  <a:cubicBezTo>
                    <a:pt x="508" y="127"/>
                    <a:pt x="657" y="254"/>
                    <a:pt x="678" y="402"/>
                  </a:cubicBezTo>
                  <a:cubicBezTo>
                    <a:pt x="688" y="477"/>
                    <a:pt x="667" y="541"/>
                    <a:pt x="624" y="583"/>
                  </a:cubicBezTo>
                  <a:cubicBezTo>
                    <a:pt x="582" y="635"/>
                    <a:pt x="530" y="657"/>
                    <a:pt x="455" y="657"/>
                  </a:cubicBezTo>
                  <a:cubicBezTo>
                    <a:pt x="307" y="657"/>
                    <a:pt x="170" y="541"/>
                    <a:pt x="137" y="381"/>
                  </a:cubicBezTo>
                  <a:cubicBezTo>
                    <a:pt x="127" y="318"/>
                    <a:pt x="148" y="244"/>
                    <a:pt x="191" y="202"/>
                  </a:cubicBezTo>
                  <a:cubicBezTo>
                    <a:pt x="233" y="148"/>
                    <a:pt x="297" y="127"/>
                    <a:pt x="360" y="127"/>
                  </a:cubicBezTo>
                  <a:close/>
                  <a:moveTo>
                    <a:pt x="360" y="0"/>
                  </a:moveTo>
                  <a:cubicBezTo>
                    <a:pt x="254" y="0"/>
                    <a:pt x="159" y="42"/>
                    <a:pt x="95" y="117"/>
                  </a:cubicBezTo>
                  <a:cubicBezTo>
                    <a:pt x="32" y="191"/>
                    <a:pt x="0" y="297"/>
                    <a:pt x="21" y="402"/>
                  </a:cubicBezTo>
                  <a:cubicBezTo>
                    <a:pt x="53" y="614"/>
                    <a:pt x="243" y="784"/>
                    <a:pt x="455" y="784"/>
                  </a:cubicBezTo>
                  <a:cubicBezTo>
                    <a:pt x="561" y="784"/>
                    <a:pt x="657" y="741"/>
                    <a:pt x="720" y="668"/>
                  </a:cubicBezTo>
                  <a:cubicBezTo>
                    <a:pt x="784" y="593"/>
                    <a:pt x="815" y="487"/>
                    <a:pt x="805" y="381"/>
                  </a:cubicBezTo>
                  <a:cubicBezTo>
                    <a:pt x="773" y="170"/>
                    <a:pt x="572" y="0"/>
                    <a:pt x="360" y="0"/>
                  </a:cubicBezTo>
                  <a:close/>
                </a:path>
              </a:pathLst>
            </a:custGeom>
            <a:solidFill>
              <a:srgbClr val="7032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2" name="Google Shape;3059;p68"/>
            <p:cNvSpPr/>
            <p:nvPr/>
          </p:nvSpPr>
          <p:spPr>
            <a:xfrm>
              <a:off x="4680625" y="3365525"/>
              <a:ext cx="20125" cy="19600"/>
            </a:xfrm>
            <a:custGeom>
              <a:avLst/>
              <a:gdLst/>
              <a:ahLst/>
              <a:cxnLst/>
              <a:rect l="l" t="t" r="r" b="b"/>
              <a:pathLst>
                <a:path w="805" h="784" extrusionOk="0">
                  <a:moveTo>
                    <a:pt x="349" y="127"/>
                  </a:moveTo>
                  <a:cubicBezTo>
                    <a:pt x="508" y="127"/>
                    <a:pt x="646" y="254"/>
                    <a:pt x="667" y="402"/>
                  </a:cubicBezTo>
                  <a:cubicBezTo>
                    <a:pt x="678" y="477"/>
                    <a:pt x="667" y="541"/>
                    <a:pt x="624" y="583"/>
                  </a:cubicBezTo>
                  <a:cubicBezTo>
                    <a:pt x="582" y="635"/>
                    <a:pt x="519" y="657"/>
                    <a:pt x="455" y="657"/>
                  </a:cubicBezTo>
                  <a:cubicBezTo>
                    <a:pt x="297" y="657"/>
                    <a:pt x="159" y="541"/>
                    <a:pt x="137" y="381"/>
                  </a:cubicBezTo>
                  <a:cubicBezTo>
                    <a:pt x="127" y="318"/>
                    <a:pt x="148" y="244"/>
                    <a:pt x="180" y="202"/>
                  </a:cubicBezTo>
                  <a:cubicBezTo>
                    <a:pt x="222" y="148"/>
                    <a:pt x="286" y="127"/>
                    <a:pt x="349" y="127"/>
                  </a:cubicBezTo>
                  <a:close/>
                  <a:moveTo>
                    <a:pt x="349" y="0"/>
                  </a:moveTo>
                  <a:cubicBezTo>
                    <a:pt x="243" y="0"/>
                    <a:pt x="159" y="42"/>
                    <a:pt x="85" y="117"/>
                  </a:cubicBezTo>
                  <a:cubicBezTo>
                    <a:pt x="21" y="191"/>
                    <a:pt x="0" y="297"/>
                    <a:pt x="10" y="402"/>
                  </a:cubicBezTo>
                  <a:cubicBezTo>
                    <a:pt x="43" y="614"/>
                    <a:pt x="243" y="784"/>
                    <a:pt x="455" y="784"/>
                  </a:cubicBezTo>
                  <a:cubicBezTo>
                    <a:pt x="561" y="784"/>
                    <a:pt x="646" y="741"/>
                    <a:pt x="720" y="668"/>
                  </a:cubicBezTo>
                  <a:cubicBezTo>
                    <a:pt x="784" y="593"/>
                    <a:pt x="805" y="487"/>
                    <a:pt x="794" y="381"/>
                  </a:cubicBezTo>
                  <a:cubicBezTo>
                    <a:pt x="762" y="170"/>
                    <a:pt x="561" y="0"/>
                    <a:pt x="349" y="0"/>
                  </a:cubicBezTo>
                  <a:close/>
                </a:path>
              </a:pathLst>
            </a:custGeom>
            <a:solidFill>
              <a:srgbClr val="7032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3" name="Google Shape;3060;p68"/>
            <p:cNvSpPr/>
            <p:nvPr/>
          </p:nvSpPr>
          <p:spPr>
            <a:xfrm>
              <a:off x="4557525" y="3279500"/>
              <a:ext cx="48475" cy="87900"/>
            </a:xfrm>
            <a:custGeom>
              <a:avLst/>
              <a:gdLst/>
              <a:ahLst/>
              <a:cxnLst/>
              <a:rect l="l" t="t" r="r" b="b"/>
              <a:pathLst>
                <a:path w="1939" h="3516" extrusionOk="0">
                  <a:moveTo>
                    <a:pt x="1" y="1"/>
                  </a:moveTo>
                  <a:lnTo>
                    <a:pt x="1" y="128"/>
                  </a:lnTo>
                  <a:cubicBezTo>
                    <a:pt x="721" y="128"/>
                    <a:pt x="1398" y="710"/>
                    <a:pt x="1504" y="1441"/>
                  </a:cubicBezTo>
                  <a:lnTo>
                    <a:pt x="1812" y="3516"/>
                  </a:lnTo>
                  <a:lnTo>
                    <a:pt x="1939" y="3495"/>
                  </a:lnTo>
                  <a:lnTo>
                    <a:pt x="1631" y="1419"/>
                  </a:lnTo>
                  <a:cubicBezTo>
                    <a:pt x="1515" y="636"/>
                    <a:pt x="784" y="1"/>
                    <a:pt x="1" y="1"/>
                  </a:cubicBezTo>
                  <a:close/>
                </a:path>
              </a:pathLst>
            </a:custGeom>
            <a:solidFill>
              <a:srgbClr val="7032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4" name="Google Shape;3061;p68"/>
            <p:cNvSpPr/>
            <p:nvPr/>
          </p:nvSpPr>
          <p:spPr>
            <a:xfrm>
              <a:off x="4642500" y="3279500"/>
              <a:ext cx="48450" cy="87900"/>
            </a:xfrm>
            <a:custGeom>
              <a:avLst/>
              <a:gdLst/>
              <a:ahLst/>
              <a:cxnLst/>
              <a:rect l="l" t="t" r="r" b="b"/>
              <a:pathLst>
                <a:path w="1938" h="3516" extrusionOk="0">
                  <a:moveTo>
                    <a:pt x="1" y="1"/>
                  </a:moveTo>
                  <a:lnTo>
                    <a:pt x="1" y="128"/>
                  </a:lnTo>
                  <a:cubicBezTo>
                    <a:pt x="731" y="128"/>
                    <a:pt x="1408" y="710"/>
                    <a:pt x="1514" y="1441"/>
                  </a:cubicBezTo>
                  <a:lnTo>
                    <a:pt x="1822" y="3516"/>
                  </a:lnTo>
                  <a:lnTo>
                    <a:pt x="1938" y="3495"/>
                  </a:lnTo>
                  <a:lnTo>
                    <a:pt x="1631" y="1419"/>
                  </a:lnTo>
                  <a:cubicBezTo>
                    <a:pt x="1514" y="636"/>
                    <a:pt x="784" y="1"/>
                    <a:pt x="1" y="1"/>
                  </a:cubicBezTo>
                  <a:close/>
                </a:path>
              </a:pathLst>
            </a:custGeom>
            <a:solidFill>
              <a:srgbClr val="7032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5" name="Google Shape;3062;p68"/>
            <p:cNvSpPr/>
            <p:nvPr/>
          </p:nvSpPr>
          <p:spPr>
            <a:xfrm>
              <a:off x="4605175" y="3383250"/>
              <a:ext cx="15125" cy="80750"/>
            </a:xfrm>
            <a:custGeom>
              <a:avLst/>
              <a:gdLst/>
              <a:ahLst/>
              <a:cxnLst/>
              <a:rect l="l" t="t" r="r" b="b"/>
              <a:pathLst>
                <a:path w="605" h="3230" extrusionOk="0">
                  <a:moveTo>
                    <a:pt x="128" y="1"/>
                  </a:moveTo>
                  <a:lnTo>
                    <a:pt x="0" y="22"/>
                  </a:lnTo>
                  <a:lnTo>
                    <a:pt x="477" y="3230"/>
                  </a:lnTo>
                  <a:lnTo>
                    <a:pt x="604" y="3208"/>
                  </a:lnTo>
                  <a:lnTo>
                    <a:pt x="128" y="1"/>
                  </a:lnTo>
                  <a:close/>
                </a:path>
              </a:pathLst>
            </a:custGeom>
            <a:solidFill>
              <a:srgbClr val="7032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6" name="Google Shape;3063;p68"/>
            <p:cNvSpPr/>
            <p:nvPr/>
          </p:nvSpPr>
          <p:spPr>
            <a:xfrm>
              <a:off x="4690400" y="3383250"/>
              <a:ext cx="13800" cy="72550"/>
            </a:xfrm>
            <a:custGeom>
              <a:avLst/>
              <a:gdLst/>
              <a:ahLst/>
              <a:cxnLst/>
              <a:rect l="l" t="t" r="r" b="b"/>
              <a:pathLst>
                <a:path w="552" h="2902" extrusionOk="0">
                  <a:moveTo>
                    <a:pt x="117" y="1"/>
                  </a:moveTo>
                  <a:lnTo>
                    <a:pt x="0" y="22"/>
                  </a:lnTo>
                  <a:lnTo>
                    <a:pt x="424" y="2902"/>
                  </a:lnTo>
                  <a:lnTo>
                    <a:pt x="551" y="2881"/>
                  </a:lnTo>
                  <a:lnTo>
                    <a:pt x="117" y="1"/>
                  </a:lnTo>
                  <a:close/>
                </a:path>
              </a:pathLst>
            </a:custGeom>
            <a:solidFill>
              <a:srgbClr val="7032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7" name="Google Shape;3064;p68"/>
            <p:cNvSpPr/>
            <p:nvPr/>
          </p:nvSpPr>
          <p:spPr>
            <a:xfrm>
              <a:off x="4450600" y="3284000"/>
              <a:ext cx="90300" cy="83400"/>
            </a:xfrm>
            <a:custGeom>
              <a:avLst/>
              <a:gdLst/>
              <a:ahLst/>
              <a:cxnLst/>
              <a:rect l="l" t="t" r="r" b="b"/>
              <a:pathLst>
                <a:path w="3612" h="3336" extrusionOk="0">
                  <a:moveTo>
                    <a:pt x="1504" y="0"/>
                  </a:moveTo>
                  <a:cubicBezTo>
                    <a:pt x="615" y="0"/>
                    <a:pt x="1" y="720"/>
                    <a:pt x="128" y="1621"/>
                  </a:cubicBezTo>
                  <a:lnTo>
                    <a:pt x="139" y="1715"/>
                  </a:lnTo>
                  <a:cubicBezTo>
                    <a:pt x="276" y="2616"/>
                    <a:pt x="1102" y="3336"/>
                    <a:pt x="2002" y="3336"/>
                  </a:cubicBezTo>
                  <a:lnTo>
                    <a:pt x="2097" y="3336"/>
                  </a:lnTo>
                  <a:cubicBezTo>
                    <a:pt x="2997" y="3336"/>
                    <a:pt x="3611" y="2616"/>
                    <a:pt x="3484" y="1715"/>
                  </a:cubicBezTo>
                  <a:lnTo>
                    <a:pt x="3463" y="1621"/>
                  </a:lnTo>
                  <a:cubicBezTo>
                    <a:pt x="3336" y="720"/>
                    <a:pt x="2499" y="0"/>
                    <a:pt x="1610" y="0"/>
                  </a:cubicBezTo>
                  <a:close/>
                </a:path>
              </a:pathLst>
            </a:custGeom>
            <a:solidFill>
              <a:srgbClr val="7032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8" name="Google Shape;3065;p68"/>
            <p:cNvSpPr/>
            <p:nvPr/>
          </p:nvSpPr>
          <p:spPr>
            <a:xfrm>
              <a:off x="4544575" y="3440675"/>
              <a:ext cx="304925" cy="81025"/>
            </a:xfrm>
            <a:custGeom>
              <a:avLst/>
              <a:gdLst/>
              <a:ahLst/>
              <a:cxnLst/>
              <a:rect l="l" t="t" r="r" b="b"/>
              <a:pathLst>
                <a:path w="12197" h="3241" extrusionOk="0">
                  <a:moveTo>
                    <a:pt x="138" y="1"/>
                  </a:moveTo>
                  <a:cubicBezTo>
                    <a:pt x="64" y="1"/>
                    <a:pt x="0" y="64"/>
                    <a:pt x="0" y="149"/>
                  </a:cubicBezTo>
                  <a:lnTo>
                    <a:pt x="0" y="3092"/>
                  </a:lnTo>
                  <a:cubicBezTo>
                    <a:pt x="0" y="3177"/>
                    <a:pt x="64" y="3240"/>
                    <a:pt x="138" y="3240"/>
                  </a:cubicBezTo>
                  <a:lnTo>
                    <a:pt x="12197" y="3240"/>
                  </a:lnTo>
                  <a:lnTo>
                    <a:pt x="12197" y="149"/>
                  </a:lnTo>
                  <a:cubicBezTo>
                    <a:pt x="12197" y="64"/>
                    <a:pt x="12133" y="1"/>
                    <a:pt x="12048" y="1"/>
                  </a:cubicBezTo>
                  <a:close/>
                </a:path>
              </a:pathLst>
            </a:custGeom>
            <a:solidFill>
              <a:srgbClr val="8940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9" name="Google Shape;3066;p68"/>
            <p:cNvSpPr/>
            <p:nvPr/>
          </p:nvSpPr>
          <p:spPr>
            <a:xfrm>
              <a:off x="4509900" y="3440675"/>
              <a:ext cx="158050" cy="81025"/>
            </a:xfrm>
            <a:custGeom>
              <a:avLst/>
              <a:gdLst/>
              <a:ahLst/>
              <a:cxnLst/>
              <a:rect l="l" t="t" r="r" b="b"/>
              <a:pathLst>
                <a:path w="6322" h="3241" extrusionOk="0">
                  <a:moveTo>
                    <a:pt x="0" y="1"/>
                  </a:moveTo>
                  <a:lnTo>
                    <a:pt x="477" y="3240"/>
                  </a:lnTo>
                  <a:lnTo>
                    <a:pt x="4743" y="3240"/>
                  </a:lnTo>
                  <a:cubicBezTo>
                    <a:pt x="5611" y="3240"/>
                    <a:pt x="6321" y="2532"/>
                    <a:pt x="6321" y="1663"/>
                  </a:cubicBezTo>
                  <a:lnTo>
                    <a:pt x="6321" y="1568"/>
                  </a:lnTo>
                  <a:cubicBezTo>
                    <a:pt x="6321" y="711"/>
                    <a:pt x="5611" y="1"/>
                    <a:pt x="4743" y="1"/>
                  </a:cubicBezTo>
                  <a:close/>
                </a:path>
              </a:pathLst>
            </a:custGeom>
            <a:solidFill>
              <a:srgbClr val="7032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0" name="Google Shape;3067;p68"/>
            <p:cNvSpPr/>
            <p:nvPr/>
          </p:nvSpPr>
          <p:spPr>
            <a:xfrm>
              <a:off x="4653350" y="3479325"/>
              <a:ext cx="196150" cy="3725"/>
            </a:xfrm>
            <a:custGeom>
              <a:avLst/>
              <a:gdLst/>
              <a:ahLst/>
              <a:cxnLst/>
              <a:rect l="l" t="t" r="r" b="b"/>
              <a:pathLst>
                <a:path w="7846" h="149" extrusionOk="0">
                  <a:moveTo>
                    <a:pt x="0" y="1"/>
                  </a:moveTo>
                  <a:lnTo>
                    <a:pt x="0" y="149"/>
                  </a:lnTo>
                  <a:lnTo>
                    <a:pt x="7846" y="149"/>
                  </a:lnTo>
                  <a:lnTo>
                    <a:pt x="7846" y="1"/>
                  </a:lnTo>
                  <a:close/>
                </a:path>
              </a:pathLst>
            </a:custGeom>
            <a:solidFill>
              <a:srgbClr val="7032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1" name="Google Shape;3068;p68"/>
            <p:cNvSpPr/>
            <p:nvPr/>
          </p:nvSpPr>
          <p:spPr>
            <a:xfrm>
              <a:off x="4490575" y="3514275"/>
              <a:ext cx="366600" cy="21450"/>
            </a:xfrm>
            <a:custGeom>
              <a:avLst/>
              <a:gdLst/>
              <a:ahLst/>
              <a:cxnLst/>
              <a:rect l="l" t="t" r="r" b="b"/>
              <a:pathLst>
                <a:path w="14664" h="858" extrusionOk="0">
                  <a:moveTo>
                    <a:pt x="32" y="0"/>
                  </a:moveTo>
                  <a:cubicBezTo>
                    <a:pt x="11" y="0"/>
                    <a:pt x="1" y="21"/>
                    <a:pt x="1" y="32"/>
                  </a:cubicBezTo>
                  <a:lnTo>
                    <a:pt x="1" y="837"/>
                  </a:lnTo>
                  <a:cubicBezTo>
                    <a:pt x="1" y="847"/>
                    <a:pt x="11" y="858"/>
                    <a:pt x="32" y="858"/>
                  </a:cubicBezTo>
                  <a:lnTo>
                    <a:pt x="14642" y="858"/>
                  </a:lnTo>
                  <a:cubicBezTo>
                    <a:pt x="14653" y="858"/>
                    <a:pt x="14663" y="847"/>
                    <a:pt x="14663" y="837"/>
                  </a:cubicBezTo>
                  <a:lnTo>
                    <a:pt x="14663" y="32"/>
                  </a:lnTo>
                  <a:cubicBezTo>
                    <a:pt x="14663" y="21"/>
                    <a:pt x="14653" y="0"/>
                    <a:pt x="14642" y="0"/>
                  </a:cubicBezTo>
                  <a:close/>
                </a:path>
              </a:pathLst>
            </a:custGeom>
            <a:solidFill>
              <a:srgbClr val="C64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2" name="Google Shape;3069;p68"/>
            <p:cNvSpPr/>
            <p:nvPr/>
          </p:nvSpPr>
          <p:spPr>
            <a:xfrm>
              <a:off x="4835200" y="3511075"/>
              <a:ext cx="55075" cy="57200"/>
            </a:xfrm>
            <a:custGeom>
              <a:avLst/>
              <a:gdLst/>
              <a:ahLst/>
              <a:cxnLst/>
              <a:rect l="l" t="t" r="r" b="b"/>
              <a:pathLst>
                <a:path w="2203" h="2288" extrusionOk="0">
                  <a:moveTo>
                    <a:pt x="0" y="1"/>
                  </a:moveTo>
                  <a:lnTo>
                    <a:pt x="445" y="2288"/>
                  </a:lnTo>
                  <a:lnTo>
                    <a:pt x="2202" y="2288"/>
                  </a:lnTo>
                  <a:lnTo>
                    <a:pt x="1746" y="1"/>
                  </a:lnTo>
                  <a:close/>
                </a:path>
              </a:pathLst>
            </a:custGeom>
            <a:solidFill>
              <a:srgbClr val="EB9A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3" name="Google Shape;3070;p68"/>
            <p:cNvSpPr/>
            <p:nvPr/>
          </p:nvSpPr>
          <p:spPr>
            <a:xfrm>
              <a:off x="4801575" y="3402050"/>
              <a:ext cx="96100" cy="157500"/>
            </a:xfrm>
            <a:custGeom>
              <a:avLst/>
              <a:gdLst/>
              <a:ahLst/>
              <a:cxnLst/>
              <a:rect l="l" t="t" r="r" b="b"/>
              <a:pathLst>
                <a:path w="3844" h="6300" extrusionOk="0">
                  <a:moveTo>
                    <a:pt x="0" y="0"/>
                  </a:moveTo>
                  <a:lnTo>
                    <a:pt x="1197" y="6300"/>
                  </a:lnTo>
                  <a:lnTo>
                    <a:pt x="3844" y="6300"/>
                  </a:lnTo>
                  <a:lnTo>
                    <a:pt x="2880" y="1207"/>
                  </a:lnTo>
                  <a:cubicBezTo>
                    <a:pt x="2753" y="508"/>
                    <a:pt x="2139" y="0"/>
                    <a:pt x="1419" y="0"/>
                  </a:cubicBezTo>
                  <a:close/>
                </a:path>
              </a:pathLst>
            </a:custGeom>
            <a:solidFill>
              <a:srgbClr val="E65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4" name="Google Shape;3071;p68"/>
            <p:cNvSpPr/>
            <p:nvPr/>
          </p:nvSpPr>
          <p:spPr>
            <a:xfrm>
              <a:off x="4778800" y="3511075"/>
              <a:ext cx="52700" cy="57200"/>
            </a:xfrm>
            <a:custGeom>
              <a:avLst/>
              <a:gdLst/>
              <a:ahLst/>
              <a:cxnLst/>
              <a:rect l="l" t="t" r="r" b="b"/>
              <a:pathLst>
                <a:path w="2108" h="2288" extrusionOk="0">
                  <a:moveTo>
                    <a:pt x="350" y="1"/>
                  </a:moveTo>
                  <a:lnTo>
                    <a:pt x="1" y="2288"/>
                  </a:lnTo>
                  <a:lnTo>
                    <a:pt x="1748" y="2288"/>
                  </a:lnTo>
                  <a:lnTo>
                    <a:pt x="2108" y="1"/>
                  </a:lnTo>
                  <a:close/>
                </a:path>
              </a:pathLst>
            </a:custGeom>
            <a:solidFill>
              <a:srgbClr val="EB9A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5" name="Google Shape;3072;p68"/>
            <p:cNvSpPr/>
            <p:nvPr/>
          </p:nvSpPr>
          <p:spPr>
            <a:xfrm>
              <a:off x="4767150" y="3402050"/>
              <a:ext cx="89775" cy="157500"/>
            </a:xfrm>
            <a:custGeom>
              <a:avLst/>
              <a:gdLst/>
              <a:ahLst/>
              <a:cxnLst/>
              <a:rect l="l" t="t" r="r" b="b"/>
              <a:pathLst>
                <a:path w="3591" h="6300" extrusionOk="0">
                  <a:moveTo>
                    <a:pt x="467" y="0"/>
                  </a:moveTo>
                  <a:lnTo>
                    <a:pt x="1" y="6300"/>
                  </a:lnTo>
                  <a:lnTo>
                    <a:pt x="2647" y="6300"/>
                  </a:lnTo>
                  <a:lnTo>
                    <a:pt x="3463" y="1461"/>
                  </a:lnTo>
                  <a:cubicBezTo>
                    <a:pt x="3590" y="699"/>
                    <a:pt x="2997" y="0"/>
                    <a:pt x="2224" y="0"/>
                  </a:cubicBezTo>
                  <a:close/>
                </a:path>
              </a:pathLst>
            </a:custGeom>
            <a:solidFill>
              <a:srgbClr val="E65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6" name="Google Shape;3073;p68"/>
            <p:cNvSpPr/>
            <p:nvPr/>
          </p:nvSpPr>
          <p:spPr>
            <a:xfrm>
              <a:off x="4734875" y="3400450"/>
              <a:ext cx="97950" cy="3200"/>
            </a:xfrm>
            <a:custGeom>
              <a:avLst/>
              <a:gdLst/>
              <a:ahLst/>
              <a:cxnLst/>
              <a:rect l="l" t="t" r="r" b="b"/>
              <a:pathLst>
                <a:path w="3918" h="128" extrusionOk="0">
                  <a:moveTo>
                    <a:pt x="3399" y="1"/>
                  </a:moveTo>
                  <a:cubicBezTo>
                    <a:pt x="3399" y="22"/>
                    <a:pt x="3409" y="43"/>
                    <a:pt x="3409" y="64"/>
                  </a:cubicBezTo>
                  <a:lnTo>
                    <a:pt x="3917" y="64"/>
                  </a:lnTo>
                  <a:cubicBezTo>
                    <a:pt x="3790" y="22"/>
                    <a:pt x="3653" y="1"/>
                    <a:pt x="3515" y="1"/>
                  </a:cubicBezTo>
                  <a:close/>
                  <a:moveTo>
                    <a:pt x="0" y="1"/>
                  </a:moveTo>
                  <a:lnTo>
                    <a:pt x="0" y="128"/>
                  </a:lnTo>
                  <a:lnTo>
                    <a:pt x="1345" y="128"/>
                  </a:lnTo>
                  <a:cubicBezTo>
                    <a:pt x="1503" y="96"/>
                    <a:pt x="1663" y="54"/>
                    <a:pt x="1821" y="1"/>
                  </a:cubicBezTo>
                  <a:close/>
                </a:path>
              </a:pathLst>
            </a:custGeom>
            <a:solidFill>
              <a:srgbClr val="D67A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7" name="Google Shape;3074;p68"/>
            <p:cNvSpPr/>
            <p:nvPr/>
          </p:nvSpPr>
          <p:spPr>
            <a:xfrm>
              <a:off x="4768500" y="3400450"/>
              <a:ext cx="51625" cy="3200"/>
            </a:xfrm>
            <a:custGeom>
              <a:avLst/>
              <a:gdLst/>
              <a:ahLst/>
              <a:cxnLst/>
              <a:rect l="l" t="t" r="r" b="b"/>
              <a:pathLst>
                <a:path w="2065" h="128" extrusionOk="0">
                  <a:moveTo>
                    <a:pt x="476" y="1"/>
                  </a:moveTo>
                  <a:cubicBezTo>
                    <a:pt x="318" y="54"/>
                    <a:pt x="158" y="96"/>
                    <a:pt x="0" y="128"/>
                  </a:cubicBezTo>
                  <a:lnTo>
                    <a:pt x="402" y="128"/>
                  </a:lnTo>
                  <a:lnTo>
                    <a:pt x="413" y="64"/>
                  </a:lnTo>
                  <a:lnTo>
                    <a:pt x="2064" y="64"/>
                  </a:lnTo>
                  <a:cubicBezTo>
                    <a:pt x="2064" y="43"/>
                    <a:pt x="2054" y="22"/>
                    <a:pt x="2054" y="1"/>
                  </a:cubicBezTo>
                  <a:close/>
                </a:path>
              </a:pathLst>
            </a:custGeom>
            <a:solidFill>
              <a:srgbClr val="BB4B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8" name="Google Shape;3075;p68"/>
            <p:cNvSpPr/>
            <p:nvPr/>
          </p:nvSpPr>
          <p:spPr>
            <a:xfrm>
              <a:off x="4833325" y="3559525"/>
              <a:ext cx="1600" cy="275"/>
            </a:xfrm>
            <a:custGeom>
              <a:avLst/>
              <a:gdLst/>
              <a:ahLst/>
              <a:cxnLst/>
              <a:rect l="l" t="t" r="r" b="b"/>
              <a:pathLst>
                <a:path w="64" h="11" extrusionOk="0">
                  <a:moveTo>
                    <a:pt x="0" y="1"/>
                  </a:moveTo>
                  <a:lnTo>
                    <a:pt x="64" y="11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C85E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9" name="Google Shape;3076;p68"/>
            <p:cNvSpPr/>
            <p:nvPr/>
          </p:nvSpPr>
          <p:spPr>
            <a:xfrm>
              <a:off x="4822725" y="3402050"/>
              <a:ext cx="34200" cy="157500"/>
            </a:xfrm>
            <a:custGeom>
              <a:avLst/>
              <a:gdLst/>
              <a:ahLst/>
              <a:cxnLst/>
              <a:rect l="l" t="t" r="r" b="b"/>
              <a:pathLst>
                <a:path w="1368" h="6300" extrusionOk="0">
                  <a:moveTo>
                    <a:pt x="1" y="0"/>
                  </a:moveTo>
                  <a:cubicBezTo>
                    <a:pt x="774" y="0"/>
                    <a:pt x="1367" y="699"/>
                    <a:pt x="1240" y="1461"/>
                  </a:cubicBezTo>
                  <a:lnTo>
                    <a:pt x="424" y="6300"/>
                  </a:lnTo>
                  <a:lnTo>
                    <a:pt x="488" y="6300"/>
                  </a:lnTo>
                  <a:lnTo>
                    <a:pt x="1304" y="1472"/>
                  </a:lnTo>
                  <a:cubicBezTo>
                    <a:pt x="1367" y="1091"/>
                    <a:pt x="1261" y="699"/>
                    <a:pt x="1007" y="402"/>
                  </a:cubicBezTo>
                  <a:cubicBezTo>
                    <a:pt x="848" y="212"/>
                    <a:pt x="636" y="75"/>
                    <a:pt x="403" y="0"/>
                  </a:cubicBezTo>
                  <a:close/>
                </a:path>
              </a:pathLst>
            </a:custGeom>
            <a:solidFill>
              <a:srgbClr val="CF4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0" name="Google Shape;3077;p68"/>
            <p:cNvSpPr/>
            <p:nvPr/>
          </p:nvSpPr>
          <p:spPr>
            <a:xfrm>
              <a:off x="4778550" y="3402050"/>
              <a:ext cx="78375" cy="157500"/>
            </a:xfrm>
            <a:custGeom>
              <a:avLst/>
              <a:gdLst/>
              <a:ahLst/>
              <a:cxnLst/>
              <a:rect l="l" t="t" r="r" b="b"/>
              <a:pathLst>
                <a:path w="3135" h="6300" extrusionOk="0">
                  <a:moveTo>
                    <a:pt x="11" y="0"/>
                  </a:moveTo>
                  <a:lnTo>
                    <a:pt x="0" y="64"/>
                  </a:lnTo>
                  <a:lnTo>
                    <a:pt x="1768" y="64"/>
                  </a:lnTo>
                  <a:cubicBezTo>
                    <a:pt x="2118" y="64"/>
                    <a:pt x="2457" y="223"/>
                    <a:pt x="2678" y="487"/>
                  </a:cubicBezTo>
                  <a:cubicBezTo>
                    <a:pt x="2901" y="752"/>
                    <a:pt x="3007" y="1112"/>
                    <a:pt x="2944" y="1451"/>
                  </a:cubicBezTo>
                  <a:lnTo>
                    <a:pt x="2128" y="6289"/>
                  </a:lnTo>
                  <a:lnTo>
                    <a:pt x="2191" y="6300"/>
                  </a:lnTo>
                  <a:lnTo>
                    <a:pt x="3007" y="1461"/>
                  </a:lnTo>
                  <a:cubicBezTo>
                    <a:pt x="3134" y="699"/>
                    <a:pt x="2541" y="0"/>
                    <a:pt x="1768" y="0"/>
                  </a:cubicBezTo>
                  <a:close/>
                </a:path>
              </a:pathLst>
            </a:custGeom>
            <a:solidFill>
              <a:srgbClr val="CF4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1" name="Google Shape;3078;p68"/>
            <p:cNvSpPr/>
            <p:nvPr/>
          </p:nvSpPr>
          <p:spPr>
            <a:xfrm>
              <a:off x="4845775" y="3565350"/>
              <a:ext cx="83925" cy="38675"/>
            </a:xfrm>
            <a:custGeom>
              <a:avLst/>
              <a:gdLst/>
              <a:ahLst/>
              <a:cxnLst/>
              <a:rect l="l" t="t" r="r" b="b"/>
              <a:pathLst>
                <a:path w="3357" h="1547" extrusionOk="0">
                  <a:moveTo>
                    <a:pt x="0" y="1"/>
                  </a:moveTo>
                  <a:lnTo>
                    <a:pt x="95" y="561"/>
                  </a:lnTo>
                  <a:lnTo>
                    <a:pt x="180" y="1027"/>
                  </a:lnTo>
                  <a:lnTo>
                    <a:pt x="265" y="1546"/>
                  </a:lnTo>
                  <a:lnTo>
                    <a:pt x="3356" y="1546"/>
                  </a:lnTo>
                  <a:lnTo>
                    <a:pt x="3240" y="1271"/>
                  </a:lnTo>
                  <a:cubicBezTo>
                    <a:pt x="3198" y="1187"/>
                    <a:pt x="3144" y="1102"/>
                    <a:pt x="3081" y="1027"/>
                  </a:cubicBezTo>
                  <a:cubicBezTo>
                    <a:pt x="2954" y="858"/>
                    <a:pt x="2784" y="742"/>
                    <a:pt x="2584" y="667"/>
                  </a:cubicBezTo>
                  <a:lnTo>
                    <a:pt x="2499" y="646"/>
                  </a:lnTo>
                  <a:cubicBezTo>
                    <a:pt x="2414" y="615"/>
                    <a:pt x="2340" y="583"/>
                    <a:pt x="2266" y="540"/>
                  </a:cubicBezTo>
                  <a:cubicBezTo>
                    <a:pt x="2255" y="540"/>
                    <a:pt x="2255" y="530"/>
                    <a:pt x="2245" y="530"/>
                  </a:cubicBezTo>
                  <a:cubicBezTo>
                    <a:pt x="2181" y="488"/>
                    <a:pt x="2118" y="445"/>
                    <a:pt x="2054" y="392"/>
                  </a:cubicBezTo>
                  <a:cubicBezTo>
                    <a:pt x="1927" y="286"/>
                    <a:pt x="1821" y="149"/>
                    <a:pt x="1747" y="1"/>
                  </a:cubicBezTo>
                  <a:close/>
                </a:path>
              </a:pathLst>
            </a:custGeom>
            <a:solidFill>
              <a:srgbClr val="EB9A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2" name="Google Shape;3079;p68"/>
            <p:cNvSpPr/>
            <p:nvPr/>
          </p:nvSpPr>
          <p:spPr>
            <a:xfrm>
              <a:off x="4848150" y="3578850"/>
              <a:ext cx="81550" cy="25175"/>
            </a:xfrm>
            <a:custGeom>
              <a:avLst/>
              <a:gdLst/>
              <a:ahLst/>
              <a:cxnLst/>
              <a:rect l="l" t="t" r="r" b="b"/>
              <a:pathLst>
                <a:path w="3262" h="1007" extrusionOk="0">
                  <a:moveTo>
                    <a:pt x="2171" y="0"/>
                  </a:moveTo>
                  <a:lnTo>
                    <a:pt x="2033" y="752"/>
                  </a:lnTo>
                  <a:lnTo>
                    <a:pt x="1049" y="752"/>
                  </a:lnTo>
                  <a:cubicBezTo>
                    <a:pt x="763" y="191"/>
                    <a:pt x="244" y="54"/>
                    <a:pt x="0" y="21"/>
                  </a:cubicBezTo>
                  <a:lnTo>
                    <a:pt x="0" y="21"/>
                  </a:lnTo>
                  <a:lnTo>
                    <a:pt x="85" y="487"/>
                  </a:lnTo>
                  <a:lnTo>
                    <a:pt x="170" y="1006"/>
                  </a:lnTo>
                  <a:lnTo>
                    <a:pt x="3261" y="1006"/>
                  </a:lnTo>
                  <a:lnTo>
                    <a:pt x="3145" y="731"/>
                  </a:lnTo>
                  <a:cubicBezTo>
                    <a:pt x="3103" y="647"/>
                    <a:pt x="3049" y="562"/>
                    <a:pt x="2986" y="487"/>
                  </a:cubicBezTo>
                  <a:cubicBezTo>
                    <a:pt x="2859" y="318"/>
                    <a:pt x="2689" y="202"/>
                    <a:pt x="2489" y="127"/>
                  </a:cubicBezTo>
                  <a:lnTo>
                    <a:pt x="2404" y="106"/>
                  </a:lnTo>
                  <a:cubicBezTo>
                    <a:pt x="2319" y="75"/>
                    <a:pt x="2245" y="43"/>
                    <a:pt x="2171" y="0"/>
                  </a:cubicBezTo>
                  <a:close/>
                </a:path>
              </a:pathLst>
            </a:custGeom>
            <a:solidFill>
              <a:srgbClr val="343B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3" name="Google Shape;3080;p68"/>
            <p:cNvSpPr/>
            <p:nvPr/>
          </p:nvSpPr>
          <p:spPr>
            <a:xfrm>
              <a:off x="4770600" y="3565350"/>
              <a:ext cx="77325" cy="38675"/>
            </a:xfrm>
            <a:custGeom>
              <a:avLst/>
              <a:gdLst/>
              <a:ahLst/>
              <a:cxnLst/>
              <a:rect l="l" t="t" r="r" b="b"/>
              <a:pathLst>
                <a:path w="3093" h="1547" extrusionOk="0">
                  <a:moveTo>
                    <a:pt x="350" y="1"/>
                  </a:moveTo>
                  <a:lnTo>
                    <a:pt x="223" y="561"/>
                  </a:lnTo>
                  <a:lnTo>
                    <a:pt x="117" y="1027"/>
                  </a:lnTo>
                  <a:lnTo>
                    <a:pt x="1" y="1546"/>
                  </a:lnTo>
                  <a:lnTo>
                    <a:pt x="3092" y="1546"/>
                  </a:lnTo>
                  <a:lnTo>
                    <a:pt x="3081" y="1271"/>
                  </a:lnTo>
                  <a:cubicBezTo>
                    <a:pt x="3081" y="1187"/>
                    <a:pt x="3060" y="1102"/>
                    <a:pt x="3029" y="1027"/>
                  </a:cubicBezTo>
                  <a:cubicBezTo>
                    <a:pt x="2954" y="858"/>
                    <a:pt x="2838" y="742"/>
                    <a:pt x="2658" y="667"/>
                  </a:cubicBezTo>
                  <a:lnTo>
                    <a:pt x="2584" y="646"/>
                  </a:lnTo>
                  <a:cubicBezTo>
                    <a:pt x="2520" y="615"/>
                    <a:pt x="2457" y="583"/>
                    <a:pt x="2393" y="540"/>
                  </a:cubicBezTo>
                  <a:lnTo>
                    <a:pt x="2382" y="530"/>
                  </a:lnTo>
                  <a:cubicBezTo>
                    <a:pt x="2330" y="488"/>
                    <a:pt x="2288" y="445"/>
                    <a:pt x="2245" y="392"/>
                  </a:cubicBezTo>
                  <a:cubicBezTo>
                    <a:pt x="2161" y="286"/>
                    <a:pt x="2107" y="149"/>
                    <a:pt x="2086" y="1"/>
                  </a:cubicBezTo>
                  <a:close/>
                </a:path>
              </a:pathLst>
            </a:custGeom>
            <a:solidFill>
              <a:srgbClr val="EB9A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4" name="Google Shape;3081;p68"/>
            <p:cNvSpPr/>
            <p:nvPr/>
          </p:nvSpPr>
          <p:spPr>
            <a:xfrm>
              <a:off x="4770600" y="3578850"/>
              <a:ext cx="77325" cy="25175"/>
            </a:xfrm>
            <a:custGeom>
              <a:avLst/>
              <a:gdLst/>
              <a:ahLst/>
              <a:cxnLst/>
              <a:rect l="l" t="t" r="r" b="b"/>
              <a:pathLst>
                <a:path w="3093" h="1007" extrusionOk="0">
                  <a:moveTo>
                    <a:pt x="2393" y="0"/>
                  </a:moveTo>
                  <a:lnTo>
                    <a:pt x="1970" y="752"/>
                  </a:lnTo>
                  <a:lnTo>
                    <a:pt x="985" y="752"/>
                  </a:lnTo>
                  <a:cubicBezTo>
                    <a:pt x="921" y="191"/>
                    <a:pt x="445" y="54"/>
                    <a:pt x="223" y="21"/>
                  </a:cubicBezTo>
                  <a:lnTo>
                    <a:pt x="117" y="487"/>
                  </a:lnTo>
                  <a:lnTo>
                    <a:pt x="1" y="1006"/>
                  </a:lnTo>
                  <a:lnTo>
                    <a:pt x="3092" y="1006"/>
                  </a:lnTo>
                  <a:lnTo>
                    <a:pt x="3081" y="731"/>
                  </a:lnTo>
                  <a:cubicBezTo>
                    <a:pt x="3081" y="647"/>
                    <a:pt x="3060" y="562"/>
                    <a:pt x="3029" y="487"/>
                  </a:cubicBezTo>
                  <a:cubicBezTo>
                    <a:pt x="2954" y="318"/>
                    <a:pt x="2838" y="202"/>
                    <a:pt x="2658" y="127"/>
                  </a:cubicBezTo>
                  <a:lnTo>
                    <a:pt x="2584" y="106"/>
                  </a:lnTo>
                  <a:cubicBezTo>
                    <a:pt x="2520" y="75"/>
                    <a:pt x="2457" y="43"/>
                    <a:pt x="2393" y="0"/>
                  </a:cubicBezTo>
                  <a:close/>
                </a:path>
              </a:pathLst>
            </a:custGeom>
            <a:solidFill>
              <a:srgbClr val="343B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5" name="Google Shape;3082;p68"/>
            <p:cNvSpPr/>
            <p:nvPr/>
          </p:nvSpPr>
          <p:spPr>
            <a:xfrm>
              <a:off x="4732500" y="3310200"/>
              <a:ext cx="82325" cy="88150"/>
            </a:xfrm>
            <a:custGeom>
              <a:avLst/>
              <a:gdLst/>
              <a:ahLst/>
              <a:cxnLst/>
              <a:rect l="l" t="t" r="r" b="b"/>
              <a:pathLst>
                <a:path w="3293" h="3526" extrusionOk="0">
                  <a:moveTo>
                    <a:pt x="2848" y="1"/>
                  </a:moveTo>
                  <a:lnTo>
                    <a:pt x="784" y="1398"/>
                  </a:lnTo>
                  <a:cubicBezTo>
                    <a:pt x="95" y="1864"/>
                    <a:pt x="0" y="2838"/>
                    <a:pt x="582" y="3441"/>
                  </a:cubicBezTo>
                  <a:lnTo>
                    <a:pt x="667" y="3526"/>
                  </a:lnTo>
                  <a:lnTo>
                    <a:pt x="3292" y="837"/>
                  </a:lnTo>
                  <a:lnTo>
                    <a:pt x="2848" y="1"/>
                  </a:lnTo>
                  <a:close/>
                </a:path>
              </a:pathLst>
            </a:custGeom>
            <a:solidFill>
              <a:srgbClr val="EB9A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6" name="Google Shape;3083;p68"/>
            <p:cNvSpPr/>
            <p:nvPr/>
          </p:nvSpPr>
          <p:spPr>
            <a:xfrm>
              <a:off x="4803675" y="3282150"/>
              <a:ext cx="41600" cy="51950"/>
            </a:xfrm>
            <a:custGeom>
              <a:avLst/>
              <a:gdLst/>
              <a:ahLst/>
              <a:cxnLst/>
              <a:rect l="l" t="t" r="r" b="b"/>
              <a:pathLst>
                <a:path w="1664" h="2078" extrusionOk="0">
                  <a:moveTo>
                    <a:pt x="1536" y="1"/>
                  </a:moveTo>
                  <a:lnTo>
                    <a:pt x="1" y="1123"/>
                  </a:lnTo>
                  <a:lnTo>
                    <a:pt x="128" y="2012"/>
                  </a:lnTo>
                  <a:cubicBezTo>
                    <a:pt x="128" y="2012"/>
                    <a:pt x="323" y="2077"/>
                    <a:pt x="547" y="2077"/>
                  </a:cubicBezTo>
                  <a:cubicBezTo>
                    <a:pt x="893" y="2077"/>
                    <a:pt x="1307" y="1921"/>
                    <a:pt x="1165" y="1123"/>
                  </a:cubicBezTo>
                  <a:lnTo>
                    <a:pt x="1240" y="699"/>
                  </a:lnTo>
                  <a:lnTo>
                    <a:pt x="1452" y="540"/>
                  </a:lnTo>
                  <a:cubicBezTo>
                    <a:pt x="1621" y="413"/>
                    <a:pt x="1663" y="180"/>
                    <a:pt x="1536" y="1"/>
                  </a:cubicBezTo>
                  <a:close/>
                </a:path>
              </a:pathLst>
            </a:custGeom>
            <a:solidFill>
              <a:srgbClr val="EB9A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7" name="Google Shape;3084;p68"/>
            <p:cNvSpPr/>
            <p:nvPr/>
          </p:nvSpPr>
          <p:spPr>
            <a:xfrm>
              <a:off x="4827250" y="3294050"/>
              <a:ext cx="38675" cy="36300"/>
            </a:xfrm>
            <a:custGeom>
              <a:avLst/>
              <a:gdLst/>
              <a:ahLst/>
              <a:cxnLst/>
              <a:rect l="l" t="t" r="r" b="b"/>
              <a:pathLst>
                <a:path w="1547" h="1452" extrusionOk="0">
                  <a:moveTo>
                    <a:pt x="1525" y="1"/>
                  </a:moveTo>
                  <a:cubicBezTo>
                    <a:pt x="678" y="12"/>
                    <a:pt x="43" y="160"/>
                    <a:pt x="43" y="160"/>
                  </a:cubicBezTo>
                  <a:lnTo>
                    <a:pt x="0" y="1451"/>
                  </a:lnTo>
                  <a:cubicBezTo>
                    <a:pt x="699" y="1346"/>
                    <a:pt x="1186" y="1303"/>
                    <a:pt x="1186" y="1303"/>
                  </a:cubicBezTo>
                  <a:cubicBezTo>
                    <a:pt x="1419" y="1049"/>
                    <a:pt x="1504" y="710"/>
                    <a:pt x="1525" y="445"/>
                  </a:cubicBezTo>
                  <a:lnTo>
                    <a:pt x="1525" y="445"/>
                  </a:lnTo>
                  <a:lnTo>
                    <a:pt x="678" y="456"/>
                  </a:lnTo>
                  <a:cubicBezTo>
                    <a:pt x="1006" y="318"/>
                    <a:pt x="1356" y="287"/>
                    <a:pt x="1535" y="276"/>
                  </a:cubicBezTo>
                  <a:cubicBezTo>
                    <a:pt x="1546" y="118"/>
                    <a:pt x="1525" y="1"/>
                    <a:pt x="1525" y="1"/>
                  </a:cubicBezTo>
                  <a:close/>
                </a:path>
              </a:pathLst>
            </a:custGeom>
            <a:solidFill>
              <a:srgbClr val="EB9A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8" name="Google Shape;3085;p68"/>
            <p:cNvSpPr/>
            <p:nvPr/>
          </p:nvSpPr>
          <p:spPr>
            <a:xfrm>
              <a:off x="4819300" y="3294850"/>
              <a:ext cx="21450" cy="33900"/>
            </a:xfrm>
            <a:custGeom>
              <a:avLst/>
              <a:gdLst/>
              <a:ahLst/>
              <a:cxnLst/>
              <a:rect l="l" t="t" r="r" b="b"/>
              <a:pathLst>
                <a:path w="858" h="1356" extrusionOk="0">
                  <a:moveTo>
                    <a:pt x="794" y="1"/>
                  </a:moveTo>
                  <a:lnTo>
                    <a:pt x="382" y="350"/>
                  </a:lnTo>
                  <a:lnTo>
                    <a:pt x="392" y="382"/>
                  </a:lnTo>
                  <a:cubicBezTo>
                    <a:pt x="403" y="382"/>
                    <a:pt x="519" y="689"/>
                    <a:pt x="392" y="954"/>
                  </a:cubicBezTo>
                  <a:cubicBezTo>
                    <a:pt x="318" y="1102"/>
                    <a:pt x="191" y="1208"/>
                    <a:pt x="1" y="1271"/>
                  </a:cubicBezTo>
                  <a:lnTo>
                    <a:pt x="32" y="1356"/>
                  </a:lnTo>
                  <a:cubicBezTo>
                    <a:pt x="244" y="1281"/>
                    <a:pt x="392" y="1165"/>
                    <a:pt x="477" y="996"/>
                  </a:cubicBezTo>
                  <a:cubicBezTo>
                    <a:pt x="594" y="742"/>
                    <a:pt x="530" y="467"/>
                    <a:pt x="498" y="371"/>
                  </a:cubicBezTo>
                  <a:lnTo>
                    <a:pt x="858" y="75"/>
                  </a:lnTo>
                  <a:lnTo>
                    <a:pt x="794" y="1"/>
                  </a:lnTo>
                  <a:close/>
                </a:path>
              </a:pathLst>
            </a:custGeom>
            <a:solidFill>
              <a:srgbClr val="CB75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9" name="Google Shape;3086;p68"/>
            <p:cNvSpPr/>
            <p:nvPr/>
          </p:nvSpPr>
          <p:spPr>
            <a:xfrm>
              <a:off x="4840725" y="3309925"/>
              <a:ext cx="23850" cy="4800"/>
            </a:xfrm>
            <a:custGeom>
              <a:avLst/>
              <a:gdLst/>
              <a:ahLst/>
              <a:cxnLst/>
              <a:rect l="l" t="t" r="r" b="b"/>
              <a:pathLst>
                <a:path w="954" h="192" extrusionOk="0">
                  <a:moveTo>
                    <a:pt x="944" y="1"/>
                  </a:moveTo>
                  <a:cubicBezTo>
                    <a:pt x="319" y="64"/>
                    <a:pt x="12" y="97"/>
                    <a:pt x="1" y="97"/>
                  </a:cubicBezTo>
                  <a:lnTo>
                    <a:pt x="12" y="191"/>
                  </a:lnTo>
                  <a:cubicBezTo>
                    <a:pt x="22" y="191"/>
                    <a:pt x="330" y="160"/>
                    <a:pt x="954" y="97"/>
                  </a:cubicBezTo>
                  <a:lnTo>
                    <a:pt x="944" y="1"/>
                  </a:lnTo>
                  <a:close/>
                </a:path>
              </a:pathLst>
            </a:custGeom>
            <a:solidFill>
              <a:srgbClr val="CB75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0" name="Google Shape;3087;p68"/>
            <p:cNvSpPr/>
            <p:nvPr/>
          </p:nvSpPr>
          <p:spPr>
            <a:xfrm>
              <a:off x="4840200" y="3317875"/>
              <a:ext cx="21200" cy="4000"/>
            </a:xfrm>
            <a:custGeom>
              <a:avLst/>
              <a:gdLst/>
              <a:ahLst/>
              <a:cxnLst/>
              <a:rect l="l" t="t" r="r" b="b"/>
              <a:pathLst>
                <a:path w="848" h="160" extrusionOk="0">
                  <a:moveTo>
                    <a:pt x="848" y="0"/>
                  </a:moveTo>
                  <a:lnTo>
                    <a:pt x="1" y="64"/>
                  </a:lnTo>
                  <a:lnTo>
                    <a:pt x="12" y="160"/>
                  </a:lnTo>
                  <a:lnTo>
                    <a:pt x="848" y="96"/>
                  </a:lnTo>
                  <a:lnTo>
                    <a:pt x="848" y="0"/>
                  </a:lnTo>
                  <a:close/>
                </a:path>
              </a:pathLst>
            </a:custGeom>
            <a:solidFill>
              <a:srgbClr val="CB75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1" name="Google Shape;3088;p68"/>
            <p:cNvSpPr/>
            <p:nvPr/>
          </p:nvSpPr>
          <p:spPr>
            <a:xfrm>
              <a:off x="4634300" y="3402850"/>
              <a:ext cx="190050" cy="74925"/>
            </a:xfrm>
            <a:custGeom>
              <a:avLst/>
              <a:gdLst/>
              <a:ahLst/>
              <a:cxnLst/>
              <a:rect l="l" t="t" r="r" b="b"/>
              <a:pathLst>
                <a:path w="7602" h="2997" extrusionOk="0">
                  <a:moveTo>
                    <a:pt x="0" y="0"/>
                  </a:moveTo>
                  <a:cubicBezTo>
                    <a:pt x="0" y="381"/>
                    <a:pt x="106" y="911"/>
                    <a:pt x="572" y="1323"/>
                  </a:cubicBezTo>
                  <a:cubicBezTo>
                    <a:pt x="1451" y="1377"/>
                    <a:pt x="2192" y="1461"/>
                    <a:pt x="2880" y="1704"/>
                  </a:cubicBezTo>
                  <a:cubicBezTo>
                    <a:pt x="3526" y="1937"/>
                    <a:pt x="4119" y="2329"/>
                    <a:pt x="4722" y="2996"/>
                  </a:cubicBezTo>
                  <a:lnTo>
                    <a:pt x="7602" y="2996"/>
                  </a:lnTo>
                  <a:lnTo>
                    <a:pt x="7602" y="0"/>
                  </a:lnTo>
                  <a:close/>
                </a:path>
              </a:pathLst>
            </a:custGeom>
            <a:solidFill>
              <a:srgbClr val="E65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2" name="Google Shape;3089;p68"/>
            <p:cNvSpPr/>
            <p:nvPr/>
          </p:nvSpPr>
          <p:spPr>
            <a:xfrm>
              <a:off x="4763975" y="3212525"/>
              <a:ext cx="30725" cy="45025"/>
            </a:xfrm>
            <a:custGeom>
              <a:avLst/>
              <a:gdLst/>
              <a:ahLst/>
              <a:cxnLst/>
              <a:rect l="l" t="t" r="r" b="b"/>
              <a:pathLst>
                <a:path w="1229" h="1801" extrusionOk="0">
                  <a:moveTo>
                    <a:pt x="1" y="1"/>
                  </a:moveTo>
                  <a:lnTo>
                    <a:pt x="1" y="1801"/>
                  </a:lnTo>
                  <a:lnTo>
                    <a:pt x="996" y="1801"/>
                  </a:lnTo>
                  <a:cubicBezTo>
                    <a:pt x="996" y="1801"/>
                    <a:pt x="1229" y="1176"/>
                    <a:pt x="1070" y="118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9EA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3" name="Google Shape;3090;p68"/>
            <p:cNvSpPr/>
            <p:nvPr/>
          </p:nvSpPr>
          <p:spPr>
            <a:xfrm>
              <a:off x="4678750" y="3228375"/>
              <a:ext cx="123125" cy="46175"/>
            </a:xfrm>
            <a:custGeom>
              <a:avLst/>
              <a:gdLst/>
              <a:ahLst/>
              <a:cxnLst/>
              <a:rect l="l" t="t" r="r" b="b"/>
              <a:pathLst>
                <a:path w="4925" h="1847" extrusionOk="0">
                  <a:moveTo>
                    <a:pt x="4144" y="0"/>
                  </a:moveTo>
                  <a:cubicBezTo>
                    <a:pt x="4125" y="0"/>
                    <a:pt x="4106" y="1"/>
                    <a:pt x="4087" y="2"/>
                  </a:cubicBezTo>
                  <a:lnTo>
                    <a:pt x="710" y="299"/>
                  </a:lnTo>
                  <a:cubicBezTo>
                    <a:pt x="308" y="331"/>
                    <a:pt x="1" y="669"/>
                    <a:pt x="1" y="1072"/>
                  </a:cubicBezTo>
                  <a:cubicBezTo>
                    <a:pt x="1" y="1507"/>
                    <a:pt x="360" y="1846"/>
                    <a:pt x="781" y="1846"/>
                  </a:cubicBezTo>
                  <a:cubicBezTo>
                    <a:pt x="800" y="1846"/>
                    <a:pt x="818" y="1846"/>
                    <a:pt x="837" y="1844"/>
                  </a:cubicBezTo>
                  <a:lnTo>
                    <a:pt x="4225" y="1548"/>
                  </a:lnTo>
                  <a:cubicBezTo>
                    <a:pt x="4617" y="1516"/>
                    <a:pt x="4924" y="1178"/>
                    <a:pt x="4924" y="775"/>
                  </a:cubicBezTo>
                  <a:cubicBezTo>
                    <a:pt x="4924" y="339"/>
                    <a:pt x="4574" y="0"/>
                    <a:pt x="4144" y="0"/>
                  </a:cubicBezTo>
                  <a:close/>
                </a:path>
              </a:pathLst>
            </a:custGeom>
            <a:solidFill>
              <a:srgbClr val="F9EA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4" name="Google Shape;3091;p68"/>
            <p:cNvSpPr/>
            <p:nvPr/>
          </p:nvSpPr>
          <p:spPr>
            <a:xfrm>
              <a:off x="4671875" y="3163575"/>
              <a:ext cx="60375" cy="98500"/>
            </a:xfrm>
            <a:custGeom>
              <a:avLst/>
              <a:gdLst/>
              <a:ahLst/>
              <a:cxnLst/>
              <a:rect l="l" t="t" r="r" b="b"/>
              <a:pathLst>
                <a:path w="2415" h="3940" extrusionOk="0">
                  <a:moveTo>
                    <a:pt x="2414" y="1"/>
                  </a:moveTo>
                  <a:cubicBezTo>
                    <a:pt x="0" y="1"/>
                    <a:pt x="1007" y="3939"/>
                    <a:pt x="1007" y="3939"/>
                  </a:cubicBezTo>
                  <a:lnTo>
                    <a:pt x="2404" y="3505"/>
                  </a:lnTo>
                  <a:lnTo>
                    <a:pt x="2414" y="1"/>
                  </a:lnTo>
                  <a:close/>
                </a:path>
              </a:pathLst>
            </a:custGeom>
            <a:solidFill>
              <a:srgbClr val="F9EA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5" name="Google Shape;3092;p68"/>
            <p:cNvSpPr/>
            <p:nvPr/>
          </p:nvSpPr>
          <p:spPr>
            <a:xfrm>
              <a:off x="4701800" y="3209350"/>
              <a:ext cx="57175" cy="46050"/>
            </a:xfrm>
            <a:custGeom>
              <a:avLst/>
              <a:gdLst/>
              <a:ahLst/>
              <a:cxnLst/>
              <a:rect l="l" t="t" r="r" b="b"/>
              <a:pathLst>
                <a:path w="2287" h="1842" extrusionOk="0">
                  <a:moveTo>
                    <a:pt x="972" y="0"/>
                  </a:moveTo>
                  <a:cubicBezTo>
                    <a:pt x="885" y="0"/>
                    <a:pt x="796" y="14"/>
                    <a:pt x="709" y="43"/>
                  </a:cubicBezTo>
                  <a:cubicBezTo>
                    <a:pt x="243" y="202"/>
                    <a:pt x="0" y="753"/>
                    <a:pt x="180" y="1271"/>
                  </a:cubicBezTo>
                  <a:cubicBezTo>
                    <a:pt x="306" y="1664"/>
                    <a:pt x="887" y="1842"/>
                    <a:pt x="1373" y="1842"/>
                  </a:cubicBezTo>
                  <a:cubicBezTo>
                    <a:pt x="1541" y="1842"/>
                    <a:pt x="1698" y="1820"/>
                    <a:pt x="1821" y="1779"/>
                  </a:cubicBezTo>
                  <a:cubicBezTo>
                    <a:pt x="2287" y="1621"/>
                    <a:pt x="2054" y="1229"/>
                    <a:pt x="1885" y="700"/>
                  </a:cubicBezTo>
                  <a:cubicBezTo>
                    <a:pt x="1737" y="276"/>
                    <a:pt x="1364" y="0"/>
                    <a:pt x="972" y="0"/>
                  </a:cubicBezTo>
                  <a:close/>
                </a:path>
              </a:pathLst>
            </a:custGeom>
            <a:solidFill>
              <a:srgbClr val="F9EA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6" name="Google Shape;3093;p68"/>
            <p:cNvSpPr/>
            <p:nvPr/>
          </p:nvSpPr>
          <p:spPr>
            <a:xfrm>
              <a:off x="4691200" y="3160150"/>
              <a:ext cx="102450" cy="82050"/>
            </a:xfrm>
            <a:custGeom>
              <a:avLst/>
              <a:gdLst/>
              <a:ahLst/>
              <a:cxnLst/>
              <a:rect l="l" t="t" r="r" b="b"/>
              <a:pathLst>
                <a:path w="4098" h="3282" extrusionOk="0">
                  <a:moveTo>
                    <a:pt x="2246" y="0"/>
                  </a:moveTo>
                  <a:cubicBezTo>
                    <a:pt x="2008" y="0"/>
                    <a:pt x="1758" y="56"/>
                    <a:pt x="1504" y="180"/>
                  </a:cubicBezTo>
                  <a:cubicBezTo>
                    <a:pt x="551" y="498"/>
                    <a:pt x="1" y="1461"/>
                    <a:pt x="286" y="2319"/>
                  </a:cubicBezTo>
                  <a:lnTo>
                    <a:pt x="615" y="3282"/>
                  </a:lnTo>
                  <a:lnTo>
                    <a:pt x="4097" y="2117"/>
                  </a:lnTo>
                  <a:lnTo>
                    <a:pt x="3770" y="1154"/>
                  </a:lnTo>
                  <a:cubicBezTo>
                    <a:pt x="3555" y="503"/>
                    <a:pt x="2959" y="0"/>
                    <a:pt x="2246" y="0"/>
                  </a:cubicBezTo>
                  <a:close/>
                </a:path>
              </a:pathLst>
            </a:custGeom>
            <a:solidFill>
              <a:srgbClr val="F9EA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7" name="Google Shape;3094;p68"/>
            <p:cNvSpPr/>
            <p:nvPr/>
          </p:nvSpPr>
          <p:spPr>
            <a:xfrm>
              <a:off x="4710250" y="3242175"/>
              <a:ext cx="93450" cy="180000"/>
            </a:xfrm>
            <a:custGeom>
              <a:avLst/>
              <a:gdLst/>
              <a:ahLst/>
              <a:cxnLst/>
              <a:rect l="l" t="t" r="r" b="b"/>
              <a:pathLst>
                <a:path w="3738" h="7200" extrusionOk="0">
                  <a:moveTo>
                    <a:pt x="964" y="1"/>
                  </a:moveTo>
                  <a:lnTo>
                    <a:pt x="1" y="7200"/>
                  </a:lnTo>
                  <a:lnTo>
                    <a:pt x="2457" y="7200"/>
                  </a:lnTo>
                  <a:cubicBezTo>
                    <a:pt x="3738" y="2722"/>
                    <a:pt x="964" y="1"/>
                    <a:pt x="964" y="1"/>
                  </a:cubicBezTo>
                  <a:close/>
                </a:path>
              </a:pathLst>
            </a:custGeom>
            <a:solidFill>
              <a:srgbClr val="839D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8" name="Google Shape;3095;p68"/>
            <p:cNvSpPr/>
            <p:nvPr/>
          </p:nvSpPr>
          <p:spPr>
            <a:xfrm>
              <a:off x="4631650" y="3242175"/>
              <a:ext cx="151400" cy="160700"/>
            </a:xfrm>
            <a:custGeom>
              <a:avLst/>
              <a:gdLst/>
              <a:ahLst/>
              <a:cxnLst/>
              <a:rect l="l" t="t" r="r" b="b"/>
              <a:pathLst>
                <a:path w="6056" h="6428" extrusionOk="0">
                  <a:moveTo>
                    <a:pt x="4108" y="1"/>
                  </a:moveTo>
                  <a:cubicBezTo>
                    <a:pt x="3780" y="96"/>
                    <a:pt x="3473" y="212"/>
                    <a:pt x="3176" y="350"/>
                  </a:cubicBezTo>
                  <a:cubicBezTo>
                    <a:pt x="2965" y="445"/>
                    <a:pt x="2753" y="562"/>
                    <a:pt x="2562" y="678"/>
                  </a:cubicBezTo>
                  <a:cubicBezTo>
                    <a:pt x="1663" y="1229"/>
                    <a:pt x="995" y="1991"/>
                    <a:pt x="572" y="2944"/>
                  </a:cubicBezTo>
                  <a:lnTo>
                    <a:pt x="572" y="2955"/>
                  </a:lnTo>
                  <a:cubicBezTo>
                    <a:pt x="170" y="3875"/>
                    <a:pt x="0" y="4966"/>
                    <a:pt x="96" y="6247"/>
                  </a:cubicBezTo>
                  <a:cubicBezTo>
                    <a:pt x="96" y="6310"/>
                    <a:pt x="106" y="6364"/>
                    <a:pt x="106" y="6427"/>
                  </a:cubicBezTo>
                  <a:lnTo>
                    <a:pt x="4701" y="6427"/>
                  </a:lnTo>
                  <a:cubicBezTo>
                    <a:pt x="4701" y="6427"/>
                    <a:pt x="4691" y="5273"/>
                    <a:pt x="5082" y="4479"/>
                  </a:cubicBezTo>
                  <a:cubicBezTo>
                    <a:pt x="6056" y="3960"/>
                    <a:pt x="5559" y="2944"/>
                    <a:pt x="4510" y="308"/>
                  </a:cubicBezTo>
                  <a:cubicBezTo>
                    <a:pt x="4437" y="149"/>
                    <a:pt x="4246" y="85"/>
                    <a:pt x="4108" y="1"/>
                  </a:cubicBezTo>
                  <a:close/>
                </a:path>
              </a:pathLst>
            </a:custGeom>
            <a:solidFill>
              <a:srgbClr val="8940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9" name="Google Shape;3096;p68"/>
            <p:cNvSpPr/>
            <p:nvPr/>
          </p:nvSpPr>
          <p:spPr>
            <a:xfrm>
              <a:off x="4716625" y="3230800"/>
              <a:ext cx="47375" cy="53500"/>
            </a:xfrm>
            <a:custGeom>
              <a:avLst/>
              <a:gdLst/>
              <a:ahLst/>
              <a:cxnLst/>
              <a:rect l="l" t="t" r="r" b="b"/>
              <a:pathLst>
                <a:path w="1895" h="2140" extrusionOk="0">
                  <a:moveTo>
                    <a:pt x="624" y="1"/>
                  </a:moveTo>
                  <a:lnTo>
                    <a:pt x="614" y="32"/>
                  </a:lnTo>
                  <a:lnTo>
                    <a:pt x="191" y="1197"/>
                  </a:lnTo>
                  <a:lnTo>
                    <a:pt x="137" y="1335"/>
                  </a:lnTo>
                  <a:cubicBezTo>
                    <a:pt x="0" y="1726"/>
                    <a:pt x="285" y="2139"/>
                    <a:pt x="699" y="2139"/>
                  </a:cubicBezTo>
                  <a:cubicBezTo>
                    <a:pt x="953" y="2139"/>
                    <a:pt x="1175" y="1980"/>
                    <a:pt x="1259" y="1747"/>
                  </a:cubicBezTo>
                  <a:lnTo>
                    <a:pt x="1408" y="1335"/>
                  </a:lnTo>
                  <a:lnTo>
                    <a:pt x="1852" y="96"/>
                  </a:lnTo>
                  <a:lnTo>
                    <a:pt x="1895" y="1"/>
                  </a:lnTo>
                  <a:close/>
                </a:path>
              </a:pathLst>
            </a:custGeom>
            <a:solidFill>
              <a:srgbClr val="EB9A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0" name="Google Shape;3097;p68"/>
            <p:cNvSpPr/>
            <p:nvPr/>
          </p:nvSpPr>
          <p:spPr>
            <a:xfrm>
              <a:off x="4632175" y="3250925"/>
              <a:ext cx="105350" cy="194550"/>
            </a:xfrm>
            <a:custGeom>
              <a:avLst/>
              <a:gdLst/>
              <a:ahLst/>
              <a:cxnLst/>
              <a:rect l="l" t="t" r="r" b="b"/>
              <a:pathLst>
                <a:path w="4214" h="7782" extrusionOk="0">
                  <a:moveTo>
                    <a:pt x="3155" y="0"/>
                  </a:moveTo>
                  <a:cubicBezTo>
                    <a:pt x="2944" y="95"/>
                    <a:pt x="2732" y="212"/>
                    <a:pt x="2541" y="328"/>
                  </a:cubicBezTo>
                  <a:cubicBezTo>
                    <a:pt x="1642" y="879"/>
                    <a:pt x="974" y="1641"/>
                    <a:pt x="551" y="2594"/>
                  </a:cubicBezTo>
                  <a:lnTo>
                    <a:pt x="551" y="2605"/>
                  </a:lnTo>
                  <a:cubicBezTo>
                    <a:pt x="181" y="3600"/>
                    <a:pt x="0" y="4732"/>
                    <a:pt x="75" y="5897"/>
                  </a:cubicBezTo>
                  <a:cubicBezTo>
                    <a:pt x="75" y="5960"/>
                    <a:pt x="85" y="6014"/>
                    <a:pt x="85" y="6077"/>
                  </a:cubicBezTo>
                  <a:cubicBezTo>
                    <a:pt x="85" y="6458"/>
                    <a:pt x="191" y="6988"/>
                    <a:pt x="657" y="7400"/>
                  </a:cubicBezTo>
                  <a:cubicBezTo>
                    <a:pt x="1536" y="7454"/>
                    <a:pt x="2277" y="7538"/>
                    <a:pt x="2965" y="7781"/>
                  </a:cubicBezTo>
                  <a:cubicBezTo>
                    <a:pt x="3155" y="7167"/>
                    <a:pt x="3304" y="6596"/>
                    <a:pt x="3420" y="6077"/>
                  </a:cubicBezTo>
                  <a:cubicBezTo>
                    <a:pt x="4214" y="2573"/>
                    <a:pt x="3674" y="730"/>
                    <a:pt x="3155" y="0"/>
                  </a:cubicBezTo>
                  <a:close/>
                </a:path>
              </a:pathLst>
            </a:custGeom>
            <a:solidFill>
              <a:srgbClr val="839D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1" name="Google Shape;3098;p68"/>
            <p:cNvSpPr/>
            <p:nvPr/>
          </p:nvSpPr>
          <p:spPr>
            <a:xfrm>
              <a:off x="4721375" y="3231600"/>
              <a:ext cx="41575" cy="32575"/>
            </a:xfrm>
            <a:custGeom>
              <a:avLst/>
              <a:gdLst/>
              <a:ahLst/>
              <a:cxnLst/>
              <a:rect l="l" t="t" r="r" b="b"/>
              <a:pathLst>
                <a:path w="1663" h="1303" extrusionOk="0">
                  <a:moveTo>
                    <a:pt x="424" y="0"/>
                  </a:moveTo>
                  <a:lnTo>
                    <a:pt x="1" y="1165"/>
                  </a:lnTo>
                  <a:cubicBezTo>
                    <a:pt x="551" y="1271"/>
                    <a:pt x="752" y="1282"/>
                    <a:pt x="1218" y="1303"/>
                  </a:cubicBezTo>
                  <a:lnTo>
                    <a:pt x="1662" y="64"/>
                  </a:lnTo>
                  <a:lnTo>
                    <a:pt x="1662" y="0"/>
                  </a:lnTo>
                  <a:close/>
                </a:path>
              </a:pathLst>
            </a:custGeom>
            <a:solidFill>
              <a:srgbClr val="CB75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2" name="Google Shape;3099;p68"/>
            <p:cNvSpPr/>
            <p:nvPr/>
          </p:nvSpPr>
          <p:spPr>
            <a:xfrm>
              <a:off x="4704450" y="3225900"/>
              <a:ext cx="27000" cy="23050"/>
            </a:xfrm>
            <a:custGeom>
              <a:avLst/>
              <a:gdLst/>
              <a:ahLst/>
              <a:cxnLst/>
              <a:rect l="l" t="t" r="r" b="b"/>
              <a:pathLst>
                <a:path w="1080" h="922" extrusionOk="0">
                  <a:moveTo>
                    <a:pt x="386" y="0"/>
                  </a:moveTo>
                  <a:cubicBezTo>
                    <a:pt x="343" y="0"/>
                    <a:pt x="302" y="5"/>
                    <a:pt x="264" y="16"/>
                  </a:cubicBezTo>
                  <a:cubicBezTo>
                    <a:pt x="10" y="91"/>
                    <a:pt x="0" y="387"/>
                    <a:pt x="85" y="630"/>
                  </a:cubicBezTo>
                  <a:cubicBezTo>
                    <a:pt x="141" y="826"/>
                    <a:pt x="299" y="921"/>
                    <a:pt x="484" y="921"/>
                  </a:cubicBezTo>
                  <a:cubicBezTo>
                    <a:pt x="540" y="921"/>
                    <a:pt x="598" y="913"/>
                    <a:pt x="656" y="896"/>
                  </a:cubicBezTo>
                  <a:cubicBezTo>
                    <a:pt x="911" y="821"/>
                    <a:pt x="1080" y="630"/>
                    <a:pt x="1005" y="376"/>
                  </a:cubicBezTo>
                  <a:cubicBezTo>
                    <a:pt x="933" y="169"/>
                    <a:pt x="631" y="0"/>
                    <a:pt x="386" y="0"/>
                  </a:cubicBezTo>
                  <a:close/>
                </a:path>
              </a:pathLst>
            </a:custGeom>
            <a:solidFill>
              <a:srgbClr val="EB9A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3" name="Google Shape;3100;p68"/>
            <p:cNvSpPr/>
            <p:nvPr/>
          </p:nvSpPr>
          <p:spPr>
            <a:xfrm>
              <a:off x="4710250" y="3232125"/>
              <a:ext cx="10100" cy="7425"/>
            </a:xfrm>
            <a:custGeom>
              <a:avLst/>
              <a:gdLst/>
              <a:ahLst/>
              <a:cxnLst/>
              <a:rect l="l" t="t" r="r" b="b"/>
              <a:pathLst>
                <a:path w="404" h="297" extrusionOk="0">
                  <a:moveTo>
                    <a:pt x="53" y="0"/>
                  </a:moveTo>
                  <a:lnTo>
                    <a:pt x="1" y="85"/>
                  </a:lnTo>
                  <a:lnTo>
                    <a:pt x="361" y="297"/>
                  </a:lnTo>
                  <a:lnTo>
                    <a:pt x="403" y="212"/>
                  </a:lnTo>
                  <a:lnTo>
                    <a:pt x="53" y="0"/>
                  </a:lnTo>
                  <a:close/>
                </a:path>
              </a:pathLst>
            </a:custGeom>
            <a:solidFill>
              <a:srgbClr val="CB75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4" name="Google Shape;3101;p68"/>
            <p:cNvSpPr/>
            <p:nvPr/>
          </p:nvSpPr>
          <p:spPr>
            <a:xfrm>
              <a:off x="4770075" y="3202175"/>
              <a:ext cx="26750" cy="25050"/>
            </a:xfrm>
            <a:custGeom>
              <a:avLst/>
              <a:gdLst/>
              <a:ahLst/>
              <a:cxnLst/>
              <a:rect l="l" t="t" r="r" b="b"/>
              <a:pathLst>
                <a:path w="1070" h="1002" extrusionOk="0">
                  <a:moveTo>
                    <a:pt x="573" y="1"/>
                  </a:moveTo>
                  <a:cubicBezTo>
                    <a:pt x="536" y="1"/>
                    <a:pt x="497" y="8"/>
                    <a:pt x="455" y="24"/>
                  </a:cubicBezTo>
                  <a:cubicBezTo>
                    <a:pt x="212" y="108"/>
                    <a:pt x="1" y="511"/>
                    <a:pt x="85" y="754"/>
                  </a:cubicBezTo>
                  <a:cubicBezTo>
                    <a:pt x="150" y="927"/>
                    <a:pt x="284" y="1002"/>
                    <a:pt x="443" y="1002"/>
                  </a:cubicBezTo>
                  <a:cubicBezTo>
                    <a:pt x="518" y="1002"/>
                    <a:pt x="597" y="985"/>
                    <a:pt x="678" y="955"/>
                  </a:cubicBezTo>
                  <a:cubicBezTo>
                    <a:pt x="921" y="871"/>
                    <a:pt x="1069" y="648"/>
                    <a:pt x="975" y="405"/>
                  </a:cubicBezTo>
                  <a:cubicBezTo>
                    <a:pt x="904" y="192"/>
                    <a:pt x="765" y="1"/>
                    <a:pt x="573" y="1"/>
                  </a:cubicBezTo>
                  <a:close/>
                </a:path>
              </a:pathLst>
            </a:custGeom>
            <a:solidFill>
              <a:srgbClr val="CB75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5" name="Google Shape;3102;p68"/>
            <p:cNvSpPr/>
            <p:nvPr/>
          </p:nvSpPr>
          <p:spPr>
            <a:xfrm>
              <a:off x="4709975" y="3167550"/>
              <a:ext cx="77600" cy="89900"/>
            </a:xfrm>
            <a:custGeom>
              <a:avLst/>
              <a:gdLst/>
              <a:ahLst/>
              <a:cxnLst/>
              <a:rect l="l" t="t" r="r" b="b"/>
              <a:pathLst>
                <a:path w="3104" h="3596" extrusionOk="0">
                  <a:moveTo>
                    <a:pt x="1431" y="0"/>
                  </a:moveTo>
                  <a:cubicBezTo>
                    <a:pt x="1282" y="0"/>
                    <a:pt x="1123" y="21"/>
                    <a:pt x="975" y="75"/>
                  </a:cubicBezTo>
                  <a:cubicBezTo>
                    <a:pt x="435" y="254"/>
                    <a:pt x="86" y="731"/>
                    <a:pt x="22" y="1249"/>
                  </a:cubicBezTo>
                  <a:cubicBezTo>
                    <a:pt x="1" y="1451"/>
                    <a:pt x="22" y="1663"/>
                    <a:pt x="86" y="1863"/>
                  </a:cubicBezTo>
                  <a:lnTo>
                    <a:pt x="340" y="2637"/>
                  </a:lnTo>
                  <a:lnTo>
                    <a:pt x="372" y="2700"/>
                  </a:lnTo>
                  <a:cubicBezTo>
                    <a:pt x="424" y="2848"/>
                    <a:pt x="499" y="2975"/>
                    <a:pt x="594" y="3091"/>
                  </a:cubicBezTo>
                  <a:lnTo>
                    <a:pt x="753" y="3251"/>
                  </a:lnTo>
                  <a:lnTo>
                    <a:pt x="880" y="3346"/>
                  </a:lnTo>
                  <a:cubicBezTo>
                    <a:pt x="901" y="3357"/>
                    <a:pt x="911" y="3367"/>
                    <a:pt x="933" y="3378"/>
                  </a:cubicBezTo>
                  <a:cubicBezTo>
                    <a:pt x="954" y="3388"/>
                    <a:pt x="975" y="3399"/>
                    <a:pt x="996" y="3420"/>
                  </a:cubicBezTo>
                  <a:cubicBezTo>
                    <a:pt x="1202" y="3533"/>
                    <a:pt x="1441" y="3596"/>
                    <a:pt x="1687" y="3596"/>
                  </a:cubicBezTo>
                  <a:cubicBezTo>
                    <a:pt x="1834" y="3596"/>
                    <a:pt x="1983" y="3573"/>
                    <a:pt x="2129" y="3526"/>
                  </a:cubicBezTo>
                  <a:cubicBezTo>
                    <a:pt x="2468" y="3409"/>
                    <a:pt x="2743" y="3176"/>
                    <a:pt x="2902" y="2891"/>
                  </a:cubicBezTo>
                  <a:cubicBezTo>
                    <a:pt x="2944" y="2827"/>
                    <a:pt x="2976" y="2753"/>
                    <a:pt x="3008" y="2689"/>
                  </a:cubicBezTo>
                  <a:cubicBezTo>
                    <a:pt x="3008" y="2668"/>
                    <a:pt x="3019" y="2647"/>
                    <a:pt x="3029" y="2626"/>
                  </a:cubicBezTo>
                  <a:cubicBezTo>
                    <a:pt x="3040" y="2583"/>
                    <a:pt x="3061" y="2531"/>
                    <a:pt x="3071" y="2467"/>
                  </a:cubicBezTo>
                  <a:cubicBezTo>
                    <a:pt x="3082" y="2404"/>
                    <a:pt x="3092" y="2329"/>
                    <a:pt x="3092" y="2244"/>
                  </a:cubicBezTo>
                  <a:cubicBezTo>
                    <a:pt x="3103" y="2128"/>
                    <a:pt x="3092" y="2001"/>
                    <a:pt x="3071" y="1885"/>
                  </a:cubicBezTo>
                  <a:cubicBezTo>
                    <a:pt x="3061" y="1863"/>
                    <a:pt x="3061" y="1832"/>
                    <a:pt x="3050" y="1811"/>
                  </a:cubicBezTo>
                  <a:cubicBezTo>
                    <a:pt x="3040" y="1779"/>
                    <a:pt x="3029" y="1757"/>
                    <a:pt x="3029" y="1736"/>
                  </a:cubicBezTo>
                  <a:lnTo>
                    <a:pt x="2765" y="964"/>
                  </a:lnTo>
                  <a:cubicBezTo>
                    <a:pt x="2648" y="593"/>
                    <a:pt x="2383" y="308"/>
                    <a:pt x="2055" y="148"/>
                  </a:cubicBezTo>
                  <a:cubicBezTo>
                    <a:pt x="1864" y="53"/>
                    <a:pt x="1653" y="0"/>
                    <a:pt x="1431" y="0"/>
                  </a:cubicBezTo>
                  <a:close/>
                </a:path>
              </a:pathLst>
            </a:custGeom>
            <a:solidFill>
              <a:srgbClr val="EB9A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6" name="Google Shape;3103;p68"/>
            <p:cNvSpPr/>
            <p:nvPr/>
          </p:nvSpPr>
          <p:spPr>
            <a:xfrm>
              <a:off x="4733275" y="3168875"/>
              <a:ext cx="28350" cy="63800"/>
            </a:xfrm>
            <a:custGeom>
              <a:avLst/>
              <a:gdLst/>
              <a:ahLst/>
              <a:cxnLst/>
              <a:rect l="l" t="t" r="r" b="b"/>
              <a:pathLst>
                <a:path w="1134" h="2552" extrusionOk="0">
                  <a:moveTo>
                    <a:pt x="85" y="0"/>
                  </a:moveTo>
                  <a:lnTo>
                    <a:pt x="1" y="43"/>
                  </a:lnTo>
                  <a:lnTo>
                    <a:pt x="1007" y="2340"/>
                  </a:lnTo>
                  <a:lnTo>
                    <a:pt x="626" y="2467"/>
                  </a:lnTo>
                  <a:lnTo>
                    <a:pt x="657" y="2551"/>
                  </a:lnTo>
                  <a:lnTo>
                    <a:pt x="1134" y="2393"/>
                  </a:lnTo>
                  <a:lnTo>
                    <a:pt x="85" y="0"/>
                  </a:lnTo>
                  <a:close/>
                </a:path>
              </a:pathLst>
            </a:custGeom>
            <a:solidFill>
              <a:srgbClr val="CB75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7" name="Google Shape;3104;p68"/>
            <p:cNvSpPr/>
            <p:nvPr/>
          </p:nvSpPr>
          <p:spPr>
            <a:xfrm>
              <a:off x="4736200" y="3217450"/>
              <a:ext cx="7975" cy="7925"/>
            </a:xfrm>
            <a:custGeom>
              <a:avLst/>
              <a:gdLst/>
              <a:ahLst/>
              <a:cxnLst/>
              <a:rect l="l" t="t" r="r" b="b"/>
              <a:pathLst>
                <a:path w="319" h="317" extrusionOk="0">
                  <a:moveTo>
                    <a:pt x="144" y="0"/>
                  </a:moveTo>
                  <a:cubicBezTo>
                    <a:pt x="132" y="0"/>
                    <a:pt x="119" y="2"/>
                    <a:pt x="106" y="5"/>
                  </a:cubicBezTo>
                  <a:cubicBezTo>
                    <a:pt x="32" y="27"/>
                    <a:pt x="0" y="111"/>
                    <a:pt x="32" y="196"/>
                  </a:cubicBezTo>
                  <a:cubicBezTo>
                    <a:pt x="50" y="268"/>
                    <a:pt x="114" y="317"/>
                    <a:pt x="178" y="317"/>
                  </a:cubicBezTo>
                  <a:cubicBezTo>
                    <a:pt x="190" y="317"/>
                    <a:pt x="201" y="315"/>
                    <a:pt x="212" y="312"/>
                  </a:cubicBezTo>
                  <a:cubicBezTo>
                    <a:pt x="276" y="291"/>
                    <a:pt x="318" y="196"/>
                    <a:pt x="286" y="111"/>
                  </a:cubicBezTo>
                  <a:cubicBezTo>
                    <a:pt x="260" y="41"/>
                    <a:pt x="204" y="0"/>
                    <a:pt x="144" y="0"/>
                  </a:cubicBezTo>
                  <a:close/>
                </a:path>
              </a:pathLst>
            </a:custGeom>
            <a:solidFill>
              <a:srgbClr val="343B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8" name="Google Shape;3105;p68"/>
            <p:cNvSpPr/>
            <p:nvPr/>
          </p:nvSpPr>
          <p:spPr>
            <a:xfrm>
              <a:off x="4765575" y="3207550"/>
              <a:ext cx="7950" cy="8050"/>
            </a:xfrm>
            <a:custGeom>
              <a:avLst/>
              <a:gdLst/>
              <a:ahLst/>
              <a:cxnLst/>
              <a:rect l="l" t="t" r="r" b="b"/>
              <a:pathLst>
                <a:path w="318" h="322" extrusionOk="0">
                  <a:moveTo>
                    <a:pt x="150" y="0"/>
                  </a:moveTo>
                  <a:cubicBezTo>
                    <a:pt x="136" y="0"/>
                    <a:pt x="121" y="3"/>
                    <a:pt x="106" y="9"/>
                  </a:cubicBezTo>
                  <a:cubicBezTo>
                    <a:pt x="32" y="30"/>
                    <a:pt x="0" y="115"/>
                    <a:pt x="32" y="200"/>
                  </a:cubicBezTo>
                  <a:cubicBezTo>
                    <a:pt x="59" y="272"/>
                    <a:pt x="117" y="321"/>
                    <a:pt x="179" y="321"/>
                  </a:cubicBezTo>
                  <a:cubicBezTo>
                    <a:pt x="190" y="321"/>
                    <a:pt x="201" y="320"/>
                    <a:pt x="212" y="317"/>
                  </a:cubicBezTo>
                  <a:cubicBezTo>
                    <a:pt x="286" y="285"/>
                    <a:pt x="318" y="200"/>
                    <a:pt x="286" y="115"/>
                  </a:cubicBezTo>
                  <a:cubicBezTo>
                    <a:pt x="261" y="47"/>
                    <a:pt x="208" y="0"/>
                    <a:pt x="150" y="0"/>
                  </a:cubicBezTo>
                  <a:close/>
                </a:path>
              </a:pathLst>
            </a:custGeom>
            <a:solidFill>
              <a:srgbClr val="343B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9" name="Google Shape;3106;p68"/>
            <p:cNvSpPr/>
            <p:nvPr/>
          </p:nvSpPr>
          <p:spPr>
            <a:xfrm>
              <a:off x="4759600" y="3191150"/>
              <a:ext cx="15375" cy="6650"/>
            </a:xfrm>
            <a:custGeom>
              <a:avLst/>
              <a:gdLst/>
              <a:ahLst/>
              <a:cxnLst/>
              <a:rect l="l" t="t" r="r" b="b"/>
              <a:pathLst>
                <a:path w="615" h="266" extrusionOk="0">
                  <a:moveTo>
                    <a:pt x="379" y="0"/>
                  </a:moveTo>
                  <a:cubicBezTo>
                    <a:pt x="234" y="0"/>
                    <a:pt x="51" y="67"/>
                    <a:pt x="17" y="168"/>
                  </a:cubicBezTo>
                  <a:cubicBezTo>
                    <a:pt x="1" y="235"/>
                    <a:pt x="96" y="266"/>
                    <a:pt x="212" y="266"/>
                  </a:cubicBezTo>
                  <a:cubicBezTo>
                    <a:pt x="390" y="266"/>
                    <a:pt x="615" y="194"/>
                    <a:pt x="557" y="72"/>
                  </a:cubicBezTo>
                  <a:cubicBezTo>
                    <a:pt x="534" y="22"/>
                    <a:pt x="463" y="0"/>
                    <a:pt x="379" y="0"/>
                  </a:cubicBezTo>
                  <a:close/>
                </a:path>
              </a:pathLst>
            </a:custGeom>
            <a:solidFill>
              <a:srgbClr val="F9EA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0" name="Google Shape;3107;p68"/>
            <p:cNvSpPr/>
            <p:nvPr/>
          </p:nvSpPr>
          <p:spPr>
            <a:xfrm>
              <a:off x="4721000" y="3203575"/>
              <a:ext cx="15475" cy="8425"/>
            </a:xfrm>
            <a:custGeom>
              <a:avLst/>
              <a:gdLst/>
              <a:ahLst/>
              <a:cxnLst/>
              <a:rect l="l" t="t" r="r" b="b"/>
              <a:pathLst>
                <a:path w="619" h="337" extrusionOk="0">
                  <a:moveTo>
                    <a:pt x="405" y="0"/>
                  </a:moveTo>
                  <a:cubicBezTo>
                    <a:pt x="238" y="0"/>
                    <a:pt x="1" y="146"/>
                    <a:pt x="26" y="264"/>
                  </a:cubicBezTo>
                  <a:cubicBezTo>
                    <a:pt x="36" y="316"/>
                    <a:pt x="75" y="336"/>
                    <a:pt x="127" y="336"/>
                  </a:cubicBezTo>
                  <a:cubicBezTo>
                    <a:pt x="301" y="336"/>
                    <a:pt x="619" y="112"/>
                    <a:pt x="513" y="31"/>
                  </a:cubicBezTo>
                  <a:cubicBezTo>
                    <a:pt x="485" y="10"/>
                    <a:pt x="447" y="0"/>
                    <a:pt x="405" y="0"/>
                  </a:cubicBezTo>
                  <a:close/>
                </a:path>
              </a:pathLst>
            </a:custGeom>
            <a:solidFill>
              <a:srgbClr val="F9EA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1" name="Google Shape;3108;p68"/>
            <p:cNvSpPr/>
            <p:nvPr/>
          </p:nvSpPr>
          <p:spPr>
            <a:xfrm>
              <a:off x="4749425" y="3164325"/>
              <a:ext cx="29675" cy="21675"/>
            </a:xfrm>
            <a:custGeom>
              <a:avLst/>
              <a:gdLst/>
              <a:ahLst/>
              <a:cxnLst/>
              <a:rect l="l" t="t" r="r" b="b"/>
              <a:pathLst>
                <a:path w="1187" h="867" extrusionOk="0">
                  <a:moveTo>
                    <a:pt x="45" y="1"/>
                  </a:moveTo>
                  <a:cubicBezTo>
                    <a:pt x="17" y="1"/>
                    <a:pt x="1" y="2"/>
                    <a:pt x="1" y="2"/>
                  </a:cubicBezTo>
                  <a:cubicBezTo>
                    <a:pt x="143" y="438"/>
                    <a:pt x="442" y="867"/>
                    <a:pt x="905" y="867"/>
                  </a:cubicBezTo>
                  <a:cubicBezTo>
                    <a:pt x="993" y="867"/>
                    <a:pt x="1087" y="851"/>
                    <a:pt x="1187" y="818"/>
                  </a:cubicBezTo>
                  <a:cubicBezTo>
                    <a:pt x="841" y="55"/>
                    <a:pt x="216" y="1"/>
                    <a:pt x="45" y="1"/>
                  </a:cubicBezTo>
                  <a:close/>
                </a:path>
              </a:pathLst>
            </a:custGeom>
            <a:solidFill>
              <a:srgbClr val="F9EA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2" name="Google Shape;3109;p68"/>
            <p:cNvSpPr/>
            <p:nvPr/>
          </p:nvSpPr>
          <p:spPr>
            <a:xfrm>
              <a:off x="4701850" y="3166075"/>
              <a:ext cx="48925" cy="43575"/>
            </a:xfrm>
            <a:custGeom>
              <a:avLst/>
              <a:gdLst/>
              <a:ahLst/>
              <a:cxnLst/>
              <a:rect l="l" t="t" r="r" b="b"/>
              <a:pathLst>
                <a:path w="1957" h="1743" extrusionOk="0">
                  <a:moveTo>
                    <a:pt x="1392" y="1"/>
                  </a:moveTo>
                  <a:cubicBezTo>
                    <a:pt x="0" y="1"/>
                    <a:pt x="135" y="1743"/>
                    <a:pt x="135" y="1743"/>
                  </a:cubicBezTo>
                  <a:cubicBezTo>
                    <a:pt x="570" y="1722"/>
                    <a:pt x="718" y="1245"/>
                    <a:pt x="803" y="959"/>
                  </a:cubicBezTo>
                  <a:cubicBezTo>
                    <a:pt x="982" y="398"/>
                    <a:pt x="1596" y="821"/>
                    <a:pt x="1956" y="80"/>
                  </a:cubicBezTo>
                  <a:cubicBezTo>
                    <a:pt x="1745" y="25"/>
                    <a:pt x="1558" y="1"/>
                    <a:pt x="1392" y="1"/>
                  </a:cubicBezTo>
                  <a:close/>
                </a:path>
              </a:pathLst>
            </a:custGeom>
            <a:solidFill>
              <a:srgbClr val="F9EA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3" name="Google Shape;3110;p68"/>
            <p:cNvSpPr/>
            <p:nvPr/>
          </p:nvSpPr>
          <p:spPr>
            <a:xfrm>
              <a:off x="4725325" y="3211325"/>
              <a:ext cx="25450" cy="21100"/>
            </a:xfrm>
            <a:custGeom>
              <a:avLst/>
              <a:gdLst/>
              <a:ahLst/>
              <a:cxnLst/>
              <a:rect l="l" t="t" r="r" b="b"/>
              <a:pathLst>
                <a:path w="1018" h="844" extrusionOk="0">
                  <a:moveTo>
                    <a:pt x="530" y="60"/>
                  </a:moveTo>
                  <a:cubicBezTo>
                    <a:pt x="690" y="60"/>
                    <a:pt x="838" y="155"/>
                    <a:pt x="880" y="303"/>
                  </a:cubicBezTo>
                  <a:cubicBezTo>
                    <a:pt x="944" y="493"/>
                    <a:pt x="827" y="695"/>
                    <a:pt x="615" y="759"/>
                  </a:cubicBezTo>
                  <a:cubicBezTo>
                    <a:pt x="569" y="775"/>
                    <a:pt x="522" y="782"/>
                    <a:pt x="477" y="782"/>
                  </a:cubicBezTo>
                  <a:cubicBezTo>
                    <a:pt x="318" y="782"/>
                    <a:pt x="178" y="687"/>
                    <a:pt x="128" y="547"/>
                  </a:cubicBezTo>
                  <a:cubicBezTo>
                    <a:pt x="76" y="356"/>
                    <a:pt x="192" y="155"/>
                    <a:pt x="393" y="81"/>
                  </a:cubicBezTo>
                  <a:cubicBezTo>
                    <a:pt x="446" y="70"/>
                    <a:pt x="488" y="60"/>
                    <a:pt x="530" y="60"/>
                  </a:cubicBezTo>
                  <a:close/>
                  <a:moveTo>
                    <a:pt x="538" y="0"/>
                  </a:moveTo>
                  <a:cubicBezTo>
                    <a:pt x="487" y="0"/>
                    <a:pt x="434" y="9"/>
                    <a:pt x="382" y="28"/>
                  </a:cubicBezTo>
                  <a:cubicBezTo>
                    <a:pt x="139" y="102"/>
                    <a:pt x="1" y="345"/>
                    <a:pt x="76" y="557"/>
                  </a:cubicBezTo>
                  <a:cubicBezTo>
                    <a:pt x="128" y="737"/>
                    <a:pt x="297" y="843"/>
                    <a:pt x="488" y="843"/>
                  </a:cubicBezTo>
                  <a:cubicBezTo>
                    <a:pt x="530" y="843"/>
                    <a:pt x="584" y="832"/>
                    <a:pt x="636" y="822"/>
                  </a:cubicBezTo>
                  <a:cubicBezTo>
                    <a:pt x="869" y="748"/>
                    <a:pt x="1017" y="505"/>
                    <a:pt x="944" y="282"/>
                  </a:cubicBezTo>
                  <a:cubicBezTo>
                    <a:pt x="886" y="109"/>
                    <a:pt x="719" y="0"/>
                    <a:pt x="538" y="0"/>
                  </a:cubicBezTo>
                  <a:close/>
                </a:path>
              </a:pathLst>
            </a:custGeom>
            <a:solidFill>
              <a:srgbClr val="F9EA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4" name="Google Shape;3111;p68"/>
            <p:cNvSpPr/>
            <p:nvPr/>
          </p:nvSpPr>
          <p:spPr>
            <a:xfrm>
              <a:off x="4754725" y="3201950"/>
              <a:ext cx="24375" cy="21200"/>
            </a:xfrm>
            <a:custGeom>
              <a:avLst/>
              <a:gdLst/>
              <a:ahLst/>
              <a:cxnLst/>
              <a:rect l="l" t="t" r="r" b="b"/>
              <a:pathLst>
                <a:path w="975" h="848" extrusionOk="0">
                  <a:moveTo>
                    <a:pt x="530" y="64"/>
                  </a:moveTo>
                  <a:cubicBezTo>
                    <a:pt x="582" y="64"/>
                    <a:pt x="646" y="75"/>
                    <a:pt x="699" y="96"/>
                  </a:cubicBezTo>
                  <a:cubicBezTo>
                    <a:pt x="784" y="138"/>
                    <a:pt x="848" y="212"/>
                    <a:pt x="879" y="297"/>
                  </a:cubicBezTo>
                  <a:cubicBezTo>
                    <a:pt x="911" y="393"/>
                    <a:pt x="900" y="487"/>
                    <a:pt x="848" y="572"/>
                  </a:cubicBezTo>
                  <a:cubicBezTo>
                    <a:pt x="794" y="657"/>
                    <a:pt x="709" y="731"/>
                    <a:pt x="615" y="763"/>
                  </a:cubicBezTo>
                  <a:cubicBezTo>
                    <a:pt x="570" y="776"/>
                    <a:pt x="526" y="782"/>
                    <a:pt x="483" y="782"/>
                  </a:cubicBezTo>
                  <a:cubicBezTo>
                    <a:pt x="321" y="782"/>
                    <a:pt x="178" y="691"/>
                    <a:pt x="128" y="541"/>
                  </a:cubicBezTo>
                  <a:cubicBezTo>
                    <a:pt x="64" y="350"/>
                    <a:pt x="191" y="149"/>
                    <a:pt x="392" y="85"/>
                  </a:cubicBezTo>
                  <a:cubicBezTo>
                    <a:pt x="434" y="64"/>
                    <a:pt x="488" y="64"/>
                    <a:pt x="530" y="64"/>
                  </a:cubicBezTo>
                  <a:close/>
                  <a:moveTo>
                    <a:pt x="529" y="0"/>
                  </a:moveTo>
                  <a:cubicBezTo>
                    <a:pt x="478" y="0"/>
                    <a:pt x="428" y="8"/>
                    <a:pt x="382" y="22"/>
                  </a:cubicBezTo>
                  <a:cubicBezTo>
                    <a:pt x="138" y="96"/>
                    <a:pt x="1" y="339"/>
                    <a:pt x="64" y="562"/>
                  </a:cubicBezTo>
                  <a:cubicBezTo>
                    <a:pt x="128" y="731"/>
                    <a:pt x="297" y="847"/>
                    <a:pt x="477" y="847"/>
                  </a:cubicBezTo>
                  <a:cubicBezTo>
                    <a:pt x="530" y="847"/>
                    <a:pt x="582" y="837"/>
                    <a:pt x="636" y="816"/>
                  </a:cubicBezTo>
                  <a:cubicBezTo>
                    <a:pt x="752" y="784"/>
                    <a:pt x="848" y="710"/>
                    <a:pt x="900" y="604"/>
                  </a:cubicBezTo>
                  <a:cubicBezTo>
                    <a:pt x="964" y="498"/>
                    <a:pt x="975" y="393"/>
                    <a:pt x="942" y="287"/>
                  </a:cubicBezTo>
                  <a:cubicBezTo>
                    <a:pt x="911" y="170"/>
                    <a:pt x="826" y="85"/>
                    <a:pt x="720" y="43"/>
                  </a:cubicBezTo>
                  <a:cubicBezTo>
                    <a:pt x="661" y="13"/>
                    <a:pt x="594" y="0"/>
                    <a:pt x="529" y="0"/>
                  </a:cubicBezTo>
                  <a:close/>
                </a:path>
              </a:pathLst>
            </a:custGeom>
            <a:solidFill>
              <a:srgbClr val="F9EA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5" name="Google Shape;3112;p68"/>
            <p:cNvSpPr/>
            <p:nvPr/>
          </p:nvSpPr>
          <p:spPr>
            <a:xfrm>
              <a:off x="4747850" y="3214925"/>
              <a:ext cx="9550" cy="4525"/>
            </a:xfrm>
            <a:custGeom>
              <a:avLst/>
              <a:gdLst/>
              <a:ahLst/>
              <a:cxnLst/>
              <a:rect l="l" t="t" r="r" b="b"/>
              <a:pathLst>
                <a:path w="382" h="181" extrusionOk="0">
                  <a:moveTo>
                    <a:pt x="360" y="1"/>
                  </a:moveTo>
                  <a:lnTo>
                    <a:pt x="0" y="117"/>
                  </a:lnTo>
                  <a:lnTo>
                    <a:pt x="21" y="180"/>
                  </a:lnTo>
                  <a:lnTo>
                    <a:pt x="381" y="64"/>
                  </a:lnTo>
                  <a:lnTo>
                    <a:pt x="360" y="1"/>
                  </a:lnTo>
                  <a:close/>
                </a:path>
              </a:pathLst>
            </a:custGeom>
            <a:solidFill>
              <a:srgbClr val="F9EA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6" name="Google Shape;3113;p68"/>
            <p:cNvSpPr/>
            <p:nvPr/>
          </p:nvSpPr>
          <p:spPr>
            <a:xfrm>
              <a:off x="4649925" y="3282000"/>
              <a:ext cx="65375" cy="139925"/>
            </a:xfrm>
            <a:custGeom>
              <a:avLst/>
              <a:gdLst/>
              <a:ahLst/>
              <a:cxnLst/>
              <a:rect l="l" t="t" r="r" b="b"/>
              <a:pathLst>
                <a:path w="2615" h="5597" extrusionOk="0">
                  <a:moveTo>
                    <a:pt x="1641" y="0"/>
                  </a:moveTo>
                  <a:cubicBezTo>
                    <a:pt x="1226" y="0"/>
                    <a:pt x="847" y="298"/>
                    <a:pt x="773" y="727"/>
                  </a:cubicBezTo>
                  <a:lnTo>
                    <a:pt x="137" y="4030"/>
                  </a:lnTo>
                  <a:cubicBezTo>
                    <a:pt x="0" y="4707"/>
                    <a:pt x="455" y="5364"/>
                    <a:pt x="1132" y="5501"/>
                  </a:cubicBezTo>
                  <a:lnTo>
                    <a:pt x="1652" y="5597"/>
                  </a:lnTo>
                  <a:lnTo>
                    <a:pt x="2520" y="1054"/>
                  </a:lnTo>
                  <a:cubicBezTo>
                    <a:pt x="2615" y="578"/>
                    <a:pt x="2297" y="102"/>
                    <a:pt x="1810" y="17"/>
                  </a:cubicBezTo>
                  <a:cubicBezTo>
                    <a:pt x="1753" y="6"/>
                    <a:pt x="1697" y="0"/>
                    <a:pt x="1641" y="0"/>
                  </a:cubicBezTo>
                  <a:close/>
                </a:path>
              </a:pathLst>
            </a:custGeom>
            <a:solidFill>
              <a:srgbClr val="6584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7" name="Google Shape;3114;p68"/>
            <p:cNvSpPr/>
            <p:nvPr/>
          </p:nvSpPr>
          <p:spPr>
            <a:xfrm>
              <a:off x="4691200" y="3377975"/>
              <a:ext cx="105375" cy="57875"/>
            </a:xfrm>
            <a:custGeom>
              <a:avLst/>
              <a:gdLst/>
              <a:ahLst/>
              <a:cxnLst/>
              <a:rect l="l" t="t" r="r" b="b"/>
              <a:pathLst>
                <a:path w="4215" h="2315" extrusionOk="0">
                  <a:moveTo>
                    <a:pt x="318" y="0"/>
                  </a:moveTo>
                  <a:lnTo>
                    <a:pt x="1" y="1758"/>
                  </a:lnTo>
                  <a:lnTo>
                    <a:pt x="2986" y="2297"/>
                  </a:lnTo>
                  <a:cubicBezTo>
                    <a:pt x="3051" y="2309"/>
                    <a:pt x="3115" y="2315"/>
                    <a:pt x="3178" y="2315"/>
                  </a:cubicBezTo>
                  <a:cubicBezTo>
                    <a:pt x="3676" y="2315"/>
                    <a:pt x="4120" y="1958"/>
                    <a:pt x="4214" y="1450"/>
                  </a:cubicBezTo>
                  <a:lnTo>
                    <a:pt x="318" y="0"/>
                  </a:lnTo>
                  <a:close/>
                </a:path>
              </a:pathLst>
            </a:custGeom>
            <a:solidFill>
              <a:srgbClr val="EB9A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8" name="Google Shape;3115;p68"/>
            <p:cNvSpPr/>
            <p:nvPr/>
          </p:nvSpPr>
          <p:spPr>
            <a:xfrm>
              <a:off x="4765575" y="3388800"/>
              <a:ext cx="50300" cy="47150"/>
            </a:xfrm>
            <a:custGeom>
              <a:avLst/>
              <a:gdLst/>
              <a:ahLst/>
              <a:cxnLst/>
              <a:rect l="l" t="t" r="r" b="b"/>
              <a:pathLst>
                <a:path w="2012" h="1886" extrusionOk="0">
                  <a:moveTo>
                    <a:pt x="1282" y="1"/>
                  </a:moveTo>
                  <a:cubicBezTo>
                    <a:pt x="1282" y="1"/>
                    <a:pt x="762" y="520"/>
                    <a:pt x="75" y="721"/>
                  </a:cubicBezTo>
                  <a:lnTo>
                    <a:pt x="0" y="1843"/>
                  </a:lnTo>
                  <a:cubicBezTo>
                    <a:pt x="78" y="1870"/>
                    <a:pt x="169" y="1886"/>
                    <a:pt x="274" y="1886"/>
                  </a:cubicBezTo>
                  <a:cubicBezTo>
                    <a:pt x="656" y="1886"/>
                    <a:pt x="1224" y="1681"/>
                    <a:pt x="2012" y="1092"/>
                  </a:cubicBezTo>
                  <a:lnTo>
                    <a:pt x="1282" y="1"/>
                  </a:lnTo>
                  <a:close/>
                </a:path>
              </a:pathLst>
            </a:custGeom>
            <a:solidFill>
              <a:srgbClr val="EB9A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9" name="Google Shape;3116;p68"/>
            <p:cNvSpPr/>
            <p:nvPr/>
          </p:nvSpPr>
          <p:spPr>
            <a:xfrm>
              <a:off x="4797600" y="3385675"/>
              <a:ext cx="36800" cy="36500"/>
            </a:xfrm>
            <a:custGeom>
              <a:avLst/>
              <a:gdLst/>
              <a:ahLst/>
              <a:cxnLst/>
              <a:rect l="l" t="t" r="r" b="b"/>
              <a:pathLst>
                <a:path w="1472" h="1460" extrusionOk="0">
                  <a:moveTo>
                    <a:pt x="716" y="1"/>
                  </a:moveTo>
                  <a:cubicBezTo>
                    <a:pt x="331" y="1"/>
                    <a:pt x="1" y="126"/>
                    <a:pt x="1" y="126"/>
                  </a:cubicBezTo>
                  <a:lnTo>
                    <a:pt x="265" y="1460"/>
                  </a:lnTo>
                  <a:cubicBezTo>
                    <a:pt x="588" y="1318"/>
                    <a:pt x="922" y="1290"/>
                    <a:pt x="1135" y="1290"/>
                  </a:cubicBezTo>
                  <a:cubicBezTo>
                    <a:pt x="1270" y="1290"/>
                    <a:pt x="1356" y="1301"/>
                    <a:pt x="1356" y="1301"/>
                  </a:cubicBezTo>
                  <a:lnTo>
                    <a:pt x="1472" y="1100"/>
                  </a:lnTo>
                  <a:cubicBezTo>
                    <a:pt x="1285" y="987"/>
                    <a:pt x="971" y="966"/>
                    <a:pt x="765" y="966"/>
                  </a:cubicBezTo>
                  <a:cubicBezTo>
                    <a:pt x="645" y="966"/>
                    <a:pt x="561" y="973"/>
                    <a:pt x="561" y="973"/>
                  </a:cubicBezTo>
                  <a:cubicBezTo>
                    <a:pt x="818" y="796"/>
                    <a:pt x="1257" y="782"/>
                    <a:pt x="1397" y="782"/>
                  </a:cubicBezTo>
                  <a:cubicBezTo>
                    <a:pt x="1425" y="782"/>
                    <a:pt x="1440" y="782"/>
                    <a:pt x="1440" y="782"/>
                  </a:cubicBezTo>
                  <a:lnTo>
                    <a:pt x="1144" y="62"/>
                  </a:lnTo>
                  <a:cubicBezTo>
                    <a:pt x="1003" y="17"/>
                    <a:pt x="856" y="1"/>
                    <a:pt x="716" y="1"/>
                  </a:cubicBezTo>
                  <a:close/>
                </a:path>
              </a:pathLst>
            </a:custGeom>
            <a:solidFill>
              <a:srgbClr val="EB9A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0" name="Google Shape;3117;p68"/>
            <p:cNvSpPr/>
            <p:nvPr/>
          </p:nvSpPr>
          <p:spPr>
            <a:xfrm>
              <a:off x="4803425" y="3390625"/>
              <a:ext cx="24625" cy="4300"/>
            </a:xfrm>
            <a:custGeom>
              <a:avLst/>
              <a:gdLst/>
              <a:ahLst/>
              <a:cxnLst/>
              <a:rect l="l" t="t" r="r" b="b"/>
              <a:pathLst>
                <a:path w="985" h="172" extrusionOk="0">
                  <a:moveTo>
                    <a:pt x="851" y="1"/>
                  </a:moveTo>
                  <a:cubicBezTo>
                    <a:pt x="656" y="1"/>
                    <a:pt x="288" y="11"/>
                    <a:pt x="1" y="87"/>
                  </a:cubicBezTo>
                  <a:lnTo>
                    <a:pt x="22" y="172"/>
                  </a:lnTo>
                  <a:cubicBezTo>
                    <a:pt x="293" y="105"/>
                    <a:pt x="646" y="95"/>
                    <a:pt x="841" y="95"/>
                  </a:cubicBezTo>
                  <a:cubicBezTo>
                    <a:pt x="927" y="95"/>
                    <a:pt x="982" y="97"/>
                    <a:pt x="985" y="97"/>
                  </a:cubicBezTo>
                  <a:lnTo>
                    <a:pt x="985" y="2"/>
                  </a:lnTo>
                  <a:cubicBezTo>
                    <a:pt x="979" y="2"/>
                    <a:pt x="929" y="1"/>
                    <a:pt x="851" y="1"/>
                  </a:cubicBezTo>
                  <a:close/>
                </a:path>
              </a:pathLst>
            </a:custGeom>
            <a:solidFill>
              <a:srgbClr val="CB75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1" name="Google Shape;3118;p68"/>
            <p:cNvSpPr/>
            <p:nvPr/>
          </p:nvSpPr>
          <p:spPr>
            <a:xfrm>
              <a:off x="4806075" y="3397375"/>
              <a:ext cx="25150" cy="5500"/>
            </a:xfrm>
            <a:custGeom>
              <a:avLst/>
              <a:gdLst/>
              <a:ahLst/>
              <a:cxnLst/>
              <a:rect l="l" t="t" r="r" b="b"/>
              <a:pathLst>
                <a:path w="1006" h="220" extrusionOk="0">
                  <a:moveTo>
                    <a:pt x="807" y="0"/>
                  </a:moveTo>
                  <a:cubicBezTo>
                    <a:pt x="611" y="0"/>
                    <a:pt x="300" y="21"/>
                    <a:pt x="0" y="135"/>
                  </a:cubicBezTo>
                  <a:lnTo>
                    <a:pt x="32" y="219"/>
                  </a:lnTo>
                  <a:cubicBezTo>
                    <a:pt x="313" y="115"/>
                    <a:pt x="610" y="95"/>
                    <a:pt x="799" y="95"/>
                  </a:cubicBezTo>
                  <a:cubicBezTo>
                    <a:pt x="916" y="95"/>
                    <a:pt x="991" y="102"/>
                    <a:pt x="996" y="102"/>
                  </a:cubicBezTo>
                  <a:lnTo>
                    <a:pt x="1006" y="8"/>
                  </a:lnTo>
                  <a:cubicBezTo>
                    <a:pt x="998" y="8"/>
                    <a:pt x="923" y="0"/>
                    <a:pt x="807" y="0"/>
                  </a:cubicBezTo>
                  <a:close/>
                </a:path>
              </a:pathLst>
            </a:custGeom>
            <a:solidFill>
              <a:srgbClr val="CB75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2" name="Google Shape;3119;p68"/>
            <p:cNvSpPr/>
            <p:nvPr/>
          </p:nvSpPr>
          <p:spPr>
            <a:xfrm>
              <a:off x="4474700" y="3406275"/>
              <a:ext cx="163325" cy="194575"/>
            </a:xfrm>
            <a:custGeom>
              <a:avLst/>
              <a:gdLst/>
              <a:ahLst/>
              <a:cxnLst/>
              <a:rect l="l" t="t" r="r" b="b"/>
              <a:pathLst>
                <a:path w="6533" h="7783" extrusionOk="0">
                  <a:moveTo>
                    <a:pt x="1069" y="1"/>
                  </a:moveTo>
                  <a:cubicBezTo>
                    <a:pt x="932" y="1"/>
                    <a:pt x="805" y="117"/>
                    <a:pt x="794" y="255"/>
                  </a:cubicBezTo>
                  <a:lnTo>
                    <a:pt x="11" y="7475"/>
                  </a:lnTo>
                  <a:cubicBezTo>
                    <a:pt x="1" y="7634"/>
                    <a:pt x="128" y="7782"/>
                    <a:pt x="297" y="7782"/>
                  </a:cubicBezTo>
                  <a:cubicBezTo>
                    <a:pt x="424" y="7782"/>
                    <a:pt x="540" y="7687"/>
                    <a:pt x="572" y="7560"/>
                  </a:cubicBezTo>
                  <a:lnTo>
                    <a:pt x="2001" y="1292"/>
                  </a:lnTo>
                  <a:cubicBezTo>
                    <a:pt x="2022" y="1165"/>
                    <a:pt x="2139" y="1070"/>
                    <a:pt x="2276" y="1070"/>
                  </a:cubicBezTo>
                  <a:lnTo>
                    <a:pt x="4256" y="1070"/>
                  </a:lnTo>
                  <a:cubicBezTo>
                    <a:pt x="4394" y="1070"/>
                    <a:pt x="4500" y="1165"/>
                    <a:pt x="4532" y="1292"/>
                  </a:cubicBezTo>
                  <a:lnTo>
                    <a:pt x="5961" y="7560"/>
                  </a:lnTo>
                  <a:cubicBezTo>
                    <a:pt x="5982" y="7687"/>
                    <a:pt x="6099" y="7782"/>
                    <a:pt x="6236" y="7782"/>
                  </a:cubicBezTo>
                  <a:cubicBezTo>
                    <a:pt x="6405" y="7782"/>
                    <a:pt x="6532" y="7634"/>
                    <a:pt x="6522" y="7475"/>
                  </a:cubicBezTo>
                  <a:lnTo>
                    <a:pt x="5739" y="255"/>
                  </a:lnTo>
                  <a:cubicBezTo>
                    <a:pt x="5728" y="117"/>
                    <a:pt x="5601" y="1"/>
                    <a:pt x="5452" y="1"/>
                  </a:cubicBezTo>
                  <a:close/>
                </a:path>
              </a:pathLst>
            </a:custGeom>
            <a:solidFill>
              <a:srgbClr val="C64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3" name="Google Shape;3120;p68"/>
            <p:cNvSpPr/>
            <p:nvPr/>
          </p:nvSpPr>
          <p:spPr>
            <a:xfrm>
              <a:off x="4478400" y="3390325"/>
              <a:ext cx="151425" cy="43775"/>
            </a:xfrm>
            <a:custGeom>
              <a:avLst/>
              <a:gdLst/>
              <a:ahLst/>
              <a:cxnLst/>
              <a:rect l="l" t="t" r="r" b="b"/>
              <a:pathLst>
                <a:path w="6057" h="1751" extrusionOk="0">
                  <a:moveTo>
                    <a:pt x="638" y="1"/>
                  </a:moveTo>
                  <a:cubicBezTo>
                    <a:pt x="443" y="1"/>
                    <a:pt x="255" y="105"/>
                    <a:pt x="149" y="290"/>
                  </a:cubicBezTo>
                  <a:cubicBezTo>
                    <a:pt x="1" y="554"/>
                    <a:pt x="96" y="904"/>
                    <a:pt x="361" y="1052"/>
                  </a:cubicBezTo>
                  <a:cubicBezTo>
                    <a:pt x="1175" y="1518"/>
                    <a:pt x="2097" y="1751"/>
                    <a:pt x="3029" y="1751"/>
                  </a:cubicBezTo>
                  <a:cubicBezTo>
                    <a:pt x="3865" y="1751"/>
                    <a:pt x="4701" y="1560"/>
                    <a:pt x="5464" y="1168"/>
                  </a:cubicBezTo>
                  <a:lnTo>
                    <a:pt x="5664" y="1073"/>
                  </a:lnTo>
                  <a:cubicBezTo>
                    <a:pt x="5951" y="925"/>
                    <a:pt x="6057" y="586"/>
                    <a:pt x="5918" y="311"/>
                  </a:cubicBezTo>
                  <a:cubicBezTo>
                    <a:pt x="5814" y="117"/>
                    <a:pt x="5616" y="2"/>
                    <a:pt x="5412" y="2"/>
                  </a:cubicBezTo>
                  <a:cubicBezTo>
                    <a:pt x="5325" y="2"/>
                    <a:pt x="5238" y="23"/>
                    <a:pt x="5156" y="67"/>
                  </a:cubicBezTo>
                  <a:lnTo>
                    <a:pt x="4955" y="163"/>
                  </a:lnTo>
                  <a:cubicBezTo>
                    <a:pt x="4353" y="471"/>
                    <a:pt x="3684" y="625"/>
                    <a:pt x="3017" y="625"/>
                  </a:cubicBezTo>
                  <a:cubicBezTo>
                    <a:pt x="2289" y="625"/>
                    <a:pt x="1562" y="442"/>
                    <a:pt x="921" y="78"/>
                  </a:cubicBezTo>
                  <a:cubicBezTo>
                    <a:pt x="831" y="26"/>
                    <a:pt x="734" y="1"/>
                    <a:pt x="638" y="1"/>
                  </a:cubicBezTo>
                  <a:close/>
                </a:path>
              </a:pathLst>
            </a:custGeom>
            <a:solidFill>
              <a:srgbClr val="E65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4" name="Google Shape;3121;p68"/>
            <p:cNvSpPr/>
            <p:nvPr/>
          </p:nvSpPr>
          <p:spPr>
            <a:xfrm>
              <a:off x="4934950" y="3112750"/>
              <a:ext cx="19100" cy="11175"/>
            </a:xfrm>
            <a:custGeom>
              <a:avLst/>
              <a:gdLst/>
              <a:ahLst/>
              <a:cxnLst/>
              <a:rect l="l" t="t" r="r" b="b"/>
              <a:pathLst>
                <a:path w="764" h="447" extrusionOk="0">
                  <a:moveTo>
                    <a:pt x="678" y="1"/>
                  </a:moveTo>
                  <a:lnTo>
                    <a:pt x="1" y="255"/>
                  </a:lnTo>
                  <a:cubicBezTo>
                    <a:pt x="1" y="255"/>
                    <a:pt x="86" y="446"/>
                    <a:pt x="291" y="446"/>
                  </a:cubicBezTo>
                  <a:cubicBezTo>
                    <a:pt x="336" y="446"/>
                    <a:pt x="388" y="437"/>
                    <a:pt x="446" y="413"/>
                  </a:cubicBezTo>
                  <a:cubicBezTo>
                    <a:pt x="763" y="286"/>
                    <a:pt x="678" y="1"/>
                    <a:pt x="678" y="1"/>
                  </a:cubicBezTo>
                  <a:close/>
                </a:path>
              </a:pathLst>
            </a:custGeom>
            <a:solidFill>
              <a:srgbClr val="F9EA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5" name="Google Shape;3122;p68"/>
            <p:cNvSpPr/>
            <p:nvPr/>
          </p:nvSpPr>
          <p:spPr>
            <a:xfrm>
              <a:off x="4748100" y="3235050"/>
              <a:ext cx="19075" cy="11150"/>
            </a:xfrm>
            <a:custGeom>
              <a:avLst/>
              <a:gdLst/>
              <a:ahLst/>
              <a:cxnLst/>
              <a:rect l="l" t="t" r="r" b="b"/>
              <a:pathLst>
                <a:path w="763" h="446" extrusionOk="0">
                  <a:moveTo>
                    <a:pt x="678" y="0"/>
                  </a:moveTo>
                  <a:lnTo>
                    <a:pt x="0" y="254"/>
                  </a:lnTo>
                  <a:cubicBezTo>
                    <a:pt x="0" y="254"/>
                    <a:pt x="85" y="445"/>
                    <a:pt x="290" y="445"/>
                  </a:cubicBezTo>
                  <a:cubicBezTo>
                    <a:pt x="336" y="445"/>
                    <a:pt x="387" y="436"/>
                    <a:pt x="445" y="413"/>
                  </a:cubicBezTo>
                  <a:cubicBezTo>
                    <a:pt x="763" y="286"/>
                    <a:pt x="678" y="0"/>
                    <a:pt x="678" y="0"/>
                  </a:cubicBezTo>
                  <a:close/>
                </a:path>
              </a:pathLst>
            </a:custGeom>
            <a:solidFill>
              <a:srgbClr val="F9EA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837218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1" name="Google Shape;711;p38"/>
          <p:cNvSpPr/>
          <p:nvPr/>
        </p:nvSpPr>
        <p:spPr>
          <a:xfrm>
            <a:off x="5995625" y="2105732"/>
            <a:ext cx="405555" cy="404909"/>
          </a:xfrm>
          <a:custGeom>
            <a:avLst/>
            <a:gdLst/>
            <a:ahLst/>
            <a:cxnLst/>
            <a:rect l="l" t="t" r="r" b="b"/>
            <a:pathLst>
              <a:path w="6911" h="6900" extrusionOk="0">
                <a:moveTo>
                  <a:pt x="5454" y="406"/>
                </a:moveTo>
                <a:lnTo>
                  <a:pt x="5069" y="780"/>
                </a:lnTo>
                <a:lnTo>
                  <a:pt x="4694" y="406"/>
                </a:lnTo>
                <a:close/>
                <a:moveTo>
                  <a:pt x="4209" y="486"/>
                </a:moveTo>
                <a:lnTo>
                  <a:pt x="4786" y="1073"/>
                </a:lnTo>
                <a:lnTo>
                  <a:pt x="4422" y="1437"/>
                </a:lnTo>
                <a:lnTo>
                  <a:pt x="3986" y="1003"/>
                </a:lnTo>
                <a:cubicBezTo>
                  <a:pt x="3905" y="922"/>
                  <a:pt x="3905" y="800"/>
                  <a:pt x="3986" y="720"/>
                </a:cubicBezTo>
                <a:lnTo>
                  <a:pt x="4209" y="486"/>
                </a:lnTo>
                <a:close/>
                <a:moveTo>
                  <a:pt x="3693" y="1275"/>
                </a:moveTo>
                <a:cubicBezTo>
                  <a:pt x="3714" y="1296"/>
                  <a:pt x="3633" y="1215"/>
                  <a:pt x="4139" y="1731"/>
                </a:cubicBezTo>
                <a:lnTo>
                  <a:pt x="3977" y="1903"/>
                </a:lnTo>
                <a:lnTo>
                  <a:pt x="3845" y="1852"/>
                </a:lnTo>
                <a:cubicBezTo>
                  <a:pt x="3825" y="1847"/>
                  <a:pt x="3804" y="1845"/>
                  <a:pt x="3783" y="1845"/>
                </a:cubicBezTo>
                <a:cubicBezTo>
                  <a:pt x="3761" y="1845"/>
                  <a:pt x="3739" y="1847"/>
                  <a:pt x="3714" y="1852"/>
                </a:cubicBezTo>
                <a:lnTo>
                  <a:pt x="3460" y="1943"/>
                </a:lnTo>
                <a:lnTo>
                  <a:pt x="3197" y="1852"/>
                </a:lnTo>
                <a:cubicBezTo>
                  <a:pt x="3177" y="1847"/>
                  <a:pt x="3157" y="1844"/>
                  <a:pt x="3138" y="1844"/>
                </a:cubicBezTo>
                <a:cubicBezTo>
                  <a:pt x="3092" y="1844"/>
                  <a:pt x="3051" y="1858"/>
                  <a:pt x="3015" y="1873"/>
                </a:cubicBezTo>
                <a:lnTo>
                  <a:pt x="3015" y="1275"/>
                </a:lnTo>
                <a:close/>
                <a:moveTo>
                  <a:pt x="5939" y="486"/>
                </a:moveTo>
                <a:lnTo>
                  <a:pt x="6162" y="720"/>
                </a:lnTo>
                <a:cubicBezTo>
                  <a:pt x="6232" y="800"/>
                  <a:pt x="6232" y="922"/>
                  <a:pt x="6162" y="1003"/>
                </a:cubicBezTo>
                <a:lnTo>
                  <a:pt x="4543" y="2621"/>
                </a:lnTo>
                <a:lnTo>
                  <a:pt x="4179" y="2267"/>
                </a:lnTo>
                <a:lnTo>
                  <a:pt x="5939" y="486"/>
                </a:lnTo>
                <a:close/>
                <a:moveTo>
                  <a:pt x="5726" y="2014"/>
                </a:moveTo>
                <a:lnTo>
                  <a:pt x="5969" y="2267"/>
                </a:lnTo>
                <a:lnTo>
                  <a:pt x="5615" y="2621"/>
                </a:lnTo>
                <a:lnTo>
                  <a:pt x="5362" y="2378"/>
                </a:lnTo>
                <a:lnTo>
                  <a:pt x="5726" y="2014"/>
                </a:lnTo>
                <a:close/>
                <a:moveTo>
                  <a:pt x="2611" y="1275"/>
                </a:moveTo>
                <a:lnTo>
                  <a:pt x="2611" y="2156"/>
                </a:lnTo>
                <a:cubicBezTo>
                  <a:pt x="2611" y="2267"/>
                  <a:pt x="2702" y="2358"/>
                  <a:pt x="2813" y="2358"/>
                </a:cubicBezTo>
                <a:cubicBezTo>
                  <a:pt x="2853" y="2358"/>
                  <a:pt x="2853" y="2358"/>
                  <a:pt x="3137" y="2257"/>
                </a:cubicBezTo>
                <a:lnTo>
                  <a:pt x="3390" y="2348"/>
                </a:lnTo>
                <a:cubicBezTo>
                  <a:pt x="3415" y="2353"/>
                  <a:pt x="3438" y="2356"/>
                  <a:pt x="3459" y="2356"/>
                </a:cubicBezTo>
                <a:cubicBezTo>
                  <a:pt x="3481" y="2356"/>
                  <a:pt x="3501" y="2353"/>
                  <a:pt x="3521" y="2348"/>
                </a:cubicBezTo>
                <a:lnTo>
                  <a:pt x="3693" y="2287"/>
                </a:lnTo>
                <a:cubicBezTo>
                  <a:pt x="3703" y="2327"/>
                  <a:pt x="3723" y="2378"/>
                  <a:pt x="3754" y="2408"/>
                </a:cubicBezTo>
                <a:lnTo>
                  <a:pt x="4402" y="3056"/>
                </a:lnTo>
                <a:cubicBezTo>
                  <a:pt x="4442" y="3096"/>
                  <a:pt x="4495" y="3117"/>
                  <a:pt x="4547" y="3117"/>
                </a:cubicBezTo>
                <a:cubicBezTo>
                  <a:pt x="4599" y="3117"/>
                  <a:pt x="4649" y="3096"/>
                  <a:pt x="4685" y="3056"/>
                </a:cubicBezTo>
                <a:lnTo>
                  <a:pt x="4877" y="2864"/>
                </a:lnTo>
                <a:lnTo>
                  <a:pt x="4877" y="3683"/>
                </a:lnTo>
                <a:lnTo>
                  <a:pt x="2044" y="3683"/>
                </a:lnTo>
                <a:lnTo>
                  <a:pt x="2044" y="1275"/>
                </a:lnTo>
                <a:close/>
                <a:moveTo>
                  <a:pt x="2287" y="4088"/>
                </a:moveTo>
                <a:lnTo>
                  <a:pt x="2287" y="4685"/>
                </a:lnTo>
                <a:cubicBezTo>
                  <a:pt x="2238" y="4671"/>
                  <a:pt x="2203" y="4652"/>
                  <a:pt x="2160" y="4652"/>
                </a:cubicBezTo>
                <a:cubicBezTo>
                  <a:pt x="2141" y="4652"/>
                  <a:pt x="2120" y="4655"/>
                  <a:pt x="2095" y="4665"/>
                </a:cubicBezTo>
                <a:lnTo>
                  <a:pt x="1842" y="4746"/>
                </a:lnTo>
                <a:lnTo>
                  <a:pt x="1579" y="4665"/>
                </a:lnTo>
                <a:cubicBezTo>
                  <a:pt x="1557" y="4655"/>
                  <a:pt x="1537" y="4652"/>
                  <a:pt x="1517" y="4652"/>
                </a:cubicBezTo>
                <a:cubicBezTo>
                  <a:pt x="1472" y="4652"/>
                  <a:pt x="1432" y="4671"/>
                  <a:pt x="1397" y="4685"/>
                </a:cubicBezTo>
                <a:lnTo>
                  <a:pt x="1397" y="4088"/>
                </a:lnTo>
                <a:close/>
                <a:moveTo>
                  <a:pt x="5524" y="4088"/>
                </a:moveTo>
                <a:lnTo>
                  <a:pt x="5524" y="4685"/>
                </a:lnTo>
                <a:cubicBezTo>
                  <a:pt x="5475" y="4671"/>
                  <a:pt x="5440" y="4652"/>
                  <a:pt x="5397" y="4652"/>
                </a:cubicBezTo>
                <a:cubicBezTo>
                  <a:pt x="5378" y="4652"/>
                  <a:pt x="5357" y="4655"/>
                  <a:pt x="5332" y="4665"/>
                </a:cubicBezTo>
                <a:lnTo>
                  <a:pt x="5079" y="4746"/>
                </a:lnTo>
                <a:cubicBezTo>
                  <a:pt x="4796" y="4654"/>
                  <a:pt x="4796" y="4654"/>
                  <a:pt x="4755" y="4654"/>
                </a:cubicBezTo>
                <a:cubicBezTo>
                  <a:pt x="4715" y="4654"/>
                  <a:pt x="4685" y="4665"/>
                  <a:pt x="4634" y="4685"/>
                </a:cubicBezTo>
                <a:lnTo>
                  <a:pt x="4634" y="4088"/>
                </a:lnTo>
                <a:close/>
                <a:moveTo>
                  <a:pt x="3258" y="4088"/>
                </a:moveTo>
                <a:lnTo>
                  <a:pt x="3258" y="6495"/>
                </a:lnTo>
                <a:lnTo>
                  <a:pt x="405" y="6495"/>
                </a:lnTo>
                <a:lnTo>
                  <a:pt x="405" y="4088"/>
                </a:lnTo>
                <a:lnTo>
                  <a:pt x="992" y="4088"/>
                </a:lnTo>
                <a:lnTo>
                  <a:pt x="992" y="4958"/>
                </a:lnTo>
                <a:cubicBezTo>
                  <a:pt x="992" y="5074"/>
                  <a:pt x="1081" y="5163"/>
                  <a:pt x="1186" y="5163"/>
                </a:cubicBezTo>
                <a:cubicBezTo>
                  <a:pt x="1209" y="5163"/>
                  <a:pt x="1232" y="5159"/>
                  <a:pt x="1255" y="5150"/>
                </a:cubicBezTo>
                <a:lnTo>
                  <a:pt x="1518" y="5069"/>
                </a:lnTo>
                <a:lnTo>
                  <a:pt x="1771" y="5150"/>
                </a:lnTo>
                <a:cubicBezTo>
                  <a:pt x="1797" y="5160"/>
                  <a:pt x="1819" y="5165"/>
                  <a:pt x="1841" y="5165"/>
                </a:cubicBezTo>
                <a:cubicBezTo>
                  <a:pt x="1862" y="5165"/>
                  <a:pt x="1882" y="5160"/>
                  <a:pt x="1903" y="5150"/>
                </a:cubicBezTo>
                <a:lnTo>
                  <a:pt x="2166" y="5069"/>
                </a:lnTo>
                <a:cubicBezTo>
                  <a:pt x="2449" y="5160"/>
                  <a:pt x="2439" y="5160"/>
                  <a:pt x="2489" y="5160"/>
                </a:cubicBezTo>
                <a:cubicBezTo>
                  <a:pt x="2601" y="5160"/>
                  <a:pt x="2692" y="5069"/>
                  <a:pt x="2692" y="4958"/>
                </a:cubicBezTo>
                <a:lnTo>
                  <a:pt x="2692" y="4088"/>
                </a:lnTo>
                <a:close/>
                <a:moveTo>
                  <a:pt x="6506" y="4088"/>
                </a:moveTo>
                <a:lnTo>
                  <a:pt x="6506" y="6495"/>
                </a:lnTo>
                <a:lnTo>
                  <a:pt x="3663" y="6495"/>
                </a:lnTo>
                <a:lnTo>
                  <a:pt x="3663" y="4088"/>
                </a:lnTo>
                <a:lnTo>
                  <a:pt x="4229" y="4088"/>
                </a:lnTo>
                <a:lnTo>
                  <a:pt x="4229" y="4958"/>
                </a:lnTo>
                <a:cubicBezTo>
                  <a:pt x="4229" y="5074"/>
                  <a:pt x="4318" y="5163"/>
                  <a:pt x="4423" y="5163"/>
                </a:cubicBezTo>
                <a:cubicBezTo>
                  <a:pt x="4446" y="5163"/>
                  <a:pt x="4469" y="5159"/>
                  <a:pt x="4492" y="5150"/>
                </a:cubicBezTo>
                <a:lnTo>
                  <a:pt x="4755" y="5069"/>
                </a:lnTo>
                <a:lnTo>
                  <a:pt x="5008" y="5150"/>
                </a:lnTo>
                <a:cubicBezTo>
                  <a:pt x="5034" y="5160"/>
                  <a:pt x="5056" y="5165"/>
                  <a:pt x="5078" y="5165"/>
                </a:cubicBezTo>
                <a:cubicBezTo>
                  <a:pt x="5099" y="5165"/>
                  <a:pt x="5119" y="5160"/>
                  <a:pt x="5140" y="5150"/>
                </a:cubicBezTo>
                <a:lnTo>
                  <a:pt x="5403" y="5069"/>
                </a:lnTo>
                <a:cubicBezTo>
                  <a:pt x="5686" y="5160"/>
                  <a:pt x="5676" y="5160"/>
                  <a:pt x="5726" y="5160"/>
                </a:cubicBezTo>
                <a:cubicBezTo>
                  <a:pt x="5838" y="5160"/>
                  <a:pt x="5929" y="5069"/>
                  <a:pt x="5929" y="4958"/>
                </a:cubicBezTo>
                <a:lnTo>
                  <a:pt x="5929" y="4088"/>
                </a:lnTo>
                <a:close/>
                <a:moveTo>
                  <a:pt x="4209" y="1"/>
                </a:moveTo>
                <a:cubicBezTo>
                  <a:pt x="4159" y="1"/>
                  <a:pt x="4118" y="11"/>
                  <a:pt x="4078" y="41"/>
                </a:cubicBezTo>
                <a:cubicBezTo>
                  <a:pt x="4067" y="52"/>
                  <a:pt x="4078" y="52"/>
                  <a:pt x="3693" y="436"/>
                </a:cubicBezTo>
                <a:cubicBezTo>
                  <a:pt x="3582" y="558"/>
                  <a:pt x="3521" y="720"/>
                  <a:pt x="3521" y="871"/>
                </a:cubicBezTo>
                <a:lnTo>
                  <a:pt x="1842" y="871"/>
                </a:lnTo>
                <a:cubicBezTo>
                  <a:pt x="1731" y="871"/>
                  <a:pt x="1640" y="962"/>
                  <a:pt x="1640" y="1073"/>
                </a:cubicBezTo>
                <a:lnTo>
                  <a:pt x="1640" y="3683"/>
                </a:lnTo>
                <a:lnTo>
                  <a:pt x="203" y="3683"/>
                </a:lnTo>
                <a:cubicBezTo>
                  <a:pt x="92" y="3683"/>
                  <a:pt x="1" y="3774"/>
                  <a:pt x="1" y="3885"/>
                </a:cubicBezTo>
                <a:lnTo>
                  <a:pt x="1" y="6697"/>
                </a:lnTo>
                <a:cubicBezTo>
                  <a:pt x="1" y="6809"/>
                  <a:pt x="92" y="6900"/>
                  <a:pt x="203" y="6900"/>
                </a:cubicBezTo>
                <a:lnTo>
                  <a:pt x="6708" y="6900"/>
                </a:lnTo>
                <a:cubicBezTo>
                  <a:pt x="6819" y="6900"/>
                  <a:pt x="6910" y="6809"/>
                  <a:pt x="6910" y="6697"/>
                </a:cubicBezTo>
                <a:lnTo>
                  <a:pt x="6910" y="3885"/>
                </a:lnTo>
                <a:cubicBezTo>
                  <a:pt x="6910" y="3774"/>
                  <a:pt x="6819" y="3683"/>
                  <a:pt x="6708" y="3683"/>
                </a:cubicBezTo>
                <a:lnTo>
                  <a:pt x="5281" y="3683"/>
                </a:lnTo>
                <a:lnTo>
                  <a:pt x="5281" y="2864"/>
                </a:lnTo>
                <a:lnTo>
                  <a:pt x="5463" y="3056"/>
                </a:lnTo>
                <a:cubicBezTo>
                  <a:pt x="5504" y="3096"/>
                  <a:pt x="5557" y="3117"/>
                  <a:pt x="5610" y="3117"/>
                </a:cubicBezTo>
                <a:cubicBezTo>
                  <a:pt x="5663" y="3117"/>
                  <a:pt x="5717" y="3096"/>
                  <a:pt x="5757" y="3056"/>
                </a:cubicBezTo>
                <a:lnTo>
                  <a:pt x="6404" y="2408"/>
                </a:lnTo>
                <a:cubicBezTo>
                  <a:pt x="6485" y="2327"/>
                  <a:pt x="6485" y="2196"/>
                  <a:pt x="6404" y="2125"/>
                </a:cubicBezTo>
                <a:lnTo>
                  <a:pt x="6010" y="1721"/>
                </a:lnTo>
                <a:lnTo>
                  <a:pt x="6445" y="1286"/>
                </a:lnTo>
                <a:cubicBezTo>
                  <a:pt x="6677" y="1053"/>
                  <a:pt x="6677" y="669"/>
                  <a:pt x="6445" y="436"/>
                </a:cubicBezTo>
                <a:lnTo>
                  <a:pt x="6081" y="62"/>
                </a:lnTo>
                <a:cubicBezTo>
                  <a:pt x="6040" y="21"/>
                  <a:pt x="5989" y="1"/>
                  <a:pt x="593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247" tIns="91247" rIns="91247" bIns="91247" anchor="ctr" anchorCtr="0">
            <a:noAutofit/>
          </a:bodyPr>
          <a:lstStyle/>
          <a:p>
            <a:endParaRPr/>
          </a:p>
        </p:txBody>
      </p:sp>
      <p:grpSp>
        <p:nvGrpSpPr>
          <p:cNvPr id="712" name="Google Shape;712;p38"/>
          <p:cNvGrpSpPr/>
          <p:nvPr/>
        </p:nvGrpSpPr>
        <p:grpSpPr>
          <a:xfrm>
            <a:off x="2743732" y="2105732"/>
            <a:ext cx="403736" cy="404909"/>
            <a:chOff x="1530873" y="1217168"/>
            <a:chExt cx="403736" cy="404909"/>
          </a:xfrm>
        </p:grpSpPr>
        <p:sp>
          <p:nvSpPr>
            <p:cNvPr id="713" name="Google Shape;713;p38"/>
            <p:cNvSpPr/>
            <p:nvPr/>
          </p:nvSpPr>
          <p:spPr>
            <a:xfrm>
              <a:off x="1575413" y="1547257"/>
              <a:ext cx="36266" cy="23766"/>
            </a:xfrm>
            <a:custGeom>
              <a:avLst/>
              <a:gdLst/>
              <a:ahLst/>
              <a:cxnLst/>
              <a:rect l="l" t="t" r="r" b="b"/>
              <a:pathLst>
                <a:path w="618" h="405" extrusionOk="0">
                  <a:moveTo>
                    <a:pt x="203" y="0"/>
                  </a:moveTo>
                  <a:cubicBezTo>
                    <a:pt x="82" y="0"/>
                    <a:pt x="1" y="92"/>
                    <a:pt x="1" y="203"/>
                  </a:cubicBezTo>
                  <a:cubicBezTo>
                    <a:pt x="1" y="314"/>
                    <a:pt x="82" y="405"/>
                    <a:pt x="203" y="405"/>
                  </a:cubicBezTo>
                  <a:lnTo>
                    <a:pt x="415" y="405"/>
                  </a:lnTo>
                  <a:cubicBezTo>
                    <a:pt x="527" y="405"/>
                    <a:pt x="618" y="314"/>
                    <a:pt x="618" y="203"/>
                  </a:cubicBezTo>
                  <a:cubicBezTo>
                    <a:pt x="618" y="92"/>
                    <a:pt x="527" y="0"/>
                    <a:pt x="41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14" name="Google Shape;714;p38"/>
            <p:cNvSpPr/>
            <p:nvPr/>
          </p:nvSpPr>
          <p:spPr>
            <a:xfrm>
              <a:off x="1575413" y="1496203"/>
              <a:ext cx="36266" cy="23766"/>
            </a:xfrm>
            <a:custGeom>
              <a:avLst/>
              <a:gdLst/>
              <a:ahLst/>
              <a:cxnLst/>
              <a:rect l="l" t="t" r="r" b="b"/>
              <a:pathLst>
                <a:path w="618" h="405" extrusionOk="0">
                  <a:moveTo>
                    <a:pt x="203" y="0"/>
                  </a:moveTo>
                  <a:cubicBezTo>
                    <a:pt x="82" y="0"/>
                    <a:pt x="1" y="92"/>
                    <a:pt x="1" y="203"/>
                  </a:cubicBezTo>
                  <a:cubicBezTo>
                    <a:pt x="1" y="314"/>
                    <a:pt x="82" y="405"/>
                    <a:pt x="203" y="405"/>
                  </a:cubicBezTo>
                  <a:lnTo>
                    <a:pt x="415" y="405"/>
                  </a:lnTo>
                  <a:cubicBezTo>
                    <a:pt x="527" y="405"/>
                    <a:pt x="618" y="314"/>
                    <a:pt x="618" y="203"/>
                  </a:cubicBezTo>
                  <a:cubicBezTo>
                    <a:pt x="618" y="92"/>
                    <a:pt x="527" y="0"/>
                    <a:pt x="41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15" name="Google Shape;715;p38"/>
            <p:cNvSpPr/>
            <p:nvPr/>
          </p:nvSpPr>
          <p:spPr>
            <a:xfrm>
              <a:off x="1575413" y="1445736"/>
              <a:ext cx="36266" cy="23825"/>
            </a:xfrm>
            <a:custGeom>
              <a:avLst/>
              <a:gdLst/>
              <a:ahLst/>
              <a:cxnLst/>
              <a:rect l="l" t="t" r="r" b="b"/>
              <a:pathLst>
                <a:path w="618" h="406" extrusionOk="0">
                  <a:moveTo>
                    <a:pt x="203" y="1"/>
                  </a:moveTo>
                  <a:cubicBezTo>
                    <a:pt x="82" y="1"/>
                    <a:pt x="1" y="91"/>
                    <a:pt x="1" y="203"/>
                  </a:cubicBezTo>
                  <a:cubicBezTo>
                    <a:pt x="1" y="314"/>
                    <a:pt x="82" y="405"/>
                    <a:pt x="203" y="405"/>
                  </a:cubicBezTo>
                  <a:lnTo>
                    <a:pt x="415" y="405"/>
                  </a:lnTo>
                  <a:cubicBezTo>
                    <a:pt x="527" y="405"/>
                    <a:pt x="618" y="314"/>
                    <a:pt x="618" y="203"/>
                  </a:cubicBezTo>
                  <a:cubicBezTo>
                    <a:pt x="618" y="91"/>
                    <a:pt x="527" y="1"/>
                    <a:pt x="4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16" name="Google Shape;716;p38"/>
            <p:cNvSpPr/>
            <p:nvPr/>
          </p:nvSpPr>
          <p:spPr>
            <a:xfrm>
              <a:off x="1676347" y="1445736"/>
              <a:ext cx="36853" cy="23825"/>
            </a:xfrm>
            <a:custGeom>
              <a:avLst/>
              <a:gdLst/>
              <a:ahLst/>
              <a:cxnLst/>
              <a:rect l="l" t="t" r="r" b="b"/>
              <a:pathLst>
                <a:path w="628" h="406" extrusionOk="0">
                  <a:moveTo>
                    <a:pt x="203" y="1"/>
                  </a:moveTo>
                  <a:cubicBezTo>
                    <a:pt x="91" y="1"/>
                    <a:pt x="1" y="91"/>
                    <a:pt x="1" y="203"/>
                  </a:cubicBezTo>
                  <a:cubicBezTo>
                    <a:pt x="1" y="314"/>
                    <a:pt x="91" y="405"/>
                    <a:pt x="203" y="405"/>
                  </a:cubicBezTo>
                  <a:lnTo>
                    <a:pt x="425" y="405"/>
                  </a:lnTo>
                  <a:cubicBezTo>
                    <a:pt x="536" y="405"/>
                    <a:pt x="628" y="314"/>
                    <a:pt x="628" y="203"/>
                  </a:cubicBezTo>
                  <a:cubicBezTo>
                    <a:pt x="628" y="91"/>
                    <a:pt x="536" y="1"/>
                    <a:pt x="42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17" name="Google Shape;717;p38"/>
            <p:cNvSpPr/>
            <p:nvPr/>
          </p:nvSpPr>
          <p:spPr>
            <a:xfrm>
              <a:off x="1752341" y="1445736"/>
              <a:ext cx="36853" cy="23825"/>
            </a:xfrm>
            <a:custGeom>
              <a:avLst/>
              <a:gdLst/>
              <a:ahLst/>
              <a:cxnLst/>
              <a:rect l="l" t="t" r="r" b="b"/>
              <a:pathLst>
                <a:path w="628" h="406" extrusionOk="0">
                  <a:moveTo>
                    <a:pt x="203" y="1"/>
                  </a:moveTo>
                  <a:cubicBezTo>
                    <a:pt x="91" y="1"/>
                    <a:pt x="0" y="91"/>
                    <a:pt x="0" y="203"/>
                  </a:cubicBezTo>
                  <a:cubicBezTo>
                    <a:pt x="0" y="314"/>
                    <a:pt x="91" y="405"/>
                    <a:pt x="203" y="405"/>
                  </a:cubicBezTo>
                  <a:lnTo>
                    <a:pt x="425" y="405"/>
                  </a:lnTo>
                  <a:cubicBezTo>
                    <a:pt x="536" y="405"/>
                    <a:pt x="628" y="314"/>
                    <a:pt x="628" y="203"/>
                  </a:cubicBezTo>
                  <a:cubicBezTo>
                    <a:pt x="628" y="91"/>
                    <a:pt x="536" y="1"/>
                    <a:pt x="42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18" name="Google Shape;718;p38"/>
            <p:cNvSpPr/>
            <p:nvPr/>
          </p:nvSpPr>
          <p:spPr>
            <a:xfrm>
              <a:off x="1530873" y="1217168"/>
              <a:ext cx="403736" cy="404909"/>
            </a:xfrm>
            <a:custGeom>
              <a:avLst/>
              <a:gdLst/>
              <a:ahLst/>
              <a:cxnLst/>
              <a:rect l="l" t="t" r="r" b="b"/>
              <a:pathLst>
                <a:path w="6880" h="6900" extrusionOk="0">
                  <a:moveTo>
                    <a:pt x="5180" y="406"/>
                  </a:moveTo>
                  <a:lnTo>
                    <a:pt x="5180" y="871"/>
                  </a:lnTo>
                  <a:lnTo>
                    <a:pt x="1700" y="871"/>
                  </a:lnTo>
                  <a:lnTo>
                    <a:pt x="1700" y="406"/>
                  </a:lnTo>
                  <a:close/>
                  <a:moveTo>
                    <a:pt x="1731" y="3440"/>
                  </a:moveTo>
                  <a:lnTo>
                    <a:pt x="1731" y="6495"/>
                  </a:lnTo>
                  <a:lnTo>
                    <a:pt x="405" y="6495"/>
                  </a:lnTo>
                  <a:lnTo>
                    <a:pt x="405" y="3440"/>
                  </a:lnTo>
                  <a:close/>
                  <a:moveTo>
                    <a:pt x="3997" y="5160"/>
                  </a:moveTo>
                  <a:lnTo>
                    <a:pt x="3997" y="6495"/>
                  </a:lnTo>
                  <a:lnTo>
                    <a:pt x="2884" y="6495"/>
                  </a:lnTo>
                  <a:lnTo>
                    <a:pt x="2884" y="6030"/>
                  </a:lnTo>
                  <a:lnTo>
                    <a:pt x="3006" y="6030"/>
                  </a:lnTo>
                  <a:cubicBezTo>
                    <a:pt x="3116" y="6030"/>
                    <a:pt x="3208" y="5939"/>
                    <a:pt x="3208" y="5828"/>
                  </a:cubicBezTo>
                  <a:cubicBezTo>
                    <a:pt x="3208" y="5717"/>
                    <a:pt x="3116" y="5625"/>
                    <a:pt x="3006" y="5625"/>
                  </a:cubicBezTo>
                  <a:lnTo>
                    <a:pt x="2884" y="5625"/>
                  </a:lnTo>
                  <a:lnTo>
                    <a:pt x="2884" y="5160"/>
                  </a:lnTo>
                  <a:close/>
                  <a:moveTo>
                    <a:pt x="4745" y="1275"/>
                  </a:moveTo>
                  <a:lnTo>
                    <a:pt x="4745" y="6495"/>
                  </a:lnTo>
                  <a:lnTo>
                    <a:pt x="4402" y="6495"/>
                  </a:lnTo>
                  <a:lnTo>
                    <a:pt x="4402" y="4958"/>
                  </a:lnTo>
                  <a:cubicBezTo>
                    <a:pt x="4402" y="4847"/>
                    <a:pt x="4310" y="4755"/>
                    <a:pt x="4199" y="4755"/>
                  </a:cubicBezTo>
                  <a:lnTo>
                    <a:pt x="2682" y="4755"/>
                  </a:lnTo>
                  <a:cubicBezTo>
                    <a:pt x="2570" y="4755"/>
                    <a:pt x="2480" y="4847"/>
                    <a:pt x="2480" y="4958"/>
                  </a:cubicBezTo>
                  <a:lnTo>
                    <a:pt x="2480" y="6495"/>
                  </a:lnTo>
                  <a:lnTo>
                    <a:pt x="2136" y="6495"/>
                  </a:lnTo>
                  <a:lnTo>
                    <a:pt x="2136" y="1275"/>
                  </a:lnTo>
                  <a:close/>
                  <a:moveTo>
                    <a:pt x="6475" y="3440"/>
                  </a:moveTo>
                  <a:lnTo>
                    <a:pt x="6475" y="6495"/>
                  </a:lnTo>
                  <a:lnTo>
                    <a:pt x="5150" y="6495"/>
                  </a:lnTo>
                  <a:lnTo>
                    <a:pt x="5150" y="3440"/>
                  </a:lnTo>
                  <a:close/>
                  <a:moveTo>
                    <a:pt x="1498" y="1"/>
                  </a:moveTo>
                  <a:cubicBezTo>
                    <a:pt x="1387" y="1"/>
                    <a:pt x="1296" y="92"/>
                    <a:pt x="1296" y="203"/>
                  </a:cubicBezTo>
                  <a:lnTo>
                    <a:pt x="1296" y="1073"/>
                  </a:lnTo>
                  <a:cubicBezTo>
                    <a:pt x="1296" y="1185"/>
                    <a:pt x="1387" y="1275"/>
                    <a:pt x="1498" y="1275"/>
                  </a:cubicBezTo>
                  <a:lnTo>
                    <a:pt x="1731" y="1275"/>
                  </a:lnTo>
                  <a:lnTo>
                    <a:pt x="1731" y="3036"/>
                  </a:lnTo>
                  <a:lnTo>
                    <a:pt x="203" y="3036"/>
                  </a:lnTo>
                  <a:cubicBezTo>
                    <a:pt x="92" y="3036"/>
                    <a:pt x="1" y="3127"/>
                    <a:pt x="1" y="3238"/>
                  </a:cubicBezTo>
                  <a:lnTo>
                    <a:pt x="1" y="6697"/>
                  </a:lnTo>
                  <a:cubicBezTo>
                    <a:pt x="1" y="6809"/>
                    <a:pt x="92" y="6900"/>
                    <a:pt x="203" y="6900"/>
                  </a:cubicBezTo>
                  <a:lnTo>
                    <a:pt x="6677" y="6900"/>
                  </a:lnTo>
                  <a:cubicBezTo>
                    <a:pt x="6789" y="6900"/>
                    <a:pt x="6879" y="6809"/>
                    <a:pt x="6879" y="6697"/>
                  </a:cubicBezTo>
                  <a:lnTo>
                    <a:pt x="6879" y="3238"/>
                  </a:lnTo>
                  <a:cubicBezTo>
                    <a:pt x="6879" y="3127"/>
                    <a:pt x="6789" y="3036"/>
                    <a:pt x="6677" y="3036"/>
                  </a:cubicBezTo>
                  <a:lnTo>
                    <a:pt x="5150" y="3036"/>
                  </a:lnTo>
                  <a:lnTo>
                    <a:pt x="5150" y="1275"/>
                  </a:lnTo>
                  <a:lnTo>
                    <a:pt x="5382" y="1275"/>
                  </a:lnTo>
                  <a:cubicBezTo>
                    <a:pt x="5494" y="1275"/>
                    <a:pt x="5585" y="1185"/>
                    <a:pt x="5585" y="1073"/>
                  </a:cubicBezTo>
                  <a:lnTo>
                    <a:pt x="5585" y="203"/>
                  </a:lnTo>
                  <a:cubicBezTo>
                    <a:pt x="5585" y="92"/>
                    <a:pt x="5494" y="1"/>
                    <a:pt x="538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19" name="Google Shape;719;p38"/>
            <p:cNvSpPr/>
            <p:nvPr/>
          </p:nvSpPr>
          <p:spPr>
            <a:xfrm>
              <a:off x="1853802" y="1547257"/>
              <a:ext cx="36324" cy="23766"/>
            </a:xfrm>
            <a:custGeom>
              <a:avLst/>
              <a:gdLst/>
              <a:ahLst/>
              <a:cxnLst/>
              <a:rect l="l" t="t" r="r" b="b"/>
              <a:pathLst>
                <a:path w="619" h="405" extrusionOk="0">
                  <a:moveTo>
                    <a:pt x="203" y="0"/>
                  </a:moveTo>
                  <a:cubicBezTo>
                    <a:pt x="92" y="0"/>
                    <a:pt x="1" y="92"/>
                    <a:pt x="1" y="203"/>
                  </a:cubicBezTo>
                  <a:cubicBezTo>
                    <a:pt x="1" y="314"/>
                    <a:pt x="92" y="405"/>
                    <a:pt x="203" y="405"/>
                  </a:cubicBezTo>
                  <a:lnTo>
                    <a:pt x="416" y="405"/>
                  </a:lnTo>
                  <a:cubicBezTo>
                    <a:pt x="527" y="405"/>
                    <a:pt x="618" y="314"/>
                    <a:pt x="618" y="203"/>
                  </a:cubicBezTo>
                  <a:cubicBezTo>
                    <a:pt x="618" y="92"/>
                    <a:pt x="527" y="0"/>
                    <a:pt x="4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20" name="Google Shape;720;p38"/>
            <p:cNvSpPr/>
            <p:nvPr/>
          </p:nvSpPr>
          <p:spPr>
            <a:xfrm>
              <a:off x="1853802" y="1496203"/>
              <a:ext cx="36324" cy="23766"/>
            </a:xfrm>
            <a:custGeom>
              <a:avLst/>
              <a:gdLst/>
              <a:ahLst/>
              <a:cxnLst/>
              <a:rect l="l" t="t" r="r" b="b"/>
              <a:pathLst>
                <a:path w="619" h="405" extrusionOk="0">
                  <a:moveTo>
                    <a:pt x="203" y="0"/>
                  </a:moveTo>
                  <a:cubicBezTo>
                    <a:pt x="92" y="0"/>
                    <a:pt x="1" y="92"/>
                    <a:pt x="1" y="203"/>
                  </a:cubicBezTo>
                  <a:cubicBezTo>
                    <a:pt x="1" y="314"/>
                    <a:pt x="92" y="405"/>
                    <a:pt x="203" y="405"/>
                  </a:cubicBezTo>
                  <a:lnTo>
                    <a:pt x="416" y="405"/>
                  </a:lnTo>
                  <a:cubicBezTo>
                    <a:pt x="527" y="405"/>
                    <a:pt x="618" y="314"/>
                    <a:pt x="618" y="203"/>
                  </a:cubicBezTo>
                  <a:cubicBezTo>
                    <a:pt x="618" y="92"/>
                    <a:pt x="527" y="0"/>
                    <a:pt x="4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21" name="Google Shape;721;p38"/>
            <p:cNvSpPr/>
            <p:nvPr/>
          </p:nvSpPr>
          <p:spPr>
            <a:xfrm>
              <a:off x="1853802" y="1445736"/>
              <a:ext cx="36324" cy="23825"/>
            </a:xfrm>
            <a:custGeom>
              <a:avLst/>
              <a:gdLst/>
              <a:ahLst/>
              <a:cxnLst/>
              <a:rect l="l" t="t" r="r" b="b"/>
              <a:pathLst>
                <a:path w="619" h="406" extrusionOk="0">
                  <a:moveTo>
                    <a:pt x="203" y="1"/>
                  </a:moveTo>
                  <a:cubicBezTo>
                    <a:pt x="92" y="1"/>
                    <a:pt x="1" y="91"/>
                    <a:pt x="1" y="203"/>
                  </a:cubicBezTo>
                  <a:cubicBezTo>
                    <a:pt x="1" y="314"/>
                    <a:pt x="92" y="405"/>
                    <a:pt x="203" y="405"/>
                  </a:cubicBezTo>
                  <a:lnTo>
                    <a:pt x="416" y="405"/>
                  </a:lnTo>
                  <a:cubicBezTo>
                    <a:pt x="527" y="405"/>
                    <a:pt x="618" y="314"/>
                    <a:pt x="618" y="203"/>
                  </a:cubicBezTo>
                  <a:cubicBezTo>
                    <a:pt x="618" y="91"/>
                    <a:pt x="527" y="1"/>
                    <a:pt x="41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22" name="Google Shape;722;p38"/>
            <p:cNvSpPr/>
            <p:nvPr/>
          </p:nvSpPr>
          <p:spPr>
            <a:xfrm>
              <a:off x="1676347" y="1312762"/>
              <a:ext cx="112846" cy="112260"/>
            </a:xfrm>
            <a:custGeom>
              <a:avLst/>
              <a:gdLst/>
              <a:ahLst/>
              <a:cxnLst/>
              <a:rect l="l" t="t" r="r" b="b"/>
              <a:pathLst>
                <a:path w="1923" h="1913" extrusionOk="0">
                  <a:moveTo>
                    <a:pt x="1083" y="406"/>
                  </a:moveTo>
                  <a:lnTo>
                    <a:pt x="1083" y="638"/>
                  </a:lnTo>
                  <a:cubicBezTo>
                    <a:pt x="1083" y="749"/>
                    <a:pt x="1174" y="840"/>
                    <a:pt x="1285" y="840"/>
                  </a:cubicBezTo>
                  <a:lnTo>
                    <a:pt x="1518" y="840"/>
                  </a:lnTo>
                  <a:lnTo>
                    <a:pt x="1518" y="1083"/>
                  </a:lnTo>
                  <a:lnTo>
                    <a:pt x="1285" y="1083"/>
                  </a:lnTo>
                  <a:cubicBezTo>
                    <a:pt x="1174" y="1083"/>
                    <a:pt x="1083" y="1174"/>
                    <a:pt x="1083" y="1285"/>
                  </a:cubicBezTo>
                  <a:lnTo>
                    <a:pt x="1083" y="1508"/>
                  </a:lnTo>
                  <a:lnTo>
                    <a:pt x="840" y="1508"/>
                  </a:lnTo>
                  <a:lnTo>
                    <a:pt x="840" y="1285"/>
                  </a:lnTo>
                  <a:cubicBezTo>
                    <a:pt x="840" y="1174"/>
                    <a:pt x="749" y="1083"/>
                    <a:pt x="637" y="1083"/>
                  </a:cubicBezTo>
                  <a:lnTo>
                    <a:pt x="405" y="1083"/>
                  </a:lnTo>
                  <a:lnTo>
                    <a:pt x="405" y="840"/>
                  </a:lnTo>
                  <a:lnTo>
                    <a:pt x="637" y="840"/>
                  </a:lnTo>
                  <a:cubicBezTo>
                    <a:pt x="749" y="840"/>
                    <a:pt x="840" y="749"/>
                    <a:pt x="840" y="638"/>
                  </a:cubicBezTo>
                  <a:lnTo>
                    <a:pt x="840" y="406"/>
                  </a:lnTo>
                  <a:close/>
                  <a:moveTo>
                    <a:pt x="637" y="1"/>
                  </a:moveTo>
                  <a:cubicBezTo>
                    <a:pt x="527" y="1"/>
                    <a:pt x="435" y="92"/>
                    <a:pt x="435" y="203"/>
                  </a:cubicBezTo>
                  <a:lnTo>
                    <a:pt x="435" y="435"/>
                  </a:lnTo>
                  <a:lnTo>
                    <a:pt x="203" y="435"/>
                  </a:lnTo>
                  <a:cubicBezTo>
                    <a:pt x="91" y="435"/>
                    <a:pt x="1" y="527"/>
                    <a:pt x="1" y="638"/>
                  </a:cubicBezTo>
                  <a:lnTo>
                    <a:pt x="1" y="1285"/>
                  </a:lnTo>
                  <a:cubicBezTo>
                    <a:pt x="1" y="1397"/>
                    <a:pt x="91" y="1488"/>
                    <a:pt x="203" y="1488"/>
                  </a:cubicBezTo>
                  <a:lnTo>
                    <a:pt x="435" y="1488"/>
                  </a:lnTo>
                  <a:lnTo>
                    <a:pt x="435" y="1710"/>
                  </a:lnTo>
                  <a:cubicBezTo>
                    <a:pt x="435" y="1822"/>
                    <a:pt x="527" y="1912"/>
                    <a:pt x="637" y="1912"/>
                  </a:cubicBezTo>
                  <a:lnTo>
                    <a:pt x="1285" y="1912"/>
                  </a:lnTo>
                  <a:cubicBezTo>
                    <a:pt x="1397" y="1912"/>
                    <a:pt x="1487" y="1822"/>
                    <a:pt x="1487" y="1710"/>
                  </a:cubicBezTo>
                  <a:lnTo>
                    <a:pt x="1487" y="1488"/>
                  </a:lnTo>
                  <a:lnTo>
                    <a:pt x="1720" y="1488"/>
                  </a:lnTo>
                  <a:cubicBezTo>
                    <a:pt x="1831" y="1488"/>
                    <a:pt x="1923" y="1397"/>
                    <a:pt x="1923" y="1285"/>
                  </a:cubicBezTo>
                  <a:lnTo>
                    <a:pt x="1923" y="638"/>
                  </a:lnTo>
                  <a:cubicBezTo>
                    <a:pt x="1923" y="527"/>
                    <a:pt x="1831" y="435"/>
                    <a:pt x="1720" y="435"/>
                  </a:cubicBezTo>
                  <a:lnTo>
                    <a:pt x="1487" y="435"/>
                  </a:lnTo>
                  <a:lnTo>
                    <a:pt x="1487" y="203"/>
                  </a:lnTo>
                  <a:cubicBezTo>
                    <a:pt x="1487" y="92"/>
                    <a:pt x="1397" y="1"/>
                    <a:pt x="128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-24180"/>
            <a:ext cx="7200800" cy="5167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46079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1" name="Google Shape;711;p38"/>
          <p:cNvSpPr/>
          <p:nvPr/>
        </p:nvSpPr>
        <p:spPr>
          <a:xfrm>
            <a:off x="5995625" y="2105732"/>
            <a:ext cx="405555" cy="404909"/>
          </a:xfrm>
          <a:custGeom>
            <a:avLst/>
            <a:gdLst/>
            <a:ahLst/>
            <a:cxnLst/>
            <a:rect l="l" t="t" r="r" b="b"/>
            <a:pathLst>
              <a:path w="6911" h="6900" extrusionOk="0">
                <a:moveTo>
                  <a:pt x="5454" y="406"/>
                </a:moveTo>
                <a:lnTo>
                  <a:pt x="5069" y="780"/>
                </a:lnTo>
                <a:lnTo>
                  <a:pt x="4694" y="406"/>
                </a:lnTo>
                <a:close/>
                <a:moveTo>
                  <a:pt x="4209" y="486"/>
                </a:moveTo>
                <a:lnTo>
                  <a:pt x="4786" y="1073"/>
                </a:lnTo>
                <a:lnTo>
                  <a:pt x="4422" y="1437"/>
                </a:lnTo>
                <a:lnTo>
                  <a:pt x="3986" y="1003"/>
                </a:lnTo>
                <a:cubicBezTo>
                  <a:pt x="3905" y="922"/>
                  <a:pt x="3905" y="800"/>
                  <a:pt x="3986" y="720"/>
                </a:cubicBezTo>
                <a:lnTo>
                  <a:pt x="4209" y="486"/>
                </a:lnTo>
                <a:close/>
                <a:moveTo>
                  <a:pt x="3693" y="1275"/>
                </a:moveTo>
                <a:cubicBezTo>
                  <a:pt x="3714" y="1296"/>
                  <a:pt x="3633" y="1215"/>
                  <a:pt x="4139" y="1731"/>
                </a:cubicBezTo>
                <a:lnTo>
                  <a:pt x="3977" y="1903"/>
                </a:lnTo>
                <a:lnTo>
                  <a:pt x="3845" y="1852"/>
                </a:lnTo>
                <a:cubicBezTo>
                  <a:pt x="3825" y="1847"/>
                  <a:pt x="3804" y="1845"/>
                  <a:pt x="3783" y="1845"/>
                </a:cubicBezTo>
                <a:cubicBezTo>
                  <a:pt x="3761" y="1845"/>
                  <a:pt x="3739" y="1847"/>
                  <a:pt x="3714" y="1852"/>
                </a:cubicBezTo>
                <a:lnTo>
                  <a:pt x="3460" y="1943"/>
                </a:lnTo>
                <a:lnTo>
                  <a:pt x="3197" y="1852"/>
                </a:lnTo>
                <a:cubicBezTo>
                  <a:pt x="3177" y="1847"/>
                  <a:pt x="3157" y="1844"/>
                  <a:pt x="3138" y="1844"/>
                </a:cubicBezTo>
                <a:cubicBezTo>
                  <a:pt x="3092" y="1844"/>
                  <a:pt x="3051" y="1858"/>
                  <a:pt x="3015" y="1873"/>
                </a:cubicBezTo>
                <a:lnTo>
                  <a:pt x="3015" y="1275"/>
                </a:lnTo>
                <a:close/>
                <a:moveTo>
                  <a:pt x="5939" y="486"/>
                </a:moveTo>
                <a:lnTo>
                  <a:pt x="6162" y="720"/>
                </a:lnTo>
                <a:cubicBezTo>
                  <a:pt x="6232" y="800"/>
                  <a:pt x="6232" y="922"/>
                  <a:pt x="6162" y="1003"/>
                </a:cubicBezTo>
                <a:lnTo>
                  <a:pt x="4543" y="2621"/>
                </a:lnTo>
                <a:lnTo>
                  <a:pt x="4179" y="2267"/>
                </a:lnTo>
                <a:lnTo>
                  <a:pt x="5939" y="486"/>
                </a:lnTo>
                <a:close/>
                <a:moveTo>
                  <a:pt x="5726" y="2014"/>
                </a:moveTo>
                <a:lnTo>
                  <a:pt x="5969" y="2267"/>
                </a:lnTo>
                <a:lnTo>
                  <a:pt x="5615" y="2621"/>
                </a:lnTo>
                <a:lnTo>
                  <a:pt x="5362" y="2378"/>
                </a:lnTo>
                <a:lnTo>
                  <a:pt x="5726" y="2014"/>
                </a:lnTo>
                <a:close/>
                <a:moveTo>
                  <a:pt x="2611" y="1275"/>
                </a:moveTo>
                <a:lnTo>
                  <a:pt x="2611" y="2156"/>
                </a:lnTo>
                <a:cubicBezTo>
                  <a:pt x="2611" y="2267"/>
                  <a:pt x="2702" y="2358"/>
                  <a:pt x="2813" y="2358"/>
                </a:cubicBezTo>
                <a:cubicBezTo>
                  <a:pt x="2853" y="2358"/>
                  <a:pt x="2853" y="2358"/>
                  <a:pt x="3137" y="2257"/>
                </a:cubicBezTo>
                <a:lnTo>
                  <a:pt x="3390" y="2348"/>
                </a:lnTo>
                <a:cubicBezTo>
                  <a:pt x="3415" y="2353"/>
                  <a:pt x="3438" y="2356"/>
                  <a:pt x="3459" y="2356"/>
                </a:cubicBezTo>
                <a:cubicBezTo>
                  <a:pt x="3481" y="2356"/>
                  <a:pt x="3501" y="2353"/>
                  <a:pt x="3521" y="2348"/>
                </a:cubicBezTo>
                <a:lnTo>
                  <a:pt x="3693" y="2287"/>
                </a:lnTo>
                <a:cubicBezTo>
                  <a:pt x="3703" y="2327"/>
                  <a:pt x="3723" y="2378"/>
                  <a:pt x="3754" y="2408"/>
                </a:cubicBezTo>
                <a:lnTo>
                  <a:pt x="4402" y="3056"/>
                </a:lnTo>
                <a:cubicBezTo>
                  <a:pt x="4442" y="3096"/>
                  <a:pt x="4495" y="3117"/>
                  <a:pt x="4547" y="3117"/>
                </a:cubicBezTo>
                <a:cubicBezTo>
                  <a:pt x="4599" y="3117"/>
                  <a:pt x="4649" y="3096"/>
                  <a:pt x="4685" y="3056"/>
                </a:cubicBezTo>
                <a:lnTo>
                  <a:pt x="4877" y="2864"/>
                </a:lnTo>
                <a:lnTo>
                  <a:pt x="4877" y="3683"/>
                </a:lnTo>
                <a:lnTo>
                  <a:pt x="2044" y="3683"/>
                </a:lnTo>
                <a:lnTo>
                  <a:pt x="2044" y="1275"/>
                </a:lnTo>
                <a:close/>
                <a:moveTo>
                  <a:pt x="2287" y="4088"/>
                </a:moveTo>
                <a:lnTo>
                  <a:pt x="2287" y="4685"/>
                </a:lnTo>
                <a:cubicBezTo>
                  <a:pt x="2238" y="4671"/>
                  <a:pt x="2203" y="4652"/>
                  <a:pt x="2160" y="4652"/>
                </a:cubicBezTo>
                <a:cubicBezTo>
                  <a:pt x="2141" y="4652"/>
                  <a:pt x="2120" y="4655"/>
                  <a:pt x="2095" y="4665"/>
                </a:cubicBezTo>
                <a:lnTo>
                  <a:pt x="1842" y="4746"/>
                </a:lnTo>
                <a:lnTo>
                  <a:pt x="1579" y="4665"/>
                </a:lnTo>
                <a:cubicBezTo>
                  <a:pt x="1557" y="4655"/>
                  <a:pt x="1537" y="4652"/>
                  <a:pt x="1517" y="4652"/>
                </a:cubicBezTo>
                <a:cubicBezTo>
                  <a:pt x="1472" y="4652"/>
                  <a:pt x="1432" y="4671"/>
                  <a:pt x="1397" y="4685"/>
                </a:cubicBezTo>
                <a:lnTo>
                  <a:pt x="1397" y="4088"/>
                </a:lnTo>
                <a:close/>
                <a:moveTo>
                  <a:pt x="5524" y="4088"/>
                </a:moveTo>
                <a:lnTo>
                  <a:pt x="5524" y="4685"/>
                </a:lnTo>
                <a:cubicBezTo>
                  <a:pt x="5475" y="4671"/>
                  <a:pt x="5440" y="4652"/>
                  <a:pt x="5397" y="4652"/>
                </a:cubicBezTo>
                <a:cubicBezTo>
                  <a:pt x="5378" y="4652"/>
                  <a:pt x="5357" y="4655"/>
                  <a:pt x="5332" y="4665"/>
                </a:cubicBezTo>
                <a:lnTo>
                  <a:pt x="5079" y="4746"/>
                </a:lnTo>
                <a:cubicBezTo>
                  <a:pt x="4796" y="4654"/>
                  <a:pt x="4796" y="4654"/>
                  <a:pt x="4755" y="4654"/>
                </a:cubicBezTo>
                <a:cubicBezTo>
                  <a:pt x="4715" y="4654"/>
                  <a:pt x="4685" y="4665"/>
                  <a:pt x="4634" y="4685"/>
                </a:cubicBezTo>
                <a:lnTo>
                  <a:pt x="4634" y="4088"/>
                </a:lnTo>
                <a:close/>
                <a:moveTo>
                  <a:pt x="3258" y="4088"/>
                </a:moveTo>
                <a:lnTo>
                  <a:pt x="3258" y="6495"/>
                </a:lnTo>
                <a:lnTo>
                  <a:pt x="405" y="6495"/>
                </a:lnTo>
                <a:lnTo>
                  <a:pt x="405" y="4088"/>
                </a:lnTo>
                <a:lnTo>
                  <a:pt x="992" y="4088"/>
                </a:lnTo>
                <a:lnTo>
                  <a:pt x="992" y="4958"/>
                </a:lnTo>
                <a:cubicBezTo>
                  <a:pt x="992" y="5074"/>
                  <a:pt x="1081" y="5163"/>
                  <a:pt x="1186" y="5163"/>
                </a:cubicBezTo>
                <a:cubicBezTo>
                  <a:pt x="1209" y="5163"/>
                  <a:pt x="1232" y="5159"/>
                  <a:pt x="1255" y="5150"/>
                </a:cubicBezTo>
                <a:lnTo>
                  <a:pt x="1518" y="5069"/>
                </a:lnTo>
                <a:lnTo>
                  <a:pt x="1771" y="5150"/>
                </a:lnTo>
                <a:cubicBezTo>
                  <a:pt x="1797" y="5160"/>
                  <a:pt x="1819" y="5165"/>
                  <a:pt x="1841" y="5165"/>
                </a:cubicBezTo>
                <a:cubicBezTo>
                  <a:pt x="1862" y="5165"/>
                  <a:pt x="1882" y="5160"/>
                  <a:pt x="1903" y="5150"/>
                </a:cubicBezTo>
                <a:lnTo>
                  <a:pt x="2166" y="5069"/>
                </a:lnTo>
                <a:cubicBezTo>
                  <a:pt x="2449" y="5160"/>
                  <a:pt x="2439" y="5160"/>
                  <a:pt x="2489" y="5160"/>
                </a:cubicBezTo>
                <a:cubicBezTo>
                  <a:pt x="2601" y="5160"/>
                  <a:pt x="2692" y="5069"/>
                  <a:pt x="2692" y="4958"/>
                </a:cubicBezTo>
                <a:lnTo>
                  <a:pt x="2692" y="4088"/>
                </a:lnTo>
                <a:close/>
                <a:moveTo>
                  <a:pt x="6506" y="4088"/>
                </a:moveTo>
                <a:lnTo>
                  <a:pt x="6506" y="6495"/>
                </a:lnTo>
                <a:lnTo>
                  <a:pt x="3663" y="6495"/>
                </a:lnTo>
                <a:lnTo>
                  <a:pt x="3663" y="4088"/>
                </a:lnTo>
                <a:lnTo>
                  <a:pt x="4229" y="4088"/>
                </a:lnTo>
                <a:lnTo>
                  <a:pt x="4229" y="4958"/>
                </a:lnTo>
                <a:cubicBezTo>
                  <a:pt x="4229" y="5074"/>
                  <a:pt x="4318" y="5163"/>
                  <a:pt x="4423" y="5163"/>
                </a:cubicBezTo>
                <a:cubicBezTo>
                  <a:pt x="4446" y="5163"/>
                  <a:pt x="4469" y="5159"/>
                  <a:pt x="4492" y="5150"/>
                </a:cubicBezTo>
                <a:lnTo>
                  <a:pt x="4755" y="5069"/>
                </a:lnTo>
                <a:lnTo>
                  <a:pt x="5008" y="5150"/>
                </a:lnTo>
                <a:cubicBezTo>
                  <a:pt x="5034" y="5160"/>
                  <a:pt x="5056" y="5165"/>
                  <a:pt x="5078" y="5165"/>
                </a:cubicBezTo>
                <a:cubicBezTo>
                  <a:pt x="5099" y="5165"/>
                  <a:pt x="5119" y="5160"/>
                  <a:pt x="5140" y="5150"/>
                </a:cubicBezTo>
                <a:lnTo>
                  <a:pt x="5403" y="5069"/>
                </a:lnTo>
                <a:cubicBezTo>
                  <a:pt x="5686" y="5160"/>
                  <a:pt x="5676" y="5160"/>
                  <a:pt x="5726" y="5160"/>
                </a:cubicBezTo>
                <a:cubicBezTo>
                  <a:pt x="5838" y="5160"/>
                  <a:pt x="5929" y="5069"/>
                  <a:pt x="5929" y="4958"/>
                </a:cubicBezTo>
                <a:lnTo>
                  <a:pt x="5929" y="4088"/>
                </a:lnTo>
                <a:close/>
                <a:moveTo>
                  <a:pt x="4209" y="1"/>
                </a:moveTo>
                <a:cubicBezTo>
                  <a:pt x="4159" y="1"/>
                  <a:pt x="4118" y="11"/>
                  <a:pt x="4078" y="41"/>
                </a:cubicBezTo>
                <a:cubicBezTo>
                  <a:pt x="4067" y="52"/>
                  <a:pt x="4078" y="52"/>
                  <a:pt x="3693" y="436"/>
                </a:cubicBezTo>
                <a:cubicBezTo>
                  <a:pt x="3582" y="558"/>
                  <a:pt x="3521" y="720"/>
                  <a:pt x="3521" y="871"/>
                </a:cubicBezTo>
                <a:lnTo>
                  <a:pt x="1842" y="871"/>
                </a:lnTo>
                <a:cubicBezTo>
                  <a:pt x="1731" y="871"/>
                  <a:pt x="1640" y="962"/>
                  <a:pt x="1640" y="1073"/>
                </a:cubicBezTo>
                <a:lnTo>
                  <a:pt x="1640" y="3683"/>
                </a:lnTo>
                <a:lnTo>
                  <a:pt x="203" y="3683"/>
                </a:lnTo>
                <a:cubicBezTo>
                  <a:pt x="92" y="3683"/>
                  <a:pt x="1" y="3774"/>
                  <a:pt x="1" y="3885"/>
                </a:cubicBezTo>
                <a:lnTo>
                  <a:pt x="1" y="6697"/>
                </a:lnTo>
                <a:cubicBezTo>
                  <a:pt x="1" y="6809"/>
                  <a:pt x="92" y="6900"/>
                  <a:pt x="203" y="6900"/>
                </a:cubicBezTo>
                <a:lnTo>
                  <a:pt x="6708" y="6900"/>
                </a:lnTo>
                <a:cubicBezTo>
                  <a:pt x="6819" y="6900"/>
                  <a:pt x="6910" y="6809"/>
                  <a:pt x="6910" y="6697"/>
                </a:cubicBezTo>
                <a:lnTo>
                  <a:pt x="6910" y="3885"/>
                </a:lnTo>
                <a:cubicBezTo>
                  <a:pt x="6910" y="3774"/>
                  <a:pt x="6819" y="3683"/>
                  <a:pt x="6708" y="3683"/>
                </a:cubicBezTo>
                <a:lnTo>
                  <a:pt x="5281" y="3683"/>
                </a:lnTo>
                <a:lnTo>
                  <a:pt x="5281" y="2864"/>
                </a:lnTo>
                <a:lnTo>
                  <a:pt x="5463" y="3056"/>
                </a:lnTo>
                <a:cubicBezTo>
                  <a:pt x="5504" y="3096"/>
                  <a:pt x="5557" y="3117"/>
                  <a:pt x="5610" y="3117"/>
                </a:cubicBezTo>
                <a:cubicBezTo>
                  <a:pt x="5663" y="3117"/>
                  <a:pt x="5717" y="3096"/>
                  <a:pt x="5757" y="3056"/>
                </a:cubicBezTo>
                <a:lnTo>
                  <a:pt x="6404" y="2408"/>
                </a:lnTo>
                <a:cubicBezTo>
                  <a:pt x="6485" y="2327"/>
                  <a:pt x="6485" y="2196"/>
                  <a:pt x="6404" y="2125"/>
                </a:cubicBezTo>
                <a:lnTo>
                  <a:pt x="6010" y="1721"/>
                </a:lnTo>
                <a:lnTo>
                  <a:pt x="6445" y="1286"/>
                </a:lnTo>
                <a:cubicBezTo>
                  <a:pt x="6677" y="1053"/>
                  <a:pt x="6677" y="669"/>
                  <a:pt x="6445" y="436"/>
                </a:cubicBezTo>
                <a:lnTo>
                  <a:pt x="6081" y="62"/>
                </a:lnTo>
                <a:cubicBezTo>
                  <a:pt x="6040" y="21"/>
                  <a:pt x="5989" y="1"/>
                  <a:pt x="593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247" tIns="91247" rIns="91247" bIns="91247" anchor="ctr" anchorCtr="0">
            <a:noAutofit/>
          </a:bodyPr>
          <a:lstStyle/>
          <a:p>
            <a:endParaRPr/>
          </a:p>
        </p:txBody>
      </p:sp>
      <p:grpSp>
        <p:nvGrpSpPr>
          <p:cNvPr id="712" name="Google Shape;712;p38"/>
          <p:cNvGrpSpPr/>
          <p:nvPr/>
        </p:nvGrpSpPr>
        <p:grpSpPr>
          <a:xfrm>
            <a:off x="2743732" y="2105732"/>
            <a:ext cx="403736" cy="404909"/>
            <a:chOff x="1530873" y="1217168"/>
            <a:chExt cx="403736" cy="404909"/>
          </a:xfrm>
        </p:grpSpPr>
        <p:sp>
          <p:nvSpPr>
            <p:cNvPr id="713" name="Google Shape;713;p38"/>
            <p:cNvSpPr/>
            <p:nvPr/>
          </p:nvSpPr>
          <p:spPr>
            <a:xfrm>
              <a:off x="1575413" y="1547257"/>
              <a:ext cx="36266" cy="23766"/>
            </a:xfrm>
            <a:custGeom>
              <a:avLst/>
              <a:gdLst/>
              <a:ahLst/>
              <a:cxnLst/>
              <a:rect l="l" t="t" r="r" b="b"/>
              <a:pathLst>
                <a:path w="618" h="405" extrusionOk="0">
                  <a:moveTo>
                    <a:pt x="203" y="0"/>
                  </a:moveTo>
                  <a:cubicBezTo>
                    <a:pt x="82" y="0"/>
                    <a:pt x="1" y="92"/>
                    <a:pt x="1" y="203"/>
                  </a:cubicBezTo>
                  <a:cubicBezTo>
                    <a:pt x="1" y="314"/>
                    <a:pt x="82" y="405"/>
                    <a:pt x="203" y="405"/>
                  </a:cubicBezTo>
                  <a:lnTo>
                    <a:pt x="415" y="405"/>
                  </a:lnTo>
                  <a:cubicBezTo>
                    <a:pt x="527" y="405"/>
                    <a:pt x="618" y="314"/>
                    <a:pt x="618" y="203"/>
                  </a:cubicBezTo>
                  <a:cubicBezTo>
                    <a:pt x="618" y="92"/>
                    <a:pt x="527" y="0"/>
                    <a:pt x="41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14" name="Google Shape;714;p38"/>
            <p:cNvSpPr/>
            <p:nvPr/>
          </p:nvSpPr>
          <p:spPr>
            <a:xfrm>
              <a:off x="1575413" y="1496203"/>
              <a:ext cx="36266" cy="23766"/>
            </a:xfrm>
            <a:custGeom>
              <a:avLst/>
              <a:gdLst/>
              <a:ahLst/>
              <a:cxnLst/>
              <a:rect l="l" t="t" r="r" b="b"/>
              <a:pathLst>
                <a:path w="618" h="405" extrusionOk="0">
                  <a:moveTo>
                    <a:pt x="203" y="0"/>
                  </a:moveTo>
                  <a:cubicBezTo>
                    <a:pt x="82" y="0"/>
                    <a:pt x="1" y="92"/>
                    <a:pt x="1" y="203"/>
                  </a:cubicBezTo>
                  <a:cubicBezTo>
                    <a:pt x="1" y="314"/>
                    <a:pt x="82" y="405"/>
                    <a:pt x="203" y="405"/>
                  </a:cubicBezTo>
                  <a:lnTo>
                    <a:pt x="415" y="405"/>
                  </a:lnTo>
                  <a:cubicBezTo>
                    <a:pt x="527" y="405"/>
                    <a:pt x="618" y="314"/>
                    <a:pt x="618" y="203"/>
                  </a:cubicBezTo>
                  <a:cubicBezTo>
                    <a:pt x="618" y="92"/>
                    <a:pt x="527" y="0"/>
                    <a:pt x="41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15" name="Google Shape;715;p38"/>
            <p:cNvSpPr/>
            <p:nvPr/>
          </p:nvSpPr>
          <p:spPr>
            <a:xfrm>
              <a:off x="1575413" y="1445736"/>
              <a:ext cx="36266" cy="23825"/>
            </a:xfrm>
            <a:custGeom>
              <a:avLst/>
              <a:gdLst/>
              <a:ahLst/>
              <a:cxnLst/>
              <a:rect l="l" t="t" r="r" b="b"/>
              <a:pathLst>
                <a:path w="618" h="406" extrusionOk="0">
                  <a:moveTo>
                    <a:pt x="203" y="1"/>
                  </a:moveTo>
                  <a:cubicBezTo>
                    <a:pt x="82" y="1"/>
                    <a:pt x="1" y="91"/>
                    <a:pt x="1" y="203"/>
                  </a:cubicBezTo>
                  <a:cubicBezTo>
                    <a:pt x="1" y="314"/>
                    <a:pt x="82" y="405"/>
                    <a:pt x="203" y="405"/>
                  </a:cubicBezTo>
                  <a:lnTo>
                    <a:pt x="415" y="405"/>
                  </a:lnTo>
                  <a:cubicBezTo>
                    <a:pt x="527" y="405"/>
                    <a:pt x="618" y="314"/>
                    <a:pt x="618" y="203"/>
                  </a:cubicBezTo>
                  <a:cubicBezTo>
                    <a:pt x="618" y="91"/>
                    <a:pt x="527" y="1"/>
                    <a:pt x="4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16" name="Google Shape;716;p38"/>
            <p:cNvSpPr/>
            <p:nvPr/>
          </p:nvSpPr>
          <p:spPr>
            <a:xfrm>
              <a:off x="1676347" y="1445736"/>
              <a:ext cx="36853" cy="23825"/>
            </a:xfrm>
            <a:custGeom>
              <a:avLst/>
              <a:gdLst/>
              <a:ahLst/>
              <a:cxnLst/>
              <a:rect l="l" t="t" r="r" b="b"/>
              <a:pathLst>
                <a:path w="628" h="406" extrusionOk="0">
                  <a:moveTo>
                    <a:pt x="203" y="1"/>
                  </a:moveTo>
                  <a:cubicBezTo>
                    <a:pt x="91" y="1"/>
                    <a:pt x="1" y="91"/>
                    <a:pt x="1" y="203"/>
                  </a:cubicBezTo>
                  <a:cubicBezTo>
                    <a:pt x="1" y="314"/>
                    <a:pt x="91" y="405"/>
                    <a:pt x="203" y="405"/>
                  </a:cubicBezTo>
                  <a:lnTo>
                    <a:pt x="425" y="405"/>
                  </a:lnTo>
                  <a:cubicBezTo>
                    <a:pt x="536" y="405"/>
                    <a:pt x="628" y="314"/>
                    <a:pt x="628" y="203"/>
                  </a:cubicBezTo>
                  <a:cubicBezTo>
                    <a:pt x="628" y="91"/>
                    <a:pt x="536" y="1"/>
                    <a:pt x="42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17" name="Google Shape;717;p38"/>
            <p:cNvSpPr/>
            <p:nvPr/>
          </p:nvSpPr>
          <p:spPr>
            <a:xfrm>
              <a:off x="1752341" y="1445736"/>
              <a:ext cx="36853" cy="23825"/>
            </a:xfrm>
            <a:custGeom>
              <a:avLst/>
              <a:gdLst/>
              <a:ahLst/>
              <a:cxnLst/>
              <a:rect l="l" t="t" r="r" b="b"/>
              <a:pathLst>
                <a:path w="628" h="406" extrusionOk="0">
                  <a:moveTo>
                    <a:pt x="203" y="1"/>
                  </a:moveTo>
                  <a:cubicBezTo>
                    <a:pt x="91" y="1"/>
                    <a:pt x="0" y="91"/>
                    <a:pt x="0" y="203"/>
                  </a:cubicBezTo>
                  <a:cubicBezTo>
                    <a:pt x="0" y="314"/>
                    <a:pt x="91" y="405"/>
                    <a:pt x="203" y="405"/>
                  </a:cubicBezTo>
                  <a:lnTo>
                    <a:pt x="425" y="405"/>
                  </a:lnTo>
                  <a:cubicBezTo>
                    <a:pt x="536" y="405"/>
                    <a:pt x="628" y="314"/>
                    <a:pt x="628" y="203"/>
                  </a:cubicBezTo>
                  <a:cubicBezTo>
                    <a:pt x="628" y="91"/>
                    <a:pt x="536" y="1"/>
                    <a:pt x="42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18" name="Google Shape;718;p38"/>
            <p:cNvSpPr/>
            <p:nvPr/>
          </p:nvSpPr>
          <p:spPr>
            <a:xfrm>
              <a:off x="1530873" y="1217168"/>
              <a:ext cx="403736" cy="404909"/>
            </a:xfrm>
            <a:custGeom>
              <a:avLst/>
              <a:gdLst/>
              <a:ahLst/>
              <a:cxnLst/>
              <a:rect l="l" t="t" r="r" b="b"/>
              <a:pathLst>
                <a:path w="6880" h="6900" extrusionOk="0">
                  <a:moveTo>
                    <a:pt x="5180" y="406"/>
                  </a:moveTo>
                  <a:lnTo>
                    <a:pt x="5180" y="871"/>
                  </a:lnTo>
                  <a:lnTo>
                    <a:pt x="1700" y="871"/>
                  </a:lnTo>
                  <a:lnTo>
                    <a:pt x="1700" y="406"/>
                  </a:lnTo>
                  <a:close/>
                  <a:moveTo>
                    <a:pt x="1731" y="3440"/>
                  </a:moveTo>
                  <a:lnTo>
                    <a:pt x="1731" y="6495"/>
                  </a:lnTo>
                  <a:lnTo>
                    <a:pt x="405" y="6495"/>
                  </a:lnTo>
                  <a:lnTo>
                    <a:pt x="405" y="3440"/>
                  </a:lnTo>
                  <a:close/>
                  <a:moveTo>
                    <a:pt x="3997" y="5160"/>
                  </a:moveTo>
                  <a:lnTo>
                    <a:pt x="3997" y="6495"/>
                  </a:lnTo>
                  <a:lnTo>
                    <a:pt x="2884" y="6495"/>
                  </a:lnTo>
                  <a:lnTo>
                    <a:pt x="2884" y="6030"/>
                  </a:lnTo>
                  <a:lnTo>
                    <a:pt x="3006" y="6030"/>
                  </a:lnTo>
                  <a:cubicBezTo>
                    <a:pt x="3116" y="6030"/>
                    <a:pt x="3208" y="5939"/>
                    <a:pt x="3208" y="5828"/>
                  </a:cubicBezTo>
                  <a:cubicBezTo>
                    <a:pt x="3208" y="5717"/>
                    <a:pt x="3116" y="5625"/>
                    <a:pt x="3006" y="5625"/>
                  </a:cubicBezTo>
                  <a:lnTo>
                    <a:pt x="2884" y="5625"/>
                  </a:lnTo>
                  <a:lnTo>
                    <a:pt x="2884" y="5160"/>
                  </a:lnTo>
                  <a:close/>
                  <a:moveTo>
                    <a:pt x="4745" y="1275"/>
                  </a:moveTo>
                  <a:lnTo>
                    <a:pt x="4745" y="6495"/>
                  </a:lnTo>
                  <a:lnTo>
                    <a:pt x="4402" y="6495"/>
                  </a:lnTo>
                  <a:lnTo>
                    <a:pt x="4402" y="4958"/>
                  </a:lnTo>
                  <a:cubicBezTo>
                    <a:pt x="4402" y="4847"/>
                    <a:pt x="4310" y="4755"/>
                    <a:pt x="4199" y="4755"/>
                  </a:cubicBezTo>
                  <a:lnTo>
                    <a:pt x="2682" y="4755"/>
                  </a:lnTo>
                  <a:cubicBezTo>
                    <a:pt x="2570" y="4755"/>
                    <a:pt x="2480" y="4847"/>
                    <a:pt x="2480" y="4958"/>
                  </a:cubicBezTo>
                  <a:lnTo>
                    <a:pt x="2480" y="6495"/>
                  </a:lnTo>
                  <a:lnTo>
                    <a:pt x="2136" y="6495"/>
                  </a:lnTo>
                  <a:lnTo>
                    <a:pt x="2136" y="1275"/>
                  </a:lnTo>
                  <a:close/>
                  <a:moveTo>
                    <a:pt x="6475" y="3440"/>
                  </a:moveTo>
                  <a:lnTo>
                    <a:pt x="6475" y="6495"/>
                  </a:lnTo>
                  <a:lnTo>
                    <a:pt x="5150" y="6495"/>
                  </a:lnTo>
                  <a:lnTo>
                    <a:pt x="5150" y="3440"/>
                  </a:lnTo>
                  <a:close/>
                  <a:moveTo>
                    <a:pt x="1498" y="1"/>
                  </a:moveTo>
                  <a:cubicBezTo>
                    <a:pt x="1387" y="1"/>
                    <a:pt x="1296" y="92"/>
                    <a:pt x="1296" y="203"/>
                  </a:cubicBezTo>
                  <a:lnTo>
                    <a:pt x="1296" y="1073"/>
                  </a:lnTo>
                  <a:cubicBezTo>
                    <a:pt x="1296" y="1185"/>
                    <a:pt x="1387" y="1275"/>
                    <a:pt x="1498" y="1275"/>
                  </a:cubicBezTo>
                  <a:lnTo>
                    <a:pt x="1731" y="1275"/>
                  </a:lnTo>
                  <a:lnTo>
                    <a:pt x="1731" y="3036"/>
                  </a:lnTo>
                  <a:lnTo>
                    <a:pt x="203" y="3036"/>
                  </a:lnTo>
                  <a:cubicBezTo>
                    <a:pt x="92" y="3036"/>
                    <a:pt x="1" y="3127"/>
                    <a:pt x="1" y="3238"/>
                  </a:cubicBezTo>
                  <a:lnTo>
                    <a:pt x="1" y="6697"/>
                  </a:lnTo>
                  <a:cubicBezTo>
                    <a:pt x="1" y="6809"/>
                    <a:pt x="92" y="6900"/>
                    <a:pt x="203" y="6900"/>
                  </a:cubicBezTo>
                  <a:lnTo>
                    <a:pt x="6677" y="6900"/>
                  </a:lnTo>
                  <a:cubicBezTo>
                    <a:pt x="6789" y="6900"/>
                    <a:pt x="6879" y="6809"/>
                    <a:pt x="6879" y="6697"/>
                  </a:cubicBezTo>
                  <a:lnTo>
                    <a:pt x="6879" y="3238"/>
                  </a:lnTo>
                  <a:cubicBezTo>
                    <a:pt x="6879" y="3127"/>
                    <a:pt x="6789" y="3036"/>
                    <a:pt x="6677" y="3036"/>
                  </a:cubicBezTo>
                  <a:lnTo>
                    <a:pt x="5150" y="3036"/>
                  </a:lnTo>
                  <a:lnTo>
                    <a:pt x="5150" y="1275"/>
                  </a:lnTo>
                  <a:lnTo>
                    <a:pt x="5382" y="1275"/>
                  </a:lnTo>
                  <a:cubicBezTo>
                    <a:pt x="5494" y="1275"/>
                    <a:pt x="5585" y="1185"/>
                    <a:pt x="5585" y="1073"/>
                  </a:cubicBezTo>
                  <a:lnTo>
                    <a:pt x="5585" y="203"/>
                  </a:lnTo>
                  <a:cubicBezTo>
                    <a:pt x="5585" y="92"/>
                    <a:pt x="5494" y="1"/>
                    <a:pt x="538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19" name="Google Shape;719;p38"/>
            <p:cNvSpPr/>
            <p:nvPr/>
          </p:nvSpPr>
          <p:spPr>
            <a:xfrm>
              <a:off x="1853802" y="1547257"/>
              <a:ext cx="36324" cy="23766"/>
            </a:xfrm>
            <a:custGeom>
              <a:avLst/>
              <a:gdLst/>
              <a:ahLst/>
              <a:cxnLst/>
              <a:rect l="l" t="t" r="r" b="b"/>
              <a:pathLst>
                <a:path w="619" h="405" extrusionOk="0">
                  <a:moveTo>
                    <a:pt x="203" y="0"/>
                  </a:moveTo>
                  <a:cubicBezTo>
                    <a:pt x="92" y="0"/>
                    <a:pt x="1" y="92"/>
                    <a:pt x="1" y="203"/>
                  </a:cubicBezTo>
                  <a:cubicBezTo>
                    <a:pt x="1" y="314"/>
                    <a:pt x="92" y="405"/>
                    <a:pt x="203" y="405"/>
                  </a:cubicBezTo>
                  <a:lnTo>
                    <a:pt x="416" y="405"/>
                  </a:lnTo>
                  <a:cubicBezTo>
                    <a:pt x="527" y="405"/>
                    <a:pt x="618" y="314"/>
                    <a:pt x="618" y="203"/>
                  </a:cubicBezTo>
                  <a:cubicBezTo>
                    <a:pt x="618" y="92"/>
                    <a:pt x="527" y="0"/>
                    <a:pt x="4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20" name="Google Shape;720;p38"/>
            <p:cNvSpPr/>
            <p:nvPr/>
          </p:nvSpPr>
          <p:spPr>
            <a:xfrm>
              <a:off x="1853802" y="1496203"/>
              <a:ext cx="36324" cy="23766"/>
            </a:xfrm>
            <a:custGeom>
              <a:avLst/>
              <a:gdLst/>
              <a:ahLst/>
              <a:cxnLst/>
              <a:rect l="l" t="t" r="r" b="b"/>
              <a:pathLst>
                <a:path w="619" h="405" extrusionOk="0">
                  <a:moveTo>
                    <a:pt x="203" y="0"/>
                  </a:moveTo>
                  <a:cubicBezTo>
                    <a:pt x="92" y="0"/>
                    <a:pt x="1" y="92"/>
                    <a:pt x="1" y="203"/>
                  </a:cubicBezTo>
                  <a:cubicBezTo>
                    <a:pt x="1" y="314"/>
                    <a:pt x="92" y="405"/>
                    <a:pt x="203" y="405"/>
                  </a:cubicBezTo>
                  <a:lnTo>
                    <a:pt x="416" y="405"/>
                  </a:lnTo>
                  <a:cubicBezTo>
                    <a:pt x="527" y="405"/>
                    <a:pt x="618" y="314"/>
                    <a:pt x="618" y="203"/>
                  </a:cubicBezTo>
                  <a:cubicBezTo>
                    <a:pt x="618" y="92"/>
                    <a:pt x="527" y="0"/>
                    <a:pt x="4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21" name="Google Shape;721;p38"/>
            <p:cNvSpPr/>
            <p:nvPr/>
          </p:nvSpPr>
          <p:spPr>
            <a:xfrm>
              <a:off x="1853802" y="1445736"/>
              <a:ext cx="36324" cy="23825"/>
            </a:xfrm>
            <a:custGeom>
              <a:avLst/>
              <a:gdLst/>
              <a:ahLst/>
              <a:cxnLst/>
              <a:rect l="l" t="t" r="r" b="b"/>
              <a:pathLst>
                <a:path w="619" h="406" extrusionOk="0">
                  <a:moveTo>
                    <a:pt x="203" y="1"/>
                  </a:moveTo>
                  <a:cubicBezTo>
                    <a:pt x="92" y="1"/>
                    <a:pt x="1" y="91"/>
                    <a:pt x="1" y="203"/>
                  </a:cubicBezTo>
                  <a:cubicBezTo>
                    <a:pt x="1" y="314"/>
                    <a:pt x="92" y="405"/>
                    <a:pt x="203" y="405"/>
                  </a:cubicBezTo>
                  <a:lnTo>
                    <a:pt x="416" y="405"/>
                  </a:lnTo>
                  <a:cubicBezTo>
                    <a:pt x="527" y="405"/>
                    <a:pt x="618" y="314"/>
                    <a:pt x="618" y="203"/>
                  </a:cubicBezTo>
                  <a:cubicBezTo>
                    <a:pt x="618" y="91"/>
                    <a:pt x="527" y="1"/>
                    <a:pt x="41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22" name="Google Shape;722;p38"/>
            <p:cNvSpPr/>
            <p:nvPr/>
          </p:nvSpPr>
          <p:spPr>
            <a:xfrm>
              <a:off x="1676347" y="1312762"/>
              <a:ext cx="112846" cy="112260"/>
            </a:xfrm>
            <a:custGeom>
              <a:avLst/>
              <a:gdLst/>
              <a:ahLst/>
              <a:cxnLst/>
              <a:rect l="l" t="t" r="r" b="b"/>
              <a:pathLst>
                <a:path w="1923" h="1913" extrusionOk="0">
                  <a:moveTo>
                    <a:pt x="1083" y="406"/>
                  </a:moveTo>
                  <a:lnTo>
                    <a:pt x="1083" y="638"/>
                  </a:lnTo>
                  <a:cubicBezTo>
                    <a:pt x="1083" y="749"/>
                    <a:pt x="1174" y="840"/>
                    <a:pt x="1285" y="840"/>
                  </a:cubicBezTo>
                  <a:lnTo>
                    <a:pt x="1518" y="840"/>
                  </a:lnTo>
                  <a:lnTo>
                    <a:pt x="1518" y="1083"/>
                  </a:lnTo>
                  <a:lnTo>
                    <a:pt x="1285" y="1083"/>
                  </a:lnTo>
                  <a:cubicBezTo>
                    <a:pt x="1174" y="1083"/>
                    <a:pt x="1083" y="1174"/>
                    <a:pt x="1083" y="1285"/>
                  </a:cubicBezTo>
                  <a:lnTo>
                    <a:pt x="1083" y="1508"/>
                  </a:lnTo>
                  <a:lnTo>
                    <a:pt x="840" y="1508"/>
                  </a:lnTo>
                  <a:lnTo>
                    <a:pt x="840" y="1285"/>
                  </a:lnTo>
                  <a:cubicBezTo>
                    <a:pt x="840" y="1174"/>
                    <a:pt x="749" y="1083"/>
                    <a:pt x="637" y="1083"/>
                  </a:cubicBezTo>
                  <a:lnTo>
                    <a:pt x="405" y="1083"/>
                  </a:lnTo>
                  <a:lnTo>
                    <a:pt x="405" y="840"/>
                  </a:lnTo>
                  <a:lnTo>
                    <a:pt x="637" y="840"/>
                  </a:lnTo>
                  <a:cubicBezTo>
                    <a:pt x="749" y="840"/>
                    <a:pt x="840" y="749"/>
                    <a:pt x="840" y="638"/>
                  </a:cubicBezTo>
                  <a:lnTo>
                    <a:pt x="840" y="406"/>
                  </a:lnTo>
                  <a:close/>
                  <a:moveTo>
                    <a:pt x="637" y="1"/>
                  </a:moveTo>
                  <a:cubicBezTo>
                    <a:pt x="527" y="1"/>
                    <a:pt x="435" y="92"/>
                    <a:pt x="435" y="203"/>
                  </a:cubicBezTo>
                  <a:lnTo>
                    <a:pt x="435" y="435"/>
                  </a:lnTo>
                  <a:lnTo>
                    <a:pt x="203" y="435"/>
                  </a:lnTo>
                  <a:cubicBezTo>
                    <a:pt x="91" y="435"/>
                    <a:pt x="1" y="527"/>
                    <a:pt x="1" y="638"/>
                  </a:cubicBezTo>
                  <a:lnTo>
                    <a:pt x="1" y="1285"/>
                  </a:lnTo>
                  <a:cubicBezTo>
                    <a:pt x="1" y="1397"/>
                    <a:pt x="91" y="1488"/>
                    <a:pt x="203" y="1488"/>
                  </a:cubicBezTo>
                  <a:lnTo>
                    <a:pt x="435" y="1488"/>
                  </a:lnTo>
                  <a:lnTo>
                    <a:pt x="435" y="1710"/>
                  </a:lnTo>
                  <a:cubicBezTo>
                    <a:pt x="435" y="1822"/>
                    <a:pt x="527" y="1912"/>
                    <a:pt x="637" y="1912"/>
                  </a:cubicBezTo>
                  <a:lnTo>
                    <a:pt x="1285" y="1912"/>
                  </a:lnTo>
                  <a:cubicBezTo>
                    <a:pt x="1397" y="1912"/>
                    <a:pt x="1487" y="1822"/>
                    <a:pt x="1487" y="1710"/>
                  </a:cubicBezTo>
                  <a:lnTo>
                    <a:pt x="1487" y="1488"/>
                  </a:lnTo>
                  <a:lnTo>
                    <a:pt x="1720" y="1488"/>
                  </a:lnTo>
                  <a:cubicBezTo>
                    <a:pt x="1831" y="1488"/>
                    <a:pt x="1923" y="1397"/>
                    <a:pt x="1923" y="1285"/>
                  </a:cubicBezTo>
                  <a:lnTo>
                    <a:pt x="1923" y="638"/>
                  </a:lnTo>
                  <a:cubicBezTo>
                    <a:pt x="1923" y="527"/>
                    <a:pt x="1831" y="435"/>
                    <a:pt x="1720" y="435"/>
                  </a:cubicBezTo>
                  <a:lnTo>
                    <a:pt x="1487" y="435"/>
                  </a:lnTo>
                  <a:lnTo>
                    <a:pt x="1487" y="203"/>
                  </a:lnTo>
                  <a:cubicBezTo>
                    <a:pt x="1487" y="92"/>
                    <a:pt x="1397" y="1"/>
                    <a:pt x="128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4672" y="-53589"/>
            <a:ext cx="7187950" cy="51970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68636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International Volunteer Day by Slidesgo">
  <a:themeElements>
    <a:clrScheme name="Simple Light">
      <a:dk1>
        <a:srgbClr val="343B42"/>
      </a:dk1>
      <a:lt1>
        <a:srgbClr val="FFFFFF"/>
      </a:lt1>
      <a:dk2>
        <a:srgbClr val="78BFA0"/>
      </a:dk2>
      <a:lt2>
        <a:srgbClr val="55A07F"/>
      </a:lt2>
      <a:accent1>
        <a:srgbClr val="6584A0"/>
      </a:accent1>
      <a:accent2>
        <a:srgbClr val="839DB8"/>
      </a:accent2>
      <a:accent3>
        <a:srgbClr val="C6463C"/>
      </a:accent3>
      <a:accent4>
        <a:srgbClr val="E65E4C"/>
      </a:accent4>
      <a:accent5>
        <a:srgbClr val="70324A"/>
      </a:accent5>
      <a:accent6>
        <a:srgbClr val="894059"/>
      </a:accent6>
      <a:hlink>
        <a:srgbClr val="343B42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Simple Light">
    <a:dk1>
      <a:srgbClr val="343B42"/>
    </a:dk1>
    <a:lt1>
      <a:srgbClr val="FFFFFF"/>
    </a:lt1>
    <a:dk2>
      <a:srgbClr val="78BFA0"/>
    </a:dk2>
    <a:lt2>
      <a:srgbClr val="55A07F"/>
    </a:lt2>
    <a:accent1>
      <a:srgbClr val="6584A0"/>
    </a:accent1>
    <a:accent2>
      <a:srgbClr val="839DB8"/>
    </a:accent2>
    <a:accent3>
      <a:srgbClr val="C6463C"/>
    </a:accent3>
    <a:accent4>
      <a:srgbClr val="E65E4C"/>
    </a:accent4>
    <a:accent5>
      <a:srgbClr val="70324A"/>
    </a:accent5>
    <a:accent6>
      <a:srgbClr val="894059"/>
    </a:accent6>
    <a:hlink>
      <a:srgbClr val="343B42"/>
    </a:hlink>
    <a:folHlink>
      <a:srgbClr val="0097A7"/>
    </a:folHlink>
  </a:clrScheme>
  <a:fontScheme name="Office">
    <a:majorFont>
      <a:latin typeface="Arial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Arial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4973</TotalTime>
  <Words>57</Words>
  <Application>Microsoft Office PowerPoint</Application>
  <PresentationFormat>Экран (16:9)</PresentationFormat>
  <Paragraphs>19</Paragraphs>
  <Slides>19</Slides>
  <Notes>19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4" baseType="lpstr">
      <vt:lpstr>Arial</vt:lpstr>
      <vt:lpstr>Karla</vt:lpstr>
      <vt:lpstr>Domine SemiBold</vt:lpstr>
      <vt:lpstr>Domine</vt:lpstr>
      <vt:lpstr>International Volunteer Day by Slidesgo</vt:lpstr>
      <vt:lpstr>Волонтёрский корпус ВГПУ</vt:lpstr>
      <vt:lpstr>Социальное волонтёрство </vt:lpstr>
      <vt:lpstr>Презентация PowerPoint</vt:lpstr>
      <vt:lpstr>Презентация PowerPoint</vt:lpstr>
      <vt:lpstr>Работа в социальных сетях  </vt:lpstr>
      <vt:lpstr>Наши группы</vt:lpstr>
      <vt:lpstr>Патриотическое воспитание  </vt:lpstr>
      <vt:lpstr>Презентация PowerPoint</vt:lpstr>
      <vt:lpstr>Презентация PowerPoint</vt:lpstr>
      <vt:lpstr>Презентация PowerPoint</vt:lpstr>
      <vt:lpstr>Презентация PowerPoint</vt:lpstr>
      <vt:lpstr>Событийное волонтёрство  </vt:lpstr>
      <vt:lpstr>Презентация PowerPoint</vt:lpstr>
      <vt:lpstr>Презентация PowerPoint</vt:lpstr>
      <vt:lpstr>Презентация PowerPoint</vt:lpstr>
      <vt:lpstr>Презентация PowerPoint</vt:lpstr>
      <vt:lpstr>Статистика и мероприятия 2019 - 2022  </vt:lpstr>
      <vt:lpstr>Сколько людей вступила в ряды волонтёрского корпуса ВГПУ</vt:lpstr>
      <vt:lpstr>СПАСИБО ЗА ВНИМАНИЕ!!!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International Volunteer Day</dc:title>
  <dc:creator>malce</dc:creator>
  <cp:lastModifiedBy>Nikita</cp:lastModifiedBy>
  <cp:revision>67</cp:revision>
  <dcterms:modified xsi:type="dcterms:W3CDTF">2022-06-17T18:16:43Z</dcterms:modified>
</cp:coreProperties>
</file>