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9" r:id="rId2"/>
    <p:sldId id="258" r:id="rId3"/>
    <p:sldId id="260" r:id="rId4"/>
    <p:sldId id="262" r:id="rId5"/>
    <p:sldId id="264" r:id="rId6"/>
    <p:sldId id="266" r:id="rId7"/>
    <p:sldId id="273" r:id="rId8"/>
    <p:sldId id="274" r:id="rId9"/>
    <p:sldId id="275" r:id="rId10"/>
    <p:sldId id="268" r:id="rId11"/>
    <p:sldId id="277" r:id="rId12"/>
    <p:sldId id="267" r:id="rId13"/>
    <p:sldId id="278" r:id="rId14"/>
    <p:sldId id="280" r:id="rId15"/>
    <p:sldId id="281" r:id="rId16"/>
    <p:sldId id="283" r:id="rId17"/>
    <p:sldId id="286" r:id="rId18"/>
    <p:sldId id="284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C0E367-8111-4B02-84AD-0EA62B82A44B}">
          <p14:sldIdLst/>
        </p14:section>
        <p14:section name="Раздел без заголовка" id="{30EF3167-6B4F-4B29-89A4-EC656B8E54AC}">
          <p14:sldIdLst>
            <p14:sldId id="259"/>
            <p14:sldId id="258"/>
            <p14:sldId id="260"/>
            <p14:sldId id="262"/>
            <p14:sldId id="264"/>
            <p14:sldId id="266"/>
            <p14:sldId id="273"/>
            <p14:sldId id="274"/>
            <p14:sldId id="275"/>
            <p14:sldId id="268"/>
            <p14:sldId id="277"/>
            <p14:sldId id="267"/>
            <p14:sldId id="278"/>
            <p14:sldId id="280"/>
            <p14:sldId id="281"/>
            <p14:sldId id="283"/>
            <p14:sldId id="286"/>
            <p14:sldId id="284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6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49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9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4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4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1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5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8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8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5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2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086A-21DE-4CF9-AB0B-296A7DEEEF79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4E4598-F374-489A-B587-6B2C4C90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vezdy-obrazovaniya.ru/konkurs/13d29c7fe95fad0bff1d60d5c27f55f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7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9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5" y="0"/>
            <a:ext cx="85482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10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"/>
            <a:ext cx="86496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3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716"/>
            <a:ext cx="107500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esent5.com/presentation/-127032637_437837197/image-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" b="25128"/>
          <a:stretch>
            <a:fillRect/>
          </a:stretch>
        </p:blipFill>
        <p:spPr bwMode="auto">
          <a:xfrm>
            <a:off x="0" y="0"/>
            <a:ext cx="991772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3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58396"/>
            <a:ext cx="8589818" cy="504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Актуальность</a:t>
            </a:r>
          </a:p>
          <a:p>
            <a:pPr indent="450850"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 и здоровье ребенка – это основа формирования личности. Однако, последние 15-20 лет именно физическое состояние дошкольников вызывает большую тревогу ученых и практиков здравоохранения и образования.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результате, очевидной и актуальной является работа по сохранению и укреплению здоровья детей. А направление по внедрению здоровьесберегающих технологий является одним из приоритетных в современной практике ДОУ.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0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90739" y="5766410"/>
            <a:ext cx="7766936" cy="1096899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Выполнила:Ахадова.С.Э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87/00074dfe-3e7b88bc/img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796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04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Формы организации здоровьесберегающей работы: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93" y="1766694"/>
            <a:ext cx="8596668" cy="38807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Физкультурные занятия;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Подвижные игры;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Утренняя гимнастика;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Двигательно-оздоровительные физкультминутки;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Физические упражнения после дневного сна;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Физические упражнения в сочетании с закаливающими процедурами;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Физкультурные досуги;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Спортивные праздники;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Оздоровительные процедуры в водной среде.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94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013-013-Traditsionnye-metody-zakalivanija-vo-vtoroj-mladshej-grupp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"/>
            <a:ext cx="84651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0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methodology/images/58/a5/58a5bac6dde9a26e2388b04230371ea1b395c04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5127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372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76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115</Words>
  <Application>Microsoft Office PowerPoint</Application>
  <PresentationFormat>Широкоэкранный</PresentationFormat>
  <Paragraphs>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Формы организации здоровьесберегающей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2021-11-20T05:00:39Z</dcterms:created>
  <dcterms:modified xsi:type="dcterms:W3CDTF">2022-02-15T03:28:38Z</dcterms:modified>
</cp:coreProperties>
</file>