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2" r:id="rId2"/>
    <p:sldId id="262" r:id="rId3"/>
    <p:sldId id="257" r:id="rId4"/>
    <p:sldId id="256" r:id="rId5"/>
    <p:sldId id="263" r:id="rId6"/>
    <p:sldId id="266" r:id="rId7"/>
    <p:sldId id="271" r:id="rId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252" y="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108D9-0C56-4849-9975-353FB8FEA43A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178EC-F825-4DF2-AEB9-45958A84D86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C2DF49-38F7-42B9-8775-E0B12EB2602D}" type="slidenum">
              <a:rPr lang="en-US" altLang="ru-RU">
                <a:latin typeface="Arial" charset="0"/>
              </a:rPr>
              <a:pPr/>
              <a:t>2</a:t>
            </a:fld>
            <a:endParaRPr lang="en-US" altLang="ru-RU">
              <a:latin typeface="Arial" charset="0"/>
            </a:endParaRPr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178EC-F825-4DF2-AEB9-45958A84D861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D7D8D-4652-4520-B0CE-C4BA0CE7E343}" type="slidenum">
              <a:rPr lang="en-US" altLang="ru-RU">
                <a:latin typeface="Arial" charset="0"/>
              </a:rPr>
              <a:pPr/>
              <a:t>5</a:t>
            </a:fld>
            <a:endParaRPr lang="en-US" altLang="ru-RU">
              <a:latin typeface="Arial" charset="0"/>
            </a:endParaRPr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9E58DE-F09B-41BC-B538-FE42EE321FFE}" type="slidenum">
              <a:rPr lang="en-US" altLang="ru-RU">
                <a:latin typeface="Arial" charset="0"/>
              </a:rPr>
              <a:pPr/>
              <a:t>7</a:t>
            </a:fld>
            <a:endParaRPr lang="en-US" altLang="ru-RU">
              <a:latin typeface="Arial" charset="0"/>
            </a:endParaRPr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catherineasquithgallery.com/uploads/posts/2021-02/thumbs/1613686451_29-p-fon-dlya-prezentatsii-volonter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68938"/>
          </a:xfrm>
          <a:prstGeom prst="rect">
            <a:avLst/>
          </a:prstGeom>
          <a:noFill/>
        </p:spPr>
      </p:pic>
      <p:pic>
        <p:nvPicPr>
          <p:cNvPr id="15" name="Picture 10" descr="https://sun9-36.userapi.com/impf/c840324/v840324156/309b7/bX_mf7sRdXc.jpg?size=1280x850&amp;quality=96&amp;sign=4649e81c5f79db7a4c20669a0a851dc3&amp;type=album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6413" t="26435" b="10806"/>
          <a:stretch>
            <a:fillRect/>
          </a:stretch>
        </p:blipFill>
        <p:spPr bwMode="auto">
          <a:xfrm>
            <a:off x="179512" y="2859782"/>
            <a:ext cx="4464496" cy="198839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79512" y="4851112"/>
            <a:ext cx="4464496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Круглый стол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обмену опытом</a:t>
            </a:r>
          </a:p>
        </p:txBody>
      </p:sp>
      <p:pic>
        <p:nvPicPr>
          <p:cNvPr id="10" name="Picture 2" descr="http://www.bazhov-lib.ru/wp-content/uploads/2022/05/0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859782"/>
            <a:ext cx="3207468" cy="2139702"/>
          </a:xfrm>
          <a:prstGeom prst="rect">
            <a:avLst/>
          </a:prstGeom>
          <a:noFill/>
        </p:spPr>
      </p:pic>
      <p:sp>
        <p:nvSpPr>
          <p:cNvPr id="19470" name="AutoShape 14" descr="blob:https://web.whatsapp.com/f6a597b9-1ab2-4287-8677-10f2eb5add18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2" name="AutoShape 16" descr="blob:https://web.whatsapp.com/f6a597b9-1ab2-4287-8677-10f2eb5add18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73" name="Picture 17" descr="D:\Users\user\Downloads\WhatsApp Image 2023-05-29 at 21.23.5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23478"/>
            <a:ext cx="3024702" cy="20162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24128" y="4851112"/>
            <a:ext cx="3275856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«Дари добро»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помощи бездомным животным</a:t>
            </a:r>
            <a:endParaRPr lang="ru-RU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23479"/>
            <a:ext cx="3528392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Всероссийская акция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Библоночь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8" name="Picture 22" descr="https://sun3-23.userapi.com/impg/WtkDzHZjhHesG9woimRX-FuQ7jMBgYIZqjWpBA/JVaxWmynfI4.jpg?size=1280x1280&amp;quality=95&amp;sign=249bcb088e0a5882d3d8c633a946d6c3&amp;type=album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444208" y="123478"/>
            <a:ext cx="2592287" cy="2592288"/>
          </a:xfrm>
          <a:prstGeom prst="rect">
            <a:avLst/>
          </a:prstGeom>
          <a:noFill/>
        </p:spPr>
      </p:pic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32812" t="30000" r="26563" b="34883"/>
          <a:stretch>
            <a:fillRect/>
          </a:stretch>
        </p:blipFill>
        <p:spPr bwMode="auto">
          <a:xfrm>
            <a:off x="2771800" y="771550"/>
            <a:ext cx="373195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" y="2499742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Волонтёры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Бажовки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участники мероприятий разного уровня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catherineasquithgallery.com/uploads/posts/2021-02/thumbs/1613686451_29-p-fon-dlya-prezentatsii-volonter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546"/>
            <a:ext cx="9144000" cy="5468938"/>
          </a:xfrm>
          <a:prstGeom prst="rect">
            <a:avLst/>
          </a:prstGeom>
          <a:noFill/>
        </p:spPr>
      </p:pic>
      <p:sp>
        <p:nvSpPr>
          <p:cNvPr id="5123" name="TextBox 5">
            <a:extLst>
              <a:ext uri="{FF2B5EF4-FFF2-40B4-BE49-F238E27FC236}">
                <a16:creationId xmlns:a16="http://schemas.microsoft.com/office/drawing/2014/main" xmlns="" id="{82733F9B-28B1-4121-889B-4C84ABBA1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64554"/>
            <a:ext cx="9144000" cy="99257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ЦГБ им. П. П.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Бажова – </a:t>
            </a: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площадка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проведения форума </a:t>
            </a: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волонтёрского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сообщества города </a:t>
            </a:r>
            <a:r>
              <a:rPr lang="ru-RU" alt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Прямоугольник 6"/>
          <p:cNvSpPr>
            <a:spLocks noChangeArrowheads="1"/>
          </p:cNvSpPr>
          <p:nvPr/>
        </p:nvSpPr>
        <p:spPr bwMode="auto">
          <a:xfrm>
            <a:off x="611560" y="4443958"/>
            <a:ext cx="1031081" cy="345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7030A0"/>
                </a:solidFill>
                <a:latin typeface="Arial" charset="0"/>
              </a:rPr>
              <a:t>2021год</a:t>
            </a:r>
          </a:p>
        </p:txBody>
      </p:sp>
      <p:sp>
        <p:nvSpPr>
          <p:cNvPr id="7173" name="Прямоугольник 7"/>
          <p:cNvSpPr>
            <a:spLocks noChangeArrowheads="1"/>
          </p:cNvSpPr>
          <p:nvPr/>
        </p:nvSpPr>
        <p:spPr bwMode="auto">
          <a:xfrm>
            <a:off x="7452320" y="4443958"/>
            <a:ext cx="1094185" cy="345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7030A0"/>
                </a:solidFill>
                <a:latin typeface="Arial" charset="0"/>
              </a:rPr>
              <a:t>2022 год</a:t>
            </a:r>
          </a:p>
        </p:txBody>
      </p:sp>
      <p:sp>
        <p:nvSpPr>
          <p:cNvPr id="5126" name="Прямоугольник 8">
            <a:extLst>
              <a:ext uri="{FF2B5EF4-FFF2-40B4-BE49-F238E27FC236}">
                <a16:creationId xmlns:a16="http://schemas.microsoft.com/office/drawing/2014/main" xmlns="" id="{80E4C6D5-2511-464B-8669-FC4C162BE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915566"/>
            <a:ext cx="4293394" cy="761747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Развитие добровольчества,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организация работы волонтеров,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сопровождение крупных мероприятий</a:t>
            </a:r>
          </a:p>
        </p:txBody>
      </p:sp>
      <p:pic>
        <p:nvPicPr>
          <p:cNvPr id="9225" name="Рисунок 9">
            <a:extLst>
              <a:ext uri="{FF2B5EF4-FFF2-40B4-BE49-F238E27FC236}">
                <a16:creationId xmlns:a16="http://schemas.microsoft.com/office/drawing/2014/main" xmlns="" id="{DF558A4E-0ADA-4610-9F85-9C136B1E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79512" y="1635646"/>
            <a:ext cx="302529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CAAA94F-4C34-4AA0-AF1A-3F6B068DC7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635646"/>
            <a:ext cx="302616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14AAF1E-3BC8-448E-A077-FA1C15BB37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4711" b="31477"/>
          <a:stretch/>
        </p:blipFill>
        <p:spPr>
          <a:xfrm>
            <a:off x="7092280" y="3003798"/>
            <a:ext cx="1352659" cy="1135035"/>
          </a:xfrm>
          <a:prstGeom prst="ellipse">
            <a:avLst/>
          </a:prstGeom>
          <a:ln w="1905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4597DD-4D92-4CA4-BEC6-B6D42B4132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contrast="20000"/>
          </a:blip>
          <a:srcRect l="1745" t="4690" r="54355" b="64200"/>
          <a:stretch/>
        </p:blipFill>
        <p:spPr>
          <a:xfrm>
            <a:off x="755576" y="3147814"/>
            <a:ext cx="1196945" cy="1135034"/>
          </a:xfrm>
          <a:prstGeom prst="ellipse">
            <a:avLst/>
          </a:prstGeom>
          <a:ln w="31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9" name="Рисунок 2">
            <a:extLst>
              <a:ext uri="{FF2B5EF4-FFF2-40B4-BE49-F238E27FC236}">
                <a16:creationId xmlns:a16="http://schemas.microsoft.com/office/drawing/2014/main" xmlns="" id="{E4F40215-FE52-4A7E-9FE6-79AC4AF1E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2195736" y="3529012"/>
            <a:ext cx="4742260" cy="1614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180" name="Рисунок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0"/>
            <a:ext cx="1944216" cy="2477604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pic>
        <p:nvPicPr>
          <p:cNvPr id="9229" name="Рисунок 6">
            <a:extLst>
              <a:ext uri="{FF2B5EF4-FFF2-40B4-BE49-F238E27FC236}">
                <a16:creationId xmlns:a16="http://schemas.microsoft.com/office/drawing/2014/main" xmlns="" id="{74038BE2-CC2D-4FDE-B510-AB831C7C8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/>
          </a:blip>
          <a:srcRect t="21333" b="43471"/>
          <a:stretch/>
        </p:blipFill>
        <p:spPr bwMode="auto">
          <a:xfrm>
            <a:off x="3275856" y="1923678"/>
            <a:ext cx="3061767" cy="762000"/>
          </a:xfrm>
          <a:prstGeom prst="ellipse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thumbs/1613686451_29-p-fon-dlya-prezentatsii-volonter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68938"/>
          </a:xfrm>
          <a:prstGeom prst="rect">
            <a:avLst/>
          </a:prstGeom>
          <a:noFill/>
        </p:spPr>
      </p:pic>
      <p:pic>
        <p:nvPicPr>
          <p:cNvPr id="14346" name="Picture 10" descr="https://sun9-64.userapi.com/impg/WiR27gMs7AzX2wTOnhBMrHsGbMO9pRRhqKiQVA/7jUFjA1_osQ.jpg?size=1280x852&amp;quality=96&amp;sign=8f0e9175f2a66969078a05600ee1affa&amp;type=album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059832" y="3147814"/>
            <a:ext cx="2812802" cy="1872208"/>
          </a:xfrm>
          <a:prstGeom prst="rect">
            <a:avLst/>
          </a:prstGeom>
          <a:noFill/>
        </p:spPr>
      </p:pic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0" y="-92546"/>
            <a:ext cx="9144000" cy="129614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Представители </a:t>
            </a:r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добровольческого центра «Волонтёры Урала», окружного центра мобильности волонтёров Уральского федерального округа провели </a:t>
            </a:r>
            <a:r>
              <a:rPr lang="ru-RU" sz="17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тренинговое</a:t>
            </a:r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обучение волонтёрского сообщества </a:t>
            </a:r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https://sun9-22.userapi.com/impg/Goiftj7EDIOXyqhevUBQjrSiFS78CQKn1-M-Fw/r6B_qdT8P4Q.jpg?size=1280x852&amp;quality=96&amp;sign=11f8b864b3f9f2122c5aec78a22f4bce&amp;type=album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3347864" y="915566"/>
            <a:ext cx="2736304" cy="1639160"/>
          </a:xfrm>
          <a:prstGeom prst="rect">
            <a:avLst/>
          </a:prstGeom>
          <a:noFill/>
        </p:spPr>
      </p:pic>
      <p:pic>
        <p:nvPicPr>
          <p:cNvPr id="16" name="Picture 2" descr="https://sun9-2.userapi.com/impg/Q0h1F7m9HAwFojp6XBF38GHc3wHYs9MtNT6pLg/_r6T03N1XdE.jpg?size=1280x852&amp;quality=96&amp;sign=c8989fc02a04aa321e4397347972661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2643758"/>
            <a:ext cx="3245541" cy="2160240"/>
          </a:xfrm>
          <a:prstGeom prst="rect">
            <a:avLst/>
          </a:prstGeom>
          <a:noFill/>
        </p:spPr>
      </p:pic>
      <p:pic>
        <p:nvPicPr>
          <p:cNvPr id="14338" name="Picture 2" descr="https://sun9-79.userapi.com/impg/nOXD-2xf6d1zfanPPg30p7MrORiXZ_cBVhg7IQ/hXJzHugq90Q.jpg?size=1280x853&amp;quality=96&amp;sign=53c6c8cc0a0f52c516a155eaea1f9db5&amp;type=album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107504" y="915566"/>
            <a:ext cx="2484307" cy="1655724"/>
          </a:xfrm>
          <a:prstGeom prst="rect">
            <a:avLst/>
          </a:prstGeom>
          <a:noFill/>
        </p:spPr>
      </p:pic>
      <p:pic>
        <p:nvPicPr>
          <p:cNvPr id="17" name="Picture 8" descr="https://sun9-60.userapi.com/impg/cVaXfEjkGQ9C3_-3f3tzt_khIjrYWcE-8Udfvw/pGVcM01Io7c.jpg?size=1280x852&amp;quality=96&amp;sign=65886651cf4668707ac0df8c91370f98&amp;type=album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1331641" y="1419622"/>
            <a:ext cx="2808312" cy="1869219"/>
          </a:xfrm>
          <a:prstGeom prst="rect">
            <a:avLst/>
          </a:prstGeom>
          <a:noFill/>
        </p:spPr>
      </p:pic>
      <p:pic>
        <p:nvPicPr>
          <p:cNvPr id="14340" name="Picture 4" descr="https://sun9-52.userapi.com/impg/rhkX6KSsbQ7yHfwyP5Qex6FP5Y7V2JCEWPO4qA/VJU6TxBXlxQ.jpg?size=1280x852&amp;quality=96&amp;sign=ed69e3773ae3ef3408a1ac3385e3e0df&amp;type=album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 t="8839"/>
          <a:stretch>
            <a:fillRect/>
          </a:stretch>
        </p:blipFill>
        <p:spPr bwMode="auto">
          <a:xfrm>
            <a:off x="5868144" y="987574"/>
            <a:ext cx="3096344" cy="1878769"/>
          </a:xfrm>
          <a:prstGeom prst="rect">
            <a:avLst/>
          </a:prstGeom>
          <a:noFill/>
        </p:spPr>
      </p:pic>
      <p:pic>
        <p:nvPicPr>
          <p:cNvPr id="15" name="Picture 8" descr="https://sun9-21.userapi.com/impg/g-dPSu6Z74DVvBnHu1SwGXPJ0RucRPkZr2p9Tw/hkm0SML8kFQ.jpg?size=1280x852&amp;quality=96&amp;sign=76e66e4e700e0db328da5df01614d861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91830"/>
            <a:ext cx="2781946" cy="1851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catherineasquithgallery.com/uploads/posts/2021-02/thumbs/1613686451_29-p-fon-dlya-prezentatsii-volonter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68938"/>
          </a:xfrm>
          <a:prstGeom prst="rect">
            <a:avLst/>
          </a:prstGeom>
          <a:noFill/>
        </p:spPr>
      </p:pic>
      <p:pic>
        <p:nvPicPr>
          <p:cNvPr id="1028" name="Picture 4" descr="https://sun9-32.userapi.com/impg/ZNpjkJzqupudSfIJcVKsR2turTn6DdQookeMCA/FQByedGo0OM.jpg?size=1280x853&amp;quality=96&amp;sign=1180ccaf217fdf7cc32dd81a9257362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7" y="771550"/>
            <a:ext cx="3707904" cy="24712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436096" y="771550"/>
            <a:ext cx="37079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#</a:t>
            </a:r>
            <a:r>
              <a:rPr lang="ru-RU" b="1" dirty="0" err="1" smtClean="0">
                <a:solidFill>
                  <a:srgbClr val="002060"/>
                </a:solidFill>
              </a:rPr>
              <a:t>Добровольцымирногоатома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4774168"/>
            <a:ext cx="262809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#</a:t>
            </a:r>
            <a:r>
              <a:rPr lang="ru-RU" b="1" dirty="0" err="1" smtClean="0">
                <a:solidFill>
                  <a:srgbClr val="002060"/>
                </a:solidFill>
              </a:rPr>
              <a:t>Добрые_возможности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s://sun9-14.userapi.com/impg/0oDfkbkwGafiuEy7WipKiw4d7893cIY5EK7a9w/PSHUU-cPDNg.jpg?size=1280x852&amp;quality=96&amp;sign=51231bea5ca6459ca9e4e23858ffef69&amp;type=album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300192" y="3003798"/>
            <a:ext cx="2704272" cy="1799970"/>
          </a:xfrm>
          <a:prstGeom prst="rect">
            <a:avLst/>
          </a:prstGeom>
          <a:noFill/>
        </p:spPr>
      </p:pic>
      <p:pic>
        <p:nvPicPr>
          <p:cNvPr id="1030" name="Picture 6" descr="https://sun9-78.userapi.com/impg/lRTq4NvDxJubfzoCRuQ-mU55OCoImlASKn-TMQ/7MYC-CfVRmA.jpg?size=1280x541&amp;quality=95&amp;sign=bf11088c7834de05f64061aa5c518bd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31790"/>
            <a:ext cx="5963161" cy="2520280"/>
          </a:xfrm>
          <a:prstGeom prst="rect">
            <a:avLst/>
          </a:prstGeom>
          <a:noFill/>
        </p:spPr>
      </p:pic>
      <p:pic>
        <p:nvPicPr>
          <p:cNvPr id="13" name="Picture 6" descr="https://sun9-23.userapi.com/impg/1LW4xKVNnyGneXIXMpcSMsAHsqPvuWH6x3wOOA/Wdkmg4R_P1c.jpg?size=827x551&amp;quality=95&amp;sign=f77d1acba309cad630bdaeaa9be41fb9&amp;type=album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95536" y="483518"/>
            <a:ext cx="3491880" cy="239836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Форум собрал на базе библиотеки 200 добровольцев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Лесного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трёх образовательных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площадках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211710"/>
            <a:ext cx="161839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#</a:t>
            </a:r>
            <a:r>
              <a:rPr lang="ru-RU" sz="2000" b="1" dirty="0" smtClean="0">
                <a:solidFill>
                  <a:srgbClr val="002060"/>
                </a:solidFill>
              </a:rPr>
              <a:t>МЫВМЕСТЕ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thumbs/1613686451_29-p-fon-dlya-prezentatsii-volonter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546"/>
            <a:ext cx="9144000" cy="5468938"/>
          </a:xfrm>
          <a:prstGeom prst="rect">
            <a:avLst/>
          </a:prstGeom>
          <a:noFill/>
        </p:spPr>
      </p:pic>
      <p:sp>
        <p:nvSpPr>
          <p:cNvPr id="5123" name="TextBox 5">
            <a:extLst>
              <a:ext uri="{FF2B5EF4-FFF2-40B4-BE49-F238E27FC236}">
                <a16:creationId xmlns:a16="http://schemas.microsoft.com/office/drawing/2014/main" xmlns="" id="{23B7A878-1FB6-4D78-AB9B-8FE2E2BA7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791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с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волонтерами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ЦГБ им.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Бажова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B919050-FF6D-4DE5-9562-FAC915756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8932" t="37778" r="42501" b="34445"/>
          <a:stretch/>
        </p:blipFill>
        <p:spPr>
          <a:xfrm>
            <a:off x="3707904" y="2067694"/>
            <a:ext cx="421274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Рисунок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5808" y="915566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FFBE226-F8C2-4748-8E0C-E1BA86290DBC}"/>
              </a:ext>
            </a:extLst>
          </p:cNvPr>
          <p:cNvSpPr/>
          <p:nvPr/>
        </p:nvSpPr>
        <p:spPr>
          <a:xfrm>
            <a:off x="2987824" y="843558"/>
            <a:ext cx="4140994" cy="623248"/>
          </a:xfrm>
          <a:prstGeom prst="rect">
            <a:avLst/>
          </a:prstGeom>
          <a:ln w="57150">
            <a:solidFill>
              <a:srgbClr val="287B98"/>
            </a:solidFill>
          </a:ln>
        </p:spPr>
        <p:txBody>
          <a:bodyPr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Молодёжное </a:t>
            </a:r>
            <a:r>
              <a:rPr lang="ru-RU" altLang="ru-RU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объединение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«Друзья </a:t>
            </a:r>
            <a:r>
              <a:rPr lang="ru-RU" altLang="ru-RU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Бажовки</a:t>
            </a:r>
            <a:r>
              <a:rPr lang="ru-RU" altLang="ru-RU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altLang="ru-RU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6E33D3-91BD-4470-B289-D0BB81117A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0858" t="35511" r="25459" b="16314"/>
          <a:stretch/>
        </p:blipFill>
        <p:spPr>
          <a:xfrm>
            <a:off x="467544" y="0"/>
            <a:ext cx="1512168" cy="14922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224" name="Прямоугольник 7"/>
          <p:cNvSpPr>
            <a:spLocks noChangeArrowheads="1"/>
          </p:cNvSpPr>
          <p:nvPr/>
        </p:nvSpPr>
        <p:spPr bwMode="auto">
          <a:xfrm>
            <a:off x="5508104" y="1563638"/>
            <a:ext cx="1094185" cy="345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7030A0"/>
                </a:solidFill>
                <a:latin typeface="Arial" charset="0"/>
              </a:rPr>
              <a:t>2022 год</a:t>
            </a:r>
          </a:p>
        </p:txBody>
      </p:sp>
      <p:pic>
        <p:nvPicPr>
          <p:cNvPr id="21506" name="Picture 2" descr="https://sun9-62.userapi.com/impg/2MNS6EONJ07jHhGZZrL2Rs0bL9R_Rrgj7s4UkQ/q-Cs4jOHYH0.jpg?size=808x1080&amp;quality=95&amp;sign=3d21949dcbd08d655ca2ae9ece3e2374&amp;type=album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1331640" y="1491630"/>
            <a:ext cx="2247424" cy="3003798"/>
          </a:xfrm>
          <a:prstGeom prst="rect">
            <a:avLst/>
          </a:prstGeom>
          <a:noFill/>
        </p:spPr>
      </p:pic>
      <p:pic>
        <p:nvPicPr>
          <p:cNvPr id="21508" name="Picture 4" descr="https://sun9-56.userapi.com/impg/ec41v1Q_etNIBj0DYXt50CjQYPZxir_A5O2ObA/TkWvlkiH82s.jpg?size=1280x1221&amp;quality=95&amp;sign=297c5ec97e46aa253d61bb26c439dc68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79862"/>
            <a:ext cx="1868943" cy="178295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35696" y="4515966"/>
            <a:ext cx="730830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 инициатива, которая занимается популяризацией чтения, разработкой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квестов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созданием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видеоконтента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catherineasquithgallery.com/uploads/posts/2021-02/thumbs/1613686451_29-p-fon-dlya-prezentatsii-volonter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546"/>
            <a:ext cx="9144000" cy="5468938"/>
          </a:xfrm>
          <a:prstGeom prst="rect">
            <a:avLst/>
          </a:prstGeom>
          <a:noFill/>
        </p:spPr>
      </p:pic>
      <p:pic>
        <p:nvPicPr>
          <p:cNvPr id="26626" name="Picture 2" descr="https://sun9-79.userapi.com/impg/4be2LWJPmqJYhZvT2jZzwAX_IDoIIg8SxkaW7A/nksGTYam-zU.jpg?size=900x462&amp;quality=95&amp;sign=42d67e185711e1eb1a9057e5c0183d7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11710"/>
            <a:ext cx="4629271" cy="2376264"/>
          </a:xfrm>
          <a:prstGeom prst="rect">
            <a:avLst/>
          </a:prstGeom>
          <a:noFill/>
        </p:spPr>
      </p:pic>
      <p:sp>
        <p:nvSpPr>
          <p:cNvPr id="26628" name="AutoShape 4" descr="blob:https://web.whatsapp.com/f1961791-c758-41da-82c0-15f2a3ebacec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blob:https://web.whatsapp.com/f1961791-c758-41da-82c0-15f2a3ebacec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blob:https://web.whatsapp.com/f1961791-c758-41da-82c0-15f2a3ebacec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blob:https://web.whatsapp.com/f1961791-c758-41da-82c0-15f2a3ebacec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blob:https://web.whatsapp.com/f1961791-c758-41da-82c0-15f2a3ebacec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7" name="Picture 13" descr="D:\Users\user\Downloads\WhatsApp Image 2023-05-29 at 20.08.2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76799"/>
            <a:ext cx="4067944" cy="2711175"/>
          </a:xfrm>
          <a:prstGeom prst="rect">
            <a:avLst/>
          </a:prstGeom>
          <a:noFill/>
        </p:spPr>
      </p:pic>
      <p:pic>
        <p:nvPicPr>
          <p:cNvPr id="26639" name="Picture 15" descr="https://sun9-8.userapi.com/impg/DwXjZ3axbmnJbkp3XSHSpwfFP18ZnuHof7oCXw/3akojGcJyls.jpg?size=1280x960&amp;quality=96&amp;sign=026451c142a8b92c92ef8610b9db207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0"/>
            <a:ext cx="2427109" cy="1820508"/>
          </a:xfrm>
          <a:prstGeom prst="rect">
            <a:avLst/>
          </a:prstGeom>
          <a:noFill/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6" cstate="print"/>
          <a:srcRect l="5208" t="18809" r="32292" b="31191"/>
          <a:stretch>
            <a:fillRect/>
          </a:stretch>
        </p:blipFill>
        <p:spPr bwMode="auto">
          <a:xfrm>
            <a:off x="3131840" y="915566"/>
            <a:ext cx="2915816" cy="14916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555776" y="-92546"/>
            <a:ext cx="658822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Волонтеры – помощники в незабываемых мастер-классах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анимационной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команды по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созданию мультипликационных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персонажей и монтажу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catherineasquithgallery.com/uploads/posts/2021-02/thumbs/1613686451_29-p-fon-dlya-prezentatsii-volonter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546"/>
            <a:ext cx="9144000" cy="5468938"/>
          </a:xfrm>
          <a:prstGeom prst="rect">
            <a:avLst/>
          </a:prstGeom>
          <a:noFill/>
        </p:spPr>
      </p:pic>
      <p:sp>
        <p:nvSpPr>
          <p:cNvPr id="5123" name="TextBox 5">
            <a:extLst>
              <a:ext uri="{FF2B5EF4-FFF2-40B4-BE49-F238E27FC236}">
                <a16:creationId xmlns:a16="http://schemas.microsoft.com/office/drawing/2014/main" xmlns="" id="{CBFF8294-8A94-4AD1-A850-5A359A1A1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2546"/>
            <a:ext cx="9144000" cy="73096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</a:t>
            </a: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краеведческая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 </a:t>
            </a: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ЦГБ им.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П. Бажова </a:t>
            </a:r>
            <a:endParaRPr lang="ru-RU" alt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ED3549E-3941-4F0D-842F-67D76FAE31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915566"/>
            <a:ext cx="2520280" cy="1890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1EA7E72-7745-45FE-8B4A-1F0AE4A0A1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448" r="12471"/>
          <a:stretch/>
        </p:blipFill>
        <p:spPr>
          <a:xfrm>
            <a:off x="179512" y="987574"/>
            <a:ext cx="2533415" cy="1757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6" name="Рисунок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915566"/>
            <a:ext cx="2880320" cy="155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6942C3EA-4E1B-4F55-9A73-9572F4D780D9}"/>
              </a:ext>
            </a:extLst>
          </p:cNvPr>
          <p:cNvSpPr/>
          <p:nvPr/>
        </p:nvSpPr>
        <p:spPr>
          <a:xfrm>
            <a:off x="179512" y="4581808"/>
            <a:ext cx="8755856" cy="561692"/>
          </a:xfrm>
          <a:prstGeom prst="rect">
            <a:avLst/>
          </a:prstGeom>
          <a:ln w="57150">
            <a:solidFill>
              <a:srgbClr val="287B98"/>
            </a:solidFill>
          </a:ln>
        </p:spPr>
        <p:txBody>
          <a:bodyPr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Сергей Борисович Комков - друг, партнер, волонтер библиотеки, 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краевед, ведущий библиотечных проектов </a:t>
            </a:r>
            <a:endParaRPr lang="ru-RU" altLang="ru-RU" sz="16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D68D815-1DF5-441A-8E0B-21CAAE7FECE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-92546"/>
            <a:ext cx="1440160" cy="138805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FF759C-B859-40E3-9DB3-FE96CA99A68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2859782"/>
            <a:ext cx="3468608" cy="1550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34B20A-DC4B-4FE5-A04E-DD6B4706C3A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4" y="2787774"/>
            <a:ext cx="2356622" cy="157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https://sun9-58.userapi.com/impg/b_-kkytuxVjG7dzJLg901G1ZIWICilazbrY_nw/ZVIAgzWvcMc.jpg?size=1280x934&amp;quality=95&amp;sign=a9b00ae5849431b3f71b166d0d64d24a&amp;type=album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179512" y="2859782"/>
            <a:ext cx="2088232" cy="1523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6" name="Picture 2" descr="D:\Users\user\Downloads\645 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0"/>
            <a:ext cx="2073393" cy="1481244"/>
          </a:xfrm>
          <a:prstGeom prst="rect">
            <a:avLst/>
          </a:prstGeom>
          <a:noFill/>
        </p:spPr>
      </p:pic>
      <p:pic>
        <p:nvPicPr>
          <p:cNvPr id="5131" name="Рисунок 2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2499742"/>
            <a:ext cx="1359387" cy="192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Экран (16:9)</PresentationFormat>
  <Paragraphs>36</Paragraphs>
  <Slides>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</cp:revision>
  <dcterms:created xsi:type="dcterms:W3CDTF">2023-05-29T13:25:43Z</dcterms:created>
  <dcterms:modified xsi:type="dcterms:W3CDTF">2023-05-29T17:53:52Z</dcterms:modified>
</cp:coreProperties>
</file>