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63" r:id="rId4"/>
    <p:sldId id="265" r:id="rId5"/>
    <p:sldId id="270" r:id="rId6"/>
    <p:sldId id="258" r:id="rId7"/>
    <p:sldId id="259" r:id="rId8"/>
    <p:sldId id="269" r:id="rId9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.jpeg"/><Relationship Id="rId11" Type="http://schemas.openxmlformats.org/officeDocument/2006/relationships/image" Target="../media/image2.jpe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2" Type="http://schemas.openxmlformats.org/officeDocument/2006/relationships/slideLayout" Target="../slideLayouts/slideLayout10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880" y="1647447"/>
            <a:ext cx="9144000" cy="2187001"/>
          </a:xfrm>
        </p:spPr>
        <p:txBody>
          <a:bodyPr>
            <a:normAutofit/>
          </a:bodyPr>
          <a:p>
            <a:r>
              <a:rPr lang="ru-RU" altLang="en-US" sz="4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Волонтерская деятельность в </a:t>
            </a:r>
            <a:br>
              <a:rPr lang="ru-RU" altLang="en-US" sz="4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МУК МКДЦ</a:t>
            </a:r>
            <a:endParaRPr lang="ru-RU" altLang="en-US" sz="4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>
            <a:off x="11777254" y="1260226"/>
            <a:ext cx="147729" cy="4071014"/>
          </a:xfrm>
          <a:custGeom>
            <a:avLst/>
            <a:gdLst>
              <a:gd name="connsiteX0" fmla="*/ 0 w 69723"/>
              <a:gd name="connsiteY0" fmla="*/ 0 h 1920620"/>
              <a:gd name="connsiteX1" fmla="*/ 0 w 69723"/>
              <a:gd name="connsiteY1" fmla="*/ 0 h 1920620"/>
              <a:gd name="connsiteX2" fmla="*/ 69723 w 69723"/>
              <a:gd name="connsiteY2" fmla="*/ 69723 h 1920620"/>
              <a:gd name="connsiteX3" fmla="*/ 69723 w 69723"/>
              <a:gd name="connsiteY3" fmla="*/ 1850898 h 1920620"/>
              <a:gd name="connsiteX4" fmla="*/ 0 w 69723"/>
              <a:gd name="connsiteY4" fmla="*/ 1920621 h 1920620"/>
              <a:gd name="connsiteX5" fmla="*/ 0 w 69723"/>
              <a:gd name="connsiteY5" fmla="*/ 1920621 h 1920620"/>
              <a:gd name="connsiteX6" fmla="*/ 0 w 69723"/>
              <a:gd name="connsiteY6" fmla="*/ 1920621 h 1920620"/>
              <a:gd name="connsiteX7" fmla="*/ 0 w 69723"/>
              <a:gd name="connsiteY7" fmla="*/ 0 h 1920620"/>
              <a:gd name="connsiteX8" fmla="*/ 0 w 69723"/>
              <a:gd name="connsiteY8" fmla="*/ 0 h 19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23" h="1920620">
                <a:moveTo>
                  <a:pt x="0" y="0"/>
                </a:moveTo>
                <a:lnTo>
                  <a:pt x="0" y="0"/>
                </a:lnTo>
                <a:cubicBezTo>
                  <a:pt x="38509" y="0"/>
                  <a:pt x="69723" y="31216"/>
                  <a:pt x="69723" y="69723"/>
                </a:cubicBezTo>
                <a:lnTo>
                  <a:pt x="69723" y="1850898"/>
                </a:lnTo>
                <a:cubicBezTo>
                  <a:pt x="69723" y="1889408"/>
                  <a:pt x="38509" y="1920621"/>
                  <a:pt x="0" y="1920621"/>
                </a:cubicBezTo>
                <a:lnTo>
                  <a:pt x="0" y="1920621"/>
                </a:lnTo>
                <a:lnTo>
                  <a:pt x="0" y="19206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>
          <a:xfrm rot="10800000">
            <a:off x="191453" y="1261033"/>
            <a:ext cx="147729" cy="4070207"/>
          </a:xfrm>
          <a:custGeom>
            <a:avLst/>
            <a:gdLst>
              <a:gd name="connsiteX0" fmla="*/ -20 w 69722"/>
              <a:gd name="connsiteY0" fmla="*/ -246 h 1920335"/>
              <a:gd name="connsiteX1" fmla="*/ -20 w 69722"/>
              <a:gd name="connsiteY1" fmla="*/ -246 h 1920335"/>
              <a:gd name="connsiteX2" fmla="*/ 69703 w 69722"/>
              <a:gd name="connsiteY2" fmla="*/ 69192 h 1920335"/>
              <a:gd name="connsiteX3" fmla="*/ 69703 w 69722"/>
              <a:gd name="connsiteY3" fmla="*/ 1850367 h 1920335"/>
              <a:gd name="connsiteX4" fmla="*/ -20 w 69722"/>
              <a:gd name="connsiteY4" fmla="*/ 1920090 h 1920335"/>
              <a:gd name="connsiteX5" fmla="*/ -20 w 69722"/>
              <a:gd name="connsiteY5" fmla="*/ 1920090 h 1920335"/>
              <a:gd name="connsiteX6" fmla="*/ -20 w 69722"/>
              <a:gd name="connsiteY6" fmla="*/ 1920090 h 1920335"/>
              <a:gd name="connsiteX7" fmla="*/ -20 w 69722"/>
              <a:gd name="connsiteY7" fmla="*/ -246 h 1920335"/>
              <a:gd name="connsiteX8" fmla="*/ -20 w 69722"/>
              <a:gd name="connsiteY8" fmla="*/ -246 h 192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22" h="1920335">
                <a:moveTo>
                  <a:pt x="-20" y="-246"/>
                </a:moveTo>
                <a:lnTo>
                  <a:pt x="-20" y="-246"/>
                </a:lnTo>
                <a:cubicBezTo>
                  <a:pt x="38376" y="-246"/>
                  <a:pt x="69546" y="30796"/>
                  <a:pt x="69703" y="69192"/>
                </a:cubicBezTo>
                <a:lnTo>
                  <a:pt x="69703" y="1850367"/>
                </a:lnTo>
                <a:cubicBezTo>
                  <a:pt x="69703" y="1888876"/>
                  <a:pt x="38487" y="1920090"/>
                  <a:pt x="-20" y="1920090"/>
                </a:cubicBezTo>
                <a:lnTo>
                  <a:pt x="-20" y="1920090"/>
                </a:lnTo>
                <a:lnTo>
                  <a:pt x="-20" y="1920090"/>
                </a:lnTo>
                <a:lnTo>
                  <a:pt x="-20" y="-246"/>
                </a:lnTo>
                <a:lnTo>
                  <a:pt x="-20" y="-2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1293364" y="5991579"/>
            <a:ext cx="9528902" cy="443993"/>
          </a:xfrm>
          <a:custGeom>
            <a:avLst/>
            <a:gdLst>
              <a:gd name="connsiteX0" fmla="*/ -20 w 4496656"/>
              <a:gd name="connsiteY0" fmla="*/ 209071 h 209316"/>
              <a:gd name="connsiteX1" fmla="*/ 1119454 w 4496656"/>
              <a:gd name="connsiteY1" fmla="*/ 54099 h 209316"/>
              <a:gd name="connsiteX2" fmla="*/ 1683429 w 4496656"/>
              <a:gd name="connsiteY2" fmla="*/ 15236 h 209316"/>
              <a:gd name="connsiteX3" fmla="*/ 2248642 w 4496656"/>
              <a:gd name="connsiteY3" fmla="*/ -3 h 209316"/>
              <a:gd name="connsiteX4" fmla="*/ 2813951 w 4496656"/>
              <a:gd name="connsiteY4" fmla="*/ 10951 h 209316"/>
              <a:gd name="connsiteX5" fmla="*/ 2955112 w 4496656"/>
              <a:gd name="connsiteY5" fmla="*/ 17904 h 209316"/>
              <a:gd name="connsiteX6" fmla="*/ 3025692 w 4496656"/>
              <a:gd name="connsiteY6" fmla="*/ 21619 h 209316"/>
              <a:gd name="connsiteX7" fmla="*/ 3096177 w 4496656"/>
              <a:gd name="connsiteY7" fmla="*/ 26381 h 209316"/>
              <a:gd name="connsiteX8" fmla="*/ 3237242 w 4496656"/>
              <a:gd name="connsiteY8" fmla="*/ 35906 h 209316"/>
              <a:gd name="connsiteX9" fmla="*/ 3378117 w 4496656"/>
              <a:gd name="connsiteY9" fmla="*/ 47907 h 209316"/>
              <a:gd name="connsiteX10" fmla="*/ 4496638 w 4496656"/>
              <a:gd name="connsiteY10" fmla="*/ 208880 h 209316"/>
              <a:gd name="connsiteX11" fmla="*/ 3938949 w 4496656"/>
              <a:gd name="connsiteY11" fmla="*/ 117535 h 209316"/>
              <a:gd name="connsiteX12" fmla="*/ 3658723 w 4496656"/>
              <a:gd name="connsiteY12" fmla="*/ 82007 h 209316"/>
              <a:gd name="connsiteX13" fmla="*/ 3518134 w 4496656"/>
              <a:gd name="connsiteY13" fmla="*/ 67434 h 209316"/>
              <a:gd name="connsiteX14" fmla="*/ 3377545 w 4496656"/>
              <a:gd name="connsiteY14" fmla="*/ 54194 h 209316"/>
              <a:gd name="connsiteX15" fmla="*/ 3236766 w 4496656"/>
              <a:gd name="connsiteY15" fmla="*/ 42668 h 209316"/>
              <a:gd name="connsiteX16" fmla="*/ 3095796 w 4496656"/>
              <a:gd name="connsiteY16" fmla="*/ 33143 h 209316"/>
              <a:gd name="connsiteX17" fmla="*/ 3025311 w 4496656"/>
              <a:gd name="connsiteY17" fmla="*/ 28572 h 209316"/>
              <a:gd name="connsiteX18" fmla="*/ 2954731 w 4496656"/>
              <a:gd name="connsiteY18" fmla="*/ 25047 h 209316"/>
              <a:gd name="connsiteX19" fmla="*/ 2813570 w 4496656"/>
              <a:gd name="connsiteY19" fmla="*/ 18475 h 209316"/>
              <a:gd name="connsiteX20" fmla="*/ 2248642 w 4496656"/>
              <a:gd name="connsiteY20" fmla="*/ 8950 h 209316"/>
              <a:gd name="connsiteX21" fmla="*/ 1683810 w 4496656"/>
              <a:gd name="connsiteY21" fmla="*/ 22571 h 209316"/>
              <a:gd name="connsiteX22" fmla="*/ 1119930 w 4496656"/>
              <a:gd name="connsiteY22" fmla="*/ 59813 h 209316"/>
              <a:gd name="connsiteX23" fmla="*/ 557955 w 4496656"/>
              <a:gd name="connsiteY23" fmla="*/ 120678 h 209316"/>
              <a:gd name="connsiteX24" fmla="*/ -20 w 4496656"/>
              <a:gd name="connsiteY24" fmla="*/ 209071 h 20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96656" h="209316">
                <a:moveTo>
                  <a:pt x="-20" y="209071"/>
                </a:moveTo>
                <a:cubicBezTo>
                  <a:pt x="369550" y="135347"/>
                  <a:pt x="744073" y="88103"/>
                  <a:pt x="1119454" y="54099"/>
                </a:cubicBezTo>
                <a:cubicBezTo>
                  <a:pt x="1307096" y="37334"/>
                  <a:pt x="1495120" y="24000"/>
                  <a:pt x="1683429" y="15236"/>
                </a:cubicBezTo>
                <a:cubicBezTo>
                  <a:pt x="1871738" y="6474"/>
                  <a:pt x="2060142" y="1426"/>
                  <a:pt x="2248642" y="-3"/>
                </a:cubicBezTo>
                <a:cubicBezTo>
                  <a:pt x="2437142" y="-1432"/>
                  <a:pt x="2625547" y="3616"/>
                  <a:pt x="2813951" y="10951"/>
                </a:cubicBezTo>
                <a:lnTo>
                  <a:pt x="2955112" y="17904"/>
                </a:lnTo>
                <a:lnTo>
                  <a:pt x="3025692" y="21619"/>
                </a:lnTo>
                <a:lnTo>
                  <a:pt x="3096177" y="26381"/>
                </a:lnTo>
                <a:cubicBezTo>
                  <a:pt x="3143231" y="29619"/>
                  <a:pt x="3190284" y="32477"/>
                  <a:pt x="3237242" y="35906"/>
                </a:cubicBezTo>
                <a:lnTo>
                  <a:pt x="3378117" y="47907"/>
                </a:lnTo>
                <a:cubicBezTo>
                  <a:pt x="3753650" y="80855"/>
                  <a:pt x="4127058" y="134594"/>
                  <a:pt x="4496638" y="208880"/>
                </a:cubicBezTo>
                <a:cubicBezTo>
                  <a:pt x="4311472" y="174495"/>
                  <a:pt x="4125830" y="141729"/>
                  <a:pt x="3938949" y="117535"/>
                </a:cubicBezTo>
                <a:cubicBezTo>
                  <a:pt x="3845794" y="103533"/>
                  <a:pt x="3752164" y="93532"/>
                  <a:pt x="3658723" y="82007"/>
                </a:cubicBezTo>
                <a:cubicBezTo>
                  <a:pt x="3611956" y="76482"/>
                  <a:pt x="3564998" y="72482"/>
                  <a:pt x="3518134" y="67434"/>
                </a:cubicBezTo>
                <a:cubicBezTo>
                  <a:pt x="3471272" y="62385"/>
                  <a:pt x="3424504" y="57909"/>
                  <a:pt x="3377545" y="54194"/>
                </a:cubicBezTo>
                <a:lnTo>
                  <a:pt x="3236766" y="42668"/>
                </a:lnTo>
                <a:cubicBezTo>
                  <a:pt x="3189808" y="39049"/>
                  <a:pt x="3142754" y="36478"/>
                  <a:pt x="3095796" y="33143"/>
                </a:cubicBezTo>
                <a:lnTo>
                  <a:pt x="3025311" y="28572"/>
                </a:lnTo>
                <a:lnTo>
                  <a:pt x="2954731" y="25047"/>
                </a:lnTo>
                <a:lnTo>
                  <a:pt x="2813570" y="18475"/>
                </a:lnTo>
                <a:cubicBezTo>
                  <a:pt x="2625356" y="11684"/>
                  <a:pt x="2437047" y="8503"/>
                  <a:pt x="2248642" y="8950"/>
                </a:cubicBezTo>
                <a:cubicBezTo>
                  <a:pt x="2060238" y="9398"/>
                  <a:pt x="1871957" y="13932"/>
                  <a:pt x="1683810" y="22571"/>
                </a:cubicBezTo>
                <a:cubicBezTo>
                  <a:pt x="1495596" y="30762"/>
                  <a:pt x="1307668" y="43621"/>
                  <a:pt x="1119930" y="59813"/>
                </a:cubicBezTo>
                <a:cubicBezTo>
                  <a:pt x="932192" y="76006"/>
                  <a:pt x="744931" y="96199"/>
                  <a:pt x="557955" y="120678"/>
                </a:cubicBezTo>
                <a:cubicBezTo>
                  <a:pt x="370979" y="145158"/>
                  <a:pt x="184861" y="172590"/>
                  <a:pt x="-20" y="20907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任意多边形: 形状 17"/>
          <p:cNvSpPr/>
          <p:nvPr>
            <p:custDataLst>
              <p:tags r:id="rId4"/>
            </p:custDataLst>
          </p:nvPr>
        </p:nvSpPr>
        <p:spPr>
          <a:xfrm>
            <a:off x="5037437" y="5897937"/>
            <a:ext cx="2040754" cy="127547"/>
          </a:xfrm>
          <a:custGeom>
            <a:avLst/>
            <a:gdLst>
              <a:gd name="connsiteX0" fmla="*/ -20 w 962691"/>
              <a:gd name="connsiteY0" fmla="*/ 60048 h 60293"/>
              <a:gd name="connsiteX1" fmla="*/ -20 w 962691"/>
              <a:gd name="connsiteY1" fmla="*/ 56142 h 60293"/>
              <a:gd name="connsiteX2" fmla="*/ 56368 w 962691"/>
              <a:gd name="connsiteY2" fmla="*/ -246 h 60293"/>
              <a:gd name="connsiteX3" fmla="*/ 56464 w 962691"/>
              <a:gd name="connsiteY3" fmla="*/ -246 h 60293"/>
              <a:gd name="connsiteX4" fmla="*/ 906284 w 962691"/>
              <a:gd name="connsiteY4" fmla="*/ -246 h 60293"/>
              <a:gd name="connsiteX5" fmla="*/ 962672 w 962691"/>
              <a:gd name="connsiteY5" fmla="*/ 56142 h 60293"/>
              <a:gd name="connsiteX6" fmla="*/ 962672 w 962691"/>
              <a:gd name="connsiteY6" fmla="*/ 56142 h 60293"/>
              <a:gd name="connsiteX7" fmla="*/ -20 w 962691"/>
              <a:gd name="connsiteY7" fmla="*/ 60048 h 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691" h="60293">
                <a:moveTo>
                  <a:pt x="-20" y="60048"/>
                </a:moveTo>
                <a:lnTo>
                  <a:pt x="-20" y="56142"/>
                </a:lnTo>
                <a:cubicBezTo>
                  <a:pt x="-20" y="24995"/>
                  <a:pt x="25222" y="-246"/>
                  <a:pt x="56368" y="-246"/>
                </a:cubicBezTo>
                <a:cubicBezTo>
                  <a:pt x="56397" y="-246"/>
                  <a:pt x="56435" y="-246"/>
                  <a:pt x="56464" y="-246"/>
                </a:cubicBezTo>
                <a:lnTo>
                  <a:pt x="906284" y="-246"/>
                </a:lnTo>
                <a:cubicBezTo>
                  <a:pt x="937431" y="-246"/>
                  <a:pt x="962672" y="24995"/>
                  <a:pt x="962672" y="56142"/>
                </a:cubicBezTo>
                <a:lnTo>
                  <a:pt x="962672" y="56142"/>
                </a:lnTo>
                <a:cubicBezTo>
                  <a:pt x="962672" y="56142"/>
                  <a:pt x="446798" y="34425"/>
                  <a:pt x="-20" y="600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任意多边形: 形状 37"/>
          <p:cNvSpPr/>
          <p:nvPr>
            <p:custDataLst>
              <p:tags r:id="rId5"/>
            </p:custDataLst>
          </p:nvPr>
        </p:nvSpPr>
        <p:spPr>
          <a:xfrm>
            <a:off x="412643" y="4124386"/>
            <a:ext cx="5612881" cy="2126324"/>
          </a:xfrm>
          <a:custGeom>
            <a:avLst/>
            <a:gdLst>
              <a:gd name="connsiteX0" fmla="*/ 105744 w 3862978"/>
              <a:gd name="connsiteY0" fmla="*/ 1640 h 4078685"/>
              <a:gd name="connsiteX1" fmla="*/ 2183 w 3862978"/>
              <a:gd name="connsiteY1" fmla="*/ 72627 h 4078685"/>
              <a:gd name="connsiteX2" fmla="*/ 669 w 3862978"/>
              <a:gd name="connsiteY2" fmla="*/ 89275 h 4078685"/>
              <a:gd name="connsiteX3" fmla="*/ 669 w 3862978"/>
              <a:gd name="connsiteY3" fmla="*/ 3989872 h 4078685"/>
              <a:gd name="connsiteX4" fmla="*/ 89889 w 3862978"/>
              <a:gd name="connsiteY4" fmla="*/ 4078803 h 4078685"/>
              <a:gd name="connsiteX5" fmla="*/ 104879 w 3862978"/>
              <a:gd name="connsiteY5" fmla="*/ 4077506 h 4078685"/>
              <a:gd name="connsiteX6" fmla="*/ 3755545 w 3862978"/>
              <a:gd name="connsiteY6" fmla="*/ 3773236 h 4078685"/>
              <a:gd name="connsiteX7" fmla="*/ 3863647 w 3862978"/>
              <a:gd name="connsiteY7" fmla="*/ 3664558 h 4078685"/>
              <a:gd name="connsiteX8" fmla="*/ 3863647 w 3862978"/>
              <a:gd name="connsiteY8" fmla="*/ 427849 h 4078685"/>
              <a:gd name="connsiteX9" fmla="*/ 3755977 w 3862978"/>
              <a:gd name="connsiteY9" fmla="*/ 319171 h 4078685"/>
              <a:gd name="connsiteX10" fmla="*/ 105744 w 3862978"/>
              <a:gd name="connsiteY10" fmla="*/ 1640 h 40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2" h="2543">
                <a:moveTo>
                  <a:pt x="0" y="0"/>
                </a:moveTo>
                <a:lnTo>
                  <a:pt x="6711" y="0"/>
                </a:lnTo>
                <a:lnTo>
                  <a:pt x="6711" y="653"/>
                </a:lnTo>
                <a:lnTo>
                  <a:pt x="6712" y="653"/>
                </a:lnTo>
                <a:lnTo>
                  <a:pt x="6712" y="1824"/>
                </a:lnTo>
                <a:cubicBezTo>
                  <a:pt x="6712" y="1928"/>
                  <a:pt x="6629" y="2012"/>
                  <a:pt x="6525" y="2013"/>
                </a:cubicBezTo>
                <a:cubicBezTo>
                  <a:pt x="4617" y="2020"/>
                  <a:pt x="2448" y="2157"/>
                  <a:pt x="189" y="2541"/>
                </a:cubicBezTo>
                <a:cubicBezTo>
                  <a:pt x="180" y="2543"/>
                  <a:pt x="172" y="2543"/>
                  <a:pt x="163" y="2543"/>
                </a:cubicBezTo>
                <a:cubicBezTo>
                  <a:pt x="78" y="2543"/>
                  <a:pt x="8" y="2474"/>
                  <a:pt x="8" y="2389"/>
                </a:cubicBezTo>
                <a:lnTo>
                  <a:pt x="8" y="768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4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任意多边形: 形状 38"/>
          <p:cNvSpPr/>
          <p:nvPr>
            <p:custDataLst>
              <p:tags r:id="rId6"/>
            </p:custDataLst>
          </p:nvPr>
        </p:nvSpPr>
        <p:spPr>
          <a:xfrm>
            <a:off x="6092527" y="4124386"/>
            <a:ext cx="5612074" cy="2125517"/>
          </a:xfrm>
          <a:custGeom>
            <a:avLst/>
            <a:gdLst>
              <a:gd name="connsiteX0" fmla="*/ 3758716 w 3862978"/>
              <a:gd name="connsiteY0" fmla="*/ 1545 h 4078655"/>
              <a:gd name="connsiteX1" fmla="*/ 108770 w 3862978"/>
              <a:gd name="connsiteY1" fmla="*/ 320805 h 4078655"/>
              <a:gd name="connsiteX2" fmla="*/ 668 w 3862978"/>
              <a:gd name="connsiteY2" fmla="*/ 429483 h 4078655"/>
              <a:gd name="connsiteX3" fmla="*/ 668 w 3862978"/>
              <a:gd name="connsiteY3" fmla="*/ 3666048 h 4078655"/>
              <a:gd name="connsiteX4" fmla="*/ 108626 w 3862978"/>
              <a:gd name="connsiteY4" fmla="*/ 3774726 h 4078655"/>
              <a:gd name="connsiteX5" fmla="*/ 3759292 w 3862978"/>
              <a:gd name="connsiteY5" fmla="*/ 4077411 h 4078655"/>
              <a:gd name="connsiteX6" fmla="*/ 3862306 w 3862978"/>
              <a:gd name="connsiteY6" fmla="*/ 4005242 h 4078655"/>
              <a:gd name="connsiteX7" fmla="*/ 3863646 w 3862978"/>
              <a:gd name="connsiteY7" fmla="*/ 3989632 h 4078655"/>
              <a:gd name="connsiteX8" fmla="*/ 3863646 w 3862978"/>
              <a:gd name="connsiteY8" fmla="*/ 89323 h 4078655"/>
              <a:gd name="connsiteX9" fmla="*/ 3774701 w 3862978"/>
              <a:gd name="connsiteY9" fmla="*/ 118 h 4078655"/>
              <a:gd name="connsiteX10" fmla="*/ 3758716 w 3862978"/>
              <a:gd name="connsiteY10" fmla="*/ 1545 h 40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1" h="2542">
                <a:moveTo>
                  <a:pt x="0" y="0"/>
                </a:moveTo>
                <a:lnTo>
                  <a:pt x="6711" y="0"/>
                </a:lnTo>
                <a:lnTo>
                  <a:pt x="6711" y="768"/>
                </a:lnTo>
                <a:lnTo>
                  <a:pt x="6707" y="768"/>
                </a:lnTo>
                <a:lnTo>
                  <a:pt x="6707" y="2387"/>
                </a:lnTo>
                <a:cubicBezTo>
                  <a:pt x="6707" y="2397"/>
                  <a:pt x="6707" y="2406"/>
                  <a:pt x="6705" y="2415"/>
                </a:cubicBezTo>
                <a:cubicBezTo>
                  <a:pt x="6690" y="2499"/>
                  <a:pt x="6610" y="2555"/>
                  <a:pt x="6526" y="2540"/>
                </a:cubicBezTo>
                <a:cubicBezTo>
                  <a:pt x="5864" y="2422"/>
                  <a:pt x="3447" y="2036"/>
                  <a:pt x="190" y="2014"/>
                </a:cubicBezTo>
                <a:cubicBezTo>
                  <a:pt x="87" y="2014"/>
                  <a:pt x="3" y="1930"/>
                  <a:pt x="3" y="1826"/>
                </a:cubicBezTo>
                <a:lnTo>
                  <a:pt x="3" y="768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4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4" name="矩形 1"/>
          <p:cNvSpPr/>
          <p:nvPr>
            <p:custDataLst>
              <p:tags r:id="rId7"/>
            </p:custDataLst>
          </p:nvPr>
        </p:nvSpPr>
        <p:spPr>
          <a:xfrm>
            <a:off x="1052020" y="4540047"/>
            <a:ext cx="4482717" cy="5392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solidFill>
                  <a:schemeClr val="lt1">
                    <a:lumMod val="100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142 волонтёра</a:t>
            </a:r>
            <a:endParaRPr lang="ru-RU" altLang="en-US" sz="3200" b="1" dirty="0">
              <a:solidFill>
                <a:schemeClr val="lt1">
                  <a:lumMod val="100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82" name="直接连接符 81"/>
          <p:cNvCxnSpPr/>
          <p:nvPr>
            <p:custDataLst>
              <p:tags r:id="rId8"/>
            </p:custDataLst>
          </p:nvPr>
        </p:nvCxnSpPr>
        <p:spPr>
          <a:xfrm>
            <a:off x="3091132" y="5211765"/>
            <a:ext cx="255094" cy="0"/>
          </a:xfrm>
          <a:prstGeom prst="line">
            <a:avLst/>
          </a:prstGeom>
          <a:ln w="635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2"/>
          <p:cNvSpPr/>
          <p:nvPr>
            <p:custDataLst>
              <p:tags r:id="rId9"/>
            </p:custDataLst>
          </p:nvPr>
        </p:nvSpPr>
        <p:spPr>
          <a:xfrm>
            <a:off x="6660149" y="4533643"/>
            <a:ext cx="4482717" cy="5392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>
                <a:solidFill>
                  <a:schemeClr val="lt1">
                    <a:lumMod val="100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52 добрых дела</a:t>
            </a:r>
            <a:endParaRPr lang="ru-RU" altLang="en-US" sz="3200" b="1">
              <a:solidFill>
                <a:schemeClr val="lt1">
                  <a:lumMod val="100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95" name="直接连接符 94"/>
          <p:cNvCxnSpPr/>
          <p:nvPr>
            <p:custDataLst>
              <p:tags r:id="rId10"/>
            </p:custDataLst>
          </p:nvPr>
        </p:nvCxnSpPr>
        <p:spPr>
          <a:xfrm>
            <a:off x="8771017" y="5208536"/>
            <a:ext cx="255094" cy="0"/>
          </a:xfrm>
          <a:prstGeom prst="line">
            <a:avLst/>
          </a:prstGeom>
          <a:ln w="635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Замещающее содержимое 6"/>
          <p:cNvPicPr>
            <a:picLocks noChangeAspect="1"/>
          </p:cNvPicPr>
          <p:nvPr>
            <p:ph sz="half" idx="1"/>
          </p:nvPr>
        </p:nvPicPr>
        <p:blipFill>
          <a:blip r:embed="rId11"/>
          <a:stretch>
            <a:fillRect/>
          </a:stretch>
        </p:blipFill>
        <p:spPr>
          <a:xfrm>
            <a:off x="624840" y="671195"/>
            <a:ext cx="5181600" cy="3453130"/>
          </a:xfrm>
          <a:prstGeom prst="rect">
            <a:avLst/>
          </a:prstGeom>
        </p:spPr>
      </p:pic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6304915" y="671830"/>
            <a:ext cx="5177790" cy="345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Замещающее содержимое 18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对象7"/>
          <p:cNvSpPr/>
          <p:nvPr>
            <p:custDataLst>
              <p:tags r:id="rId2"/>
            </p:custDataLst>
          </p:nvPr>
        </p:nvSpPr>
        <p:spPr>
          <a:xfrm>
            <a:off x="4376726" y="1904548"/>
            <a:ext cx="3016273" cy="3016273"/>
          </a:xfrm>
          <a:custGeom>
            <a:avLst/>
            <a:gdLst/>
            <a:ahLst/>
            <a:cxnLst/>
            <a:rect l="l" t="t" r="r" b="b"/>
            <a:pathLst>
              <a:path w="2779776" h="2779776">
                <a:moveTo>
                  <a:pt x="2779776" y="1389888"/>
                </a:moveTo>
                <a:cubicBezTo>
                  <a:pt x="2779776" y="2157984"/>
                  <a:pt x="2157984" y="2779776"/>
                  <a:pt x="1389888" y="2779776"/>
                </a:cubicBezTo>
                <a:cubicBezTo>
                  <a:pt x="621792" y="2779776"/>
                  <a:pt x="0" y="2157984"/>
                  <a:pt x="0" y="1389888"/>
                </a:cubicBezTo>
                <a:cubicBezTo>
                  <a:pt x="0" y="621792"/>
                  <a:pt x="621792" y="0"/>
                  <a:pt x="1389888" y="0"/>
                </a:cubicBezTo>
                <a:cubicBezTo>
                  <a:pt x="2157984" y="0"/>
                  <a:pt x="2779776" y="621792"/>
                  <a:pt x="2779776" y="1389888"/>
                </a:cubicBezTo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椭圆 2"/>
          <p:cNvSpPr/>
          <p:nvPr>
            <p:custDataLst>
              <p:tags r:id="rId3"/>
            </p:custDataLst>
          </p:nvPr>
        </p:nvSpPr>
        <p:spPr>
          <a:xfrm>
            <a:off x="3198494" y="2182914"/>
            <a:ext cx="683599" cy="68359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240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6" name="椭圆 4"/>
          <p:cNvSpPr/>
          <p:nvPr>
            <p:custDataLst>
              <p:tags r:id="rId4"/>
            </p:custDataLst>
          </p:nvPr>
        </p:nvSpPr>
        <p:spPr>
          <a:xfrm>
            <a:off x="3198494" y="3979201"/>
            <a:ext cx="683599" cy="68359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03</a:t>
            </a:r>
            <a:endParaRPr lang="en-US" sz="2400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7889372" y="2182914"/>
            <a:ext cx="683599" cy="68359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2400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>
            <a:off x="7889372" y="3979201"/>
            <a:ext cx="683599" cy="68359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04</a:t>
            </a:r>
            <a:endParaRPr lang="en-US" sz="2400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33" name="对象13"/>
          <p:cNvSpPr/>
          <p:nvPr>
            <p:custDataLst>
              <p:tags r:id="rId7"/>
            </p:custDataLst>
          </p:nvPr>
        </p:nvSpPr>
        <p:spPr>
          <a:xfrm>
            <a:off x="4629598" y="2156731"/>
            <a:ext cx="2511738" cy="251173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sym typeface="+mn-ea"/>
              </a:rPr>
              <a:t>Волонтёры</a:t>
            </a:r>
            <a:endParaRPr lang="ru-RU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sym typeface="+mn-ea"/>
              </a:rPr>
              <a:t>помогают</a:t>
            </a:r>
            <a:endParaRPr lang="ru-RU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90305" y="2112634"/>
            <a:ext cx="2903333" cy="80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в проведении и оформлении мероприятий</a:t>
            </a:r>
            <a:endParaRPr lang="ru-RU" altLang="en-US" sz="1600">
              <a:ln w="12700">
                <a:solidFill>
                  <a:srgbClr val="00206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90305" y="3943371"/>
            <a:ext cx="2903333" cy="80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плетение маскировочных сетей</a:t>
            </a:r>
            <a:endParaRPr lang="ru-RU" altLang="en-US" sz="1600">
              <a:ln w="12700">
                <a:solidFill>
                  <a:srgbClr val="00206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8779591" y="2147774"/>
            <a:ext cx="2903333" cy="80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в различных «субботниках»</a:t>
            </a:r>
            <a:endParaRPr lang="ru-RU" altLang="en-US" sz="1600">
              <a:ln w="12700">
                <a:solidFill>
                  <a:srgbClr val="00206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8779935" y="3943715"/>
            <a:ext cx="3323165" cy="14242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оказывают помощь в проведении различных акций («Георгиевская ленточка», «СТОП ТЕРРОР», «Блокадный хлеб» и др.)</a:t>
            </a:r>
            <a:endParaRPr lang="ru-RU" altLang="en-US" sz="1600" dirty="0">
              <a:ln w="12700">
                <a:solidFill>
                  <a:srgbClr val="00206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4" grpId="0"/>
      <p:bldP spid="14" grpId="1"/>
      <p:bldP spid="16" grpId="0"/>
      <p:bldP spid="16" grpId="1"/>
      <p:bldP spid="15" grpId="0"/>
      <p:bldP spid="15" grpId="1"/>
      <p:bldP spid="17" grpId="0"/>
      <p:bldP spid="17" grpId="1"/>
      <p:bldP spid="5" grpId="0" animBg="1"/>
      <p:bldP spid="5" grpId="1" animBg="1"/>
      <p:bldP spid="12" grpId="0" animBg="1"/>
      <p:bldP spid="12" grpId="1" animBg="1"/>
      <p:bldP spid="6" grpId="0" animBg="1"/>
      <p:bldP spid="6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Изображение 7"/>
          <p:cNvPicPr/>
          <p:nvPr/>
        </p:nvPicPr>
        <p:blipFill>
          <a:blip r:embed="rId1"/>
          <a:stretch>
            <a:fillRect/>
          </a:stretch>
        </p:blipFill>
        <p:spPr>
          <a:xfrm>
            <a:off x="1898015" y="182880"/>
            <a:ext cx="7381875" cy="5602605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427220"/>
            <a:ext cx="5392420" cy="24307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4280" y="4203700"/>
            <a:ext cx="5887720" cy="2654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Изображение 8"/>
          <p:cNvPicPr/>
          <p:nvPr/>
        </p:nvPicPr>
        <p:blipFill>
          <a:blip r:embed="rId4"/>
          <a:srcRect t="7958" b="23856"/>
          <a:stretch>
            <a:fillRect/>
          </a:stretch>
        </p:blipFill>
        <p:spPr>
          <a:xfrm>
            <a:off x="0" y="0"/>
            <a:ext cx="4039870" cy="20885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Изображение 9"/>
          <p:cNvPicPr/>
          <p:nvPr/>
        </p:nvPicPr>
        <p:blipFill>
          <a:blip r:embed="rId5"/>
          <a:srcRect l="6174" t="14648" r="3410" b="10500"/>
          <a:stretch>
            <a:fillRect/>
          </a:stretch>
        </p:blipFill>
        <p:spPr>
          <a:xfrm>
            <a:off x="8195945" y="0"/>
            <a:ext cx="3996055" cy="25571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Заголовок 1"/>
          <p:cNvSpPr>
            <a:spLocks noGrp="1"/>
          </p:cNvSpPr>
          <p:nvPr/>
        </p:nvSpPr>
        <p:spPr>
          <a:xfrm>
            <a:off x="2741295" y="374015"/>
            <a:ext cx="6538595" cy="121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 sz="40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Волонтерский клуб «Найдал»,</a:t>
            </a:r>
            <a:endParaRPr lang="ru-RU" altLang="en-US" sz="4000" b="1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ru-RU" altLang="en-US" sz="40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с. Бурсомон</a:t>
            </a:r>
            <a:endParaRPr lang="ru-RU" altLang="en-US" sz="4000" b="1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rcRect l="16536" r="6224"/>
          <a:stretch>
            <a:fillRect/>
          </a:stretch>
        </p:blipFill>
        <p:spPr>
          <a:xfrm>
            <a:off x="2456815" y="814070"/>
            <a:ext cx="6898005" cy="3896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Изображение 5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</p:spPr>
      </p:pic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2"/>
          <a:srcRect l="15085" r="13214"/>
          <a:stretch>
            <a:fillRect/>
          </a:stretch>
        </p:blipFill>
        <p:spPr>
          <a:xfrm>
            <a:off x="0" y="4199255"/>
            <a:ext cx="4372610" cy="26587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Изображение 10"/>
          <p:cNvPicPr/>
          <p:nvPr/>
        </p:nvPicPr>
        <p:blipFill>
          <a:blip r:embed="rId3"/>
          <a:srcRect r="12477"/>
          <a:stretch>
            <a:fillRect/>
          </a:stretch>
        </p:blipFill>
        <p:spPr>
          <a:xfrm>
            <a:off x="7446010" y="4198620"/>
            <a:ext cx="4745355" cy="26593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Изображение 11"/>
          <p:cNvPicPr/>
          <p:nvPr/>
        </p:nvPicPr>
        <p:blipFill>
          <a:blip r:embed="rId4"/>
          <a:srcRect l="23210" r="17511"/>
          <a:stretch>
            <a:fillRect/>
          </a:stretch>
        </p:blipFill>
        <p:spPr>
          <a:xfrm>
            <a:off x="4329430" y="4199255"/>
            <a:ext cx="3533140" cy="26593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Заголовок 1"/>
          <p:cNvSpPr>
            <a:spLocks noGrp="1"/>
          </p:cNvSpPr>
          <p:nvPr/>
        </p:nvSpPr>
        <p:spPr>
          <a:xfrm>
            <a:off x="2741295" y="173355"/>
            <a:ext cx="6538595" cy="121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 sz="40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Волонтерский клуб </a:t>
            </a:r>
            <a:endParaRPr lang="ru-RU" altLang="en-US" sz="4000" b="1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ru-RU" altLang="en-US" sz="40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с. Усть-Урлук</a:t>
            </a:r>
            <a:endParaRPr lang="ru-RU" altLang="en-US" sz="4000" b="1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7520" y="2105660"/>
            <a:ext cx="1510030" cy="151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03245" y="1931670"/>
            <a:ext cx="3263265" cy="435165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4325" y="1091565"/>
            <a:ext cx="2332355" cy="535114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9294495" y="258445"/>
            <a:ext cx="2376170" cy="507555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4"/>
          <a:stretch>
            <a:fillRect/>
          </a:stretch>
        </p:blipFill>
        <p:spPr>
          <a:xfrm>
            <a:off x="346710" y="258445"/>
            <a:ext cx="2649855" cy="557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ая рамка рисунка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8965" y="127000"/>
            <a:ext cx="11143615" cy="1600200"/>
          </a:xfrm>
        </p:spPr>
        <p:txBody>
          <a:bodyPr>
            <a:prstTxWarp prst="textDeflateBottom">
              <a:avLst/>
            </a:prstTxWarp>
          </a:bodyPr>
          <a:p>
            <a:r>
              <a:rPr lang="ru-RU" altLang="en-US" b="1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Делаем мир лучше шаг за шагом!</a:t>
            </a:r>
            <a:endParaRPr lang="ru-RU" altLang="en-US" b="1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8182_1*l_i*1_1"/>
  <p:tag name="KSO_WM_TEMPLATE_CATEGORY" val="diagram"/>
  <p:tag name="KSO_WM_TEMPLATE_INDEX" val="20238182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182_1*l_h_i*1_2_2"/>
  <p:tag name="KSO_WM_TEMPLATE_CATEGORY" val="diagram"/>
  <p:tag name="KSO_WM_TEMPLATE_INDEX" val="20238182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2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.4000000059604645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8224_3*n_h_i*1_1_1"/>
  <p:tag name="KSO_WM_TEMPLATE_CATEGORY" val="diagram"/>
  <p:tag name="KSO_WM_TEMPLATE_INDEX" val="20238224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ID" val="diagram20238224_3*n_h_h_i*1_2_1_2"/>
  <p:tag name="KSO_WM_TEMPLATE_CATEGORY" val="diagram"/>
  <p:tag name="KSO_WM_TEMPLATE_INDEX" val="20238224"/>
  <p:tag name="KSO_WM_UNIT_LAYERLEVEL" val="1_1_1_1"/>
  <p:tag name="KSO_WM_TAG_VERSION" val="3.0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ID" val="diagram20238224_3*n_h_h_i*1_2_3_2"/>
  <p:tag name="KSO_WM_TEMPLATE_CATEGORY" val="diagram"/>
  <p:tag name="KSO_WM_TEMPLATE_INDEX" val="20238224"/>
  <p:tag name="KSO_WM_UNIT_LAYERLEVEL" val="1_1_1_1"/>
  <p:tag name="KSO_WM_TAG_VERSION" val="3.0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ID" val="diagram20238224_3*n_h_h_i*1_2_2_2"/>
  <p:tag name="KSO_WM_TEMPLATE_CATEGORY" val="diagram"/>
  <p:tag name="KSO_WM_TEMPLATE_INDEX" val="20238224"/>
  <p:tag name="KSO_WM_UNIT_LAYERLEVEL" val="1_1_1_1"/>
  <p:tag name="KSO_WM_TAG_VERSION" val="3.0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ID" val="diagram20238224_3*n_h_h_i*1_2_4_2"/>
  <p:tag name="KSO_WM_TEMPLATE_CATEGORY" val="diagram"/>
  <p:tag name="KSO_WM_TEMPLATE_INDEX" val="20238224"/>
  <p:tag name="KSO_WM_UNIT_LAYERLEVEL" val="1_1_1_1"/>
  <p:tag name="KSO_WM_TAG_VERSION" val="3.0"/>
  <p:tag name="KSO_WM_UNIT_PRESET_TEXT" val="04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224_3*n_h_a*1_1_1"/>
  <p:tag name="KSO_WM_TEMPLATE_CATEGORY" val="diagram"/>
  <p:tag name="KSO_WM_TEMPLATE_INDEX" val="20238224"/>
  <p:tag name="KSO_WM_UNIT_LAYERLEVEL" val="1_1_1"/>
  <p:tag name="KSO_WM_TAG_VERSION" val="3.0"/>
  <p:tag name="KSO_WM_UNIT_PRESET_TEXT" val="Your title here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224_3*n_h_h_f*1_2_1_1"/>
  <p:tag name="KSO_WM_TEMPLATE_CATEGORY" val="diagram"/>
  <p:tag name="KSO_WM_TEMPLATE_INDEX" val="20238224"/>
  <p:tag name="KSO_WM_UNIT_LAYERLEVEL" val="1_1_1_1"/>
  <p:tag name="KSO_WM_TAG_VERSION" val="3.0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224_3*n_h_h_f*1_2_3_1"/>
  <p:tag name="KSO_WM_TEMPLATE_CATEGORY" val="diagram"/>
  <p:tag name="KSO_WM_TEMPLATE_INDEX" val="20238224"/>
  <p:tag name="KSO_WM_UNIT_LAYERLEVEL" val="1_1_1_1"/>
  <p:tag name="KSO_WM_TAG_VERSION" val="3.0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224_3*n_h_h_f*1_2_2_1"/>
  <p:tag name="KSO_WM_TEMPLATE_CATEGORY" val="diagram"/>
  <p:tag name="KSO_WM_TEMPLATE_INDEX" val="20238224"/>
  <p:tag name="KSO_WM_UNIT_LAYERLEVEL" val="1_1_1_1"/>
  <p:tag name="KSO_WM_TAG_VERSION" val="3.0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8182_1*l_i*1_2"/>
  <p:tag name="KSO_WM_TEMPLATE_CATEGORY" val="diagram"/>
  <p:tag name="KSO_WM_TEMPLATE_INDEX" val="20238182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448.66298828125,&quot;left&quot;:7.110629921259843,&quot;top&quot;:74.73354522945374,&quot;width&quot;:945.88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224_3*n_h_h_f*1_2_4_1"/>
  <p:tag name="KSO_WM_TEMPLATE_CATEGORY" val="diagram"/>
  <p:tag name="KSO_WM_TEMPLATE_INDEX" val="20238224"/>
  <p:tag name="KSO_WM_UNIT_LAYERLEVEL" val="1_1_1_1"/>
  <p:tag name="KSO_WM_TAG_VERSION" val="3.0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resource_record_key" val="{&quot;70&quot;:[3322008,3321370]}"/>
</p:tagLst>
</file>

<file path=ppt/tags/tag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8182_1*l_i*1_3"/>
  <p:tag name="KSO_WM_TEMPLATE_CATEGORY" val="diagram"/>
  <p:tag name="KSO_WM_TEMPLATE_INDEX" val="20238182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8182_1*l_i*1_4"/>
  <p:tag name="KSO_WM_TEMPLATE_CATEGORY" val="diagram"/>
  <p:tag name="KSO_WM_TEMPLATE_INDEX" val="20238182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182_1*l_h_i*1_1_1"/>
  <p:tag name="KSO_WM_TEMPLATE_CATEGORY" val="diagram"/>
  <p:tag name="KSO_WM_TEMPLATE_INDEX" val="20238182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gradient&quot;:[{&quot;brightness&quot;:0,&quot;colorType&quot;:1,&quot;foreColorIndex&quot;:5,&quot;pos&quot;:0.4000000059604645,&quot;transparency&quot;:0.699999988079071},{&quot;brightness&quot;:0,&quot;colorType&quot;:1,&quot;foreColorIndex&quot;:5,&quot;pos&quot;:0,&quot;transparency&quot;:1},{&quot;brightness&quot;:0,&quot;colorType&quot;:1,&quot;foreColorIndex&quot;:5,&quot;pos&quot;:0.730000019073486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182_1*l_h_i*1_2_1"/>
  <p:tag name="KSO_WM_TEMPLATE_CATEGORY" val="diagram"/>
  <p:tag name="KSO_WM_TEMPLATE_INDEX" val="20238182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gradient&quot;:[{&quot;brightness&quot;:0,&quot;colorType&quot;:1,&quot;foreColorIndex&quot;:5,&quot;pos&quot;:0.4000000059604645,&quot;transparency&quot;:0.699999988079071},{&quot;brightness&quot;:0,&quot;colorType&quot;:1,&quot;foreColorIndex&quot;:5,&quot;pos&quot;:0,&quot;transparency&quot;:1},{&quot;brightness&quot;:0,&quot;colorType&quot;:1,&quot;foreColorIndex&quot;:5,&quot;pos&quot;:0.730000019073486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8182_1*l_h_a*1_1_1"/>
  <p:tag name="KSO_WM_TEMPLATE_CATEGORY" val="diagram"/>
  <p:tag name="KSO_WM_TEMPLATE_INDEX" val="2023818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22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182_1*l_h_i*1_1_2"/>
  <p:tag name="KSO_WM_TEMPLATE_CATEGORY" val="diagram"/>
  <p:tag name="KSO_WM_TEMPLATE_INDEX" val="20238182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2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8182_1*l_h_a*1_2_1"/>
  <p:tag name="KSO_WM_TEMPLATE_CATEGORY" val="diagram"/>
  <p:tag name="KSO_WM_TEMPLATE_INDEX" val="2023818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22"/>
  <p:tag name="KSO_WM_DIAGRAM_MAX_ITEMCNT" val="5"/>
  <p:tag name="KSO_WM_DIAGRAM_MIN_ITEMCNT" val="2"/>
  <p:tag name="KSO_WM_DIAGRAM_VIRTUALLY_FRAME" val="{&quot;height&quot;:495.3000061035156,&quot;left&quot;:15.075039370078741,&quot;top&quot;:23.149996948242187,&quot;width&quot;:92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Presentation</Application>
  <PresentationFormat>宽屏</PresentationFormat>
  <Paragraphs>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Constantia</vt:lpstr>
      <vt:lpstr>Cambria</vt:lpstr>
      <vt:lpstr>Microsoft YaHei</vt:lpstr>
      <vt:lpstr>Arial Unicode MS</vt:lpstr>
      <vt:lpstr>Calibri</vt:lpstr>
      <vt:lpstr>Office Theme</vt:lpstr>
      <vt:lpstr>Волонтерская деятельность в  МУК МКДЦ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Denis Astashov</cp:lastModifiedBy>
  <cp:revision>7</cp:revision>
  <dcterms:created xsi:type="dcterms:W3CDTF">2025-02-24T00:46:00Z</dcterms:created>
  <dcterms:modified xsi:type="dcterms:W3CDTF">2025-03-04T02:47:34Z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D1B2CD3B74634B759742FEC4DD11FD77_12</vt:lpwstr>
  </property>
</Properties>
</file>