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sldIdLst>
    <p:sldId id="257" r:id="rId3"/>
    <p:sldId id="310" r:id="rId4"/>
    <p:sldId id="301" r:id="rId5"/>
    <p:sldId id="314" r:id="rId6"/>
    <p:sldId id="315" r:id="rId7"/>
    <p:sldId id="317" r:id="rId8"/>
    <p:sldId id="311" r:id="rId9"/>
    <p:sldId id="303" r:id="rId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7T14:38:17.463" idx="1">
    <p:pos x="5602" y="79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51A1AF2-9CAD-447C-AB24-36CDF73F2115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4D356DE-5E6F-4779-87CF-48BEE68D7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0720" y="846138"/>
            <a:ext cx="8712968" cy="26208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002060"/>
                </a:solidFill>
                <a:latin typeface="Arial Black" pitchFamily="34" charset="0"/>
              </a:rPr>
              <a:t>Волонтерский отряд</a:t>
            </a:r>
          </a:p>
          <a:p>
            <a:pPr marL="0" indent="0" algn="ctr">
              <a:buNone/>
            </a:pPr>
            <a:r>
              <a:rPr lang="ru-RU" sz="6000" dirty="0" smtClean="0">
                <a:solidFill>
                  <a:srgbClr val="002060"/>
                </a:solidFill>
                <a:latin typeface="Arial Black" pitchFamily="34" charset="0"/>
              </a:rPr>
              <a:t>«</a:t>
            </a:r>
            <a:r>
              <a:rPr lang="ru-RU" sz="6000" dirty="0" err="1" smtClean="0">
                <a:solidFill>
                  <a:srgbClr val="FF0000"/>
                </a:solidFill>
                <a:latin typeface="Arial Black" pitchFamily="34" charset="0"/>
              </a:rPr>
              <a:t>Про</a:t>
            </a:r>
            <a:r>
              <a:rPr lang="ru-RU" sz="6000" dirty="0" err="1" smtClean="0">
                <a:solidFill>
                  <a:srgbClr val="7030A0"/>
                </a:solidFill>
                <a:latin typeface="Arial Black" pitchFamily="34" charset="0"/>
              </a:rPr>
              <a:t>Движ</a:t>
            </a:r>
            <a:r>
              <a:rPr lang="ru-RU" sz="6000" dirty="0" err="1" smtClean="0">
                <a:solidFill>
                  <a:srgbClr val="FF6600"/>
                </a:solidFill>
                <a:latin typeface="Arial Black" pitchFamily="34" charset="0"/>
              </a:rPr>
              <a:t>ение</a:t>
            </a:r>
            <a:r>
              <a:rPr lang="ru-RU" sz="6000" dirty="0" smtClean="0">
                <a:solidFill>
                  <a:srgbClr val="002060"/>
                </a:solidFill>
                <a:latin typeface="Arial Black" pitchFamily="34" charset="0"/>
              </a:rPr>
              <a:t>»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МАОУ СОШ №11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им.Ю.Абдашева</a:t>
            </a: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г.Краснодар</a:t>
            </a: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endParaRPr lang="ru-RU" sz="6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3284984"/>
            <a:ext cx="7740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– это человек, который бесплатно, сознательно и добровольно трудится на благо других людей.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Бесплатно, не значит даром. Взамен он получает новую профессию или избавление от одиночества, или чувство нужности кому-то!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916832"/>
            <a:ext cx="40679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ВОЛОНТЕР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4" descr="http://www.mosblago.ru/image/news/2064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1475656" cy="126876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97402"/>
            <a:ext cx="4464496" cy="28803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60648"/>
            <a:ext cx="6660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Синонимом слова "волонтер" является слово "доброволец".</a:t>
            </a:r>
          </a:p>
        </p:txBody>
      </p:sp>
      <p:pic>
        <p:nvPicPr>
          <p:cNvPr id="4" name="Picture 4" descr="http://mol-temruk.ru/upload/000/u7/000/4682b6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607" y="-15126"/>
            <a:ext cx="2619375" cy="165618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626981"/>
            <a:ext cx="6912768" cy="51845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48" y="82477"/>
            <a:ext cx="4968552" cy="279481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444208" y="484059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616" y="930140"/>
            <a:ext cx="1481456" cy="12680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79" y="4341385"/>
            <a:ext cx="4104456" cy="230875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591272" y="2448750"/>
            <a:ext cx="6552728" cy="23211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91272" y="2614912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Bahnschrift" panose="020B0502040204020203" pitchFamily="34" charset="0"/>
              </a:rPr>
              <a:t>В </a:t>
            </a:r>
            <a:r>
              <a:rPr lang="ru-RU" sz="2000" b="1" i="1" dirty="0">
                <a:latin typeface="Bahnschrift" panose="020B0502040204020203" pitchFamily="34" charset="0"/>
              </a:rPr>
              <a:t>этот </a:t>
            </a:r>
            <a:r>
              <a:rPr lang="ru-RU" sz="2000" b="1" i="1" dirty="0" smtClean="0">
                <a:latin typeface="Bahnschrift" panose="020B0502040204020203" pitchFamily="34" charset="0"/>
              </a:rPr>
              <a:t>день ребята </a:t>
            </a:r>
            <a:r>
              <a:rPr lang="ru-RU" sz="2000" b="1" i="1" dirty="0">
                <a:latin typeface="Bahnschrift" panose="020B0502040204020203" pitchFamily="34" charset="0"/>
              </a:rPr>
              <a:t>из волонтерского отряда "</a:t>
            </a:r>
            <a:r>
              <a:rPr lang="ru-RU" sz="2000" b="1" i="1" dirty="0" err="1">
                <a:latin typeface="Bahnschrift" panose="020B0502040204020203" pitchFamily="34" charset="0"/>
              </a:rPr>
              <a:t>ПроДвижение</a:t>
            </a:r>
            <a:r>
              <a:rPr lang="ru-RU" sz="2000" b="1" i="1" dirty="0">
                <a:latin typeface="Bahnschrift" panose="020B0502040204020203" pitchFamily="34" charset="0"/>
              </a:rPr>
              <a:t>" поблагодарили технический персонал, отвечающий за поддержание порядка и комфорта в нашей школе, поварам в столовых, которые готовят вкусные и питательные обеды — они все радуют нас своей заботой.❤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osblago.ru/image/news/2064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1475656" cy="126876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32656"/>
            <a:ext cx="3744416" cy="3099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573016"/>
            <a:ext cx="3960440" cy="314071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115616" y="1598688"/>
            <a:ext cx="3816424" cy="17378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773419"/>
            <a:ext cx="376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Bahnschrift SemiBold" panose="020B0502040204020203" pitchFamily="34" charset="0"/>
              </a:rPr>
              <a:t>Школьники, родители и педагоги МАОУ СОШ № 11 присоединились к акции по сбору гуманитарной помощи для военнослужащих СВО.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75771" y="3789040"/>
            <a:ext cx="3652205" cy="27806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75771" y="4025215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Arial Black" panose="020B0A04020102020204" pitchFamily="34" charset="0"/>
              </a:rPr>
              <a:t>Было собрано и передано в пункт сбора термобелье, носки, майки, медикаменты, средства личной гигиены, продукты питания.</a:t>
            </a:r>
          </a:p>
          <a:p>
            <a:r>
              <a:rPr lang="ru-RU" sz="1600" i="1" dirty="0">
                <a:latin typeface="Arial Black" panose="020B0A04020102020204" pitchFamily="34" charset="0"/>
              </a:rPr>
              <a:t>Чтобы поддержать боевой дух наших военнослужащих школьники написали трогательные письма.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mosblago.ru/image/news/2064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1475656" cy="126876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95737" y="297727"/>
            <a:ext cx="3456384" cy="259228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580112" y="116632"/>
            <a:ext cx="3312368" cy="65527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39746" y="438341"/>
            <a:ext cx="23930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Arial Black" panose="020B0A04020102020204" pitchFamily="34" charset="0"/>
              </a:rPr>
              <a:t>Волонтеры «</a:t>
            </a:r>
            <a:r>
              <a:rPr lang="ru-RU" sz="1400" i="1" dirty="0" err="1" smtClean="0">
                <a:latin typeface="Arial Black" panose="020B0A04020102020204" pitchFamily="34" charset="0"/>
              </a:rPr>
              <a:t>ПроДвижения</a:t>
            </a:r>
            <a:r>
              <a:rPr lang="ru-RU" sz="1400" i="1" dirty="0" smtClean="0">
                <a:latin typeface="Arial Black" panose="020B0A04020102020204" pitchFamily="34" charset="0"/>
              </a:rPr>
              <a:t>» приняли </a:t>
            </a:r>
            <a:r>
              <a:rPr lang="ru-RU" sz="1400" i="1" dirty="0">
                <a:latin typeface="Arial Black" panose="020B0A04020102020204" pitchFamily="34" charset="0"/>
              </a:rPr>
              <a:t>активное участие во всероссийской акции по сбору книг для детей Донецкой и Луганской народных республик «Дети – детям». Школьники и учителя собрали в рамках акции 134 книги. Среди подаренных книг — сказки, учебные пособия, классическая и художественная литература.</a:t>
            </a:r>
          </a:p>
          <a:p>
            <a:r>
              <a:rPr lang="ru-RU" sz="1400" i="1" dirty="0">
                <a:latin typeface="Arial Black" panose="020B0A04020102020204" pitchFamily="34" charset="0"/>
              </a:rPr>
              <a:t>Мы очень надеемся, что благодаря нашим совместным усилиям дети в Донецкой и Луганской народных республиках получат возможность читать любимые детские книжки!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721" y="3539339"/>
            <a:ext cx="3744416" cy="28083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763687" y="4775085"/>
            <a:ext cx="6984776" cy="181065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69295"/>
            <a:ext cx="4602120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88640"/>
            <a:ext cx="4104456" cy="23119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3727" y="5218747"/>
            <a:ext cx="6192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Arial Black" panose="020B0A04020102020204" pitchFamily="34" charset="0"/>
              </a:rPr>
              <a:t>Волонтеры отряда "</a:t>
            </a:r>
            <a:r>
              <a:rPr lang="ru-RU" i="1" dirty="0" err="1">
                <a:latin typeface="Arial Black" panose="020B0A04020102020204" pitchFamily="34" charset="0"/>
              </a:rPr>
              <a:t>ПроДвижение</a:t>
            </a:r>
            <a:r>
              <a:rPr lang="ru-RU" i="1" dirty="0">
                <a:latin typeface="Arial Black" panose="020B0A04020102020204" pitchFamily="34" charset="0"/>
              </a:rPr>
              <a:t>" В рамках </a:t>
            </a:r>
            <a:r>
              <a:rPr lang="ru-RU" i="1" dirty="0" smtClean="0">
                <a:latin typeface="Arial Black" panose="020B0A04020102020204" pitchFamily="34" charset="0"/>
              </a:rPr>
              <a:t>экологических </a:t>
            </a:r>
            <a:r>
              <a:rPr lang="ru-RU" i="1" dirty="0">
                <a:latin typeface="Arial Black" panose="020B0A04020102020204" pitchFamily="34" charset="0"/>
              </a:rPr>
              <a:t>мероприятий провели сбор макулатуры.</a:t>
            </a:r>
            <a:endParaRPr lang="ru-RU" i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3456384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16632"/>
            <a:ext cx="3456385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538790"/>
            <a:ext cx="3120346" cy="234026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307637" y="4293096"/>
            <a:ext cx="7488832" cy="24482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Советник </a:t>
            </a:r>
            <a:r>
              <a:rPr lang="ru-RU" i="1" dirty="0">
                <a:latin typeface="Arial Black" panose="020B0A04020102020204" pitchFamily="34" charset="0"/>
              </a:rPr>
              <a:t>директора по воспитанию Черкашина Л. А. и ребята из волонтерского отряда "</a:t>
            </a:r>
            <a:r>
              <a:rPr lang="ru-RU" i="1" dirty="0" err="1">
                <a:latin typeface="Arial Black" panose="020B0A04020102020204" pitchFamily="34" charset="0"/>
              </a:rPr>
              <a:t>ПроДвижение</a:t>
            </a:r>
            <a:r>
              <a:rPr lang="ru-RU" i="1" dirty="0">
                <a:latin typeface="Arial Black" panose="020B0A04020102020204" pitchFamily="34" charset="0"/>
              </a:rPr>
              <a:t>" МАОУ СОШ 11 посетили приют для бездомных животных "</a:t>
            </a:r>
            <a:r>
              <a:rPr lang="ru-RU" i="1" dirty="0" err="1">
                <a:latin typeface="Arial Black" panose="020B0A04020102020204" pitchFamily="34" charset="0"/>
              </a:rPr>
              <a:t>Краснодог</a:t>
            </a:r>
            <a:r>
              <a:rPr lang="ru-RU" i="1" dirty="0">
                <a:latin typeface="Arial Black" panose="020B0A04020102020204" pitchFamily="34" charset="0"/>
              </a:rPr>
              <a:t>" расположенный на ул. Куйбышева, 2</a:t>
            </a:r>
            <a:r>
              <a:rPr lang="ru-RU" i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i="1" dirty="0">
                <a:latin typeface="Arial Black" panose="020B0A04020102020204" pitchFamily="34" charset="0"/>
              </a:rPr>
              <a:t>В приюте волонтеры посетили вольеры, где обитают различные породы собак, домики с кошками в которых смогли с ними поиграть.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A3BD8DE-FA6F-476C-8F98-C3AF757514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359</TotalTime>
  <Words>299</Words>
  <Application>Microsoft Office PowerPoint</Application>
  <PresentationFormat>Экран (4:3)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 Black</vt:lpstr>
      <vt:lpstr>Bahnschrift</vt:lpstr>
      <vt:lpstr>Bahnschrift SemiBold</vt:lpstr>
      <vt:lpstr>Calibri</vt:lpstr>
      <vt:lpstr>Corbel</vt:lpstr>
      <vt:lpstr>Gill Sans MT</vt:lpstr>
      <vt:lpstr>Verdana</vt:lpstr>
      <vt:lpstr>Wingdings 2</vt:lpstr>
      <vt:lpstr>Солнцестояние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Пользователь</cp:lastModifiedBy>
  <cp:revision>34</cp:revision>
  <dcterms:created xsi:type="dcterms:W3CDTF">2017-02-03T12:58:57Z</dcterms:created>
  <dcterms:modified xsi:type="dcterms:W3CDTF">2023-10-17T12:54:06Z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TC019820399991</vt:lpwstr>
  </property>
</Properties>
</file>