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9" r:id="rId3"/>
    <p:sldId id="262" r:id="rId4"/>
    <p:sldId id="263" r:id="rId5"/>
    <p:sldId id="264" r:id="rId6"/>
    <p:sldId id="266" r:id="rId7"/>
    <p:sldId id="267" r:id="rId8"/>
    <p:sldId id="269" r:id="rId9"/>
    <p:sldId id="270" r:id="rId10"/>
    <p:sldId id="268" r:id="rId11"/>
    <p:sldId id="265" r:id="rId12"/>
    <p:sldId id="272" r:id="rId13"/>
    <p:sldId id="273" r:id="rId14"/>
    <p:sldId id="274" r:id="rId15"/>
    <p:sldId id="271" r:id="rId16"/>
    <p:sldId id="277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D35BA-3596-4A73-B5F6-8ED03E912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349EC1-80C8-4784-A685-42C495FA3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4DBD31-B40C-4330-B1DC-95820325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2BF24-84FA-4EBF-88F0-FE96E545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7786B-031E-4538-90F3-5CF304DC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66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2907D-3F86-4134-A315-22A1E9B8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215295-203D-4D59-858D-EDC302A0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D7AB6-A26F-41B9-BF3F-8147D372A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9ADBF7-4C1D-4E41-AB76-67CB6F1B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06F83-9CA9-461A-9611-4D2F4BB1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2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408DD4-BFDD-462A-9C81-BBD2FCDD8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E4131F-4C6A-4C91-AD83-5C4E26325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F4842-EB43-493E-BE45-BE8D1240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A6724-5319-48B3-89F0-D2EC2E40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BA18-F311-42ED-952F-F7AB9B56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6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A4BAE-A2AD-4340-B0BA-D6DE6A61D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86D91-9697-4FBA-974D-1DA2B580E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C8C99-4DD8-402D-9453-3A26F2E1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2D8C7-B4F7-4FFB-8290-4CC7959F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87866A-B71F-4F4A-8AFC-69D9877D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0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79452-D92B-44EE-BC91-7DEBAA5D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1DF580-DE12-4C88-9D79-0730CDC0D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E4B7E9-AE02-48C2-913B-9B95C9BD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3ED23-3423-4A05-B810-3E851518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0E48B-D21B-42F6-9CE8-0BFA1AD9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7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8775A-44F0-43F0-B662-8ACD812B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615BFF-AB66-48C6-AF7A-6FAA5E8C0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7CAA7-F459-4359-9F56-DDEF3AC4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23AA94-5925-44D8-9918-37A29C4B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339B56-44E0-4A18-947D-E17684942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4EF6ED-A24A-402C-A92B-0623604D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6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BB238-8B47-48E1-828D-A35FB6B9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709EC-16BE-4E0F-800B-CBB1EAE10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216B23-E7B4-43EC-AECD-0BF63EF9E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93D57C-1C4F-4CF0-A164-F7F4928C3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C571B-5220-45BF-8502-5F9EABF26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9C99D2-1CB8-4225-8C37-4096822A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F29861-D1CD-4DDB-B010-2D4A3477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4FA0AA-96D1-4AF5-BB03-BA9DEB05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2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D79D1-A45C-44F4-80A4-3E6FBE6C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FE41DE-4184-4D43-8C7A-329C0DD0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A1699E-A997-4E30-8977-90729AAF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05FCC8-314C-4FD7-B261-6F52BDCB3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2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872DEB-1AC6-47C5-B65F-559A31AF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753645-1FE4-4BC7-BA17-74942F7B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DF0928-AA3F-4936-8AD8-A82931D3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6534F-CF41-4A62-8963-E5AD24858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0DF5C1-365A-4E45-8FFA-53F992227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7298D3-B09E-456C-8D1E-4984A8C16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B3F60E-C2BB-401F-8E2D-BCB5E7DF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913E9C-D502-4831-B342-F530F14A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BA81CA-8BFC-4071-8A81-628BE62E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5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9EA8F-54E3-484B-AB00-0D73157C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06E4AF-2692-445D-A968-276781052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FAE475-502F-4673-9D8A-F2D99B64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25D7F6-2D0D-403B-A405-2E08810A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AE662-D66E-4F72-833F-2C977AA57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5962C4-A112-44D3-AFEC-36B5D554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1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5">
                <a:lumMod val="60000"/>
                <a:lumOff val="40000"/>
              </a:schemeClr>
            </a:gs>
            <a:gs pos="6000">
              <a:schemeClr val="accent1">
                <a:alpha val="6000"/>
                <a:lumMod val="0"/>
                <a:lumOff val="10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D3C85-617A-4A39-88A3-0226FD44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F78AA-A6D0-4C14-9E84-B9505F653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15E39D-AE18-4B78-8AB6-DFF802CB3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C7A8-3EB4-4550-838A-1B7F4EE9142F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CD8D8-AAA4-4130-9DC4-2CF7ED21A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8E3179-F5B9-4C68-B1C3-1831F12EE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D0F64-375D-44BA-95E6-AE83DFCB0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9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33957DCE-0002-4BC6-9369-84BE97723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9500133" y="334711"/>
            <a:ext cx="2223435" cy="2196082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0850C-F8E5-4FBA-BFB3-0D2CFD6CFC9B}"/>
              </a:ext>
            </a:extLst>
          </p:cNvPr>
          <p:cNvSpPr txBox="1"/>
          <p:nvPr/>
        </p:nvSpPr>
        <p:spPr>
          <a:xfrm>
            <a:off x="558880" y="760960"/>
            <a:ext cx="5767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координационный центр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добровольческих инициатив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КГУ им. К.Э. Циолковского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0790DD-C916-4527-B3BB-8EBCB6A00296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28598-4390-4BAD-9720-0B4DBF82E5A6}"/>
              </a:ext>
            </a:extLst>
          </p:cNvPr>
          <p:cNvSpPr txBox="1"/>
          <p:nvPr/>
        </p:nvSpPr>
        <p:spPr>
          <a:xfrm>
            <a:off x="1755164" y="3274540"/>
            <a:ext cx="9620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«Добровольчество в студенческой среде»</a:t>
            </a:r>
          </a:p>
        </p:txBody>
      </p:sp>
    </p:spTree>
    <p:extLst>
      <p:ext uri="{BB962C8B-B14F-4D97-AF65-F5344CB8AC3E}">
        <p14:creationId xmlns:p14="http://schemas.microsoft.com/office/powerpoint/2010/main" val="1028376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167235" y="230802"/>
            <a:ext cx="1681024" cy="1660344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EADD1-C207-5DC9-339D-FA73D9E858D1}"/>
              </a:ext>
            </a:extLst>
          </p:cNvPr>
          <p:cNvSpPr txBox="1"/>
          <p:nvPr/>
        </p:nvSpPr>
        <p:spPr>
          <a:xfrm>
            <a:off x="766120" y="1000898"/>
            <a:ext cx="6685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09227F-4351-2A90-A387-D1A4156D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59" y="170646"/>
            <a:ext cx="2669767" cy="35596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 descr="Изображение выглядит как бутылка, в помещении, дисплей, расположенные в ряд&#10;&#10;Автоматически созданное описание">
            <a:extLst>
              <a:ext uri="{FF2B5EF4-FFF2-40B4-BE49-F238E27FC236}">
                <a16:creationId xmlns:a16="http://schemas.microsoft.com/office/drawing/2014/main" id="{0E54792D-6414-718B-C441-92313E86D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3" r="8463" b="10227"/>
          <a:stretch/>
        </p:blipFill>
        <p:spPr>
          <a:xfrm>
            <a:off x="5515875" y="3314599"/>
            <a:ext cx="2044987" cy="22549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B2CADB-F629-E465-D86B-EB5FC943695D}"/>
              </a:ext>
            </a:extLst>
          </p:cNvPr>
          <p:cNvSpPr txBox="1"/>
          <p:nvPr/>
        </p:nvSpPr>
        <p:spPr>
          <a:xfrm>
            <a:off x="5870964" y="125598"/>
            <a:ext cx="4203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волонтерского штаба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B35AEA-2A75-8EB3-B8FD-C483E5200767}"/>
              </a:ext>
            </a:extLst>
          </p:cNvPr>
          <p:cNvSpPr txBox="1"/>
          <p:nvPr/>
        </p:nvSpPr>
        <p:spPr>
          <a:xfrm>
            <a:off x="329080" y="3916364"/>
            <a:ext cx="48697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региональном штабе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комплектации гуманитарной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для военнослужащих СВО;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Плетение маскировочных сетей;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окопных свечей.</a:t>
            </a:r>
          </a:p>
        </p:txBody>
      </p:sp>
      <p:pic>
        <p:nvPicPr>
          <p:cNvPr id="13" name="Рисунок 12" descr="Изображение выглядит как сцена, текст, в помещении, вы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BE94EE3A-C6BB-29C2-8EDB-052769C73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7" y="2317174"/>
            <a:ext cx="4021283" cy="25769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Рисунок 14" descr="Изображение выглядит как одежда, человек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A8987280-941B-BF22-0BF1-20C737C0A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623453"/>
            <a:ext cx="3422075" cy="25665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048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271920" y="261975"/>
            <a:ext cx="1617902" cy="1597998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небо, на открытом воздухе, похороны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8945F95-BF36-DA50-86F1-B8455B73A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5" y="304800"/>
            <a:ext cx="4165600" cy="31242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 descr="Изображение выглядит как на открытом воздухе, небо, освещение, свет&#10;&#10;Автоматически созданное описание">
            <a:extLst>
              <a:ext uri="{FF2B5EF4-FFF2-40B4-BE49-F238E27FC236}">
                <a16:creationId xmlns:a16="http://schemas.microsoft.com/office/drawing/2014/main" id="{66AB7941-9DFC-16F7-60C8-3396A71A4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324344"/>
            <a:ext cx="3476978" cy="23170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E7D69-50C8-0C50-4A23-0349AAE151F6}"/>
              </a:ext>
            </a:extLst>
          </p:cNvPr>
          <p:cNvSpPr txBox="1"/>
          <p:nvPr/>
        </p:nvSpPr>
        <p:spPr>
          <a:xfrm>
            <a:off x="1014357" y="3909791"/>
            <a:ext cx="41173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исторической памяти!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Патриотические акции «Свеча памяти»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«Огненные картины войны»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празднования Дня Победы</a:t>
            </a:r>
            <a:r>
              <a:rPr lang="ru-RU" dirty="0"/>
              <a:t>.</a:t>
            </a:r>
          </a:p>
        </p:txBody>
      </p:sp>
      <p:pic>
        <p:nvPicPr>
          <p:cNvPr id="9" name="Рисунок 8" descr="Изображение выглядит как человек, Человеческое лицо, улыбк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9F67961-07A9-A9C5-0D75-17BA56D58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97" y="2763981"/>
            <a:ext cx="4163186" cy="277437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14156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251139" y="241194"/>
            <a:ext cx="1617901" cy="1597998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CAD411-11F7-2399-DD0B-F5B2D03500F8}"/>
              </a:ext>
            </a:extLst>
          </p:cNvPr>
          <p:cNvSpPr txBox="1"/>
          <p:nvPr/>
        </p:nvSpPr>
        <p:spPr>
          <a:xfrm>
            <a:off x="5968671" y="230279"/>
            <a:ext cx="3021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Победы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Человеческое лицо, одежд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374890A-3B5F-77B2-11DD-C53B1A504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16" y="2473035"/>
            <a:ext cx="4410080" cy="29406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Рисунок 13" descr="Изображение выглядит как одежда, человек, сте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459DE3DC-05E6-2894-37DC-D319BA20D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" y="426026"/>
            <a:ext cx="3131127" cy="46966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Рисунок 15" descr="Изображение выглядит как одежда, человек, Человеческое лицо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8CE5A5-7905-B72B-3DAC-F7DC8A079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44" y="1317047"/>
            <a:ext cx="2705100" cy="40576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657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282700" y="241193"/>
            <a:ext cx="1586340" cy="1566825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F8AD2-38F2-8A26-75C0-4AD68FBCFA60}"/>
              </a:ext>
            </a:extLst>
          </p:cNvPr>
          <p:cNvSpPr txBox="1"/>
          <p:nvPr/>
        </p:nvSpPr>
        <p:spPr>
          <a:xfrm>
            <a:off x="2212421" y="241922"/>
            <a:ext cx="8093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городских, региональных, всероссийских мероприятиях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человек, одежда, улыбк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F8C3CC9-7EBF-A515-FEDF-0A8FC665B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07" y="2072407"/>
            <a:ext cx="4980712" cy="33204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Рисунок 11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1F10CB-AD9D-A698-FEEE-FA61BDE2F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6" y="1039091"/>
            <a:ext cx="5133474" cy="3429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50272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324781" y="241194"/>
            <a:ext cx="1544259" cy="1525262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E26FD-B94E-EC56-91C8-0C88E521CE4F}"/>
              </a:ext>
            </a:extLst>
          </p:cNvPr>
          <p:cNvSpPr txBox="1"/>
          <p:nvPr/>
        </p:nvSpPr>
        <p:spPr>
          <a:xfrm>
            <a:off x="2243594" y="158795"/>
            <a:ext cx="8093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городских, региональных, всероссийских мероприятиях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одежда, человек, улыб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805EFA4-3600-62FF-02EA-83625E189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891020"/>
            <a:ext cx="3671455" cy="27535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FF451CB-116F-0C87-B2E4-DE113E3E0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2" y="1924356"/>
            <a:ext cx="3981829" cy="339179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 descr="Изображение выглядит как одежда, человек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0C1F5CF-40A5-CA01-2C82-ED16CC84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2556164"/>
            <a:ext cx="3740727" cy="28055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13995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198538" y="241194"/>
            <a:ext cx="1670502" cy="1649952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BF516-F5BA-E77F-AE65-98F524C3928F}"/>
              </a:ext>
            </a:extLst>
          </p:cNvPr>
          <p:cNvSpPr txBox="1"/>
          <p:nvPr/>
        </p:nvSpPr>
        <p:spPr>
          <a:xfrm>
            <a:off x="2233203" y="148404"/>
            <a:ext cx="8093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городских, региональных, всероссийских мероприятиях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одежда, текст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ED3D694-30DD-BDF9-7F93-58F639772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36" y="2061028"/>
            <a:ext cx="4300019" cy="32250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 descr="Изображение выглядит как одежда, человек, обувь, люди&#10;&#10;Автоматически созданное описание">
            <a:extLst>
              <a:ext uri="{FF2B5EF4-FFF2-40B4-BE49-F238E27FC236}">
                <a16:creationId xmlns:a16="http://schemas.microsoft.com/office/drawing/2014/main" id="{E3CB4152-78F2-512E-ACDE-6045AFF8C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3166588"/>
            <a:ext cx="3228853" cy="215256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одежда, человек, обувь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AF83657B-5CE9-5387-E118-796E1229F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4" y="779745"/>
            <a:ext cx="3580445" cy="23916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2926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198538" y="241194"/>
            <a:ext cx="1670502" cy="1649952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BF516-F5BA-E77F-AE65-98F524C3928F}"/>
              </a:ext>
            </a:extLst>
          </p:cNvPr>
          <p:cNvSpPr txBox="1"/>
          <p:nvPr/>
        </p:nvSpPr>
        <p:spPr>
          <a:xfrm>
            <a:off x="4164601" y="148403"/>
            <a:ext cx="3862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в сфере добровольчества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текст, снимок экрана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6BA9CBD1-A498-B210-F450-CA1ADA328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30" y="3167743"/>
            <a:ext cx="3962399" cy="23622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7277995-9D64-5A2E-C82A-74742355D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9" y="1881510"/>
            <a:ext cx="3634014" cy="24226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9BAE037-1894-317B-EF6D-BB756356F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37" y="595216"/>
            <a:ext cx="3744686" cy="23404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766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324781" y="241194"/>
            <a:ext cx="1544259" cy="1525262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45902-9D78-EEEF-553E-7C60746A953F}"/>
              </a:ext>
            </a:extLst>
          </p:cNvPr>
          <p:cNvSpPr txBox="1"/>
          <p:nvPr/>
        </p:nvSpPr>
        <p:spPr>
          <a:xfrm>
            <a:off x="3209948" y="293877"/>
            <a:ext cx="8093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Внутривузовский конкурс добровольческих инициатив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одежда, человек, в помещении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5937464C-C9AB-93E3-B7A8-D41F07ED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3" y="953865"/>
            <a:ext cx="5669317" cy="37843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Рисунок 11" descr="Изображение выглядит как стол, в помещении, посуда, пластик&#10;&#10;Автоматически созданное описание">
            <a:extLst>
              <a:ext uri="{FF2B5EF4-FFF2-40B4-BE49-F238E27FC236}">
                <a16:creationId xmlns:a16="http://schemas.microsoft.com/office/drawing/2014/main" id="{6AD87EC5-26E0-9577-0B1F-EA6BEFC21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67" y="2121022"/>
            <a:ext cx="4994905" cy="333420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7185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102A74-A2BD-4E39-B329-67FB41B468F0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0EA778A6-BE9A-407A-AC39-1A4CEA394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032024" y="334711"/>
            <a:ext cx="1691544" cy="1670734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BE961-53C1-4D75-A173-3A07EB0DA72D}"/>
              </a:ext>
            </a:extLst>
          </p:cNvPr>
          <p:cNvSpPr txBox="1"/>
          <p:nvPr/>
        </p:nvSpPr>
        <p:spPr>
          <a:xfrm>
            <a:off x="520107" y="373513"/>
            <a:ext cx="820872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добровольческой деятельности: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Событийное волонтерство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волонтерство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 в сфере охраны здоровья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волонтерство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 волонтерство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волонтерство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C9760-2A10-8629-CF96-C16A4A239532}"/>
              </a:ext>
            </a:extLst>
          </p:cNvPr>
          <p:cNvSpPr txBox="1"/>
          <p:nvPr/>
        </p:nvSpPr>
        <p:spPr>
          <a:xfrm>
            <a:off x="6441148" y="2733541"/>
            <a:ext cx="60998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 в сфере образования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волонтерство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волонтерство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Зооволонтерство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Волонтеры-рекрутеры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 в сфере безопасности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5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210870" y="334711"/>
            <a:ext cx="1512698" cy="1494089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B9D2F-5879-C83B-266B-60DD5CB3AD87}"/>
              </a:ext>
            </a:extLst>
          </p:cNvPr>
          <p:cNvSpPr txBox="1"/>
          <p:nvPr/>
        </p:nvSpPr>
        <p:spPr>
          <a:xfrm>
            <a:off x="4058119" y="363050"/>
            <a:ext cx="42239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активность.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личностной эффективности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 «ВЕКТОР»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96D3B9-DAE9-B0A9-5E2A-C256AED2C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5" y="1061154"/>
            <a:ext cx="2041700" cy="28899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одежда, человек, в помещении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B69916F-42D0-FE4E-A4ED-3127FDA06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52509"/>
            <a:ext cx="3601156" cy="27008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F3F4CDD-AC24-2F70-8CF2-E2BDBA969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56" y="2297288"/>
            <a:ext cx="4064000" cy="304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228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063585" y="334711"/>
            <a:ext cx="1659983" cy="1639562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C0EB5-9DD8-2345-6A8F-FE55D5987F5D}"/>
              </a:ext>
            </a:extLst>
          </p:cNvPr>
          <p:cNvSpPr txBox="1"/>
          <p:nvPr/>
        </p:nvSpPr>
        <p:spPr>
          <a:xfrm>
            <a:off x="4003208" y="354215"/>
            <a:ext cx="2895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741C674-9492-9402-1175-4C7A6BD34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10" y="1382744"/>
            <a:ext cx="3073172" cy="40925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Рисунок 10" descr="Изображение выглядит как одежда, человек, в помещении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BF9326D-E28D-AA32-6B55-B51284438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84" y="2401678"/>
            <a:ext cx="4961757" cy="27948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текст, одежда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E71BA56-3DA0-8B75-A229-F5E27C943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5" y="1101686"/>
            <a:ext cx="3145827" cy="301311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701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220486" y="334711"/>
            <a:ext cx="1575820" cy="1556434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CEE79-929F-2389-7146-313463E0CA01}"/>
              </a:ext>
            </a:extLst>
          </p:cNvPr>
          <p:cNvSpPr txBox="1"/>
          <p:nvPr/>
        </p:nvSpPr>
        <p:spPr>
          <a:xfrm>
            <a:off x="4599667" y="294768"/>
            <a:ext cx="5845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КГУ им. К.Э. Циолковского являются членами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волонтерского корпуса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выставки-форума «Россия»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на ВДНХ</a:t>
            </a:r>
          </a:p>
        </p:txBody>
      </p:sp>
      <p:pic>
        <p:nvPicPr>
          <p:cNvPr id="5" name="Рисунок 4" descr="Изображение выглядит как одежда, человек, обувь, люди&#10;&#10;Автоматически созданное описание">
            <a:extLst>
              <a:ext uri="{FF2B5EF4-FFF2-40B4-BE49-F238E27FC236}">
                <a16:creationId xmlns:a16="http://schemas.microsoft.com/office/drawing/2014/main" id="{2B722947-C653-AE56-085E-CD03A209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4" y="497150"/>
            <a:ext cx="3909134" cy="29318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 descr="Изображение выглядит как текст, обувь, одежд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C9E672-5C9E-DEFA-035B-B0926504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/>
          <a:stretch/>
        </p:blipFill>
        <p:spPr>
          <a:xfrm>
            <a:off x="4538511" y="1737803"/>
            <a:ext cx="2758933" cy="33823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одежда, человек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DEFBAE1F-8166-A9ED-7742-AE27ED282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10" y="2217903"/>
            <a:ext cx="4243527" cy="31826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894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282311" y="303538"/>
            <a:ext cx="1617902" cy="1597998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95F0F-0DB0-89D9-6227-A7AA6C5BC511}"/>
              </a:ext>
            </a:extLst>
          </p:cNvPr>
          <p:cNvSpPr txBox="1"/>
          <p:nvPr/>
        </p:nvSpPr>
        <p:spPr>
          <a:xfrm>
            <a:off x="327175" y="225550"/>
            <a:ext cx="9961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КГУ им. К.Э. Циолковского являются членами волонтерского корпуса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фестиваля молодежи – 2024 в г. Сочи</a:t>
            </a:r>
          </a:p>
        </p:txBody>
      </p:sp>
      <p:pic>
        <p:nvPicPr>
          <p:cNvPr id="5" name="Рисунок 4" descr="Изображение выглядит как одежда, человек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710E955-D855-83D2-FF51-110E9EEEA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3" y="918890"/>
            <a:ext cx="3323166" cy="44308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 descr="Изображение выглядит как одежда, человек, неб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D488D03-64AD-849E-F757-597D2E056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79" y="1872287"/>
            <a:ext cx="3551241" cy="266620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одежда, человек, обувь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DCF148B-9258-5C9B-A360-0F06799AA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89" y="2870200"/>
            <a:ext cx="3420533" cy="25654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7382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062291" y="282757"/>
            <a:ext cx="1765187" cy="1743471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CD519-85AD-8D58-738E-8D67C07EFDD6}"/>
              </a:ext>
            </a:extLst>
          </p:cNvPr>
          <p:cNvSpPr txBox="1"/>
          <p:nvPr/>
        </p:nvSpPr>
        <p:spPr>
          <a:xfrm>
            <a:off x="4940831" y="148895"/>
            <a:ext cx="455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«Капля жизни»,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Дню солидарности в борьбе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терроризмом. </a:t>
            </a:r>
          </a:p>
        </p:txBody>
      </p:sp>
      <p:pic>
        <p:nvPicPr>
          <p:cNvPr id="5" name="Рисунок 4" descr="Изображение выглядит как одежда, человек, на открытом воздухе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5D0C13D-770C-27D1-1595-09EE7540E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1" y="181612"/>
            <a:ext cx="3529302" cy="23436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 descr="Изображение выглядит как одежда, человек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809CE11-5D4E-19A0-ED7C-F920E6FF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47" y="2714160"/>
            <a:ext cx="4086580" cy="2713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на открытом воздухе, трав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CC46CC7-0829-81E6-3119-0820CB20A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53" y="2681753"/>
            <a:ext cx="4083850" cy="272150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917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1F0B73CC-5BED-5D2B-A1AC-B58F3919A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374489" y="233111"/>
            <a:ext cx="1473257" cy="1455133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одежда, на открытом воздухе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092832C0-A621-7547-C5F7-CC111E9B1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" y="352593"/>
            <a:ext cx="3422707" cy="25690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 descr="Изображение выглядит как одежда, человек, в помещении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838EE3-45D9-3E15-F3E7-F6575405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65" y="1124285"/>
            <a:ext cx="3820117" cy="274838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одежда, человек, улыбк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B3AA8F71-9804-336A-5B09-F6FC4194E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73" y="2726650"/>
            <a:ext cx="3674873" cy="27561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DF850-B062-C219-7683-616B62E52B64}"/>
              </a:ext>
            </a:extLst>
          </p:cNvPr>
          <p:cNvSpPr txBox="1"/>
          <p:nvPr/>
        </p:nvSpPr>
        <p:spPr>
          <a:xfrm>
            <a:off x="359546" y="4448583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комплектация гуманитарной помощи от студентов, преподавателей и сотрудников университета в рамках Всероссийской акции взаимопомощи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9CAC8-1EC8-C5EE-2D77-66D525037834}"/>
              </a:ext>
            </a:extLst>
          </p:cNvPr>
          <p:cNvSpPr txBox="1"/>
          <p:nvPr/>
        </p:nvSpPr>
        <p:spPr>
          <a:xfrm>
            <a:off x="5570738" y="293833"/>
            <a:ext cx="609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волонтерского штаба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1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95774-D359-41FF-AD03-0E1DE5177F23}"/>
              </a:ext>
            </a:extLst>
          </p:cNvPr>
          <p:cNvSpPr/>
          <p:nvPr/>
        </p:nvSpPr>
        <p:spPr>
          <a:xfrm>
            <a:off x="0" y="5671751"/>
            <a:ext cx="12192000" cy="5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sun9-73.userapi.com/impf/c857636/v857636390/75a1a/2L6GoyOCeak.jpg?size=1080x1080&amp;quality=96&amp;sign=d40a64873812a0ef4c6354315faf5b00&amp;type=album">
            <a:extLst>
              <a:ext uri="{FF2B5EF4-FFF2-40B4-BE49-F238E27FC236}">
                <a16:creationId xmlns:a16="http://schemas.microsoft.com/office/drawing/2014/main" id="{6FF1BD29-7EC5-4635-8BB6-576D0F212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832" r="15984" b="21883"/>
          <a:stretch/>
        </p:blipFill>
        <p:spPr bwMode="auto">
          <a:xfrm>
            <a:off x="10187630" y="261974"/>
            <a:ext cx="1712584" cy="1691516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Багаж и сумки, в помещении, рюкзак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872C0D27-F133-9333-BCCC-C06695D8D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96" y="1553662"/>
            <a:ext cx="4335364" cy="27897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F929CB-8C87-77B8-4755-1D84C1DAC1AE}"/>
              </a:ext>
            </a:extLst>
          </p:cNvPr>
          <p:cNvSpPr txBox="1"/>
          <p:nvPr/>
        </p:nvSpPr>
        <p:spPr>
          <a:xfrm>
            <a:off x="324035" y="3286957"/>
            <a:ext cx="6098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противошоковых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наборов и комплектация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тактических аптечек.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 укомплектовано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 аптечек.</a:t>
            </a:r>
          </a:p>
        </p:txBody>
      </p:sp>
      <p:pic>
        <p:nvPicPr>
          <p:cNvPr id="6" name="Рисунок 5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2BDA8B2-C0F0-1306-9F79-1401DB915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3" y="256824"/>
            <a:ext cx="3509483" cy="23442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Рисунок 6" descr="Изображение выглядит как одежда, человек, в помещени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D73C5BF-5EA7-A944-419F-15B90BAD3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999" y="2730510"/>
            <a:ext cx="3360098" cy="25200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6F5CF3-39A5-6732-5BB8-D757432886C2}"/>
              </a:ext>
            </a:extLst>
          </p:cNvPr>
          <p:cNvSpPr txBox="1"/>
          <p:nvPr/>
        </p:nvSpPr>
        <p:spPr>
          <a:xfrm>
            <a:off x="5934419" y="117188"/>
            <a:ext cx="4165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волонтерского штаба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311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</TotalTime>
  <Words>289</Words>
  <Application>Microsoft Office PowerPoint</Application>
  <PresentationFormat>Широкоэкранный</PresentationFormat>
  <Paragraphs>48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Молчанова Евгения Владимировна</dc:creator>
  <cp:lastModifiedBy>Щербина Татьяна Романовна</cp:lastModifiedBy>
  <cp:revision>12</cp:revision>
  <dcterms:created xsi:type="dcterms:W3CDTF">2021-11-16T09:33:22Z</dcterms:created>
  <dcterms:modified xsi:type="dcterms:W3CDTF">2025-10-01T06:09:39Z</dcterms:modified>
</cp:coreProperties>
</file>