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59" r:id="rId5"/>
    <p:sldId id="260" r:id="rId6"/>
    <p:sldId id="261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3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0DF1F8-2D17-4D52-B0EC-D2EF3B815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995" y="5492032"/>
            <a:ext cx="9058290" cy="1978528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A53010"/>
                </a:solidFill>
              </a:rPr>
              <a:t>Автор Державин Илья Юрьевич</a:t>
            </a:r>
          </a:p>
          <a:p>
            <a:pPr algn="ctr"/>
            <a:r>
              <a:rPr lang="ru-RU" sz="1600" dirty="0">
                <a:solidFill>
                  <a:srgbClr val="A53010"/>
                </a:solidFill>
              </a:rPr>
              <a:t>Киров</a:t>
            </a:r>
          </a:p>
          <a:p>
            <a:pPr algn="ctr"/>
            <a:r>
              <a:rPr lang="ru-RU" sz="1600" dirty="0">
                <a:solidFill>
                  <a:srgbClr val="A53010"/>
                </a:solidFill>
              </a:rPr>
              <a:t>2022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E982599-7509-4DE9-8E07-DA61E093F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0790" y="3667125"/>
            <a:ext cx="3803435" cy="380343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1D67DE-A52F-4E36-AFC6-854EDB36D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20" y="198550"/>
            <a:ext cx="1959005" cy="19590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55077D-94C4-4440-B82E-131EC62DF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494" y="1577494"/>
            <a:ext cx="3703011" cy="370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40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6DE278-153B-49D8-8E97-8A41A8172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06" y="59629"/>
            <a:ext cx="8911687" cy="1280890"/>
          </a:xfrm>
        </p:spPr>
        <p:txBody>
          <a:bodyPr/>
          <a:lstStyle/>
          <a:p>
            <a:r>
              <a:rPr lang="ru-RU" dirty="0">
                <a:solidFill>
                  <a:srgbClr val="2E2F33"/>
                </a:solidFill>
              </a:rPr>
              <a:t>И</a:t>
            </a:r>
            <a:r>
              <a:rPr lang="ru-RU" i="0" dirty="0">
                <a:solidFill>
                  <a:srgbClr val="2E2F33"/>
                </a:solidFill>
                <a:effectLst/>
              </a:rPr>
              <a:t>нформация о проекте</a:t>
            </a:r>
            <a:br>
              <a:rPr lang="ru-RU" b="1" i="0" dirty="0">
                <a:solidFill>
                  <a:srgbClr val="2E2F33"/>
                </a:solidFill>
                <a:effectLst/>
                <a:latin typeface="PT Root UI"/>
              </a:rPr>
            </a:br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FD73FFF-B741-4920-B0A9-1DB60DC1109F}"/>
              </a:ext>
            </a:extLst>
          </p:cNvPr>
          <p:cNvSpPr/>
          <p:nvPr/>
        </p:nvSpPr>
        <p:spPr>
          <a:xfrm>
            <a:off x="4634328" y="952972"/>
            <a:ext cx="3071674" cy="128089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dirty="0"/>
              <a:t>Серии уроков о танкистах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4F69E93-79D3-49B5-B1CD-B39ECF292FD7}"/>
              </a:ext>
            </a:extLst>
          </p:cNvPr>
          <p:cNvSpPr/>
          <p:nvPr/>
        </p:nvSpPr>
        <p:spPr>
          <a:xfrm>
            <a:off x="8471723" y="2746949"/>
            <a:ext cx="2592280" cy="987641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2E2F33"/>
                </a:solidFill>
                <a:effectLst/>
                <a:latin typeface="PT Root UI"/>
              </a:rPr>
              <a:t>о танкистах земляках-кировчанах 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CA4294-D66F-407C-9EBD-5D078E86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027" y="901410"/>
            <a:ext cx="1284411" cy="1698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D898D34-5E93-42FA-8319-4BCA9DD94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7" r="8915" b="5767"/>
          <a:stretch/>
        </p:blipFill>
        <p:spPr bwMode="auto">
          <a:xfrm>
            <a:off x="10688008" y="901410"/>
            <a:ext cx="1211070" cy="1698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EDFAD77-8815-4AAF-9EAA-697ED81E9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616" y="901410"/>
            <a:ext cx="1166842" cy="1698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8A99646-0174-4E15-B4D4-66B293005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741" y="681623"/>
            <a:ext cx="2336640" cy="1918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8156ED6-A030-42BC-B945-9C05FB9C3D0D}"/>
              </a:ext>
            </a:extLst>
          </p:cNvPr>
          <p:cNvSpPr/>
          <p:nvPr/>
        </p:nvSpPr>
        <p:spPr>
          <a:xfrm>
            <a:off x="1719921" y="2746949"/>
            <a:ext cx="2592280" cy="987641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2E2F33"/>
                </a:solidFill>
                <a:effectLst/>
                <a:latin typeface="PT Root UI"/>
              </a:rPr>
              <a:t>о 114-ой отдельной танковой бригаде</a:t>
            </a:r>
            <a:endParaRPr lang="ru-RU" dirty="0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31687090-E025-484C-B18C-D92B1AF80ABA}"/>
              </a:ext>
            </a:extLst>
          </p:cNvPr>
          <p:cNvCxnSpPr>
            <a:cxnSpLocks/>
          </p:cNvCxnSpPr>
          <p:nvPr/>
        </p:nvCxnSpPr>
        <p:spPr>
          <a:xfrm flipH="1">
            <a:off x="4236816" y="2182300"/>
            <a:ext cx="465299" cy="592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61C218F0-65D8-4536-B723-49DDF88A4D8E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7651503" y="2182300"/>
            <a:ext cx="820220" cy="1058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F6FD26D4-A8E3-4220-AC47-679F39D458E6}"/>
              </a:ext>
            </a:extLst>
          </p:cNvPr>
          <p:cNvSpPr/>
          <p:nvPr/>
        </p:nvSpPr>
        <p:spPr>
          <a:xfrm>
            <a:off x="5095820" y="2805849"/>
            <a:ext cx="2592280" cy="987641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2E2F33"/>
                </a:solidFill>
                <a:effectLst/>
                <a:latin typeface="PT Root UI"/>
              </a:rPr>
              <a:t>о производстве танков</a:t>
            </a:r>
            <a:endParaRPr lang="ru-RU" dirty="0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92293AA7-C59B-446E-9ED2-FD81BC8E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512" y="3961140"/>
            <a:ext cx="2844897" cy="1985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5F9148E1-2515-47E3-8A8B-16908B545958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6170165" y="2233862"/>
            <a:ext cx="4313" cy="567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8" name="Picture 14">
            <a:extLst>
              <a:ext uri="{FF2B5EF4-FFF2-40B4-BE49-F238E27FC236}">
                <a16:creationId xmlns:a16="http://schemas.microsoft.com/office/drawing/2014/main" id="{A8F730FC-EF4A-4319-85BF-A592F9463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641" y="4743821"/>
            <a:ext cx="1062309" cy="1760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9AF74C63-DCC7-447E-9D7B-0FCBDE85B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573" y="4743821"/>
            <a:ext cx="1062309" cy="1804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9BDCBCC8-2430-427A-A9A9-D18BA74381F8}"/>
              </a:ext>
            </a:extLst>
          </p:cNvPr>
          <p:cNvSpPr/>
          <p:nvPr/>
        </p:nvSpPr>
        <p:spPr>
          <a:xfrm>
            <a:off x="1934299" y="3818697"/>
            <a:ext cx="2197651" cy="841016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2E2F33"/>
                </a:solidFill>
                <a:effectLst/>
                <a:latin typeface="PT Root UI"/>
              </a:rPr>
              <a:t>форма солдат танковых соединений</a:t>
            </a:r>
            <a:endParaRPr lang="ru-RU" dirty="0"/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70C7B037-C9F0-42BF-82D8-E0C712A3840A}"/>
              </a:ext>
            </a:extLst>
          </p:cNvPr>
          <p:cNvCxnSpPr>
            <a:cxnSpLocks/>
            <a:endCxn id="32" idx="3"/>
          </p:cNvCxnSpPr>
          <p:nvPr/>
        </p:nvCxnSpPr>
        <p:spPr>
          <a:xfrm flipH="1">
            <a:off x="4131950" y="2233862"/>
            <a:ext cx="924390" cy="2005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7263A7-6849-47DE-9CB4-F463C7CB46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486" t="7056" r="17632"/>
          <a:stretch/>
        </p:blipFill>
        <p:spPr>
          <a:xfrm>
            <a:off x="8481248" y="5197158"/>
            <a:ext cx="1570925" cy="1404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D4717F5D-BFBB-4169-93B1-33D26541495D}"/>
              </a:ext>
            </a:extLst>
          </p:cNvPr>
          <p:cNvSpPr/>
          <p:nvPr/>
        </p:nvSpPr>
        <p:spPr>
          <a:xfrm>
            <a:off x="8846543" y="4202548"/>
            <a:ext cx="2592280" cy="914329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2E2F33"/>
                </a:solidFill>
                <a:effectLst/>
                <a:latin typeface="PT Root UI"/>
              </a:rPr>
              <a:t>Турнир по управлению танками</a:t>
            </a:r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76104CA-FA47-4921-894F-AC7E3865705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82" r="29290" b="20759"/>
          <a:stretch/>
        </p:blipFill>
        <p:spPr>
          <a:xfrm>
            <a:off x="10142683" y="5197159"/>
            <a:ext cx="1808759" cy="1391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67DC4D50-4D88-44E3-9DAB-51B60F91B372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7491524" y="2233862"/>
            <a:ext cx="1355019" cy="2425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06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8456A-4E7C-4E04-A7F3-68C004FDC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50" y="0"/>
            <a:ext cx="8911687" cy="1280890"/>
          </a:xfrm>
        </p:spPr>
        <p:txBody>
          <a:bodyPr/>
          <a:lstStyle/>
          <a:p>
            <a:r>
              <a:rPr lang="ru-RU" dirty="0"/>
              <a:t>География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247214-2772-499A-80D5-571AAE33F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019" y="846297"/>
            <a:ext cx="6041708" cy="6041708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93E8999-877C-4EF3-B9B7-14D1C6C2270B}"/>
              </a:ext>
            </a:extLst>
          </p:cNvPr>
          <p:cNvSpPr/>
          <p:nvPr/>
        </p:nvSpPr>
        <p:spPr>
          <a:xfrm>
            <a:off x="5288973" y="548803"/>
            <a:ext cx="2171700" cy="97155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dirty="0"/>
              <a:t>Киров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1E827B3-2487-44D4-9D84-A746528E4C77}"/>
              </a:ext>
            </a:extLst>
          </p:cNvPr>
          <p:cNvSpPr/>
          <p:nvPr/>
        </p:nvSpPr>
        <p:spPr>
          <a:xfrm>
            <a:off x="8067675" y="1279906"/>
            <a:ext cx="2171700" cy="97155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dirty="0"/>
              <a:t>Верхнекамский район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E9A967F-E6CF-4B9A-9B1F-F1B15F32EA89}"/>
              </a:ext>
            </a:extLst>
          </p:cNvPr>
          <p:cNvSpPr/>
          <p:nvPr/>
        </p:nvSpPr>
        <p:spPr>
          <a:xfrm>
            <a:off x="2271294" y="1279906"/>
            <a:ext cx="2171700" cy="97155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dirty="0" err="1"/>
              <a:t>Нолинский</a:t>
            </a:r>
            <a:r>
              <a:rPr lang="ru-RU" dirty="0"/>
              <a:t> район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C5A889C-61CA-4B0F-AE61-5501DFA72DD1}"/>
              </a:ext>
            </a:extLst>
          </p:cNvPr>
          <p:cNvSpPr/>
          <p:nvPr/>
        </p:nvSpPr>
        <p:spPr>
          <a:xfrm>
            <a:off x="2263225" y="4606545"/>
            <a:ext cx="2171700" cy="97155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dirty="0"/>
              <a:t>Котельнический район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96EC32B-400D-4FA3-B141-FB7574D4FB9A}"/>
              </a:ext>
            </a:extLst>
          </p:cNvPr>
          <p:cNvSpPr/>
          <p:nvPr/>
        </p:nvSpPr>
        <p:spPr>
          <a:xfrm>
            <a:off x="8265102" y="4547572"/>
            <a:ext cx="2419350" cy="97155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dirty="0" err="1"/>
              <a:t>Верхошижемский</a:t>
            </a:r>
            <a:r>
              <a:rPr lang="ru-RU" dirty="0"/>
              <a:t> район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69ABD051-309D-4CFD-B576-B684D40E135E}"/>
              </a:ext>
            </a:extLst>
          </p:cNvPr>
          <p:cNvSpPr/>
          <p:nvPr/>
        </p:nvSpPr>
        <p:spPr>
          <a:xfrm>
            <a:off x="9288304" y="2895601"/>
            <a:ext cx="2171700" cy="97155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dirty="0"/>
              <a:t>Оричевский район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AFFA85BE-DEA4-4174-9F03-B1622F831567}"/>
              </a:ext>
            </a:extLst>
          </p:cNvPr>
          <p:cNvSpPr/>
          <p:nvPr/>
        </p:nvSpPr>
        <p:spPr>
          <a:xfrm>
            <a:off x="1685211" y="2895601"/>
            <a:ext cx="2171700" cy="97155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dirty="0" err="1"/>
              <a:t>Мурашинский</a:t>
            </a:r>
            <a:r>
              <a:rPr lang="ru-RU" dirty="0"/>
              <a:t> район</a:t>
            </a:r>
          </a:p>
        </p:txBody>
      </p:sp>
    </p:spTree>
    <p:extLst>
      <p:ext uri="{BB962C8B-B14F-4D97-AF65-F5344CB8AC3E}">
        <p14:creationId xmlns:p14="http://schemas.microsoft.com/office/powerpoint/2010/main" val="826211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1F168-F88D-4C0E-A701-D571949F1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5" y="0"/>
            <a:ext cx="8911687" cy="1280890"/>
          </a:xfrm>
        </p:spPr>
        <p:txBody>
          <a:bodyPr/>
          <a:lstStyle/>
          <a:p>
            <a:r>
              <a:rPr lang="ru-RU" dirty="0"/>
              <a:t>Финансовые затраты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2CAA585D-2BAD-4C44-91B8-1E0D771BB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241" y="1426508"/>
            <a:ext cx="3188284" cy="51409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699DD1DA-F46D-461A-B545-1BB7CAE8F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48" y="1426509"/>
            <a:ext cx="3026359" cy="5140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87FE18-B946-449C-B73E-F76A041BA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587" y="-102792"/>
            <a:ext cx="3539492" cy="35394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D13A10-D8E5-4A66-A7A0-EA4B6D7BC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433" y="786480"/>
            <a:ext cx="3539492" cy="35394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4BC819-FFF6-4A65-9B77-4911DE7C4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441" y="1578069"/>
            <a:ext cx="3539492" cy="35394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F061D8-2D9A-47D2-9298-B2947E11C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441" y="2515693"/>
            <a:ext cx="3539492" cy="35394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39D1B5-0E29-4C52-8A43-BB83B6DBC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183" y="3404965"/>
            <a:ext cx="3539492" cy="353949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4BCED9D-0F9D-4F3E-91F9-BC16AC1C8139}"/>
              </a:ext>
            </a:extLst>
          </p:cNvPr>
          <p:cNvSpPr/>
          <p:nvPr/>
        </p:nvSpPr>
        <p:spPr>
          <a:xfrm>
            <a:off x="2710486" y="695404"/>
            <a:ext cx="2467676" cy="9715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Обмундирование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6F31327-ECE8-4A2A-BE5C-998433740034}"/>
              </a:ext>
            </a:extLst>
          </p:cNvPr>
          <p:cNvSpPr/>
          <p:nvPr/>
        </p:nvSpPr>
        <p:spPr>
          <a:xfrm>
            <a:off x="8438932" y="5886450"/>
            <a:ext cx="3644485" cy="9715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Радиоуправляемые модели</a:t>
            </a:r>
          </a:p>
        </p:txBody>
      </p:sp>
    </p:spTree>
    <p:extLst>
      <p:ext uri="{BB962C8B-B14F-4D97-AF65-F5344CB8AC3E}">
        <p14:creationId xmlns:p14="http://schemas.microsoft.com/office/powerpoint/2010/main" val="2477415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ADF9F4-DC4C-4F8C-950C-5F21C9666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00" y="71660"/>
            <a:ext cx="8911687" cy="1280890"/>
          </a:xfrm>
        </p:spPr>
        <p:txBody>
          <a:bodyPr/>
          <a:lstStyle/>
          <a:p>
            <a:r>
              <a:rPr lang="ru-RU" dirty="0" err="1"/>
              <a:t>Софинансирование</a:t>
            </a:r>
            <a:r>
              <a:rPr lang="ru-RU" dirty="0"/>
              <a:t> и опыт команды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A1FA7F-F991-47B0-98DE-93E2B52B1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996" y="0"/>
            <a:ext cx="4034791" cy="40347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58F5B3-B7CF-4728-A332-654B9E420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209" y="-832038"/>
            <a:ext cx="4034791" cy="40347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AE9F1A-A5CF-4568-9D40-9164C2BBF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109" y="995585"/>
            <a:ext cx="4034791" cy="40347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9ECA97-DB02-4EA8-8AA4-3A1739764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431" y="2987768"/>
            <a:ext cx="3539492" cy="35394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C8D79A-30EC-44A6-8EB9-819686777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009" y="3925476"/>
            <a:ext cx="3539492" cy="35394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87B4E7D-9C0F-4835-ACA9-3C80F24CDB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60" r="22151"/>
          <a:stretch/>
        </p:blipFill>
        <p:spPr>
          <a:xfrm>
            <a:off x="1574423" y="1343116"/>
            <a:ext cx="1613718" cy="1859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E514751-EFCE-4425-A3F5-407C839C5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6" r="12171"/>
          <a:stretch/>
        </p:blipFill>
        <p:spPr bwMode="auto">
          <a:xfrm>
            <a:off x="3371241" y="1347832"/>
            <a:ext cx="1195715" cy="1850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CCB0922-902A-4E6B-8F60-C9184388A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8627" r="44511"/>
          <a:stretch/>
        </p:blipFill>
        <p:spPr bwMode="auto">
          <a:xfrm>
            <a:off x="924717" y="3462923"/>
            <a:ext cx="2263424" cy="3134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F2BC4801-254B-4CF0-B76E-2DA652EB3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931" y="3462923"/>
            <a:ext cx="4119400" cy="3089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631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7834D-24BA-4CB2-B142-5A2758634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50" y="71660"/>
            <a:ext cx="8911687" cy="1280890"/>
          </a:xfrm>
        </p:spPr>
        <p:txBody>
          <a:bodyPr/>
          <a:lstStyle/>
          <a:p>
            <a:r>
              <a:rPr lang="ru-RU" dirty="0"/>
              <a:t>Результаты проекта  2021 – 2022 гг.</a:t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3876B96-0D83-491E-A11A-71ECAC4909CF}"/>
              </a:ext>
            </a:extLst>
          </p:cNvPr>
          <p:cNvSpPr/>
          <p:nvPr/>
        </p:nvSpPr>
        <p:spPr>
          <a:xfrm>
            <a:off x="3546765" y="1117312"/>
            <a:ext cx="8091382" cy="3463924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685800" indent="-685800" algn="l">
              <a:buFont typeface="Courier New" panose="02070309020205020404" pitchFamily="49" charset="0"/>
              <a:buChar char="o"/>
            </a:pPr>
            <a:r>
              <a:rPr lang="ru-RU" sz="2800" b="0" i="0" dirty="0">
                <a:solidFill>
                  <a:srgbClr val="A53010"/>
                </a:solidFill>
                <a:effectLst/>
              </a:rPr>
              <a:t>Разработано 6 уроков о земляках-танкистах;</a:t>
            </a:r>
          </a:p>
          <a:p>
            <a:pPr marL="685800" indent="-685800" algn="l">
              <a:buFont typeface="Courier New" panose="02070309020205020404" pitchFamily="49" charset="0"/>
              <a:buChar char="o"/>
            </a:pPr>
            <a:r>
              <a:rPr lang="ru-RU" sz="2800" dirty="0">
                <a:solidFill>
                  <a:srgbClr val="A53010"/>
                </a:solidFill>
              </a:rPr>
              <a:t>Проведено более 100 уроков о танкистах времен Великой Отечественной войны в 6 районах Кировской области;</a:t>
            </a:r>
            <a:r>
              <a:rPr lang="ru-RU" sz="2800" b="0" i="0" dirty="0">
                <a:solidFill>
                  <a:srgbClr val="A53010"/>
                </a:solidFill>
                <a:effectLst/>
              </a:rPr>
              <a:t> </a:t>
            </a:r>
          </a:p>
          <a:p>
            <a:pPr marL="685800" indent="-685800">
              <a:buFont typeface="Courier New" panose="02070309020205020404" pitchFamily="49" charset="0"/>
              <a:buChar char="o"/>
            </a:pPr>
            <a:r>
              <a:rPr lang="ru-RU" sz="2800" dirty="0">
                <a:solidFill>
                  <a:srgbClr val="A53010"/>
                </a:solidFill>
              </a:rPr>
              <a:t>2000 подростков стали участниками уроков о танкистах.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667B09-1EBF-4C4F-8888-68C9A8CE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484" y="4770510"/>
            <a:ext cx="2451662" cy="1634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7B97C19-0BC7-440C-9363-B3C14009C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30" y="1324842"/>
            <a:ext cx="2961549" cy="1645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EB3F9EF-EC09-4133-8894-2243D0ED7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30" y="4770510"/>
            <a:ext cx="3461564" cy="1596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AC2703D-F533-40B3-9FA4-5FBE5DBB9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016" y="4770510"/>
            <a:ext cx="2880446" cy="1634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846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27B12D-DAFC-4807-8149-4280160BE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00" y="0"/>
            <a:ext cx="8911687" cy="1280890"/>
          </a:xfrm>
        </p:spPr>
        <p:txBody>
          <a:bodyPr/>
          <a:lstStyle/>
          <a:p>
            <a:r>
              <a:rPr lang="ru-RU"/>
              <a:t>Дальнейшее развитие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25BC00-C060-4FF0-9407-F86CBFB1A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021" y="2613716"/>
            <a:ext cx="2486865" cy="24868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AF24FF-3BDF-4D5D-BD7E-C8DF4D797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425" y="3216704"/>
            <a:ext cx="1280890" cy="128089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286CE8D-9E44-4E17-B922-E44017CE492F}"/>
              </a:ext>
            </a:extLst>
          </p:cNvPr>
          <p:cNvSpPr/>
          <p:nvPr/>
        </p:nvSpPr>
        <p:spPr>
          <a:xfrm>
            <a:off x="2402425" y="676276"/>
            <a:ext cx="8797461" cy="167640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A53010"/>
                </a:solidFill>
                <a:effectLst/>
              </a:rPr>
              <a:t>Реализация проекта в других регионах Кировской области;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A53010"/>
                </a:solidFill>
                <a:effectLst/>
              </a:rPr>
              <a:t>Региональный чемпионат «Танковый биатлон» с использованием закупленного материала и оборудования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srgbClr val="A53010"/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13E3048-60AA-431F-A97A-454C5146F57E}"/>
              </a:ext>
            </a:extLst>
          </p:cNvPr>
          <p:cNvSpPr/>
          <p:nvPr/>
        </p:nvSpPr>
        <p:spPr>
          <a:xfrm>
            <a:off x="1257300" y="5105287"/>
            <a:ext cx="10772776" cy="1280890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ru-RU" dirty="0"/>
              <a:t>Привлечение внимания молодежи к изучению истории с помощью новых форм обучения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629421-59C2-4FFA-9E9B-B2C3D9BFA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494" y="1577494"/>
            <a:ext cx="3703011" cy="370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42531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217</TotalTime>
  <Words>128</Words>
  <Application>Microsoft Office PowerPoint</Application>
  <PresentationFormat>Широкоэкранный</PresentationFormat>
  <Paragraphs>30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Century Gothic</vt:lpstr>
      <vt:lpstr>Courier New</vt:lpstr>
      <vt:lpstr>PT Root UI</vt:lpstr>
      <vt:lpstr>Wingdings 3</vt:lpstr>
      <vt:lpstr>Легкий дым</vt:lpstr>
      <vt:lpstr>Презентация PowerPoint</vt:lpstr>
      <vt:lpstr>Информация о проекте </vt:lpstr>
      <vt:lpstr>География проекта</vt:lpstr>
      <vt:lpstr>Финансовые затраты</vt:lpstr>
      <vt:lpstr>Софинансирование и опыт команды</vt:lpstr>
      <vt:lpstr>Результаты проекта  2021 – 2022 гг. </vt:lpstr>
      <vt:lpstr>Дальнейшее развитие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Илья Державин</dc:creator>
  <cp:lastModifiedBy>Илья Державин</cp:lastModifiedBy>
  <cp:revision>11</cp:revision>
  <dcterms:created xsi:type="dcterms:W3CDTF">2021-11-12T18:52:56Z</dcterms:created>
  <dcterms:modified xsi:type="dcterms:W3CDTF">2022-06-12T14:40:28Z</dcterms:modified>
</cp:coreProperties>
</file>