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85" r:id="rId2"/>
    <p:sldId id="273" r:id="rId3"/>
    <p:sldId id="274" r:id="rId4"/>
    <p:sldId id="276" r:id="rId5"/>
    <p:sldId id="278" r:id="rId6"/>
    <p:sldId id="28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CC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4660"/>
  </p:normalViewPr>
  <p:slideViewPr>
    <p:cSldViewPr>
      <p:cViewPr>
        <p:scale>
          <a:sx n="97" d="100"/>
          <a:sy n="97" d="100"/>
        </p:scale>
        <p:origin x="-119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963D5-40A4-4E27-9289-7ACF7A8E40DF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5CBF-73F8-49B9-8A7D-017873A59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9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C33456-D20B-4FB9-886E-7E1E13BC597B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655668-EB3D-4853-973C-3A447CF42F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02" y="2780928"/>
            <a:ext cx="4984245" cy="34824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603448"/>
            <a:ext cx="4179979" cy="41776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651" y="4293096"/>
            <a:ext cx="2232715" cy="223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6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60848"/>
            <a:ext cx="4968552" cy="496575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Хочешь творить добро – стань ВОЛОНТЕРОМ!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085184"/>
            <a:ext cx="1620413" cy="162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E:\ВОСПИТАТЕЛЬНАЯ РАБОТА\КАРТИНКИ\hello_html_m1a90cd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90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0"/>
            <a:ext cx="936104" cy="67403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2017242" y="476672"/>
            <a:ext cx="4032448" cy="701731"/>
          </a:xfrm>
          <a:prstGeom prst="rect">
            <a:avLst/>
          </a:prstGeom>
          <a:gradFill rotWithShape="1">
            <a:gsLst>
              <a:gs pos="0">
                <a:srgbClr val="114A71"/>
              </a:gs>
              <a:gs pos="100000">
                <a:srgbClr val="1A8EC8"/>
              </a:gs>
            </a:gsLst>
            <a:lin ang="189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FFA167"/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pitchFamily="34" charset="0"/>
              </a:rPr>
              <a:t>От французского </a:t>
            </a:r>
            <a:endParaRPr lang="en-US" altLang="ru-RU" sz="18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altLang="ru-RU" sz="1800" b="1" i="1" dirty="0" err="1" smtClean="0">
                <a:solidFill>
                  <a:schemeClr val="bg1"/>
                </a:solidFill>
                <a:latin typeface="Arial" pitchFamily="34" charset="0"/>
              </a:rPr>
              <a:t>volontaire</a:t>
            </a:r>
            <a:endParaRPr lang="ru-RU" altLang="ru-RU" sz="2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2017242" y="1268760"/>
            <a:ext cx="4210942" cy="830997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ru-RU" alt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оброволец, желающий помочь</a:t>
            </a:r>
            <a:endParaRPr lang="ru-RU" alt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2006128" y="2261735"/>
            <a:ext cx="3862016" cy="460375"/>
          </a:xfrm>
          <a:prstGeom prst="rect">
            <a:avLst/>
          </a:prstGeom>
          <a:gradFill rotWithShape="1">
            <a:gsLst>
              <a:gs pos="0">
                <a:srgbClr val="114A71"/>
              </a:gs>
              <a:gs pos="100000">
                <a:srgbClr val="1A8EC8"/>
              </a:gs>
            </a:gsLst>
            <a:lin ang="189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FFA167"/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bg1"/>
                </a:solidFill>
                <a:latin typeface="Century Schoolbook" pitchFamily="18" charset="0"/>
              </a:rPr>
              <a:t>Понятие </a:t>
            </a:r>
            <a:endParaRPr lang="ru-RU" altLang="ru-RU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006128" y="2769988"/>
            <a:ext cx="4210942" cy="1200329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Человек, добровольно, а не по принуждению взявший на себя какую- либо работу</a:t>
            </a:r>
            <a:endParaRPr lang="ru-RU" alt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2006128" y="4437112"/>
            <a:ext cx="3845569" cy="830997"/>
          </a:xfrm>
          <a:prstGeom prst="rect">
            <a:avLst/>
          </a:prstGeom>
          <a:gradFill rotWithShape="1">
            <a:gsLst>
              <a:gs pos="0">
                <a:srgbClr val="114A71"/>
              </a:gs>
              <a:gs pos="100000">
                <a:srgbClr val="1A8EC8"/>
              </a:gs>
            </a:gsLst>
            <a:lin ang="189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FFA167"/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bg1"/>
                </a:solidFill>
                <a:latin typeface="Century Schoolbook" pitchFamily="18" charset="0"/>
              </a:rPr>
              <a:t>Что объединяет всех  волонтеров?</a:t>
            </a:r>
            <a:endParaRPr lang="en-US" altLang="ru-RU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2017242" y="5360988"/>
            <a:ext cx="4210942" cy="830997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бескорыстие </a:t>
            </a:r>
          </a:p>
          <a:p>
            <a:pPr algn="ctr"/>
            <a:r>
              <a:rPr lang="ru-RU" alt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и работа по своей воле</a:t>
            </a:r>
            <a:endParaRPr lang="ru-RU" alt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E:\ВОСПИТАТЕЛЬНАЯ РАБОТА\КАРТИНКИ\hello_html_m1a90cd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" y="-12407"/>
            <a:ext cx="9144000" cy="690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0"/>
            <a:ext cx="8496944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 – не значит даром!</a:t>
            </a:r>
            <a:endParaRPr lang="ru-RU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E:\2018 ГОД ВОЛОНТЕРА\волонтером быть круто\img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19"/>
          <a:stretch/>
        </p:blipFill>
        <p:spPr bwMode="auto">
          <a:xfrm>
            <a:off x="1064154" y="2604022"/>
            <a:ext cx="7015692" cy="379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95736" y="1003352"/>
            <a:ext cx="4680520" cy="15696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нужны </a:t>
            </a:r>
            <a:r>
              <a:rPr lang="ru-RU" sz="2400" b="1" dirty="0" err="1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суперспособности</a:t>
            </a:r>
            <a:r>
              <a:rPr lang="ru-RU" sz="2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стать героем. </a:t>
            </a:r>
          </a:p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инициатива. </a:t>
            </a:r>
          </a:p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волонтёр- ГЕРОЙ! 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232713"/>
            <a:ext cx="864096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возможности открывает  волонтёрская деятельность?</a:t>
            </a:r>
            <a:endParaRPr lang="ru-RU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184572" y="5013176"/>
            <a:ext cx="5224417" cy="443114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Желание помогать и быть нужным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184572" y="4221087"/>
            <a:ext cx="5154065" cy="564905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Применить свои навыки там,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где они необходимы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2158897" y="2852936"/>
            <a:ext cx="5184576" cy="576064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Познакомиться с интересный людьми,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расширить круг общения 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158897" y="1679263"/>
            <a:ext cx="5210251" cy="45359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Найти единомышленников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184571" y="3573016"/>
            <a:ext cx="5131877" cy="504056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Проводить свободное время с пользой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184572" y="2276872"/>
            <a:ext cx="5184576" cy="43204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Заниматься любимым делом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2184572" y="5589240"/>
            <a:ext cx="5184576" cy="53931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Проявить себя в различных видах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Arial" charset="0"/>
              </a:rPr>
              <a:t>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366231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3645024"/>
            <a:ext cx="3744416" cy="24811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5899" y="1628800"/>
            <a:ext cx="3888432" cy="22265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 descr="E:\2018 ГОД ВОЛОНТЕРА\картинки\ррртиьль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5468838" cy="546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9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114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Хочешь творить добро – стань ВОЛОНТЕРОМ!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«Железная дорога –  зона повышенной опасности»</dc:title>
  <dc:creator>Учитель</dc:creator>
  <cp:lastModifiedBy>МДЦ Смолино</cp:lastModifiedBy>
  <cp:revision>40</cp:revision>
  <dcterms:created xsi:type="dcterms:W3CDTF">2016-12-18T16:36:53Z</dcterms:created>
  <dcterms:modified xsi:type="dcterms:W3CDTF">2022-03-10T13:48:53Z</dcterms:modified>
</cp:coreProperties>
</file>