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3" r:id="rId4"/>
    <p:sldId id="262" r:id="rId5"/>
    <p:sldId id="259" r:id="rId6"/>
    <p:sldId id="261" r:id="rId7"/>
    <p:sldId id="258" r:id="rId8"/>
    <p:sldId id="272" r:id="rId9"/>
    <p:sldId id="260" r:id="rId10"/>
    <p:sldId id="267" r:id="rId11"/>
    <p:sldId id="27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A4D0B-E197-4814-AF60-243CB8896A59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8791A-B546-4FB9-B8BD-238ADE4F4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5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1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1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12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83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8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6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9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4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7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0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5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9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A69B7-4D06-403A-9E35-62EE5D178C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261DAF-4DF1-4435-8A8D-B3C4F75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6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FE5C2-B5A7-4BEB-BA94-DEAC5A993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605849"/>
            <a:ext cx="9177866" cy="1646302"/>
          </a:xfrm>
        </p:spPr>
        <p:txBody>
          <a:bodyPr/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центр на базе ФГБОУ ВО «Тувинский государственный университет» «Данко»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EC4D8B-DD0F-4015-9406-2CCC930B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749800"/>
            <a:ext cx="2030899" cy="2108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6CDC9-DAA2-4DAC-9713-61FFC5322CBE}"/>
              </a:ext>
            </a:extLst>
          </p:cNvPr>
          <p:cNvSpPr txBox="1"/>
          <p:nvPr/>
        </p:nvSpPr>
        <p:spPr>
          <a:xfrm>
            <a:off x="1454150" y="330667"/>
            <a:ext cx="9283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«Тувинский государственный университет»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057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765C02-B354-402D-A592-B98D6877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86" y="1050248"/>
            <a:ext cx="10746227" cy="4223166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центр на базе ФГБОУ ВО «Тувинский государственный университет» «Данко» рад внести свой вклад в оказании помощи и поддержки во всех регионах нашей страны.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нашего волонтерского центра: 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«Возьми своё сердце,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зажги его смело,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отдай его людям,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вечно горело!»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5BD79A-E04C-4841-B827-B5B7945C4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3"/>
          <a:stretch/>
        </p:blipFill>
        <p:spPr bwMode="auto">
          <a:xfrm>
            <a:off x="1981135" y="3161831"/>
            <a:ext cx="2230257" cy="234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6A7038D-2933-42FA-BBFE-1FC79138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5" y="5305708"/>
            <a:ext cx="1572832" cy="1632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8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11E18D-CAB6-42D2-9FA2-C6510237E8D1}"/>
              </a:ext>
            </a:extLst>
          </p:cNvPr>
          <p:cNvSpPr txBox="1"/>
          <p:nvPr/>
        </p:nvSpPr>
        <p:spPr>
          <a:xfrm>
            <a:off x="3155324" y="3244334"/>
            <a:ext cx="564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3848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FE5C2-B5A7-4BEB-BA94-DEAC5A993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605849"/>
            <a:ext cx="9177866" cy="1646302"/>
          </a:xfrm>
        </p:spPr>
        <p:txBody>
          <a:bodyPr/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волонтёрский центр на базе ФГБОУ ВО «Тувинский государственный университет»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EC4D8B-DD0F-4015-9406-2CCC930B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749800"/>
            <a:ext cx="2030899" cy="2108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6CDC9-DAA2-4DAC-9713-61FFC5322CBE}"/>
              </a:ext>
            </a:extLst>
          </p:cNvPr>
          <p:cNvSpPr txBox="1"/>
          <p:nvPr/>
        </p:nvSpPr>
        <p:spPr>
          <a:xfrm>
            <a:off x="1454150" y="330667"/>
            <a:ext cx="9283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«Тувинский государственный университет»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696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386615-4887-4418-911F-3712E589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90600"/>
            <a:ext cx="7950200" cy="4813299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центр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«Данко» – 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студентов нашего университета, действующее с целью вовлечения студенческой молодежи в волонтерское движение и волонтерского сопровождения всех культурно-массовых мероприятий вуза, города, региона и других уровней. Центр был основан в 2009 году и на сегодняшний день включает в себя: Студенческое научное общество, и студенческие отряды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количестве 11 отрядов: два строительных, спасательный, туристический, педагогический, волонтерский, экологический, сельскохозяйственный, археологический, сервисный  и отряд охраны правопорядка.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D2B4036-40D6-4E71-8FB8-8BCF1979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53" y="1578435"/>
            <a:ext cx="3437847" cy="356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A5B7189-CC3A-482E-8FCE-C60F8D84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5" y="5305708"/>
            <a:ext cx="1572832" cy="1632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6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771B0-250D-428D-B04B-7DABCDCD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9" y="213804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центр «Данко»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305A215-AB57-4D71-92EC-E131B0DF9185}"/>
              </a:ext>
            </a:extLst>
          </p:cNvPr>
          <p:cNvSpPr/>
          <p:nvPr/>
        </p:nvSpPr>
        <p:spPr>
          <a:xfrm>
            <a:off x="4497103" y="1206507"/>
            <a:ext cx="2212732" cy="1320800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Данко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DA9C223-9B65-4891-B524-14ED2D6A1215}"/>
              </a:ext>
            </a:extLst>
          </p:cNvPr>
          <p:cNvCxnSpPr>
            <a:cxnSpLocks/>
          </p:cNvCxnSpPr>
          <p:nvPr/>
        </p:nvCxnSpPr>
        <p:spPr>
          <a:xfrm flipH="1">
            <a:off x="3795520" y="2294872"/>
            <a:ext cx="988505" cy="105273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E843F15-6EA2-453F-B399-F73BFA36051D}"/>
              </a:ext>
            </a:extLst>
          </p:cNvPr>
          <p:cNvCxnSpPr>
            <a:cxnSpLocks/>
          </p:cNvCxnSpPr>
          <p:nvPr/>
        </p:nvCxnSpPr>
        <p:spPr>
          <a:xfrm>
            <a:off x="6491664" y="2292333"/>
            <a:ext cx="1093992" cy="1055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A5D97529-EF7C-4726-B9FA-E99168C609D3}"/>
              </a:ext>
            </a:extLst>
          </p:cNvPr>
          <p:cNvSpPr/>
          <p:nvPr/>
        </p:nvSpPr>
        <p:spPr>
          <a:xfrm>
            <a:off x="2177066" y="3347609"/>
            <a:ext cx="2463802" cy="1652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научное общество (СНО)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0C4A813-4AE4-464E-A398-967D17707DE4}"/>
              </a:ext>
            </a:extLst>
          </p:cNvPr>
          <p:cNvSpPr/>
          <p:nvPr/>
        </p:nvSpPr>
        <p:spPr>
          <a:xfrm>
            <a:off x="6776431" y="3347609"/>
            <a:ext cx="2463802" cy="1652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отряды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CB7F3DA8-331A-4905-A0D2-04E97F7D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5" y="5305708"/>
            <a:ext cx="1572832" cy="1632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3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D82E1-7A67-4550-90E0-1A4C497A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8066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волонтёрского центра «Данко»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97A4A-4FB9-48A6-AA8A-E0EB5781F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10778066" cy="3880773"/>
          </a:xfrm>
        </p:spPr>
        <p:txBody>
          <a:bodyPr>
            <a:normAutofit fontScale="92500" lnSpcReduction="20000"/>
          </a:bodyPr>
          <a:lstStyle/>
          <a:p>
            <a:pPr marL="0" indent="342900" algn="just">
              <a:spcBef>
                <a:spcPts val="0"/>
              </a:spcBef>
              <a:buSzPct val="84000"/>
              <a:buFont typeface="Times New Roman" panose="02020603050405020304" pitchFamily="18" charset="0"/>
              <a:buChar char="-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организации культурно-массовых мероприятий университетского, городского, регионального, всероссийского и других уровней;</a:t>
            </a:r>
          </a:p>
          <a:p>
            <a:pPr marL="0" indent="342900" algn="just">
              <a:spcBef>
                <a:spcPts val="0"/>
              </a:spcBef>
              <a:buSzPct val="84000"/>
              <a:buFont typeface="Times New Roman" panose="02020603050405020304" pitchFamily="18" charset="0"/>
              <a:buChar char="-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Всероссийских конкурсах, молодежных форумах, проектах;</a:t>
            </a:r>
          </a:p>
          <a:p>
            <a:pPr marL="0" indent="342900" algn="just">
              <a:spcBef>
                <a:spcPts val="0"/>
              </a:spcBef>
              <a:buSzPct val="84000"/>
              <a:buFont typeface="Times New Roman" panose="02020603050405020304" pitchFamily="18" charset="0"/>
              <a:buChar char="-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акций по оказанию гуманитарной, социальной и других видов помощи жителям Республики Тыва:</a:t>
            </a:r>
          </a:p>
          <a:p>
            <a:pPr marL="541338" indent="449263" algn="just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-"/>
              <a:tabLst>
                <a:tab pos="1081088" algn="l"/>
              </a:tabLs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поддержка ветеранам труда, ветеранам ВОВ ;</a:t>
            </a:r>
          </a:p>
          <a:p>
            <a:pPr marL="541338" indent="449263" algn="just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-"/>
              <a:tabLst>
                <a:tab pos="1081088" algn="l"/>
              </a:tabLs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поддержка детям находящимся на долгом лечении в медицинских учреждениях;</a:t>
            </a:r>
          </a:p>
          <a:p>
            <a:pPr marL="541338" indent="449263" algn="just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-"/>
              <a:tabLst>
                <a:tab pos="1081088" algn="l"/>
              </a:tabLs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прямая добровольческая помощь нуждающимся.</a:t>
            </a:r>
          </a:p>
          <a:p>
            <a:pPr marL="0" indent="342900" algn="just">
              <a:spcBef>
                <a:spcPts val="0"/>
              </a:spcBef>
              <a:buSzPct val="84000"/>
              <a:buFont typeface="Times New Roman" panose="02020603050405020304" pitchFamily="18" charset="0"/>
              <a:buChar char="-"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2AD0A8-9136-4B23-BD5D-20AD63C0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5" y="5305708"/>
            <a:ext cx="1572832" cy="1632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4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36B9-68E9-4BAC-96F9-EFC1000F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7" y="184713"/>
            <a:ext cx="10549466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организации культурно-массовых мероприятий городского, регионального, всероссийского и других уровней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78863-2572-4EAC-9A6D-D9819C064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31" y="1853124"/>
            <a:ext cx="7770729" cy="3880773"/>
          </a:xfrm>
        </p:spPr>
        <p:txBody>
          <a:bodyPr>
            <a:normAutofit fontScale="925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помимо участия в культурно-массовых мероприятиях, проводят оказание помощи в их в организации. Недавно в Кызыле завершился Чемпионат России по вольной борьбе, в его рамках республику посетили около 500 человек. Волонтеры «Данко» оказывали помощь делегациям Республик Дагестан, Саха-Якутия, Брянской, Московской областей, Красноярского и Хабаровского краев, Ханты-Мансийского автономного округа. Они обеспечивали спортсменов необходимой информацией, сопровождали спортсменов и членов команд по городу, обеспечивали спортсменов необходимым инвентарем. 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BB012F6-2B68-4909-AF58-6D0FB6BC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00" y="1681078"/>
            <a:ext cx="3168650" cy="4224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DEDE98E-0732-4606-8CFA-E0142F7D0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5" y="5305708"/>
            <a:ext cx="1572832" cy="1632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0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81DF3-625C-4CA9-99FC-4A002E07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17" y="609600"/>
            <a:ext cx="107907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Всероссийских конкурсах, молодежных форумах, проектах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805705-A93F-4B2E-9E8F-2B7E4D532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10814049" cy="388077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активно принимают участие в различных Всероссийских акциях и форумах. Студенты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этом году приняли участие в таких форумах, как Окружной форум добровольцев Дальневосточного и Сибирского федеральных округов и Международный форум гражданской активности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18EFAC8-502D-4FE9-85E7-3EB42572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59" y="4022487"/>
            <a:ext cx="3450379" cy="2505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11FDC4B-F0FE-4D0F-A8D7-C9E56C399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2" y="4022487"/>
            <a:ext cx="3450382" cy="2505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7BA9ABC-657A-4A71-B1C9-403192D8B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3" y="5225302"/>
            <a:ext cx="1572832" cy="1632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2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DCA4B-2EBA-4937-AB78-A00A8BE8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155113"/>
            <a:ext cx="10566401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акций по оказанию гуманитарной, социальной и других видов помощи жителям Республики Тыва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0283F-CB37-4E35-9053-5E4DA8A9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50" y="1475913"/>
            <a:ext cx="7110506" cy="4861387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Молодёжь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участвует во всех активных акциях  по оказанию гуманитарной помощи гражданам Российской Федерации. 25 марта 2022 года открылось два центра по оказанию помощи: Центр гуманитарной помощи и Ситуационный. Студенты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жители Республики Тыва внесли большой вклад по оказанию гуманитарной помощи жителям Луганска и Донецка. А Ситуационный центр предоставлял всю необходимую информацию по вопросам образовательного, правового и организационного характера, а также консультацию психолога.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4D1A0BC-BBEB-4AEF-BE58-6A001184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56" y="1590213"/>
            <a:ext cx="4411134" cy="4747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8CDED28-2C95-429D-8B1A-C0AF5CCA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5" y="5305708"/>
            <a:ext cx="1572832" cy="1632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6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EA7EE-4BAA-4A71-B356-4C75EDA8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1062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«Рука помощи»</a:t>
            </a:r>
            <a:b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06F56E2-5294-4506-8051-BE7EAF2038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80" y="3429000"/>
            <a:ext cx="3870100" cy="2891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91F414C-027F-4C03-8FCC-D02B360B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2" y="3474757"/>
            <a:ext cx="3870100" cy="290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8506C9-ADA6-4206-835F-0A0D2EEABA2D}"/>
              </a:ext>
            </a:extLst>
          </p:cNvPr>
          <p:cNvSpPr txBox="1"/>
          <p:nvPr/>
        </p:nvSpPr>
        <p:spPr>
          <a:xfrm>
            <a:off x="1025184" y="1930400"/>
            <a:ext cx="104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акции «Рука помощи» волонтеры, проведённой в связи с пандемией Covid-19, волонтеры доставляли необходимые медикаменты, продукты и многое другое пожилым людям и маломобильным жителям Кызыла.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155050B-FDA6-4D47-823E-71FBEB9E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5" y="5305708"/>
            <a:ext cx="1572832" cy="1632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6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584EA-301A-4C95-A5F8-010B6F1A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7" y="319921"/>
            <a:ext cx="10968566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акция «Георгиевская лента»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7099D-5B4B-466E-B085-EBB9592A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5921"/>
            <a:ext cx="5929528" cy="4225441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Тувинском госуниверситете прошла акция «Георгиевская лента», которая приурочена к предстоящему празднованию Дня Победы. Волонтеры вуза раздавали ленточки в центре Кызыла. Студенты университета объясняли прохожим, как правильно носить памятную ленточку и обращали внимание людей на историю символа победы.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92345A-3C69-42CE-816F-A5466943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04" y="1640721"/>
            <a:ext cx="3542902" cy="265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E78CD4-BFBD-4108-846F-63FCFD75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63" y="2685507"/>
            <a:ext cx="2889429" cy="3852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3466855-9F77-4B15-824D-31300ED60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5" y="5305708"/>
            <a:ext cx="1572832" cy="1632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204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92D05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683</TotalTime>
  <Words>625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 Волонтёрский центр на базе ФГБОУ ВО «Тувинский государственный университет» «Данко»</vt:lpstr>
      <vt:lpstr>Презентация PowerPoint</vt:lpstr>
      <vt:lpstr>Волонтёрский центр «Данко»</vt:lpstr>
      <vt:lpstr>Основные направления деятельности волонтёрского центра «Данко»</vt:lpstr>
      <vt:lpstr>Оказание помощи в организации культурно-массовых мероприятий городского, регионального, всероссийского и других уровней</vt:lpstr>
      <vt:lpstr>Участие в Всероссийских конкурсах, молодежных форумах, проектах  </vt:lpstr>
      <vt:lpstr>Проведение акций по оказанию гуманитарной, социальной и других видов помощи жителям Республики Тыва</vt:lpstr>
      <vt:lpstr>Акция «Рука помощи»  </vt:lpstr>
      <vt:lpstr>Международная акция «Георгиевская лента»</vt:lpstr>
      <vt:lpstr>Презентация PowerPoint</vt:lpstr>
      <vt:lpstr>Презентация PowerPoint</vt:lpstr>
      <vt:lpstr> Лучший волонтёрский центр на базе ФГБОУ ВО «Тувинский государственный университет»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Лучший волонтёрский центр на базе ФГБОУ ВО «Тувинский государственный университет»</dc:title>
  <dc:creator>Тумат Айдаш Шолбанович Т.А.Ш.</dc:creator>
  <cp:lastModifiedBy>Тумат Айдаш Шолбанович Т.А.Ш.</cp:lastModifiedBy>
  <cp:revision>2</cp:revision>
  <dcterms:created xsi:type="dcterms:W3CDTF">2022-10-04T03:32:49Z</dcterms:created>
  <dcterms:modified xsi:type="dcterms:W3CDTF">2022-10-05T03:58:28Z</dcterms:modified>
</cp:coreProperties>
</file>