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358" r:id="rId2"/>
    <p:sldId id="314" r:id="rId3"/>
    <p:sldId id="345" r:id="rId4"/>
    <p:sldId id="356" r:id="rId5"/>
    <p:sldId id="355" r:id="rId6"/>
    <p:sldId id="352" r:id="rId7"/>
    <p:sldId id="354" r:id="rId8"/>
    <p:sldId id="351" r:id="rId9"/>
    <p:sldId id="349" r:id="rId10"/>
    <p:sldId id="347" r:id="rId11"/>
    <p:sldId id="346" r:id="rId12"/>
    <p:sldId id="332" r:id="rId13"/>
    <p:sldId id="344" r:id="rId14"/>
    <p:sldId id="331" r:id="rId15"/>
    <p:sldId id="325" r:id="rId16"/>
    <p:sldId id="323" r:id="rId17"/>
    <p:sldId id="318" r:id="rId18"/>
    <p:sldId id="320" r:id="rId19"/>
    <p:sldId id="317" r:id="rId20"/>
    <p:sldId id="327" r:id="rId21"/>
    <p:sldId id="307" r:id="rId22"/>
    <p:sldId id="337" r:id="rId23"/>
    <p:sldId id="340" r:id="rId24"/>
    <p:sldId id="339" r:id="rId25"/>
    <p:sldId id="336" r:id="rId26"/>
    <p:sldId id="342" r:id="rId27"/>
    <p:sldId id="321" r:id="rId28"/>
    <p:sldId id="310" r:id="rId29"/>
    <p:sldId id="308" r:id="rId30"/>
    <p:sldId id="313" r:id="rId31"/>
    <p:sldId id="315" r:id="rId32"/>
    <p:sldId id="316" r:id="rId33"/>
    <p:sldId id="330" r:id="rId34"/>
    <p:sldId id="334" r:id="rId35"/>
    <p:sldId id="319" r:id="rId36"/>
    <p:sldId id="306" r:id="rId37"/>
    <p:sldId id="35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65A"/>
    <a:srgbClr val="340A56"/>
    <a:srgbClr val="750FC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64" d="100"/>
          <a:sy n="64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6C7F2-09EA-44B2-9495-B9A0F29B8322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05D4B-FC0B-4D18-BDED-CC3217B19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418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5D4B-FC0B-4D18-BDED-CC3217B1944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853C5-5261-4CE5-B7A9-A5FE76EEAD5A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DA18E-AB32-4263-8349-A3CC70C07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9512" y="980728"/>
            <a:ext cx="5868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latin typeface="Arial Black" pitchFamily="34" charset="0"/>
              </a:rPr>
              <a:t>МБУ ДО ЦВР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городского округа Кохма Ивановской области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869160"/>
            <a:ext cx="6620977" cy="19888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21297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  <a:t>С апреля 2021 года МБУ ДО ЦВР является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  <a:t>Муниципальным представительством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  <a:t>Ресурсного центра добровольчества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  <a:t>Ивановской области в городском округе Кохма</a:t>
            </a:r>
            <a:endParaRPr lang="ru-RU" sz="2400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0" name="Picture 2" descr="https://sun9-3.userapi.com/impg/phMHrOjpPGxYst7HCKot-y2AQSoJPv_xLogXvA/9O3uXKGiQNU.jpg?size=1280x1280&amp;quality=96&amp;sign=72e148edaf1edcda2228ff8d0e14856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sun9-71.userapi.com/impg/c0v4ygIpVof4KKUsUWpuNYT2VC_16rqk0L_ArA/CFEwWPnUIpw.jpg?size=1280x851&amp;quality=95&amp;sign=1741db30f7b39a47b48d4d2620438a0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6345635" cy="4218856"/>
          </a:xfrm>
          <a:prstGeom prst="rect">
            <a:avLst/>
          </a:prstGeom>
          <a:noFill/>
        </p:spPr>
      </p:pic>
      <p:pic>
        <p:nvPicPr>
          <p:cNvPr id="134148" name="Picture 4" descr="https://sun9-43.userapi.com/impg/EYvDxyLoEY7kN_Uvy9BGuPR3OXxMPJOnRDB2UA/8MP_ag3NkyE.jpg?size=1280x851&amp;quality=95&amp;sign=550d7ae08f0e625a3802a227a208156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284984"/>
            <a:ext cx="4332326" cy="2880320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Акция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«ГЕОРГИЕВСКАЯ ЛЕНТОЧКА»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0050" name="Picture 2" descr="https://sun9-63.userapi.com/impg/xHLMkv3zJVlHvPo6cxOjiGxzXwD0Vl_7Ts072Q/oR32Ef-UhpA.jpg?size=1280x960&amp;quality=95&amp;sign=bbc5745cc474238156bdbce8db4ed36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412776"/>
            <a:ext cx="4800533" cy="3600400"/>
          </a:xfrm>
          <a:prstGeom prst="rect">
            <a:avLst/>
          </a:prstGeom>
          <a:noFill/>
        </p:spPr>
      </p:pic>
      <p:pic>
        <p:nvPicPr>
          <p:cNvPr id="130052" name="Picture 4" descr="https://sun9-17.userapi.com/impg/AOKr0dFAHV3t9AniSX-xvcT3VJyWY-cQ84R8xw/zQsRgRsMFIs.jpg?size=810x1080&amp;quality=95&amp;sign=ff3a03c1f8d3a250a1abc2e8706fd1e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84784"/>
            <a:ext cx="3648838" cy="4865117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Акция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«СВЕЧА ПАМЯТИ»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1378" name="Picture 2" descr="https://sun9-85.userapi.com/impg/FUXVrtJbdljzqM_bJm_eFVeqwiL-TKOppy3dbQ/39EvEzuT5GU.jpg?size=704x528&amp;quality=96&amp;sign=86f70bf8bf9de2b62f145cdd30fbb53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6705600" cy="5029201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Акция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«СПАСИБО, УЧИТЕЛЬ!»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7282" name="Picture 2" descr="https://sun9-30.userapi.com/impg/1EL-e7rMiLOuDfn4ZN0uhauTM5giXM50j_xmPA/Mzc0qs_8j-s.jpg?size=1280x963&amp;quality=95&amp;sign=361e0d95b79f90f8e924f92b53f5e8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6589508" cy="4957575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https://sun9-45.userapi.com/impg/IcKYbd5oQwRzFDz0zYS00TSE6vE_Sgbtm1Rp_Q/JlAa-uDDpfM.jpg?size=1280x963&amp;quality=95&amp;sign=f579ce3e793646491e931825a304c3e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0928"/>
            <a:ext cx="4881290" cy="367240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pic>
        <p:nvPicPr>
          <p:cNvPr id="99330" name="Picture 2" descr="https://sun9-51.userapi.com/impg/8R68xNk_Wj1pJ3ZMac9vPs-rlt9rttwv3gjzDg/63BTg96hQNk.jpg?size=1280x963&amp;quality=95&amp;sign=010213ebf6dd9389ae7154f1654efcb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5264135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8" name="Picture 8" descr="https://sun9-27.userapi.com/impg/hwBNzYHVmsKBOEduwzuPjZpAr_-ZFbk3sz4_9w/1C776Fim1Uo.jpg?size=1280x960&amp;quality=95&amp;sign=5d889ab4314f2240b8a69c5becf9e95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7104788" cy="4968552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Физкультурно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- оздоровительная акция 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«БЫТЬ ЗДОРОВЫМ – ЗДОРОВО!»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606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Просветительская акция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«ДОБРЫЙ УРОК»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2946" name="Picture 2" descr="https://sun9-25.userapi.com/impg/3X6BHz4GUcRRadPCQpC2zqmXvPq7PUl9A0vxaQ/CCkANHQE6yU.jpg?size=1280x721&amp;quality=95&amp;sign=fc1a8d406e724b11d3a070f762dedff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7798036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https://sun9-83.userapi.com/impg/3UoLlMvM_kkGD7sE1tEj7dE9mdhP0la47csP6Q/uV2xdFcWvh8.jpg?size=1280x963&amp;quality=95&amp;sign=d819fe1bd2065d51ab370c4c0e90ae5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84784"/>
            <a:ext cx="6552728" cy="4929905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606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Акция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«СВОИХ НЕ БРОСАЕМ»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sun9-51.userapi.com/impg/dxz1zIIR0s49KZbB5fZtfMwEizQhGwEMDBRzxQ/BFL-XtxsZcA.jpg?size=1280x963&amp;quality=95&amp;sign=de8a934f919ef32594879c94777c628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5742694" cy="4320480"/>
          </a:xfrm>
          <a:prstGeom prst="rect">
            <a:avLst/>
          </a:prstGeom>
          <a:noFill/>
        </p:spPr>
      </p:pic>
      <p:pic>
        <p:nvPicPr>
          <p:cNvPr id="76804" name="Picture 4" descr="https://sun9-43.userapi.com/impg/P-ma5W_FB6NsAPeVSLHSPFHLn2S2YbEWb3wgog/5xb3RN_CmNs.jpg?size=813x1080&amp;quality=95&amp;sign=d195fd841b86e28692ff41b2bae6589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420888"/>
            <a:ext cx="3177541" cy="422108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Внеурочное занятие 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«ДЕНЬ ВОЛОНТЁРА»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6" name="Picture 10" descr="https://sun9-5.userapi.com/impg/Z6yySWalUTDNk4jVNpgPDkg0m7rAvtv3E6YU5Q/j-rs6TGchH0.jpg?size=1280x577&amp;quality=95&amp;sign=b0725448eab1ca055af7d367df26d19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9144000" cy="4248472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0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C:\Users\Админ\Downloads\городской округ Кохма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9847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26064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Благотворительная концертная программа</a:t>
            </a:r>
            <a:r>
              <a:rPr lang="ru-RU" sz="3200" dirty="0" smtClean="0"/>
              <a:t>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«ПУСТЬ ВСЕГДА БУДЕТ МИР!»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7042" name="Picture 2" descr="https://sun9-18.userapi.com/impg/SuvGpk44LS_h9ICDflE07pzYMNQTnC9sZmA9dw/dI9u6XXIn1g.jpg?size=1280x849&amp;quality=95&amp;sign=abfa152a4cc14bdd17d25fc466037f3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7236296" cy="4799700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un9-51.userapi.com/impg/q9hHVauKYKRRSAzwv7QTuyIFGBVGziqiMECR8A/TLRYrW5nHJs.jpg?size=810x1080&amp;quality=95&amp;sign=c2186949c49275efb3496e146c50482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84784"/>
            <a:ext cx="3456384" cy="4608512"/>
          </a:xfrm>
          <a:prstGeom prst="rect">
            <a:avLst/>
          </a:prstGeom>
          <a:noFill/>
        </p:spPr>
      </p:pic>
      <p:pic>
        <p:nvPicPr>
          <p:cNvPr id="4102" name="Picture 6" descr="https://sun9-1.userapi.com/impg/zSpfa-a0jjLys_xrI4Mj6wBrjvkcMoFES8ZClA/khAUj0Tn04Y.jpg?size=810x1080&amp;quality=95&amp;sign=dac2a931cfb52a9eaec864094955be4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3456384" cy="4608512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Концертная программа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«ДОБРОТА ЖИВЁТ НА СВЕТЕ»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5486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УЧАСТИЕ В ГОРОДСКИХ МЕРОПРИЯТИЯХ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8546" name="Picture 2" descr="C:\Users\Админ\Desktop\ВОЛОНТЕРСТВО\0OW0KEJ9Pv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480720" cy="4860540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Админ\Desktop\ВОЛОНТЕРСТВО\GL-ncXjqQ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4664"/>
            <a:ext cx="7005466" cy="6093296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Админ\Desktop\ВОЛОНТЕРСТВО\uxDjpiT1S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7740352" cy="5805264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Админ\Desktop\ВОЛОНТЕРСТВО\Hsu-yTteS0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7776864" cy="583264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2606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Межмуниципальный молодёжный форум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«МОЛОДЕЖЬ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FEST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3666" name="Picture 2" descr="https://sun9-2.userapi.com/impg/plFKvqEwhAsFeZBeQ5tfL2zzoIrxsAqzXfEZ3g/S8cgnc-XcO0.jpg?size=1280x960&amp;quality=95&amp;sign=e1046ef8dc289f5f349af9727b7f22c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627" y="1484784"/>
            <a:ext cx="6420205" cy="4815155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sun9-16.userapi.com/impg/4FjQQce7jqA76evAYM7wcFFw8kEcP4WLNu1g2A/5_Qf-YQ7330.jpg?size=1280x961&amp;quality=95&amp;sign=cadc4fc1f3626ff741a03b749fc50f8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72816"/>
            <a:ext cx="6335880" cy="4756860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60648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Межмуниципальный молодёжный форум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«СПЛОЧЕННОСТЬ.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ЕДИНЕНИЕ. ДРУЖБА»</a:t>
            </a:r>
            <a:endParaRPr lang="ru-RU" sz="32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sun1-13.userapi.com/impg/ZqEjON0Op77ji9k3QzU5w5WkpW4oNXBg3gxZ2A/_ZRRD01iWIE.jpg?size=1280x960&amp;quality=95&amp;sign=fc6aea33aeb60c549e76157861a00f2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6588224" cy="494116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60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Добровольческий КВИЗ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«#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Добро»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sun9-23.userapi.com/impg/hpsnSjViSS7bsGKMugUi5zYLX89NyKzq4Ip9hg/jQRaxyz_KkI.jpg?size=1280x960&amp;quality=95&amp;sign=490707b6f3c468f1bfe4977a0456079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800532" cy="3600400"/>
          </a:xfrm>
          <a:prstGeom prst="rect">
            <a:avLst/>
          </a:prstGeom>
          <a:noFill/>
        </p:spPr>
      </p:pic>
      <p:pic>
        <p:nvPicPr>
          <p:cNvPr id="52228" name="Picture 4" descr="https://sun9-37.userapi.com/impg/325yJXGZX4_ZhCk7o1xpTPy4NuFfqRNNsFgZQg/AHkAbur0nII.jpg?size=1280x960&amp;quality=95&amp;sign=cf77340b8a689fe29dd518dace3a9f0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84984"/>
            <a:ext cx="4128458" cy="3096344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pic>
        <p:nvPicPr>
          <p:cNvPr id="52230" name="Picture 6" descr="https://sun9-27.userapi.com/impg/Hw5qHpw2G4QctsyiApWW19tYWSWX8bgG38saSg/dX57cd1dQDI.jpg?size=810x1080&amp;quality=95&amp;sign=04556e0284f9ff36730535548f929ca3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836712"/>
            <a:ext cx="356439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8640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Заседание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Кохомского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волонтерского штаба</a:t>
            </a:r>
            <a:r>
              <a:rPr lang="ru-RU" sz="3200" dirty="0" smtClean="0"/>
              <a:t>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28010" name="Picture 10" descr="https://sun9-32.userapi.com/impg/ZS7tbMJhGupbmezhfNwmbIRpIqlO0iWeURCGig/LTOFpjvZ-JI.jpg?size=1280x853&amp;quality=95&amp;sign=d7f53f4326a3146db8455f5ab6245e0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7315156" cy="4874866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sun9-13.userapi.com/impg/M_H1_snzcB1WRm-iXQrYn-sU2LiqIcR8BqOsaA/ipb14opKM8g.jpg?size=1280x730&amp;quality=95&amp;sign=3b8bd21028bb8f246a9b10cb6a102f8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44000" cy="4927312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606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Региональный форум студенческих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волонтерских отрядов организаций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среднего профессионального образования</a:t>
            </a: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«ДЕЛИСЬ ДОБРОМ»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sun9-75.userapi.com/impg/mOJLNpa7_OmQ14xhGt-5tXcinJ2riRDF-QjFJw/cVjufyEcU0U.jpg?size=1280x1280&amp;quality=95&amp;sign=e05b0640c873dc0d1318deadb16969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700808"/>
            <a:ext cx="4608512" cy="4608512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6064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Региональная образовательная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программа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«ШКОЛА. ДОБРО. УНИВЕРСИТЕТ»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sun9-68.userapi.com/impg/6YPdqtKWf_hVYvwzADWokjRjzqga51rZy6vFgw/Fgm93otJKHg.jpg?size=402x604&amp;quality=95&amp;sign=52579012e3034d9669edf99bcd6581e4&amp;c_uniq_tag=KoXevC_D6JeAHlARCf3IMDgxQtFOA-F5aGwsSKZScF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3829050" cy="5753101"/>
          </a:xfrm>
          <a:prstGeom prst="rect">
            <a:avLst/>
          </a:prstGeom>
          <a:noFill/>
        </p:spPr>
      </p:pic>
      <p:pic>
        <p:nvPicPr>
          <p:cNvPr id="68612" name="Picture 4" descr="https://sun9-57.userapi.com/impg/3_-9VPXRGRBvv5Q6MquPnE0BxuH5czH0VjLhEA/MJy1DMFiNOw.jpg?size=720x1080&amp;quality=95&amp;sign=0508485fae215885d6caa41752b0cc6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24744"/>
            <a:ext cx="3528392" cy="529258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8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Образовательная сессия для волонтеров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активистов городского округа Кохмы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7286" name="Picture 6" descr="https://sun9-15.userapi.com/impg/fTCwXL29U6-1UjUcaMDKXtR1A-DSW3LObOehVQ/YAe1DzmpMHY.jpg?size=1280x853&amp;quality=95&amp;sign=3bdebfa1e47e5c254a8749bd671bed2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563793" cy="5040560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s://sun9-78.userapi.com/impg/mPQwMXwInlXeZwgV0Tx0JSAg7FWVPRxybyHomw/ZCkriZQ9I_8.jpg?size=1280x853&amp;quality=95&amp;sign=e63cde9730d32d82934822b1bbf0ace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5040560" cy="3359061"/>
          </a:xfrm>
          <a:prstGeom prst="rect">
            <a:avLst/>
          </a:prstGeom>
          <a:noFill/>
        </p:spPr>
      </p:pic>
      <p:pic>
        <p:nvPicPr>
          <p:cNvPr id="104450" name="Picture 2" descr="https://sun9-11.userapi.com/impg/l2vUVxE5kQ9sLkKDZ8zCSkITP5vE8YxqPRu3Gg/sTh8qL7KnRo.jpg?size=1280x853&amp;quality=95&amp;sign=3178734a7286ff41c2ac7afc9e2706e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636912"/>
            <a:ext cx="5186602" cy="3456384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sun9-88.userapi.com/impg/i4zuBoEg9zPpBuglJkyUxpjSNVdGETCHdle90Q/JhORAuNKlmo.jpg?size=1280x853&amp;quality=95&amp;sign=74ac02037874a0e91e5881b7fa80aed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680520" cy="3119128"/>
          </a:xfrm>
          <a:prstGeom prst="rect">
            <a:avLst/>
          </a:prstGeom>
          <a:noFill/>
        </p:spPr>
      </p:pic>
      <p:pic>
        <p:nvPicPr>
          <p:cNvPr id="74756" name="Picture 4" descr="https://sun9-88.userapi.com/impg/Gv3Zw2lSM3h-5FXqWQU1eVm7-1AQOVAnQloDYw/HXWT5cpCe1o.jpg?size=1280x853&amp;quality=95&amp;sign=1ae8060a1c4b8ebac6d474c1d57accf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564904"/>
            <a:ext cx="5510763" cy="367240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pic>
        <p:nvPicPr>
          <p:cNvPr id="4098" name="Picture 2" descr="https://sun9-77.userapi.com/impg/ACRDl0GimYtpPszBxpKtTpA3H1M1_Hr2oYo0wQ/ErxXkLeuXPw.jpg?size=1280x720&amp;quality=95&amp;sign=b1a1c3990774177341bb0b69eec4d80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914400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pic>
        <p:nvPicPr>
          <p:cNvPr id="119810" name="Picture 2" descr="https://sun9-48.userapi.com/impg/PhOrGTZUdKUc8lu54Db-goITW37bepZE2oRraQ/E2IIl7ckCEY.jpg?size=1280x720&amp;quality=95&amp;sign=b20142e023a3959fecf20cf800eb6d9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9144000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s://sun9-79.userapi.com/impg/KP8_XcWfyptzu3JfveOcK2-gHDRYTqMfJWcC6w/nd9vGUBFMsA.jpg?size=1280x853&amp;quality=95&amp;sign=3bc9b4e088e56051d6947ff35a66af2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7747372" cy="516289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Акция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«ВАМ ЛЮБИМЫЕ»</a:t>
            </a:r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28008" name="Picture 8" descr="https://sun9-61.userapi.com/impg/8hdRvw-b23yatGPIJWgBxPcj0xibxRx4PByd3g/1wipMcS1X9M.jpg?size=1280x960&amp;quality=95&amp;sign=935352759c29699e2eb862ac5de3a30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0"/>
            <a:ext cx="6696744" cy="5022559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Акция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«ПОМОЖЕМ ВМЕСТЕ!»</a:t>
            </a:r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28006" name="Picture 6" descr="https://sun9-68.userapi.com/impg/VdaYYV75L7-J4ehtGi6ccVfqHmq48Zwd8jDUeQ/KjOHmfl2ND4.jpg?size=811x1080&amp;quality=95&amp;sign=0ff020780ebad7031b8521c9c1f022b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3532126" cy="4703694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pic>
        <p:nvPicPr>
          <p:cNvPr id="146434" name="Picture 2" descr="https://sun9-77.userapi.com/impg/vXLMVeBiErSPCYS-_hP5fh3YC1wtcea0qF4mYw/PiSF9c1FsfI.jpg?size=742x1080&amp;quality=95&amp;sign=461c3c8cde3a7155fe7ed6f7b2f6651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3384376" cy="4926046"/>
          </a:xfrm>
          <a:prstGeom prst="rect">
            <a:avLst/>
          </a:prstGeom>
          <a:noFill/>
        </p:spPr>
      </p:pic>
      <p:pic>
        <p:nvPicPr>
          <p:cNvPr id="146436" name="Picture 4" descr="https://sun9-77.userapi.com/impg/NtS-CSY4qwIKZ9BimGLV07MnSFSLfHhgAoyE6g/k1WWKyeh2RE.jpg?size=792x1080&amp;quality=95&amp;sign=94a884c7d786e5bd56ac948efa2e686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692696"/>
            <a:ext cx="3749216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https://sun9-77.userapi.com/impg/PkzpYLqK_WnMeRv2Xn6Pwz1NVaB_jnJUy-IHkA/0dnuMhoPD_8.jpg?size=1280x960&amp;quality=95&amp;sign=c430afe35dd2780cac720578c2e19f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700808"/>
            <a:ext cx="6656165" cy="4992124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1886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Акция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«МАШИНУ МОЖНО ПОЧИНИТЬ, РЕБЕНКА ПОЧИНИТЬ НЕЛЬЗЯ! »</a:t>
            </a:r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sun9-79.userapi.com/impg/y7wXsomhUphskVWbSngcuHC2aDWMBWwFY-muwg/L_UZNf4VPkU.jpg?size=1280x851&amp;quality=95&amp;sign=3bdf14b71e0fdff52be2e20b8e95778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96752"/>
            <a:ext cx="7861950" cy="5226968"/>
          </a:xfrm>
          <a:prstGeom prst="rect">
            <a:avLst/>
          </a:prstGeom>
          <a:noFill/>
        </p:spPr>
      </p:pic>
      <p:pic>
        <p:nvPicPr>
          <p:cNvPr id="11" name="Picture 7" descr="C:\Users\Админ\Desktop\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852353"/>
            <a:ext cx="3347864" cy="1005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1886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Акция</a:t>
            </a:r>
            <a:r>
              <a:rPr lang="ru-RU" sz="3200" dirty="0" smtClean="0"/>
              <a:t>  </a:t>
            </a:r>
            <a:endParaRPr lang="ru-RU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«У ПЕШЕХОДОВ НЕТ ПОДУШЕК БЕЗОПАСНОСТИ»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</TotalTime>
  <Words>168</Words>
  <Application>Microsoft Office PowerPoint</Application>
  <PresentationFormat>Экран (4:3)</PresentationFormat>
  <Paragraphs>87</Paragraphs>
  <Slides>37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24</cp:revision>
  <dcterms:created xsi:type="dcterms:W3CDTF">2022-12-04T16:05:48Z</dcterms:created>
  <dcterms:modified xsi:type="dcterms:W3CDTF">2023-06-28T12:43:03Z</dcterms:modified>
</cp:coreProperties>
</file>