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88" r:id="rId2"/>
  </p:sldMasterIdLst>
  <p:sldIdLst>
    <p:sldId id="256" r:id="rId3"/>
    <p:sldId id="257" r:id="rId4"/>
    <p:sldId id="266" r:id="rId5"/>
    <p:sldId id="262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95" autoAdjust="0"/>
    <p:restoredTop sz="94660"/>
  </p:normalViewPr>
  <p:slideViewPr>
    <p:cSldViewPr>
      <p:cViewPr>
        <p:scale>
          <a:sx n="68" d="100"/>
          <a:sy n="68" d="100"/>
        </p:scale>
        <p:origin x="-570" y="-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Воспитанники Новооскольской школы интернат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c:spPr>
          </c:dPt>
          <c:cat>
            <c:strRef>
              <c:f>Лист1!$A$2:$A$5</c:f>
              <c:strCache>
                <c:ptCount val="2"/>
                <c:pt idx="0">
                  <c:v>24 человека -полные сироты</c:v>
                </c:pt>
                <c:pt idx="1">
                  <c:v>113 человек - дети, у котрых есть родители (опекуны)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10.03.2021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«Шкатулка добра»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877272"/>
            <a:ext cx="6373192" cy="751502"/>
          </a:xfrm>
        </p:spPr>
        <p:txBody>
          <a:bodyPr>
            <a:normAutofit/>
          </a:bodyPr>
          <a:lstStyle/>
          <a:p>
            <a:pPr marL="0" lvl="1" algn="just"/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endParaRPr lang="ru-RU" alt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6000768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200" b="1" dirty="0">
                <a:latin typeface="Arial" pitchFamily="34" charset="0"/>
                <a:cs typeface="Arial" pitchFamily="34" charset="0"/>
              </a:rPr>
              <a:t>г. Новый Оскол, </a:t>
            </a:r>
            <a:r>
              <a:rPr lang="ru-RU" altLang="ru-RU" sz="1200" b="1" dirty="0" smtClean="0">
                <a:latin typeface="Arial" pitchFamily="34" charset="0"/>
                <a:cs typeface="Arial" pitchFamily="34" charset="0"/>
              </a:rPr>
              <a:t>2021 </a:t>
            </a:r>
            <a:r>
              <a:rPr lang="ru-RU" altLang="ru-RU" sz="1200" b="1" dirty="0">
                <a:latin typeface="Arial" pitchFamily="34" charset="0"/>
                <a:cs typeface="Arial" pitchFamily="34" charset="0"/>
              </a:rPr>
              <a:t>год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1030287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4"/>
          <p:cNvSpPr txBox="1">
            <a:spLocks/>
          </p:cNvSpPr>
          <p:nvPr/>
        </p:nvSpPr>
        <p:spPr>
          <a:xfrm>
            <a:off x="1857356" y="500042"/>
            <a:ext cx="6215106" cy="1357322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alt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Новооскольский городской округ</a:t>
            </a:r>
          </a:p>
          <a:p>
            <a:endParaRPr lang="ru-RU" altLang="ru-RU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143512"/>
            <a:ext cx="843717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Куратор проекта: </a:t>
            </a:r>
            <a:r>
              <a:rPr lang="ru-RU" altLang="ru-RU" sz="1400" dirty="0" smtClean="0">
                <a:latin typeface="Arial" pitchFamily="34" charset="0"/>
                <a:cs typeface="Arial" pitchFamily="34" charset="0"/>
              </a:rPr>
              <a:t>Троценко Эмилия Сергеевна. </a:t>
            </a:r>
            <a:endParaRPr lang="ru-RU" altLang="ru-RU" sz="14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Arial" pitchFamily="34" charset="0"/>
                <a:cs typeface="Arial" pitchFamily="34" charset="0"/>
              </a:rPr>
              <a:t>Специалист </a:t>
            </a:r>
            <a:r>
              <a:rPr lang="ru-RU" altLang="ru-RU" sz="1400" dirty="0" smtClean="0">
                <a:latin typeface="Arial" pitchFamily="34" charset="0"/>
                <a:cs typeface="Arial" pitchFamily="34" charset="0"/>
              </a:rPr>
              <a:t>по работе с молодежью ОГБУ «Центр молодежных инициатив».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816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00174"/>
            <a:ext cx="8183880" cy="920714"/>
          </a:xfrm>
        </p:spPr>
        <p:txBody>
          <a:bodyPr>
            <a:noAutofit/>
          </a:bodyPr>
          <a:lstStyle/>
          <a:p>
            <a:pPr algn="ctr"/>
            <a:r>
              <a:rPr lang="ru-RU" sz="1400" b="0" kern="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400" b="0" kern="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Новооскольском городском округе существует Государственное бюджетное общеобразовательное учреждение "</a:t>
            </a:r>
            <a:r>
              <a:rPr lang="ru-RU" sz="14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Новооскольская</a:t>
            </a:r>
            <a:r>
              <a:rPr lang="ru-RU" sz="1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специальная школа-интернат", в котором обучается и проживает более 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137 </a:t>
            </a:r>
            <a:r>
              <a:rPr lang="ru-RU" sz="1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детей, 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24 </a:t>
            </a:r>
            <a:r>
              <a:rPr lang="ru-RU" sz="1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из них - полные сироты.</a:t>
            </a:r>
            <a:br>
              <a:rPr lang="ru-RU" sz="1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1400" b="0" kern="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6672"/>
            <a:ext cx="8183880" cy="81041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Введение в предметную область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описание ситуации «как есть»)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72116920"/>
              </p:ext>
            </p:extLst>
          </p:nvPr>
        </p:nvGraphicFramePr>
        <p:xfrm>
          <a:off x="3000364" y="2928934"/>
          <a:ext cx="5691206" cy="2817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2" name="Picture 2" descr="http://internat.edunoskol.ru/images/Glavnaya/novosti/IMG_8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496"/>
            <a:ext cx="3599146" cy="2400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87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un9-8.userapi.com/impf/ibyMKm2AhYKfYyNLFH23cWdgrH5axFwSlQ7o6g/evL6giiR8Zg.jpg?size=2560x1920&amp;quality=96&amp;proxy=1&amp;sign=e8b527e94e6de4b8c4424b6319252b8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71" y="3284984"/>
            <a:ext cx="2857520" cy="2288273"/>
          </a:xfrm>
          <a:prstGeom prst="rect">
            <a:avLst/>
          </a:prstGeom>
          <a:noFill/>
        </p:spPr>
      </p:pic>
      <p:pic>
        <p:nvPicPr>
          <p:cNvPr id="5" name="Picture 6" descr="https://sun9-28.userapi.com/impf/f75nhWZsM0r55GediWF9R9J6HJtUZAf_e55CwA/P88PuIbQFvY.jpg?size=1600x1200&amp;quality=96&amp;proxy=1&amp;sign=527c0f87dddf6ce60db1e719517beb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41" y="3284984"/>
            <a:ext cx="3238523" cy="2364864"/>
          </a:xfrm>
          <a:prstGeom prst="rect">
            <a:avLst/>
          </a:prstGeom>
          <a:noFill/>
        </p:spPr>
      </p:pic>
      <p:pic>
        <p:nvPicPr>
          <p:cNvPr id="6" name="Picture 4" descr="https://sun9-14.userapi.com/impf/tj6BYawg8q8IZL1et4B5YPThW7ORceIsVaetng/1rf7AUeoSRg.jpg?size=2560x1920&amp;quality=96&amp;proxy=1&amp;sign=be009ac7bac2daaedebc2ebe56c3249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077072"/>
            <a:ext cx="3143272" cy="2352324"/>
          </a:xfrm>
          <a:prstGeom prst="rect">
            <a:avLst/>
          </a:prstGeom>
          <a:noFill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11560" y="476672"/>
            <a:ext cx="8183880" cy="810416"/>
          </a:xfrm>
          <a:prstGeom prst="rect">
            <a:avLst/>
          </a:prstGeom>
        </p:spPr>
        <p:txBody>
          <a:bodyPr vert="horz" lIns="182880" tIns="9144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Введение в предметную область</a:t>
            </a:r>
            <a:b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(описание ситуации «как есть»)</a:t>
            </a: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1285860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базе центра молодежных инициатив г. Новый Оскол, в 2020 году был запущен проект "Шкатулка добра", направленный на материальную помощь воспитанникам ГБОУ «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Новооскольская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 специальная общеобразовательная школа-интернат». Данный проект получил большой резонанс и помог воспитанникам дополнительно получить школьные принадлежности, художественную литературу, игрушки и др. </a:t>
            </a:r>
          </a:p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В рамках проекта «Шкатулка добра», сотрудниками ЦМИ была запущена платформа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краудфайдинга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, направленная на приобретение школьных принадлежностей детям, постоянно проживающим в школе-интернат,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где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сумма итогового сбора составила 8 000 рублей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56792"/>
            <a:ext cx="8183880" cy="1300704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 же в преддверии Нового 2021 года была организованна акция "Сделай чудо", целью которой являлось проведение новогоднего праздника и исполнения загаданных детьми желаний добровольцами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округа.</a:t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Одно из популярных направлений волонтерской деятельности-помощь 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воспитанникам детских </a:t>
            </a:r>
            <a:r>
              <a:rPr lang="ru-RU" sz="14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домов. </a:t>
            </a:r>
            <a:r>
              <a:rPr lang="ru-RU" sz="1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200" kern="1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76672"/>
            <a:ext cx="7319784" cy="13681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Введение в предметную область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описание ситуации «как есть»)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5" y="2857496"/>
            <a:ext cx="2505690" cy="27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sun9-2.userapi.com/impf/cyAash1o3DWUI3i5DdS5fSpRr5pDqZWQMkljrQ/q9ZNbe4CvQ8.jpg?size=1600x1200&amp;quality=96&amp;proxy=1&amp;sign=7d191e153800eb1c5f9c0f34166902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0968"/>
            <a:ext cx="2394122" cy="275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C\Desktop\L6V0sl24U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3695730" cy="24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7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183880" cy="102644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Введение в предметную область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(описание ситуации «как будет»)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1628800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Реализация проекта «Шкатулка добра» позволит детям, проживающим в школе-интернат г. Новый Оскол участвовать в социально-значимой деятельности, тем самым стать более социализированными в обществе в будущем.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стать волонтерами.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Разнообразие досуга различными добровольческими мероприятиями скрасит их привычный уклад жизни в школе.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sun9-25.userapi.com/impf/c853424/v853424097/b6212/TZXWHFeRfIc.jpg?size=2560x1920&amp;quality=96&amp;proxy=1&amp;sign=3aed5fb4b0fc5454a625ea907c92a9f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60124"/>
            <a:ext cx="2880320" cy="188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.userapi.com/impf/c853424/v853424097/b6208/i3RX0QJSQRs.jpg?size=2560x1920&amp;quality=96&amp;proxy=1&amp;sign=00007770cd4e9479c6e4abfff0e2558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60124"/>
            <a:ext cx="3216357" cy="20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771</TotalTime>
  <Words>220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Аспект</vt:lpstr>
      <vt:lpstr>2_Аспект</vt:lpstr>
      <vt:lpstr>«Шкатулка добра»</vt:lpstr>
      <vt:lpstr> В Новооскольском городском округе существует Государственное бюджетное общеобразовательное учреждение "Новооскольская специальная школа-интернат", в котором обучается и проживает более 137 детей, 24 из них - полные сироты. </vt:lpstr>
      <vt:lpstr>Презентация PowerPoint</vt:lpstr>
      <vt:lpstr>А так же в преддверии Нового 2021 года была организованна акция "Сделай чудо", целью которой являлось проведение новогоднего праздника и исполнения загаданных детьми желаний добровольцами округа. Одно из популярных направлений волонтерской деятельности-помощь воспитанникам детских домов.                                        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Лаборатория безопасности в современных условиях</dc:title>
  <dc:creator>Комп</dc:creator>
  <cp:lastModifiedBy>PC</cp:lastModifiedBy>
  <cp:revision>83</cp:revision>
  <dcterms:created xsi:type="dcterms:W3CDTF">2020-05-29T12:49:13Z</dcterms:created>
  <dcterms:modified xsi:type="dcterms:W3CDTF">2021-03-10T05:37:41Z</dcterms:modified>
</cp:coreProperties>
</file>