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9" r:id="rId4"/>
    <p:sldId id="258" r:id="rId5"/>
    <p:sldId id="260" r:id="rId6"/>
    <p:sldId id="270" r:id="rId7"/>
    <p:sldId id="263" r:id="rId8"/>
    <p:sldId id="265" r:id="rId9"/>
    <p:sldId id="274" r:id="rId10"/>
    <p:sldId id="273" r:id="rId11"/>
    <p:sldId id="276" r:id="rId12"/>
    <p:sldId id="279" r:id="rId13"/>
    <p:sldId id="280" r:id="rId14"/>
    <p:sldId id="285" r:id="rId15"/>
  </p:sldIdLst>
  <p:sldSz cx="9144000" cy="6858000" type="screen4x3"/>
  <p:notesSz cx="6858000" cy="9144000"/>
  <p:defaultTextStyle>
    <a:defPPr>
      <a:defRPr lang="es-E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54381C"/>
    <a:srgbClr val="A50021"/>
    <a:srgbClr val="FFFFA3"/>
    <a:srgbClr val="E6E6C4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2"/>
    <p:restoredTop sz="94652"/>
  </p:normalViewPr>
  <p:slideViewPr>
    <p:cSldViewPr showGuides="1">
      <p:cViewPr varScale="1">
        <p:scale>
          <a:sx n="101" d="100"/>
          <a:sy n="101" d="100"/>
        </p:scale>
        <p:origin x="2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s-ES" altLang="en-US" dirty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s-ES" altLang="en-US" dirty="0"/>
              <a:t>Haga clic para modificar el estilo de texto del patrón</a:t>
            </a:r>
          </a:p>
          <a:p>
            <a:pPr lvl="1"/>
            <a:r>
              <a:rPr lang="es-ES" altLang="en-US" dirty="0"/>
              <a:t>Segundo nivel</a:t>
            </a:r>
          </a:p>
          <a:p>
            <a:pPr lvl="2"/>
            <a:r>
              <a:rPr lang="es-ES" altLang="en-US" dirty="0"/>
              <a:t>Tercer nivel</a:t>
            </a:r>
          </a:p>
          <a:p>
            <a:pPr lvl="3"/>
            <a:r>
              <a:rPr lang="es-ES" altLang="en-US" dirty="0"/>
              <a:t>Cuarto nivel</a:t>
            </a:r>
          </a:p>
          <a:p>
            <a:pPr lvl="4"/>
            <a:r>
              <a:rPr lang="es-ES" altLang="en-US" dirty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s-ES" altLang="en-US" dirty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s-ES" altLang="en-US" dirty="0"/>
              <a:t>Haga clic para modificar el estilo de texto del patrón</a:t>
            </a:r>
          </a:p>
          <a:p>
            <a:pPr lvl="1"/>
            <a:r>
              <a:rPr lang="es-ES" altLang="en-US" dirty="0"/>
              <a:t>Segundo nivel</a:t>
            </a:r>
          </a:p>
          <a:p>
            <a:pPr lvl="2"/>
            <a:r>
              <a:rPr lang="es-ES" altLang="en-US" dirty="0"/>
              <a:t>Tercer nivel</a:t>
            </a:r>
          </a:p>
          <a:p>
            <a:pPr lvl="3"/>
            <a:r>
              <a:rPr lang="es-ES" altLang="en-US" dirty="0"/>
              <a:t>Cuarto nivel</a:t>
            </a:r>
          </a:p>
          <a:p>
            <a:pPr lvl="4"/>
            <a:r>
              <a:rPr lang="es-ES" altLang="en-US" dirty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s-ES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s-E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/>
          </p:cNvSpPr>
          <p:nvPr>
            <p:ph type="ctrTitle"/>
          </p:nvPr>
        </p:nvSpPr>
        <p:spPr>
          <a:xfrm>
            <a:off x="4572000" y="476672"/>
            <a:ext cx="4321175" cy="4823991"/>
          </a:xfrm>
        </p:spPr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r>
              <a:rPr lang="ru-RU" altLang="es-UY" sz="3600" b="1" dirty="0">
                <a:solidFill>
                  <a:srgbClr val="5F5F5F"/>
                </a:solidFill>
              </a:rPr>
              <a:t>Добровольческая деятельность в городе Нолинске</a:t>
            </a:r>
            <a:endParaRPr lang="ru-RU" altLang="es-UY" sz="3600" b="1" kern="1200" dirty="0">
              <a:solidFill>
                <a:srgbClr val="5F5F5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169"/>
          <p:cNvSpPr/>
          <p:nvPr/>
        </p:nvSpPr>
        <p:spPr>
          <a:xfrm>
            <a:off x="5075555" y="5229225"/>
            <a:ext cx="4211955" cy="122618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endParaRPr lang="ru-RU" altLang="en-US" sz="1800" b="1"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1115" y="44450"/>
            <a:ext cx="9054465" cy="951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/>
              <a:t>Патриотическое волонтёрство</a:t>
            </a:r>
          </a:p>
          <a:p>
            <a:pPr algn="ctr"/>
            <a:r>
              <a:rPr lang="ru-RU" altLang="en-US" sz="2400">
                <a:sym typeface="+mn-ea"/>
              </a:rPr>
              <a:t> продвижение патриотизма и гражданской ответственности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29540" y="1353185"/>
            <a:ext cx="9013825" cy="1212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/>
              <a:t> 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29540" y="5589270"/>
            <a:ext cx="8956040" cy="755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600" dirty="0"/>
              <a:t>Митинги в честь Дня Победы и Дня Памяти и Скорби</a:t>
            </a:r>
          </a:p>
        </p:txBody>
      </p:sp>
      <p:pic>
        <p:nvPicPr>
          <p:cNvPr id="8" name="Изображение 7"/>
          <p:cNvPicPr/>
          <p:nvPr/>
        </p:nvPicPr>
        <p:blipFill>
          <a:blip r:embed="rId2" cstate="print"/>
          <a:srcRect t="17472" b="12574"/>
          <a:stretch>
            <a:fillRect/>
          </a:stretch>
        </p:blipFill>
        <p:spPr>
          <a:xfrm>
            <a:off x="251460" y="1353185"/>
            <a:ext cx="3484245" cy="2212975"/>
          </a:xfrm>
          <a:prstGeom prst="rect">
            <a:avLst/>
          </a:prstGeom>
        </p:spPr>
      </p:pic>
      <p:pic>
        <p:nvPicPr>
          <p:cNvPr id="9" name="Изображение 8"/>
          <p:cNvPicPr/>
          <p:nvPr/>
        </p:nvPicPr>
        <p:blipFill>
          <a:blip r:embed="rId3" cstate="print"/>
          <a:srcRect l="1143" t="16257" r="-1143" b="15762"/>
          <a:stretch>
            <a:fillRect/>
          </a:stretch>
        </p:blipFill>
        <p:spPr>
          <a:xfrm>
            <a:off x="5363845" y="1271905"/>
            <a:ext cx="3594735" cy="2375535"/>
          </a:xfrm>
          <a:prstGeom prst="rect">
            <a:avLst/>
          </a:prstGeom>
        </p:spPr>
      </p:pic>
      <p:pic>
        <p:nvPicPr>
          <p:cNvPr id="10" name="Изображение 9"/>
          <p:cNvPicPr/>
          <p:nvPr/>
        </p:nvPicPr>
        <p:blipFill>
          <a:blip r:embed="rId4" cstate="print"/>
          <a:srcRect t="19176" b="7324"/>
          <a:stretch>
            <a:fillRect/>
          </a:stretch>
        </p:blipFill>
        <p:spPr>
          <a:xfrm>
            <a:off x="3059430" y="2708910"/>
            <a:ext cx="2893060" cy="2748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5560" y="260350"/>
            <a:ext cx="9054465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000" b="1" dirty="0"/>
              <a:t>ВОЛОНТЁРЫ ДВИЖЕНИЯ ПЕРВЫХ ПРИНИМАЮТ АКТИВНОЕ УЧАСТИЕ В ДОБРОВОЛЬЧЕСКОЙ ДЕЯТЕЛЬНОСТИ</a:t>
            </a:r>
            <a:endParaRPr lang="ru-RU" altLang="en-US" sz="2000" dirty="0"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29540" y="1353185"/>
            <a:ext cx="9013825" cy="1212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/>
              <a:t> 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1006475" y="5157470"/>
            <a:ext cx="713105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600"/>
              <a:t>Фестиваль дворовых игр</a:t>
            </a:r>
          </a:p>
        </p:txBody>
      </p:sp>
      <p:pic>
        <p:nvPicPr>
          <p:cNvPr id="5" name="Изображени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605" y="1412875"/>
            <a:ext cx="4050030" cy="2716530"/>
          </a:xfrm>
          <a:prstGeom prst="rect">
            <a:avLst/>
          </a:prstGeom>
        </p:spPr>
      </p:pic>
      <p:pic>
        <p:nvPicPr>
          <p:cNvPr id="9" name="Изображение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3710" y="1844675"/>
            <a:ext cx="4246245" cy="27247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0" y="260648"/>
            <a:ext cx="9054465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 dirty="0"/>
              <a:t>ВОЛОНТЁРЫ ДВИЖЕНИЯ ПЕРВЫХ</a:t>
            </a:r>
            <a:endParaRPr lang="ru-RU" altLang="en-US" sz="2400" dirty="0"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29540" y="1353185"/>
            <a:ext cx="9013825" cy="1212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/>
              <a:t> 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755650" y="4725035"/>
            <a:ext cx="713105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600"/>
              <a:t>Спортивный семейный фестиваль «Семейная команда»</a:t>
            </a:r>
          </a:p>
        </p:txBody>
      </p:sp>
      <p:pic>
        <p:nvPicPr>
          <p:cNvPr id="4" name="Изображение 3"/>
          <p:cNvPicPr/>
          <p:nvPr/>
        </p:nvPicPr>
        <p:blipFill>
          <a:blip r:embed="rId2" cstate="print"/>
          <a:srcRect t="22324"/>
          <a:stretch>
            <a:fillRect/>
          </a:stretch>
        </p:blipFill>
        <p:spPr>
          <a:xfrm>
            <a:off x="467360" y="1484630"/>
            <a:ext cx="3783330" cy="2502535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3" cstate="print"/>
          <a:srcRect t="10778" r="10910" b="9426"/>
          <a:stretch>
            <a:fillRect/>
          </a:stretch>
        </p:blipFill>
        <p:spPr>
          <a:xfrm>
            <a:off x="4715510" y="1484630"/>
            <a:ext cx="3931920" cy="25025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5560" y="260350"/>
            <a:ext cx="9054465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ru-RU" altLang="en-US" sz="2400" dirty="0"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29540" y="1353185"/>
            <a:ext cx="9013825" cy="1212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84784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Добровольчество - это не просто помощь другим, </a:t>
            </a:r>
          </a:p>
          <a:p>
            <a:pPr algn="ctr"/>
            <a:r>
              <a:rPr lang="ru-RU" sz="4400" dirty="0"/>
              <a:t>это ещё и возможность изменить себя и мир вокруг!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0131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16840" y="44450"/>
            <a:ext cx="8865870" cy="951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/>
              <a:t>Социальное волонтёрство</a:t>
            </a:r>
          </a:p>
          <a:p>
            <a:pPr algn="ctr"/>
            <a:r>
              <a:rPr lang="ru-RU" altLang="en-US" sz="2400">
                <a:sym typeface="+mn-ea"/>
              </a:rPr>
              <a:t>направлено на помощь нуждающимся членам сообщества</a:t>
            </a:r>
            <a:endParaRPr lang="ru-RU" altLang="en-US" sz="3200"/>
          </a:p>
          <a:p>
            <a:pPr algn="ctr"/>
            <a:endParaRPr lang="ru-RU" altLang="en-US" sz="3200" b="1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29540" y="1353185"/>
            <a:ext cx="9013825" cy="1212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/>
              <a:t> 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979295" y="4803140"/>
            <a:ext cx="51993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000" dirty="0"/>
              <a:t>Помощь пожилым людям</a:t>
            </a:r>
          </a:p>
        </p:txBody>
      </p:sp>
      <p:pic>
        <p:nvPicPr>
          <p:cNvPr id="9" name="Изображение 8"/>
          <p:cNvPicPr/>
          <p:nvPr/>
        </p:nvPicPr>
        <p:blipFill>
          <a:blip r:embed="rId3" cstate="print"/>
          <a:srcRect t="14981" b="28324"/>
          <a:stretch>
            <a:fillRect/>
          </a:stretch>
        </p:blipFill>
        <p:spPr>
          <a:xfrm>
            <a:off x="611505" y="1484630"/>
            <a:ext cx="2667000" cy="2627630"/>
          </a:xfrm>
          <a:prstGeom prst="rect">
            <a:avLst/>
          </a:prstGeom>
        </p:spPr>
      </p:pic>
      <p:pic>
        <p:nvPicPr>
          <p:cNvPr id="11" name="Изображение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3665" y="1484630"/>
            <a:ext cx="4462780" cy="26968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29540" y="44450"/>
            <a:ext cx="8933180" cy="951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/>
              <a:t>Экологическое волонтёрство</a:t>
            </a:r>
          </a:p>
          <a:p>
            <a:pPr algn="ctr"/>
            <a:r>
              <a:rPr lang="ru-RU" altLang="en-US" sz="2400">
                <a:sym typeface="+mn-ea"/>
              </a:rPr>
              <a:t>сосредоточено на защите и сохранении окружающей среды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29540" y="1353185"/>
            <a:ext cx="9013825" cy="1212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/>
              <a:t> </a:t>
            </a:r>
          </a:p>
        </p:txBody>
      </p:sp>
      <p:pic>
        <p:nvPicPr>
          <p:cNvPr id="5" name="Изображени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2845" y="1407160"/>
            <a:ext cx="3655060" cy="266446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5004048" y="4221088"/>
            <a:ext cx="3633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000" dirty="0"/>
              <a:t>Ежегодная приборка памятников в городе</a:t>
            </a:r>
          </a:p>
        </p:txBody>
      </p:sp>
      <p:pic>
        <p:nvPicPr>
          <p:cNvPr id="8" name="Изображение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215" y="1407160"/>
            <a:ext cx="4180205" cy="26644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4365104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/>
              <a:t>«</a:t>
            </a:r>
            <a:r>
              <a:rPr lang="ru-RU" sz="3000" dirty="0" err="1"/>
              <a:t>Эко-прогулка</a:t>
            </a:r>
            <a:r>
              <a:rPr lang="ru-RU" sz="3000" dirty="0"/>
              <a:t>»</a:t>
            </a:r>
          </a:p>
          <a:p>
            <a:pPr algn="ctr"/>
            <a:r>
              <a:rPr lang="ru-RU" sz="3000" dirty="0"/>
              <a:t>(субботник в </a:t>
            </a:r>
            <a:r>
              <a:rPr lang="ru-RU" sz="3000" dirty="0" err="1"/>
              <a:t>Гагаринском</a:t>
            </a:r>
            <a:r>
              <a:rPr lang="ru-RU" sz="3000" dirty="0"/>
              <a:t> парке)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29540" y="44450"/>
            <a:ext cx="8831580" cy="951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/>
              <a:t>Культурное волонтёрство</a:t>
            </a:r>
          </a:p>
          <a:p>
            <a:pPr algn="ctr"/>
            <a:r>
              <a:rPr lang="ru-RU" altLang="en-US" sz="2400">
                <a:sym typeface="+mn-ea"/>
              </a:rPr>
              <a:t>поддержка и продвижении искусства, культуры и наследия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29540" y="1353185"/>
            <a:ext cx="9013825" cy="1212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/>
              <a:t> </a:t>
            </a:r>
          </a:p>
        </p:txBody>
      </p:sp>
      <p:pic>
        <p:nvPicPr>
          <p:cNvPr id="4" name="Изображение 3"/>
          <p:cNvPicPr/>
          <p:nvPr/>
        </p:nvPicPr>
        <p:blipFill>
          <a:blip r:embed="rId2" cstate="print"/>
          <a:srcRect l="4833" t="19176" r="5389" b="11519"/>
          <a:stretch>
            <a:fillRect/>
          </a:stretch>
        </p:blipFill>
        <p:spPr>
          <a:xfrm>
            <a:off x="179070" y="1378585"/>
            <a:ext cx="4447540" cy="2721610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3" cstate="print"/>
          <a:srcRect l="2615" r="14155"/>
          <a:stretch>
            <a:fillRect/>
          </a:stretch>
        </p:blipFill>
        <p:spPr>
          <a:xfrm>
            <a:off x="4787900" y="1353185"/>
            <a:ext cx="4128770" cy="273685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129540" y="4437380"/>
            <a:ext cx="45142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000"/>
              <a:t>Помощь в проведении экскурсий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4787900" y="4206240"/>
            <a:ext cx="42144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000"/>
              <a:t>Проведение квестов по историческим местам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29540" y="44450"/>
            <a:ext cx="8831580" cy="951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/>
              <a:t>Спортивное волонтёрство</a:t>
            </a:r>
          </a:p>
          <a:p>
            <a:pPr algn="ctr"/>
            <a:r>
              <a:rPr lang="ru-RU" altLang="en-US" sz="2400">
                <a:sym typeface="+mn-ea"/>
              </a:rPr>
              <a:t>поддержка и организация спортивных мероприятий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29540" y="1353185"/>
            <a:ext cx="9013825" cy="1212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/>
              <a:t> </a:t>
            </a:r>
          </a:p>
        </p:txBody>
      </p:sp>
      <p:pic>
        <p:nvPicPr>
          <p:cNvPr id="4" name="Изображение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05" y="1353185"/>
            <a:ext cx="3924935" cy="3042920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835" y="1340485"/>
            <a:ext cx="3963670" cy="304292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376555" y="4869180"/>
            <a:ext cx="43211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000"/>
              <a:t>Помощь в проведении турслётов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4278630" y="4580890"/>
            <a:ext cx="47847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000"/>
              <a:t>Проведение соревнований «Зарничка»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29540" y="44450"/>
            <a:ext cx="8831580" cy="951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/>
              <a:t>Волонтёрство в сфере образования</a:t>
            </a:r>
          </a:p>
          <a:p>
            <a:pPr algn="ctr"/>
            <a:r>
              <a:rPr lang="ru-RU" altLang="en-US" sz="2400">
                <a:sym typeface="+mn-ea"/>
              </a:rPr>
              <a:t>поддержка студентов, школ и образовательных программ</a:t>
            </a:r>
          </a:p>
        </p:txBody>
      </p:sp>
      <p:pic>
        <p:nvPicPr>
          <p:cNvPr id="4" name="Изображение 3"/>
          <p:cNvPicPr/>
          <p:nvPr/>
        </p:nvPicPr>
        <p:blipFill>
          <a:blip r:embed="rId2" cstate="print"/>
          <a:srcRect l="-1698" t="12384" r="1698" b="-2073"/>
          <a:stretch>
            <a:fillRect/>
          </a:stretch>
        </p:blipFill>
        <p:spPr>
          <a:xfrm>
            <a:off x="96520" y="1268730"/>
            <a:ext cx="4352290" cy="2790190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3" cstate="print"/>
          <a:srcRect l="4883" t="4084" b="13076"/>
          <a:stretch>
            <a:fillRect/>
          </a:stretch>
        </p:blipFill>
        <p:spPr>
          <a:xfrm>
            <a:off x="4644390" y="1268730"/>
            <a:ext cx="4458335" cy="273431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129540" y="4509135"/>
            <a:ext cx="87058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000"/>
              <a:t>Проведение уроков и классных часов, </a:t>
            </a:r>
          </a:p>
          <a:p>
            <a:pPr algn="ctr"/>
            <a:r>
              <a:rPr lang="ru-RU" altLang="en-US" sz="3000"/>
              <a:t>направленных на развитие детей и подростков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29540" y="44450"/>
            <a:ext cx="8831580" cy="951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/>
              <a:t>Событийное волонтёрство</a:t>
            </a:r>
          </a:p>
          <a:p>
            <a:pPr algn="ctr"/>
            <a:r>
              <a:rPr lang="ru-RU" altLang="en-US" sz="2400">
                <a:sym typeface="+mn-ea"/>
              </a:rPr>
              <a:t>оказание помощи в организации и проведении мероприятий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29540" y="1353185"/>
            <a:ext cx="9013825" cy="1212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/>
              <a:t> </a:t>
            </a:r>
          </a:p>
        </p:txBody>
      </p:sp>
      <p:pic>
        <p:nvPicPr>
          <p:cNvPr id="5" name="Изображение 4"/>
          <p:cNvPicPr/>
          <p:nvPr/>
        </p:nvPicPr>
        <p:blipFill>
          <a:blip r:embed="rId2" cstate="print"/>
          <a:srcRect l="10867" t="23761" r="18334" b="991"/>
          <a:stretch>
            <a:fillRect/>
          </a:stretch>
        </p:blipFill>
        <p:spPr>
          <a:xfrm>
            <a:off x="251460" y="1340485"/>
            <a:ext cx="4029075" cy="2691765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3" cstate="print"/>
          <a:srcRect l="16646" r="9326"/>
          <a:stretch>
            <a:fillRect/>
          </a:stretch>
        </p:blipFill>
        <p:spPr>
          <a:xfrm>
            <a:off x="4572000" y="1412875"/>
            <a:ext cx="4389120" cy="259334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611505" y="4509135"/>
            <a:ext cx="31356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000"/>
              <a:t>Проведение</a:t>
            </a:r>
          </a:p>
          <a:p>
            <a:pPr algn="ctr"/>
            <a:r>
              <a:rPr lang="ru-RU" altLang="en-US" sz="3000"/>
              <a:t> «Учёба актива»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4653915" y="4509135"/>
            <a:ext cx="40722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000" dirty="0"/>
              <a:t>Проведение настольных игр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1115" y="44450"/>
            <a:ext cx="9054465" cy="951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/>
              <a:t>Патриотическое волонтёрство</a:t>
            </a:r>
          </a:p>
          <a:p>
            <a:pPr algn="ctr"/>
            <a:r>
              <a:rPr lang="ru-RU" altLang="en-US" sz="2400">
                <a:sym typeface="+mn-ea"/>
              </a:rPr>
              <a:t> продвижение патриотизма и гражданской ответственности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29540" y="1353185"/>
            <a:ext cx="9013825" cy="1212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/>
              <a:t> </a:t>
            </a:r>
          </a:p>
        </p:txBody>
      </p:sp>
      <p:pic>
        <p:nvPicPr>
          <p:cNvPr id="4" name="Изображение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215" y="1201420"/>
            <a:ext cx="2827020" cy="2372360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7945" y="1201420"/>
            <a:ext cx="3762375" cy="2511425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4" cstate="print"/>
          <a:srcRect l="21368"/>
          <a:stretch>
            <a:fillRect/>
          </a:stretch>
        </p:blipFill>
        <p:spPr>
          <a:xfrm>
            <a:off x="2483485" y="2853055"/>
            <a:ext cx="3107055" cy="252349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190500" y="5664200"/>
            <a:ext cx="8719820" cy="473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400"/>
              <a:t>Региональный конкурс «Поколение Патриотов»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1115" y="44450"/>
            <a:ext cx="9054465" cy="951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/>
              <a:t>Патриотическое волонтёрство</a:t>
            </a:r>
          </a:p>
          <a:p>
            <a:pPr algn="ctr"/>
            <a:r>
              <a:rPr lang="ru-RU" altLang="en-US" sz="2400">
                <a:sym typeface="+mn-ea"/>
              </a:rPr>
              <a:t> продвижение патриотизма и гражданской ответственности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29540" y="1353185"/>
            <a:ext cx="9013825" cy="1212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/>
              <a:t> </a:t>
            </a:r>
          </a:p>
        </p:txBody>
      </p:sp>
      <p:pic>
        <p:nvPicPr>
          <p:cNvPr id="4" name="Изображение 3"/>
          <p:cNvPicPr/>
          <p:nvPr/>
        </p:nvPicPr>
        <p:blipFill>
          <a:blip r:embed="rId2" cstate="print"/>
          <a:srcRect l="14285" r="11694"/>
          <a:stretch>
            <a:fillRect/>
          </a:stretch>
        </p:blipFill>
        <p:spPr>
          <a:xfrm>
            <a:off x="323215" y="1340485"/>
            <a:ext cx="3314700" cy="2355850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3" cstate="print"/>
          <a:srcRect r="11694"/>
          <a:stretch>
            <a:fillRect/>
          </a:stretch>
        </p:blipFill>
        <p:spPr>
          <a:xfrm>
            <a:off x="5435600" y="1454150"/>
            <a:ext cx="3538220" cy="2242185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4" cstate="print"/>
          <a:srcRect l="16646" r="22722"/>
          <a:stretch>
            <a:fillRect/>
          </a:stretch>
        </p:blipFill>
        <p:spPr>
          <a:xfrm>
            <a:off x="3347720" y="3284855"/>
            <a:ext cx="2825750" cy="189547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129540" y="5375275"/>
            <a:ext cx="8956040" cy="755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600"/>
              <a:t>Обучение стрельбе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212</Words>
  <Application>Microsoft Office PowerPoint</Application>
  <PresentationFormat>Экран (4:3)</PresentationFormat>
  <Paragraphs>53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Diseño predeterminado</vt:lpstr>
      <vt:lpstr>1_Diseño predeterminado</vt:lpstr>
      <vt:lpstr>Добровольческая деятельность в городе Нолинске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855</cp:revision>
  <dcterms:created xsi:type="dcterms:W3CDTF">2010-05-23T14:28:00Z</dcterms:created>
  <dcterms:modified xsi:type="dcterms:W3CDTF">2025-03-18T07:03:07Z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6D1B305E458E4CF695A1971F4E88E918_13</vt:lpwstr>
  </property>
  <property fmtid="{D5CDD505-2E9C-101B-9397-08002B2CF9AE}" pid="3" name="KSOProductBuildVer">
    <vt:lpwstr>1049-12.2.0.18911</vt:lpwstr>
  </property>
</Properties>
</file>