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8C95EE4-70B7-4060-B079-CEE38A79A19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8A7DE3-D87D-42C6-9DB3-DB80672D58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5EE4-70B7-4060-B079-CEE38A79A19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7DE3-D87D-42C6-9DB3-DB80672D5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5EE4-70B7-4060-B079-CEE38A79A19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7DE3-D87D-42C6-9DB3-DB80672D5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C95EE4-70B7-4060-B079-CEE38A79A19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8A7DE3-D87D-42C6-9DB3-DB80672D58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8C95EE4-70B7-4060-B079-CEE38A79A19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8A7DE3-D87D-42C6-9DB3-DB80672D58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5EE4-70B7-4060-B079-CEE38A79A19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7DE3-D87D-42C6-9DB3-DB80672D58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5EE4-70B7-4060-B079-CEE38A79A19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7DE3-D87D-42C6-9DB3-DB80672D58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C95EE4-70B7-4060-B079-CEE38A79A19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8A7DE3-D87D-42C6-9DB3-DB80672D58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5EE4-70B7-4060-B079-CEE38A79A19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7DE3-D87D-42C6-9DB3-DB80672D5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C95EE4-70B7-4060-B079-CEE38A79A19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8A7DE3-D87D-42C6-9DB3-DB80672D583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C95EE4-70B7-4060-B079-CEE38A79A19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8A7DE3-D87D-42C6-9DB3-DB80672D583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C95EE4-70B7-4060-B079-CEE38A79A19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8A7DE3-D87D-42C6-9DB3-DB80672D58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916832"/>
            <a:ext cx="6172200" cy="1894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МАУ </a:t>
            </a:r>
            <a:r>
              <a:rPr lang="ru-RU" dirty="0" err="1" smtClean="0">
                <a:solidFill>
                  <a:schemeClr val="tx1"/>
                </a:solidFill>
              </a:rPr>
              <a:t>Бердюжского</a:t>
            </a:r>
            <a:r>
              <a:rPr lang="ru-RU" dirty="0" smtClean="0">
                <a:solidFill>
                  <a:schemeClr val="tx1"/>
                </a:solidFill>
              </a:rPr>
              <a:t> района «Молодежный центр»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Ekaterina\Desktop\бренбук М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733178" cy="1733178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61BEB24-A5AD-4DA8-8907-F87259DB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118509" cy="132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историческая интеллектуальная </a:t>
            </a:r>
            <a:r>
              <a:rPr lang="ru-RU" b="1" dirty="0" err="1" smtClean="0"/>
              <a:t>онлайн</a:t>
            </a:r>
            <a:r>
              <a:rPr lang="ru-RU" b="1" dirty="0" smtClean="0"/>
              <a:t> </a:t>
            </a:r>
            <a:r>
              <a:rPr lang="ru-RU" b="1" dirty="0" smtClean="0"/>
              <a:t>- </a:t>
            </a:r>
            <a:r>
              <a:rPr lang="ru-RU" b="1" dirty="0" smtClean="0"/>
              <a:t>игра </a:t>
            </a:r>
            <a:r>
              <a:rPr lang="ru-RU" b="1" dirty="0" smtClean="0"/>
              <a:t>"Высота 102.0"</a:t>
            </a:r>
            <a:endParaRPr lang="ru-RU" b="1" dirty="0"/>
          </a:p>
        </p:txBody>
      </p:sp>
      <p:pic>
        <p:nvPicPr>
          <p:cNvPr id="10242" name="Picture 2" descr="C:\Users\Ekaterina\Desktop\фото\NTvhKTFdt6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акция «Мы против экстремизма»</a:t>
            </a:r>
            <a:endParaRPr lang="ru-RU" b="1" dirty="0"/>
          </a:p>
        </p:txBody>
      </p:sp>
      <p:pic>
        <p:nvPicPr>
          <p:cNvPr id="11266" name="Picture 2" descr="C:\Users\Ekaterina\Desktop\фото\э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4337927" cy="3253445"/>
          </a:xfrm>
          <a:prstGeom prst="rect">
            <a:avLst/>
          </a:prstGeom>
          <a:noFill/>
        </p:spPr>
      </p:pic>
      <p:pic>
        <p:nvPicPr>
          <p:cNvPr id="11267" name="Picture 3" descr="C:\Users\Ekaterina\Desktop\фото\э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 Всероссийская акция "Голубая лента"</a:t>
            </a:r>
            <a:endParaRPr lang="ru-RU" b="1" dirty="0"/>
          </a:p>
        </p:txBody>
      </p:sp>
      <p:pic>
        <p:nvPicPr>
          <p:cNvPr id="4" name="Содержимое 3" descr="jn4lFQYrE3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экологическая акция </a:t>
            </a:r>
            <a:r>
              <a:rPr lang="ru-RU" b="1" dirty="0" smtClean="0"/>
              <a:t>«Птицы России»</a:t>
            </a:r>
            <a:endParaRPr lang="ru-RU" b="1" dirty="0"/>
          </a:p>
        </p:txBody>
      </p:sp>
      <p:pic>
        <p:nvPicPr>
          <p:cNvPr id="4" name="Содержимое 3" descr="Xp_4dvc1pHQ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</a:t>
            </a:r>
            <a:r>
              <a:rPr lang="ru-RU" b="1" dirty="0" smtClean="0"/>
              <a:t>Всероссийская интеллектуальная историческая </a:t>
            </a:r>
            <a:r>
              <a:rPr lang="ru-RU" b="1" dirty="0" err="1" smtClean="0"/>
              <a:t>онлайн</a:t>
            </a:r>
            <a:r>
              <a:rPr lang="ru-RU" b="1" dirty="0" smtClean="0"/>
              <a:t> - </a:t>
            </a:r>
            <a:r>
              <a:rPr lang="ru-RU" b="1" dirty="0" smtClean="0"/>
              <a:t>игра </a:t>
            </a:r>
            <a:r>
              <a:rPr lang="ru-RU" b="1" dirty="0" smtClean="0"/>
              <a:t>«1418»</a:t>
            </a:r>
            <a:endParaRPr lang="ru-RU" b="1" dirty="0"/>
          </a:p>
        </p:txBody>
      </p:sp>
      <p:pic>
        <p:nvPicPr>
          <p:cNvPr id="12290" name="Picture 2" descr="C:\Users\Ekaterina\Desktop\Ds5mSNj_xB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Акция «</a:t>
            </a:r>
            <a:r>
              <a:rPr lang="ru-RU" dirty="0" err="1" smtClean="0"/>
              <a:t>Вам,любимые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4" name="Содержимое 3" descr="jvazZtVUFR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2287067" cy="3049423"/>
          </a:xfrm>
        </p:spPr>
      </p:pic>
      <p:pic>
        <p:nvPicPr>
          <p:cNvPr id="2050" name="Picture 2" descr="C:\Users\Ekaterina\Desktop\фото\Вам, Любимые\u-mQM5pKYf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2916324" cy="3888432"/>
          </a:xfrm>
          <a:prstGeom prst="rect">
            <a:avLst/>
          </a:prstGeom>
          <a:noFill/>
        </p:spPr>
      </p:pic>
      <p:pic>
        <p:nvPicPr>
          <p:cNvPr id="2051" name="Picture 3" descr="C:\Users\Ekaterina\Desktop\фото\Вам, Любимые\Cn4EeEzQJ4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77072"/>
            <a:ext cx="3816424" cy="2500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сердца </a:t>
            </a:r>
            <a:endParaRPr lang="ru-RU" dirty="0"/>
          </a:p>
        </p:txBody>
      </p:sp>
      <p:pic>
        <p:nvPicPr>
          <p:cNvPr id="3074" name="Picture 2" descr="C:\Users\Ekaterina\Desktop\фото\день сердца\a77pmwWHAe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385189" cy="4513585"/>
          </a:xfrm>
          <a:prstGeom prst="rect">
            <a:avLst/>
          </a:prstGeom>
          <a:noFill/>
        </p:spPr>
      </p:pic>
      <p:pic>
        <p:nvPicPr>
          <p:cNvPr id="3075" name="Picture 3" descr="C:\Users\Ekaterina\Desktop\фото\день сердца\xkQc7_jJU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3258362" cy="4344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Поздравление семей военнослужащих </a:t>
            </a:r>
            <a:endParaRPr lang="ru-RU" dirty="0"/>
          </a:p>
        </p:txBody>
      </p:sp>
      <p:pic>
        <p:nvPicPr>
          <p:cNvPr id="4098" name="Picture 2" descr="C:\Users\Ekaterina\Desktop\фото\поздравление семей военнослужащих\9sAtlqCzUa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249083" cy="4873625"/>
          </a:xfrm>
          <a:prstGeom prst="rect">
            <a:avLst/>
          </a:prstGeom>
          <a:noFill/>
        </p:spPr>
      </p:pic>
      <p:pic>
        <p:nvPicPr>
          <p:cNvPr id="4099" name="Picture 3" descr="C:\Users\Ekaterina\Desktop\фото\поздравление семей военнослужащих\IoA0Mu6xn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31963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Акция «Тепло родного дома»</a:t>
            </a:r>
            <a:endParaRPr lang="ru-RU" b="1" dirty="0"/>
          </a:p>
        </p:txBody>
      </p:sp>
      <p:pic>
        <p:nvPicPr>
          <p:cNvPr id="5122" name="Picture 2" descr="C:\Users\Ekaterina\Desktop\фото\фото посылки и письма 23 февраля\посылк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627784" cy="3627784"/>
          </a:xfrm>
          <a:prstGeom prst="rect">
            <a:avLst/>
          </a:prstGeom>
          <a:noFill/>
        </p:spPr>
      </p:pic>
      <p:pic>
        <p:nvPicPr>
          <p:cNvPr id="5123" name="Picture 3" descr="C:\Users\Ekaterina\Desktop\фото\фото посылки и письма 23 февраля\ПИСЬМО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3878560" cy="29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Акция «Фронтовая открытка»</a:t>
            </a:r>
            <a:endParaRPr lang="ru-RU" b="1" dirty="0"/>
          </a:p>
        </p:txBody>
      </p:sp>
      <p:pic>
        <p:nvPicPr>
          <p:cNvPr id="6146" name="Picture 2" descr="C:\Users\Ekaterina\Desktop\фото\фронтовая открытка\1Xb_B7_0QW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36112"/>
            <a:ext cx="7467600" cy="440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Участие в областной Школе волонтера </a:t>
            </a:r>
            <a:endParaRPr lang="ru-RU" b="1" dirty="0"/>
          </a:p>
        </p:txBody>
      </p:sp>
      <p:pic>
        <p:nvPicPr>
          <p:cNvPr id="7170" name="Picture 2" descr="C:\Users\Ekaterina\Desktop\фото\6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578510" cy="3052936"/>
          </a:xfrm>
          <a:prstGeom prst="rect">
            <a:avLst/>
          </a:prstGeom>
          <a:noFill/>
        </p:spPr>
      </p:pic>
      <p:pic>
        <p:nvPicPr>
          <p:cNvPr id="7171" name="Picture 3" descr="C:\Users\Ekaterina\Desktop\фото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04864"/>
            <a:ext cx="2784309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Международный день соседей </a:t>
            </a:r>
            <a:endParaRPr lang="ru-RU" b="1" dirty="0"/>
          </a:p>
        </p:txBody>
      </p:sp>
      <p:pic>
        <p:nvPicPr>
          <p:cNvPr id="8194" name="Picture 2" descr="C:\Users\Ekaterina\Desktop\фото\i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614605" cy="4873625"/>
          </a:xfrm>
          <a:prstGeom prst="rect">
            <a:avLst/>
          </a:prstGeom>
          <a:noFill/>
        </p:spPr>
      </p:pic>
      <p:pic>
        <p:nvPicPr>
          <p:cNvPr id="8195" name="Picture 3" descr="C:\Users\Ekaterina\Desktop\фото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96952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Акция «Безопасный интернет»</a:t>
            </a:r>
            <a:endParaRPr lang="ru-RU" dirty="0"/>
          </a:p>
        </p:txBody>
      </p:sp>
      <p:pic>
        <p:nvPicPr>
          <p:cNvPr id="9218" name="Picture 2" descr="C:\Users\Ekaterina\Desktop\фото\ksmVMnbYwa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</TotalTime>
  <Words>61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МАУ Бердюжского района «Молодежный центр»</vt:lpstr>
      <vt:lpstr>Акция «Вам,любимые!»</vt:lpstr>
      <vt:lpstr>День сердца </vt:lpstr>
      <vt:lpstr>Поздравление семей военнослужащих </vt:lpstr>
      <vt:lpstr>Акция «Тепло родного дома»</vt:lpstr>
      <vt:lpstr>Акция «Фронтовая открытка»</vt:lpstr>
      <vt:lpstr>Участие в областной Школе волонтера </vt:lpstr>
      <vt:lpstr>Международный день соседей </vt:lpstr>
      <vt:lpstr>Акция «Безопасный интернет»</vt:lpstr>
      <vt:lpstr>историческая интеллектуальная онлайн - игра "Высота 102.0"</vt:lpstr>
      <vt:lpstr>акция «Мы против экстремизма»</vt:lpstr>
      <vt:lpstr> Всероссийская акция "Голубая лента"</vt:lpstr>
      <vt:lpstr>экологическая акция «Птицы России»</vt:lpstr>
      <vt:lpstr> Всероссийская интеллектуальная историческая онлайн - игра «1418»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 Бердюжского района «Молодежный центр»</dc:title>
  <dc:creator>Ekaterina</dc:creator>
  <cp:lastModifiedBy>Ekaterina</cp:lastModifiedBy>
  <cp:revision>5</cp:revision>
  <dcterms:created xsi:type="dcterms:W3CDTF">2023-04-05T09:25:31Z</dcterms:created>
  <dcterms:modified xsi:type="dcterms:W3CDTF">2023-04-05T10:17:30Z</dcterms:modified>
</cp:coreProperties>
</file>