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343" r:id="rId2"/>
    <p:sldId id="323" r:id="rId3"/>
    <p:sldId id="299" r:id="rId4"/>
    <p:sldId id="300" r:id="rId5"/>
    <p:sldId id="278" r:id="rId6"/>
    <p:sldId id="335" r:id="rId7"/>
  </p:sldIdLst>
  <p:sldSz cx="24384000" cy="13716000"/>
  <p:notesSz cx="6858000" cy="9144000"/>
  <p:embeddedFontLst>
    <p:embeddedFont>
      <p:font typeface="a_PlakatTitul" panose="020B0604020202020204" charset="-52"/>
      <p:bold r:id="rId8"/>
    </p:embeddedFon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Semibold" panose="020B0604020202020204" charset="0"/>
      <p:bold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Open Sans Extrabold" panose="020B0604020202020204" charset="0"/>
      <p:bold r:id="rId21"/>
      <p:boldItalic r:id="rId22"/>
    </p:embeddedFont>
  </p:embeddedFontLst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5CC"/>
    <a:srgbClr val="CA7BD7"/>
    <a:srgbClr val="287D7D"/>
    <a:srgbClr val="FF5050"/>
    <a:srgbClr val="F0C600"/>
    <a:srgbClr val="EA6045"/>
    <a:srgbClr val="91C46C"/>
    <a:srgbClr val="4A6491"/>
    <a:srgbClr val="D9EBCD"/>
    <a:srgbClr val="B4B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8" autoAdjust="0"/>
    <p:restoredTop sz="94660"/>
  </p:normalViewPr>
  <p:slideViewPr>
    <p:cSldViewPr snapToGrid="0">
      <p:cViewPr>
        <p:scale>
          <a:sx n="40" d="100"/>
          <a:sy n="40" d="100"/>
        </p:scale>
        <p:origin x="-366" y="-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4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r>
              <a:rPr lang="ru-RU" b="1" dirty="0" smtClean="0"/>
              <a:t>Опрос</a:t>
            </a:r>
            <a:r>
              <a:rPr lang="en-US" b="1" dirty="0" smtClean="0"/>
              <a:t> </a:t>
            </a:r>
            <a:r>
              <a:rPr lang="en-US" b="1" dirty="0"/>
              <a:t>1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4"/>
        <c:holeSize val="7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11-4FBC-BECE-9FD4238300F1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11-4FBC-BECE-9FD4238300F1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11-4FBC-BECE-9FD4238300F1}"/>
              </c:ext>
            </c:extLst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11-4FBC-BECE-9FD4238300F1}"/>
              </c:ext>
            </c:extLst>
          </c:dPt>
          <c:dPt>
            <c:idx val="4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511-4FBC-BECE-9FD4238300F1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511-4FBC-BECE-9FD423830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7"/>
        <c:holeSize val="7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6"/>
        <c:holeSize val="7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11-4FBC-BECE-9FD4238300F1}"/>
              </c:ext>
            </c:extLst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11-4FBC-BECE-9FD4238300F1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11-4FBC-BECE-9FD4238300F1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11-4FBC-BECE-9FD4238300F1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511-4FBC-BECE-9FD4238300F1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511-4FBC-BECE-9FD423830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7"/>
        <c:holeSize val="7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</c:v>
                </c:pt>
                <c:pt idx="1">
                  <c:v>0</c:v>
                </c:pt>
                <c:pt idx="2">
                  <c:v>0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0.39069</cdr:x>
      <cdr:y>0.40389</cdr:y>
    </cdr:from>
    <cdr:to>
      <cdr:x>0.59211</cdr:x>
      <cdr:y>0.5816</cdr:y>
    </cdr:to>
    <cdr:sp macro="" textlink="">
      <cdr:nvSpPr>
        <cdr:cNvPr id="2" name="TextBox 22"/>
        <cdr:cNvSpPr txBox="1"/>
      </cdr:nvSpPr>
      <cdr:spPr>
        <a:xfrm xmlns:a="http://schemas.openxmlformats.org/drawingml/2006/main">
          <a:off x="3349345" y="2308338"/>
          <a:ext cx="1726756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1828800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914400" algn="l" defTabSz="1828800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828800" algn="l" defTabSz="1828800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743200" algn="l" defTabSz="1828800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3657600" algn="l" defTabSz="1828800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4572000" algn="l" defTabSz="1828800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5486400" algn="l" defTabSz="1828800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6400800" algn="l" defTabSz="1828800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7315200" algn="l" defTabSz="1828800" rtl="0" eaLnBrk="1" latinLnBrk="0" hangingPunct="1">
            <a:defRPr sz="3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6000" dirty="0" smtClean="0">
              <a:solidFill>
                <a:schemeClr val="accent6">
                  <a:lumMod val="7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9</a:t>
          </a:r>
          <a:r>
            <a:rPr lang="ru-RU" sz="6000" dirty="0">
              <a:solidFill>
                <a:schemeClr val="accent6">
                  <a:lumMod val="7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1</a:t>
          </a:r>
          <a:r>
            <a:rPr lang="tr-TR" sz="6000" dirty="0" smtClean="0">
              <a:solidFill>
                <a:schemeClr val="accent6">
                  <a:lumMod val="7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%</a:t>
          </a:r>
          <a:endParaRPr lang="tr-TR" sz="6000" dirty="0">
            <a:solidFill>
              <a:schemeClr val="accent6">
                <a:lumMod val="7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sp>
          <p:nvSpPr>
            <p:cNvPr id="40" name="Freeform 39"/>
            <p:cNvSpPr/>
            <p:nvPr/>
          </p:nvSpPr>
          <p:spPr>
            <a:xfrm>
              <a:off x="0" y="0"/>
              <a:ext cx="4064000" cy="6858000"/>
            </a:xfrm>
            <a:custGeom>
              <a:avLst/>
              <a:gdLst>
                <a:gd name="connsiteX0" fmla="*/ 0 w 4064000"/>
                <a:gd name="connsiteY0" fmla="*/ 0 h 6858000"/>
                <a:gd name="connsiteX1" fmla="*/ 4064000 w 4064000"/>
                <a:gd name="connsiteY1" fmla="*/ 0 h 6858000"/>
                <a:gd name="connsiteX2" fmla="*/ 4064000 w 4064000"/>
                <a:gd name="connsiteY2" fmla="*/ 1872343 h 6858000"/>
                <a:gd name="connsiteX3" fmla="*/ 1872343 w 4064000"/>
                <a:gd name="connsiteY3" fmla="*/ 1872343 h 6858000"/>
                <a:gd name="connsiteX4" fmla="*/ 1872343 w 4064000"/>
                <a:gd name="connsiteY4" fmla="*/ 6858000 h 6858000"/>
                <a:gd name="connsiteX5" fmla="*/ 0 w 406400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4000" h="6858000">
                  <a:moveTo>
                    <a:pt x="0" y="0"/>
                  </a:moveTo>
                  <a:lnTo>
                    <a:pt x="4064000" y="0"/>
                  </a:lnTo>
                  <a:lnTo>
                    <a:pt x="4064000" y="1872343"/>
                  </a:lnTo>
                  <a:lnTo>
                    <a:pt x="1872343" y="1872343"/>
                  </a:lnTo>
                  <a:lnTo>
                    <a:pt x="1872343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r-TR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064000" y="1"/>
              <a:ext cx="4064000" cy="1872343"/>
            </a:xfrm>
            <a:custGeom>
              <a:avLst/>
              <a:gdLst>
                <a:gd name="connsiteX0" fmla="*/ 0 w 4064000"/>
                <a:gd name="connsiteY0" fmla="*/ 0 h 1872343"/>
                <a:gd name="connsiteX1" fmla="*/ 4064000 w 4064000"/>
                <a:gd name="connsiteY1" fmla="*/ 0 h 1872343"/>
                <a:gd name="connsiteX2" fmla="*/ 4064000 w 4064000"/>
                <a:gd name="connsiteY2" fmla="*/ 1872343 h 1872343"/>
                <a:gd name="connsiteX3" fmla="*/ 0 w 4064000"/>
                <a:gd name="connsiteY3" fmla="*/ 1872343 h 18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00" h="1872343">
                  <a:moveTo>
                    <a:pt x="0" y="0"/>
                  </a:moveTo>
                  <a:lnTo>
                    <a:pt x="4064000" y="0"/>
                  </a:lnTo>
                  <a:lnTo>
                    <a:pt x="4064000" y="1872343"/>
                  </a:lnTo>
                  <a:lnTo>
                    <a:pt x="0" y="187234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r-TR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128000" y="1"/>
              <a:ext cx="4064000" cy="1872343"/>
            </a:xfrm>
            <a:custGeom>
              <a:avLst/>
              <a:gdLst>
                <a:gd name="connsiteX0" fmla="*/ 0 w 4064000"/>
                <a:gd name="connsiteY0" fmla="*/ 0 h 1872343"/>
                <a:gd name="connsiteX1" fmla="*/ 4064000 w 4064000"/>
                <a:gd name="connsiteY1" fmla="*/ 0 h 1872343"/>
                <a:gd name="connsiteX2" fmla="*/ 4064000 w 4064000"/>
                <a:gd name="connsiteY2" fmla="*/ 1872343 h 1872343"/>
                <a:gd name="connsiteX3" fmla="*/ 0 w 4064000"/>
                <a:gd name="connsiteY3" fmla="*/ 1872343 h 18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00" h="1872343">
                  <a:moveTo>
                    <a:pt x="0" y="0"/>
                  </a:moveTo>
                  <a:lnTo>
                    <a:pt x="4064000" y="0"/>
                  </a:lnTo>
                  <a:lnTo>
                    <a:pt x="4064000" y="1872343"/>
                  </a:lnTo>
                  <a:lnTo>
                    <a:pt x="0" y="18723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r-TR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2192000" y="1"/>
              <a:ext cx="4064000" cy="1872343"/>
            </a:xfrm>
            <a:custGeom>
              <a:avLst/>
              <a:gdLst>
                <a:gd name="connsiteX0" fmla="*/ 0 w 4064000"/>
                <a:gd name="connsiteY0" fmla="*/ 0 h 1872343"/>
                <a:gd name="connsiteX1" fmla="*/ 4064000 w 4064000"/>
                <a:gd name="connsiteY1" fmla="*/ 0 h 1872343"/>
                <a:gd name="connsiteX2" fmla="*/ 4064000 w 4064000"/>
                <a:gd name="connsiteY2" fmla="*/ 1872343 h 1872343"/>
                <a:gd name="connsiteX3" fmla="*/ 0 w 4064000"/>
                <a:gd name="connsiteY3" fmla="*/ 1872343 h 18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00" h="1872343">
                  <a:moveTo>
                    <a:pt x="0" y="0"/>
                  </a:moveTo>
                  <a:lnTo>
                    <a:pt x="4064000" y="0"/>
                  </a:lnTo>
                  <a:lnTo>
                    <a:pt x="4064000" y="1872343"/>
                  </a:lnTo>
                  <a:lnTo>
                    <a:pt x="0" y="187234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r-TR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6256000" y="1"/>
              <a:ext cx="4064000" cy="1872343"/>
            </a:xfrm>
            <a:custGeom>
              <a:avLst/>
              <a:gdLst>
                <a:gd name="connsiteX0" fmla="*/ 0 w 4064000"/>
                <a:gd name="connsiteY0" fmla="*/ 0 h 1872343"/>
                <a:gd name="connsiteX1" fmla="*/ 4064000 w 4064000"/>
                <a:gd name="connsiteY1" fmla="*/ 0 h 1872343"/>
                <a:gd name="connsiteX2" fmla="*/ 4064000 w 4064000"/>
                <a:gd name="connsiteY2" fmla="*/ 1872343 h 1872343"/>
                <a:gd name="connsiteX3" fmla="*/ 0 w 4064000"/>
                <a:gd name="connsiteY3" fmla="*/ 1872343 h 18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00" h="1872343">
                  <a:moveTo>
                    <a:pt x="0" y="0"/>
                  </a:moveTo>
                  <a:lnTo>
                    <a:pt x="4064000" y="0"/>
                  </a:lnTo>
                  <a:lnTo>
                    <a:pt x="4064000" y="1872343"/>
                  </a:lnTo>
                  <a:lnTo>
                    <a:pt x="0" y="187234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r-TR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0320000" y="0"/>
              <a:ext cx="4064000" cy="6858000"/>
            </a:xfrm>
            <a:custGeom>
              <a:avLst/>
              <a:gdLst>
                <a:gd name="connsiteX0" fmla="*/ 0 w 4064000"/>
                <a:gd name="connsiteY0" fmla="*/ 0 h 6858000"/>
                <a:gd name="connsiteX1" fmla="*/ 4064000 w 4064000"/>
                <a:gd name="connsiteY1" fmla="*/ 0 h 6858000"/>
                <a:gd name="connsiteX2" fmla="*/ 4064000 w 4064000"/>
                <a:gd name="connsiteY2" fmla="*/ 6858000 h 6858000"/>
                <a:gd name="connsiteX3" fmla="*/ 2191658 w 4064000"/>
                <a:gd name="connsiteY3" fmla="*/ 6858000 h 6858000"/>
                <a:gd name="connsiteX4" fmla="*/ 2191658 w 4064000"/>
                <a:gd name="connsiteY4" fmla="*/ 1872343 h 6858000"/>
                <a:gd name="connsiteX5" fmla="*/ 0 w 4064000"/>
                <a:gd name="connsiteY5" fmla="*/ 18723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4000" h="6858000">
                  <a:moveTo>
                    <a:pt x="0" y="0"/>
                  </a:moveTo>
                  <a:lnTo>
                    <a:pt x="4064000" y="0"/>
                  </a:lnTo>
                  <a:lnTo>
                    <a:pt x="4064000" y="6858000"/>
                  </a:lnTo>
                  <a:lnTo>
                    <a:pt x="2191658" y="6858000"/>
                  </a:lnTo>
                  <a:lnTo>
                    <a:pt x="2191658" y="1872343"/>
                  </a:lnTo>
                  <a:lnTo>
                    <a:pt x="0" y="187234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r-TR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0" y="6858000"/>
              <a:ext cx="4064000" cy="6858000"/>
            </a:xfrm>
            <a:custGeom>
              <a:avLst/>
              <a:gdLst>
                <a:gd name="connsiteX0" fmla="*/ 0 w 4064000"/>
                <a:gd name="connsiteY0" fmla="*/ 0 h 6858000"/>
                <a:gd name="connsiteX1" fmla="*/ 1872343 w 4064000"/>
                <a:gd name="connsiteY1" fmla="*/ 0 h 6858000"/>
                <a:gd name="connsiteX2" fmla="*/ 1872343 w 4064000"/>
                <a:gd name="connsiteY2" fmla="*/ 4985656 h 6858000"/>
                <a:gd name="connsiteX3" fmla="*/ 4064000 w 4064000"/>
                <a:gd name="connsiteY3" fmla="*/ 4985656 h 6858000"/>
                <a:gd name="connsiteX4" fmla="*/ 4064000 w 4064000"/>
                <a:gd name="connsiteY4" fmla="*/ 6858000 h 6858000"/>
                <a:gd name="connsiteX5" fmla="*/ 0 w 406400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4000" h="6858000">
                  <a:moveTo>
                    <a:pt x="0" y="0"/>
                  </a:moveTo>
                  <a:lnTo>
                    <a:pt x="1872343" y="0"/>
                  </a:lnTo>
                  <a:lnTo>
                    <a:pt x="1872343" y="4985656"/>
                  </a:lnTo>
                  <a:lnTo>
                    <a:pt x="4064000" y="4985656"/>
                  </a:lnTo>
                  <a:lnTo>
                    <a:pt x="4064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r-TR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064000" y="11843656"/>
              <a:ext cx="4064000" cy="1872344"/>
            </a:xfrm>
            <a:custGeom>
              <a:avLst/>
              <a:gdLst>
                <a:gd name="connsiteX0" fmla="*/ 0 w 4064000"/>
                <a:gd name="connsiteY0" fmla="*/ 0 h 1872344"/>
                <a:gd name="connsiteX1" fmla="*/ 4064000 w 4064000"/>
                <a:gd name="connsiteY1" fmla="*/ 0 h 1872344"/>
                <a:gd name="connsiteX2" fmla="*/ 4064000 w 4064000"/>
                <a:gd name="connsiteY2" fmla="*/ 1872344 h 1872344"/>
                <a:gd name="connsiteX3" fmla="*/ 0 w 4064000"/>
                <a:gd name="connsiteY3" fmla="*/ 1872344 h 187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00" h="1872344">
                  <a:moveTo>
                    <a:pt x="0" y="0"/>
                  </a:moveTo>
                  <a:lnTo>
                    <a:pt x="4064000" y="0"/>
                  </a:lnTo>
                  <a:lnTo>
                    <a:pt x="4064000" y="1872344"/>
                  </a:lnTo>
                  <a:lnTo>
                    <a:pt x="0" y="187234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r-TR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128000" y="11843656"/>
              <a:ext cx="4064000" cy="1872344"/>
            </a:xfrm>
            <a:custGeom>
              <a:avLst/>
              <a:gdLst>
                <a:gd name="connsiteX0" fmla="*/ 0 w 4064000"/>
                <a:gd name="connsiteY0" fmla="*/ 0 h 1872344"/>
                <a:gd name="connsiteX1" fmla="*/ 4064000 w 4064000"/>
                <a:gd name="connsiteY1" fmla="*/ 0 h 1872344"/>
                <a:gd name="connsiteX2" fmla="*/ 4064000 w 4064000"/>
                <a:gd name="connsiteY2" fmla="*/ 1872344 h 1872344"/>
                <a:gd name="connsiteX3" fmla="*/ 0 w 4064000"/>
                <a:gd name="connsiteY3" fmla="*/ 1872344 h 187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00" h="1872344">
                  <a:moveTo>
                    <a:pt x="0" y="0"/>
                  </a:moveTo>
                  <a:lnTo>
                    <a:pt x="4064000" y="0"/>
                  </a:lnTo>
                  <a:lnTo>
                    <a:pt x="4064000" y="1872344"/>
                  </a:lnTo>
                  <a:lnTo>
                    <a:pt x="0" y="187234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r-TR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2192000" y="11843656"/>
              <a:ext cx="4064000" cy="1872344"/>
            </a:xfrm>
            <a:custGeom>
              <a:avLst/>
              <a:gdLst>
                <a:gd name="connsiteX0" fmla="*/ 0 w 4064000"/>
                <a:gd name="connsiteY0" fmla="*/ 0 h 1872344"/>
                <a:gd name="connsiteX1" fmla="*/ 4064000 w 4064000"/>
                <a:gd name="connsiteY1" fmla="*/ 0 h 1872344"/>
                <a:gd name="connsiteX2" fmla="*/ 4064000 w 4064000"/>
                <a:gd name="connsiteY2" fmla="*/ 1872344 h 1872344"/>
                <a:gd name="connsiteX3" fmla="*/ 0 w 4064000"/>
                <a:gd name="connsiteY3" fmla="*/ 1872344 h 187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00" h="1872344">
                  <a:moveTo>
                    <a:pt x="0" y="0"/>
                  </a:moveTo>
                  <a:lnTo>
                    <a:pt x="4064000" y="0"/>
                  </a:lnTo>
                  <a:lnTo>
                    <a:pt x="4064000" y="1872344"/>
                  </a:lnTo>
                  <a:lnTo>
                    <a:pt x="0" y="187234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r-TR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6256000" y="11843656"/>
              <a:ext cx="4064000" cy="1872344"/>
            </a:xfrm>
            <a:custGeom>
              <a:avLst/>
              <a:gdLst>
                <a:gd name="connsiteX0" fmla="*/ 0 w 4064000"/>
                <a:gd name="connsiteY0" fmla="*/ 0 h 1872344"/>
                <a:gd name="connsiteX1" fmla="*/ 4064000 w 4064000"/>
                <a:gd name="connsiteY1" fmla="*/ 0 h 1872344"/>
                <a:gd name="connsiteX2" fmla="*/ 4064000 w 4064000"/>
                <a:gd name="connsiteY2" fmla="*/ 1872344 h 1872344"/>
                <a:gd name="connsiteX3" fmla="*/ 0 w 4064000"/>
                <a:gd name="connsiteY3" fmla="*/ 1872344 h 187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4000" h="1872344">
                  <a:moveTo>
                    <a:pt x="0" y="0"/>
                  </a:moveTo>
                  <a:lnTo>
                    <a:pt x="4064000" y="0"/>
                  </a:lnTo>
                  <a:lnTo>
                    <a:pt x="4064000" y="1872344"/>
                  </a:lnTo>
                  <a:lnTo>
                    <a:pt x="0" y="187234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r-TR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0320000" y="6858000"/>
              <a:ext cx="4064000" cy="6858000"/>
            </a:xfrm>
            <a:custGeom>
              <a:avLst/>
              <a:gdLst>
                <a:gd name="connsiteX0" fmla="*/ 2191658 w 4064000"/>
                <a:gd name="connsiteY0" fmla="*/ 0 h 6858000"/>
                <a:gd name="connsiteX1" fmla="*/ 4064000 w 4064000"/>
                <a:gd name="connsiteY1" fmla="*/ 0 h 6858000"/>
                <a:gd name="connsiteX2" fmla="*/ 4064000 w 4064000"/>
                <a:gd name="connsiteY2" fmla="*/ 6858000 h 6858000"/>
                <a:gd name="connsiteX3" fmla="*/ 0 w 4064000"/>
                <a:gd name="connsiteY3" fmla="*/ 6858000 h 6858000"/>
                <a:gd name="connsiteX4" fmla="*/ 0 w 4064000"/>
                <a:gd name="connsiteY4" fmla="*/ 4985656 h 6858000"/>
                <a:gd name="connsiteX5" fmla="*/ 2191658 w 4064000"/>
                <a:gd name="connsiteY5" fmla="*/ 498565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4000" h="6858000">
                  <a:moveTo>
                    <a:pt x="2191658" y="0"/>
                  </a:moveTo>
                  <a:lnTo>
                    <a:pt x="4064000" y="0"/>
                  </a:lnTo>
                  <a:lnTo>
                    <a:pt x="4064000" y="6858000"/>
                  </a:lnTo>
                  <a:lnTo>
                    <a:pt x="0" y="6858000"/>
                  </a:lnTo>
                  <a:lnTo>
                    <a:pt x="0" y="4985656"/>
                  </a:lnTo>
                  <a:lnTo>
                    <a:pt x="2191658" y="498565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tr-TR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339263" y="2912083"/>
            <a:ext cx="15012737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</a:t>
            </a:r>
          </a:p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«Бумажное дерево»</a:t>
            </a:r>
          </a:p>
          <a:p>
            <a:pPr algn="ctr"/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ПомчаловаТ.А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КурденкоЕ.А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Вильский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Р.С</a:t>
            </a:r>
          </a:p>
          <a:p>
            <a:pPr algn="ctr"/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Дворец творчества детей и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молодёжи </a:t>
            </a:r>
          </a:p>
          <a:p>
            <a:pPr algn="ctr"/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г.Комсомольска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-на-Амуре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100000" l="62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02" t="348" r="-908" b="-348"/>
          <a:stretch/>
        </p:blipFill>
        <p:spPr>
          <a:xfrm>
            <a:off x="1399350" y="246310"/>
            <a:ext cx="6919495" cy="12533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968" y="1872344"/>
            <a:ext cx="3129883" cy="39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7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83584909"/>
              </p:ext>
            </p:extLst>
          </p:nvPr>
        </p:nvGraphicFramePr>
        <p:xfrm>
          <a:off x="877070" y="4719293"/>
          <a:ext cx="8572899" cy="571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8065515" y="852237"/>
            <a:ext cx="8219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_PlakatTitul" panose="020B0802030202020200" pitchFamily="34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Немного статистики</a:t>
            </a:r>
            <a:endParaRPr lang="tr-TR" dirty="0">
              <a:solidFill>
                <a:schemeClr val="bg2">
                  <a:lumMod val="25000"/>
                </a:schemeClr>
              </a:solidFill>
              <a:latin typeface="Intro " panose="020000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10158970" y="1549702"/>
            <a:ext cx="4066061" cy="0"/>
          </a:xfrm>
          <a:prstGeom prst="line">
            <a:avLst/>
          </a:prstGeom>
          <a:ln w="82550">
            <a:solidFill>
              <a:srgbClr val="4A6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35296226"/>
              </p:ext>
            </p:extLst>
          </p:nvPr>
        </p:nvGraphicFramePr>
        <p:xfrm>
          <a:off x="7888853" y="3468009"/>
          <a:ext cx="8572899" cy="571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785859336"/>
              </p:ext>
            </p:extLst>
          </p:nvPr>
        </p:nvGraphicFramePr>
        <p:xfrm>
          <a:off x="15832755" y="4668254"/>
          <a:ext cx="7195687" cy="567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311925" y="5769681"/>
            <a:ext cx="1726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9</a:t>
            </a:r>
            <a:r>
              <a:rPr lang="tr-TR" sz="6000" dirty="0" smtClean="0">
                <a:solidFill>
                  <a:schemeClr val="accent6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%</a:t>
            </a:r>
            <a:endParaRPr lang="tr-TR" sz="6000" dirty="0">
              <a:solidFill>
                <a:schemeClr val="accent6">
                  <a:lumMod val="7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840969" y="5769680"/>
            <a:ext cx="1726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>
                <a:solidFill>
                  <a:schemeClr val="accent6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</a:t>
            </a:r>
            <a:r>
              <a:rPr lang="tr-TR" sz="6000" dirty="0" smtClean="0">
                <a:solidFill>
                  <a:schemeClr val="accent6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%</a:t>
            </a:r>
            <a:endParaRPr lang="tr-TR" sz="6000" dirty="0">
              <a:solidFill>
                <a:schemeClr val="accent6">
                  <a:lumMod val="7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3946" y="9200686"/>
            <a:ext cx="65615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Город плохо озеленён, не хватает зелёных насаждений и парков.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Также плохая экологическая обстановка, много мусора.</a:t>
            </a:r>
            <a:endParaRPr lang="tr-TR" sz="2800" b="1" dirty="0">
              <a:solidFill>
                <a:schemeClr val="bg2">
                  <a:lumMod val="10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75430" y="9200686"/>
            <a:ext cx="6633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Готовы сдавать макулатуру на акциях или в ближайших пунктах приёма не получая денежного вознаграждения. </a:t>
            </a:r>
            <a:endParaRPr lang="tr-TR" sz="2800" b="1" dirty="0">
              <a:solidFill>
                <a:schemeClr val="bg2">
                  <a:lumMod val="10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19967" y="9200686"/>
            <a:ext cx="66250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Хотели ли бы самостоятельно или с семьёй посадить дерево в общественном месте города и систематически ухаживать за ним.</a:t>
            </a:r>
            <a:endParaRPr lang="tr-TR" sz="2800" b="1" dirty="0">
              <a:solidFill>
                <a:schemeClr val="bg2">
                  <a:lumMod val="10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61000" y="1779992"/>
            <a:ext cx="12861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Мы провели исследование, в ходе которого выяснили:</a:t>
            </a:r>
            <a:endParaRPr lang="tr-TR" b="1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5" name="Chart 15"/>
          <p:cNvGraphicFramePr/>
          <p:nvPr>
            <p:extLst>
              <p:ext uri="{D42A27DB-BD31-4B8C-83A1-F6EECF244321}">
                <p14:modId xmlns:p14="http://schemas.microsoft.com/office/powerpoint/2010/main" val="2311491270"/>
              </p:ext>
            </p:extLst>
          </p:nvPr>
        </p:nvGraphicFramePr>
        <p:xfrm>
          <a:off x="469429" y="3461357"/>
          <a:ext cx="8572899" cy="571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22215664"/>
              </p:ext>
            </p:extLst>
          </p:nvPr>
        </p:nvGraphicFramePr>
        <p:xfrm>
          <a:off x="16285091" y="3643197"/>
          <a:ext cx="6764421" cy="573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657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H="1">
            <a:off x="12160250" y="5742037"/>
            <a:ext cx="1324290" cy="0"/>
          </a:xfrm>
          <a:prstGeom prst="line">
            <a:avLst/>
          </a:prstGeom>
          <a:ln w="635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3527566" y="4989914"/>
            <a:ext cx="7205054" cy="28689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Приём макулатуры от населения на акциях РСО, пунктах приёма или в образовательных учреждениях-партнёрах.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13382185" y="5625502"/>
            <a:ext cx="242596" cy="2425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10885594" y="9930255"/>
            <a:ext cx="1324290" cy="0"/>
          </a:xfrm>
          <a:prstGeom prst="line">
            <a:avLst/>
          </a:prstGeom>
          <a:ln w="635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2192000" y="5741018"/>
            <a:ext cx="0" cy="7974982"/>
          </a:xfrm>
          <a:prstGeom prst="line">
            <a:avLst/>
          </a:prstGeom>
          <a:ln w="635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294247" y="1790700"/>
            <a:ext cx="976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Процесс реализации</a:t>
            </a:r>
            <a:endParaRPr lang="tr-TR" sz="4800" b="1" dirty="0">
              <a:solidFill>
                <a:schemeClr val="bg2">
                  <a:lumMod val="2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10158970" y="2914650"/>
            <a:ext cx="4066061" cy="0"/>
          </a:xfrm>
          <a:prstGeom prst="line">
            <a:avLst/>
          </a:prstGeom>
          <a:ln w="82550">
            <a:solidFill>
              <a:srgbClr val="F0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3895872" y="4928641"/>
            <a:ext cx="6468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158970" y="6481100"/>
            <a:ext cx="2008148" cy="0"/>
          </a:xfrm>
          <a:prstGeom prst="line">
            <a:avLst/>
          </a:prstGeom>
          <a:ln w="635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2209884" y="10636211"/>
            <a:ext cx="2519922" cy="0"/>
          </a:xfrm>
          <a:prstGeom prst="line">
            <a:avLst/>
          </a:prstGeom>
          <a:ln w="635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0037671" y="6359802"/>
            <a:ext cx="242596" cy="2425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Oval 32"/>
          <p:cNvSpPr/>
          <p:nvPr/>
        </p:nvSpPr>
        <p:spPr>
          <a:xfrm>
            <a:off x="14729806" y="10514913"/>
            <a:ext cx="242596" cy="242596"/>
          </a:xfrm>
          <a:prstGeom prst="ellipse">
            <a:avLst/>
          </a:prstGeom>
          <a:solidFill>
            <a:schemeClr val="accent6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Rounded Rectangle 45"/>
          <p:cNvSpPr/>
          <p:nvPr/>
        </p:nvSpPr>
        <p:spPr>
          <a:xfrm>
            <a:off x="3618722" y="9090687"/>
            <a:ext cx="7205054" cy="347837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Волонтёры принимают макулатуру, сортируют её и доставляют в компанию по переработке.</a:t>
            </a:r>
            <a:endParaRPr lang="ru-RU" sz="4000" dirty="0"/>
          </a:p>
        </p:txBody>
      </p:sp>
      <p:sp>
        <p:nvSpPr>
          <p:cNvPr id="40" name="Oval 39"/>
          <p:cNvSpPr/>
          <p:nvPr/>
        </p:nvSpPr>
        <p:spPr>
          <a:xfrm>
            <a:off x="10709285" y="9808957"/>
            <a:ext cx="242596" cy="2425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31" y="4890867"/>
            <a:ext cx="5547436" cy="318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7" t="39201" r="40315" b="54351"/>
          <a:stretch/>
        </p:blipFill>
        <p:spPr>
          <a:xfrm>
            <a:off x="15065642" y="9609527"/>
            <a:ext cx="1999458" cy="205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H="1">
            <a:off x="12192000" y="2197150"/>
            <a:ext cx="1324290" cy="0"/>
          </a:xfrm>
          <a:prstGeom prst="line">
            <a:avLst/>
          </a:prstGeom>
          <a:ln w="635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3509833" y="548046"/>
            <a:ext cx="8341174" cy="408701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13388535" y="2075852"/>
            <a:ext cx="242596" cy="2425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Straight Connector 2"/>
          <p:cNvCxnSpPr/>
          <p:nvPr/>
        </p:nvCxnSpPr>
        <p:spPr>
          <a:xfrm>
            <a:off x="12192000" y="0"/>
            <a:ext cx="17884" cy="9919319"/>
          </a:xfrm>
          <a:prstGeom prst="line">
            <a:avLst/>
          </a:prstGeom>
          <a:ln w="635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158970" y="2937800"/>
            <a:ext cx="2008148" cy="0"/>
          </a:xfrm>
          <a:prstGeom prst="line">
            <a:avLst/>
          </a:prstGeom>
          <a:ln w="635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0037671" y="2816502"/>
            <a:ext cx="242596" cy="24259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10885594" y="6263087"/>
            <a:ext cx="1324290" cy="0"/>
          </a:xfrm>
          <a:prstGeom prst="line">
            <a:avLst/>
          </a:prstGeom>
          <a:ln w="635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2209884" y="6969043"/>
            <a:ext cx="2519922" cy="0"/>
          </a:xfrm>
          <a:prstGeom prst="line">
            <a:avLst/>
          </a:prstGeom>
          <a:ln w="635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4729806" y="6847745"/>
            <a:ext cx="242596" cy="242596"/>
          </a:xfrm>
          <a:prstGeom prst="ellipse">
            <a:avLst/>
          </a:prstGeom>
          <a:solidFill>
            <a:schemeClr val="accent6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Rounded Rectangle 45"/>
          <p:cNvSpPr/>
          <p:nvPr/>
        </p:nvSpPr>
        <p:spPr>
          <a:xfrm>
            <a:off x="3618722" y="5337980"/>
            <a:ext cx="7205054" cy="301953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Oval 39"/>
          <p:cNvSpPr/>
          <p:nvPr/>
        </p:nvSpPr>
        <p:spPr>
          <a:xfrm>
            <a:off x="10709285" y="6141789"/>
            <a:ext cx="242596" cy="24259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Rectangle 47"/>
          <p:cNvSpPr/>
          <p:nvPr/>
        </p:nvSpPr>
        <p:spPr>
          <a:xfrm>
            <a:off x="3618722" y="5814881"/>
            <a:ext cx="72118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Высадка деревьев в Аллею Памяти Героям-</a:t>
            </a:r>
            <a:r>
              <a:rPr lang="ru-RU" dirty="0" err="1" smtClean="0"/>
              <a:t>Комсомольчанам</a:t>
            </a:r>
            <a:r>
              <a:rPr lang="ru-RU" dirty="0" smtClean="0"/>
              <a:t> на территории Дома творчества детей и молодёжи</a:t>
            </a:r>
            <a:endParaRPr lang="ru-RU" dirty="0"/>
          </a:p>
        </p:txBody>
      </p:sp>
      <p:sp>
        <p:nvSpPr>
          <p:cNvPr id="19" name="Rounded Rectangle 45"/>
          <p:cNvSpPr/>
          <p:nvPr/>
        </p:nvSpPr>
        <p:spPr>
          <a:xfrm>
            <a:off x="8589473" y="9963435"/>
            <a:ext cx="7205054" cy="28689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Дополнительные мероприятия по привлечению внимания к проблемам экологии и информированию горожан о подвигах </a:t>
            </a:r>
            <a:r>
              <a:rPr lang="ru-RU" dirty="0" err="1" smtClean="0">
                <a:solidFill>
                  <a:schemeClr val="tx1"/>
                </a:solidFill>
              </a:rPr>
              <a:t>Комсомольчан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13469845" y="548046"/>
            <a:ext cx="83811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Получение денежных средств и их перевод на счёт компании-поставщика </a:t>
            </a:r>
            <a:r>
              <a:rPr lang="ru-RU" dirty="0"/>
              <a:t>саженцев. </a:t>
            </a:r>
            <a:endParaRPr lang="ru-RU" dirty="0" smtClean="0"/>
          </a:p>
          <a:p>
            <a:pPr algn="ctr"/>
            <a:r>
              <a:rPr lang="ru-RU" dirty="0" smtClean="0"/>
              <a:t>ВАЖНО</a:t>
            </a:r>
            <a:r>
              <a:rPr lang="ru-RU" dirty="0"/>
              <a:t>! Мы ведёт постоянную отчётность, каждый может отследить курс стоимость макулатуры, её объёмы и сумму, полученных денег.</a:t>
            </a:r>
          </a:p>
          <a:p>
            <a:pPr algn="ctr"/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83" l="875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57"/>
          <a:stretch/>
        </p:blipFill>
        <p:spPr>
          <a:xfrm>
            <a:off x="6869661" y="760349"/>
            <a:ext cx="3289308" cy="419931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5" b="13943"/>
          <a:stretch/>
        </p:blipFill>
        <p:spPr bwMode="auto">
          <a:xfrm>
            <a:off x="14972402" y="5177276"/>
            <a:ext cx="2436556" cy="322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00" b="90000" l="11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23" r="9210" b="9313"/>
          <a:stretch/>
        </p:blipFill>
        <p:spPr>
          <a:xfrm>
            <a:off x="16350179" y="7239748"/>
            <a:ext cx="1058779" cy="1206747"/>
          </a:xfrm>
          <a:prstGeom prst="rect">
            <a:avLst/>
          </a:prstGeom>
        </p:spPr>
      </p:pic>
      <p:sp>
        <p:nvSpPr>
          <p:cNvPr id="28" name="5-конечная звезда 27"/>
          <p:cNvSpPr/>
          <p:nvPr/>
        </p:nvSpPr>
        <p:spPr>
          <a:xfrm>
            <a:off x="16608832" y="7395388"/>
            <a:ext cx="541471" cy="48521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67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462197" y="4895850"/>
            <a:ext cx="1376186" cy="137618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0C6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62197" y="7074782"/>
            <a:ext cx="1376186" cy="13761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/>
          <p:cNvSpPr/>
          <p:nvPr/>
        </p:nvSpPr>
        <p:spPr>
          <a:xfrm>
            <a:off x="13261002" y="7074782"/>
            <a:ext cx="1376186" cy="137618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val 24"/>
          <p:cNvSpPr/>
          <p:nvPr/>
        </p:nvSpPr>
        <p:spPr>
          <a:xfrm>
            <a:off x="13261002" y="4895850"/>
            <a:ext cx="1376186" cy="13761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/>
          <p:cNvSpPr/>
          <p:nvPr/>
        </p:nvSpPr>
        <p:spPr>
          <a:xfrm>
            <a:off x="4462197" y="9259607"/>
            <a:ext cx="1376186" cy="13761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13261002" y="9253714"/>
            <a:ext cx="1376186" cy="1376186"/>
          </a:xfrm>
          <a:prstGeom prst="ellipse">
            <a:avLst/>
          </a:prstGeom>
          <a:solidFill>
            <a:srgbClr val="91C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Rectangle 45"/>
          <p:cNvSpPr/>
          <p:nvPr/>
        </p:nvSpPr>
        <p:spPr>
          <a:xfrm>
            <a:off x="6253991" y="5336910"/>
            <a:ext cx="4981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Волонтёры и партнёры проекта проведут в учебных заведениях уроки, посвященные проблемам экологии.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253991" y="7074782"/>
            <a:ext cx="5330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Конкурсы, акции</a:t>
            </a:r>
            <a:endParaRPr lang="tr-TR" sz="3200" b="1" dirty="0">
              <a:solidFill>
                <a:schemeClr val="accent6">
                  <a:lumMod val="7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052796" y="7074782"/>
            <a:ext cx="5330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Мероприятия</a:t>
            </a:r>
            <a:endParaRPr lang="tr-TR" sz="3200" b="1" dirty="0">
              <a:solidFill>
                <a:schemeClr val="accent6">
                  <a:lumMod val="7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048366" y="9253714"/>
            <a:ext cx="5330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1C46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Волонтёры Победы</a:t>
            </a:r>
            <a:endParaRPr lang="tr-TR" sz="3200" b="1" dirty="0">
              <a:solidFill>
                <a:srgbClr val="91C46C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49561" y="9259607"/>
            <a:ext cx="5330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ЭКО-волонтёры</a:t>
            </a:r>
            <a:endParaRPr lang="tr-TR" sz="3200" b="1" dirty="0">
              <a:solidFill>
                <a:schemeClr val="accent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048366" y="4895850"/>
            <a:ext cx="5330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Уроки Памяти </a:t>
            </a:r>
            <a:endParaRPr lang="tr-TR" sz="3200" b="1" dirty="0">
              <a:solidFill>
                <a:schemeClr val="accent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36219" y="2168642"/>
            <a:ext cx="9711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Сопутствующие мероприятия</a:t>
            </a:r>
            <a:endParaRPr lang="tr-TR" sz="4400" b="1" dirty="0">
              <a:solidFill>
                <a:schemeClr val="bg2">
                  <a:lumMod val="2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10158970" y="2914650"/>
            <a:ext cx="4066061" cy="0"/>
          </a:xfrm>
          <a:prstGeom prst="line">
            <a:avLst/>
          </a:prstGeom>
          <a:ln w="825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5048366" y="7536447"/>
            <a:ext cx="49812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Проведение конкурсов, акций, исторических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квестов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интеллектуальных игр, посвященных Великой Отечественной войне. 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9561" y="7536447"/>
            <a:ext cx="4981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Проведение интеллектуальных и творческих  конкурсов и акций, посвященных экологии и природе.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49561" y="9735984"/>
            <a:ext cx="4981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Продвижение идей экологического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волонтёрства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разумного потребления и раздельного сбора отходов.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50"/>
          <p:cNvSpPr/>
          <p:nvPr/>
        </p:nvSpPr>
        <p:spPr>
          <a:xfrm>
            <a:off x="6253991" y="4882815"/>
            <a:ext cx="5330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ЭКО-уроки</a:t>
            </a:r>
            <a:endParaRPr lang="tr-TR" sz="3200" b="1" dirty="0">
              <a:solidFill>
                <a:schemeClr val="accent6">
                  <a:lumMod val="7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5-конечная звезда 1"/>
          <p:cNvSpPr/>
          <p:nvPr/>
        </p:nvSpPr>
        <p:spPr>
          <a:xfrm>
            <a:off x="13583602" y="5188237"/>
            <a:ext cx="730986" cy="7195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3583602" y="7337041"/>
            <a:ext cx="730986" cy="7195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13583602" y="9484623"/>
            <a:ext cx="730986" cy="71951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Rectangle 45"/>
          <p:cNvSpPr/>
          <p:nvPr/>
        </p:nvSpPr>
        <p:spPr>
          <a:xfrm>
            <a:off x="15223046" y="5336910"/>
            <a:ext cx="4981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Волонтёры и партнёры проекта проведут в учебных заведениях уроки, посвященные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Комсомольчанам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-Героям.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31"/>
          <p:cNvSpPr/>
          <p:nvPr/>
        </p:nvSpPr>
        <p:spPr>
          <a:xfrm>
            <a:off x="15052796" y="9735984"/>
            <a:ext cx="49812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Продвижение идей патриотического</a:t>
            </a:r>
          </a:p>
          <a:p>
            <a:pPr algn="just"/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волонтёрства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помощи ветеранам, изучения истории и увековечивания памяти.</a:t>
            </a:r>
            <a:endParaRPr lang="tr-TR" sz="20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>
            <a:off x="0" y="6858000"/>
            <a:ext cx="4064000" cy="6858000"/>
          </a:xfrm>
          <a:custGeom>
            <a:avLst/>
            <a:gdLst>
              <a:gd name="connsiteX0" fmla="*/ 0 w 4064000"/>
              <a:gd name="connsiteY0" fmla="*/ 0 h 6858000"/>
              <a:gd name="connsiteX1" fmla="*/ 441650 w 4064000"/>
              <a:gd name="connsiteY1" fmla="*/ 0 h 6858000"/>
              <a:gd name="connsiteX2" fmla="*/ 441650 w 4064000"/>
              <a:gd name="connsiteY2" fmla="*/ 6428792 h 6858000"/>
              <a:gd name="connsiteX3" fmla="*/ 4064000 w 4064000"/>
              <a:gd name="connsiteY3" fmla="*/ 6428792 h 6858000"/>
              <a:gd name="connsiteX4" fmla="*/ 4064000 w 4064000"/>
              <a:gd name="connsiteY4" fmla="*/ 6858000 h 6858000"/>
              <a:gd name="connsiteX5" fmla="*/ 0 w 406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0" h="6858000">
                <a:moveTo>
                  <a:pt x="0" y="0"/>
                </a:moveTo>
                <a:lnTo>
                  <a:pt x="441650" y="0"/>
                </a:lnTo>
                <a:lnTo>
                  <a:pt x="441650" y="6428792"/>
                </a:lnTo>
                <a:lnTo>
                  <a:pt x="4064000" y="6428792"/>
                </a:lnTo>
                <a:lnTo>
                  <a:pt x="406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  <p:sp>
        <p:nvSpPr>
          <p:cNvPr id="42" name="Freeform 41"/>
          <p:cNvSpPr/>
          <p:nvPr/>
        </p:nvSpPr>
        <p:spPr>
          <a:xfrm>
            <a:off x="4064001" y="13286792"/>
            <a:ext cx="4064000" cy="429208"/>
          </a:xfrm>
          <a:custGeom>
            <a:avLst/>
            <a:gdLst>
              <a:gd name="connsiteX0" fmla="*/ 0 w 4064000"/>
              <a:gd name="connsiteY0" fmla="*/ 0 h 429208"/>
              <a:gd name="connsiteX1" fmla="*/ 4064000 w 4064000"/>
              <a:gd name="connsiteY1" fmla="*/ 0 h 429208"/>
              <a:gd name="connsiteX2" fmla="*/ 4064000 w 4064000"/>
              <a:gd name="connsiteY2" fmla="*/ 429208 h 429208"/>
              <a:gd name="connsiteX3" fmla="*/ 0 w 4064000"/>
              <a:gd name="connsiteY3" fmla="*/ 429208 h 4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429208">
                <a:moveTo>
                  <a:pt x="0" y="0"/>
                </a:moveTo>
                <a:lnTo>
                  <a:pt x="4064000" y="0"/>
                </a:lnTo>
                <a:lnTo>
                  <a:pt x="4064000" y="429208"/>
                </a:lnTo>
                <a:lnTo>
                  <a:pt x="0" y="42920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  <p:sp>
        <p:nvSpPr>
          <p:cNvPr id="44" name="Freeform 43"/>
          <p:cNvSpPr/>
          <p:nvPr/>
        </p:nvSpPr>
        <p:spPr>
          <a:xfrm>
            <a:off x="8128002" y="13286792"/>
            <a:ext cx="4063999" cy="429208"/>
          </a:xfrm>
          <a:custGeom>
            <a:avLst/>
            <a:gdLst>
              <a:gd name="connsiteX0" fmla="*/ 0 w 4063999"/>
              <a:gd name="connsiteY0" fmla="*/ 0 h 429208"/>
              <a:gd name="connsiteX1" fmla="*/ 4063999 w 4063999"/>
              <a:gd name="connsiteY1" fmla="*/ 0 h 429208"/>
              <a:gd name="connsiteX2" fmla="*/ 4063999 w 4063999"/>
              <a:gd name="connsiteY2" fmla="*/ 429208 h 429208"/>
              <a:gd name="connsiteX3" fmla="*/ 0 w 4063999"/>
              <a:gd name="connsiteY3" fmla="*/ 429208 h 4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999" h="429208">
                <a:moveTo>
                  <a:pt x="0" y="0"/>
                </a:moveTo>
                <a:lnTo>
                  <a:pt x="4063999" y="0"/>
                </a:lnTo>
                <a:lnTo>
                  <a:pt x="4063999" y="429208"/>
                </a:lnTo>
                <a:lnTo>
                  <a:pt x="0" y="42920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  <p:sp>
        <p:nvSpPr>
          <p:cNvPr id="46" name="Freeform 45"/>
          <p:cNvSpPr/>
          <p:nvPr/>
        </p:nvSpPr>
        <p:spPr>
          <a:xfrm>
            <a:off x="12192000" y="13286792"/>
            <a:ext cx="4064000" cy="429208"/>
          </a:xfrm>
          <a:custGeom>
            <a:avLst/>
            <a:gdLst>
              <a:gd name="connsiteX0" fmla="*/ 0 w 4064000"/>
              <a:gd name="connsiteY0" fmla="*/ 0 h 429208"/>
              <a:gd name="connsiteX1" fmla="*/ 4064000 w 4064000"/>
              <a:gd name="connsiteY1" fmla="*/ 0 h 429208"/>
              <a:gd name="connsiteX2" fmla="*/ 4064000 w 4064000"/>
              <a:gd name="connsiteY2" fmla="*/ 429208 h 429208"/>
              <a:gd name="connsiteX3" fmla="*/ 0 w 4064000"/>
              <a:gd name="connsiteY3" fmla="*/ 429208 h 4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429208">
                <a:moveTo>
                  <a:pt x="0" y="0"/>
                </a:moveTo>
                <a:lnTo>
                  <a:pt x="4064000" y="0"/>
                </a:lnTo>
                <a:lnTo>
                  <a:pt x="4064000" y="429208"/>
                </a:lnTo>
                <a:lnTo>
                  <a:pt x="0" y="4292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  <p:sp>
        <p:nvSpPr>
          <p:cNvPr id="48" name="Freeform 47"/>
          <p:cNvSpPr/>
          <p:nvPr/>
        </p:nvSpPr>
        <p:spPr>
          <a:xfrm>
            <a:off x="16256000" y="13286792"/>
            <a:ext cx="4064000" cy="429208"/>
          </a:xfrm>
          <a:custGeom>
            <a:avLst/>
            <a:gdLst>
              <a:gd name="connsiteX0" fmla="*/ 0 w 4064000"/>
              <a:gd name="connsiteY0" fmla="*/ 0 h 429208"/>
              <a:gd name="connsiteX1" fmla="*/ 4064000 w 4064000"/>
              <a:gd name="connsiteY1" fmla="*/ 0 h 429208"/>
              <a:gd name="connsiteX2" fmla="*/ 4064000 w 4064000"/>
              <a:gd name="connsiteY2" fmla="*/ 429208 h 429208"/>
              <a:gd name="connsiteX3" fmla="*/ 0 w 4064000"/>
              <a:gd name="connsiteY3" fmla="*/ 429208 h 4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429208">
                <a:moveTo>
                  <a:pt x="0" y="0"/>
                </a:moveTo>
                <a:lnTo>
                  <a:pt x="4064000" y="0"/>
                </a:lnTo>
                <a:lnTo>
                  <a:pt x="4064000" y="429208"/>
                </a:lnTo>
                <a:lnTo>
                  <a:pt x="0" y="42920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  <p:sp>
        <p:nvSpPr>
          <p:cNvPr id="50" name="Freeform 49"/>
          <p:cNvSpPr/>
          <p:nvPr/>
        </p:nvSpPr>
        <p:spPr>
          <a:xfrm>
            <a:off x="20320000" y="6858000"/>
            <a:ext cx="4064000" cy="6858000"/>
          </a:xfrm>
          <a:custGeom>
            <a:avLst/>
            <a:gdLst>
              <a:gd name="connsiteX0" fmla="*/ 3622352 w 4064000"/>
              <a:gd name="connsiteY0" fmla="*/ 0 h 6858000"/>
              <a:gd name="connsiteX1" fmla="*/ 4064000 w 4064000"/>
              <a:gd name="connsiteY1" fmla="*/ 0 h 6858000"/>
              <a:gd name="connsiteX2" fmla="*/ 4064000 w 4064000"/>
              <a:gd name="connsiteY2" fmla="*/ 6858000 h 6858000"/>
              <a:gd name="connsiteX3" fmla="*/ 0 w 4064000"/>
              <a:gd name="connsiteY3" fmla="*/ 6858000 h 6858000"/>
              <a:gd name="connsiteX4" fmla="*/ 0 w 4064000"/>
              <a:gd name="connsiteY4" fmla="*/ 6428792 h 6858000"/>
              <a:gd name="connsiteX5" fmla="*/ 3622352 w 4064000"/>
              <a:gd name="connsiteY5" fmla="*/ 64287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0" h="6858000">
                <a:moveTo>
                  <a:pt x="3622352" y="0"/>
                </a:moveTo>
                <a:lnTo>
                  <a:pt x="4064000" y="0"/>
                </a:lnTo>
                <a:lnTo>
                  <a:pt x="4064000" y="6858000"/>
                </a:lnTo>
                <a:lnTo>
                  <a:pt x="0" y="6858000"/>
                </a:lnTo>
                <a:lnTo>
                  <a:pt x="0" y="6428792"/>
                </a:lnTo>
                <a:lnTo>
                  <a:pt x="3622352" y="642879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  <p:sp>
        <p:nvSpPr>
          <p:cNvPr id="26" name="Freeform 25"/>
          <p:cNvSpPr/>
          <p:nvPr/>
        </p:nvSpPr>
        <p:spPr>
          <a:xfrm>
            <a:off x="0" y="0"/>
            <a:ext cx="4064000" cy="6858000"/>
          </a:xfrm>
          <a:custGeom>
            <a:avLst/>
            <a:gdLst>
              <a:gd name="connsiteX0" fmla="*/ 0 w 4064000"/>
              <a:gd name="connsiteY0" fmla="*/ 0 h 6858000"/>
              <a:gd name="connsiteX1" fmla="*/ 4064000 w 4064000"/>
              <a:gd name="connsiteY1" fmla="*/ 0 h 6858000"/>
              <a:gd name="connsiteX2" fmla="*/ 4064000 w 4064000"/>
              <a:gd name="connsiteY2" fmla="*/ 429208 h 6858000"/>
              <a:gd name="connsiteX3" fmla="*/ 441650 w 4064000"/>
              <a:gd name="connsiteY3" fmla="*/ 429208 h 6858000"/>
              <a:gd name="connsiteX4" fmla="*/ 441650 w 4064000"/>
              <a:gd name="connsiteY4" fmla="*/ 6858000 h 6858000"/>
              <a:gd name="connsiteX5" fmla="*/ 0 w 406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0" h="6858000">
                <a:moveTo>
                  <a:pt x="0" y="0"/>
                </a:moveTo>
                <a:lnTo>
                  <a:pt x="4064000" y="0"/>
                </a:lnTo>
                <a:lnTo>
                  <a:pt x="4064000" y="429208"/>
                </a:lnTo>
                <a:lnTo>
                  <a:pt x="441650" y="429208"/>
                </a:lnTo>
                <a:lnTo>
                  <a:pt x="44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  <p:sp>
        <p:nvSpPr>
          <p:cNvPr id="30" name="Freeform 29"/>
          <p:cNvSpPr/>
          <p:nvPr/>
        </p:nvSpPr>
        <p:spPr>
          <a:xfrm>
            <a:off x="4064001" y="0"/>
            <a:ext cx="4064000" cy="429208"/>
          </a:xfrm>
          <a:custGeom>
            <a:avLst/>
            <a:gdLst>
              <a:gd name="connsiteX0" fmla="*/ 0 w 4064000"/>
              <a:gd name="connsiteY0" fmla="*/ 0 h 429208"/>
              <a:gd name="connsiteX1" fmla="*/ 4064000 w 4064000"/>
              <a:gd name="connsiteY1" fmla="*/ 0 h 429208"/>
              <a:gd name="connsiteX2" fmla="*/ 4064000 w 4064000"/>
              <a:gd name="connsiteY2" fmla="*/ 429208 h 429208"/>
              <a:gd name="connsiteX3" fmla="*/ 0 w 4064000"/>
              <a:gd name="connsiteY3" fmla="*/ 429208 h 4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429208">
                <a:moveTo>
                  <a:pt x="0" y="0"/>
                </a:moveTo>
                <a:lnTo>
                  <a:pt x="4064000" y="0"/>
                </a:lnTo>
                <a:lnTo>
                  <a:pt x="4064000" y="429208"/>
                </a:lnTo>
                <a:lnTo>
                  <a:pt x="0" y="42920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  <p:sp>
        <p:nvSpPr>
          <p:cNvPr id="32" name="Freeform 31"/>
          <p:cNvSpPr/>
          <p:nvPr/>
        </p:nvSpPr>
        <p:spPr>
          <a:xfrm>
            <a:off x="8128002" y="0"/>
            <a:ext cx="4063999" cy="429208"/>
          </a:xfrm>
          <a:custGeom>
            <a:avLst/>
            <a:gdLst>
              <a:gd name="connsiteX0" fmla="*/ 0 w 4063999"/>
              <a:gd name="connsiteY0" fmla="*/ 0 h 429208"/>
              <a:gd name="connsiteX1" fmla="*/ 4063999 w 4063999"/>
              <a:gd name="connsiteY1" fmla="*/ 0 h 429208"/>
              <a:gd name="connsiteX2" fmla="*/ 4063999 w 4063999"/>
              <a:gd name="connsiteY2" fmla="*/ 429208 h 429208"/>
              <a:gd name="connsiteX3" fmla="*/ 0 w 4063999"/>
              <a:gd name="connsiteY3" fmla="*/ 429208 h 4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999" h="429208">
                <a:moveTo>
                  <a:pt x="0" y="0"/>
                </a:moveTo>
                <a:lnTo>
                  <a:pt x="4063999" y="0"/>
                </a:lnTo>
                <a:lnTo>
                  <a:pt x="4063999" y="429208"/>
                </a:lnTo>
                <a:lnTo>
                  <a:pt x="0" y="4292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  <p:sp>
        <p:nvSpPr>
          <p:cNvPr id="34" name="Freeform 33"/>
          <p:cNvSpPr/>
          <p:nvPr/>
        </p:nvSpPr>
        <p:spPr>
          <a:xfrm>
            <a:off x="12192000" y="0"/>
            <a:ext cx="4064000" cy="429208"/>
          </a:xfrm>
          <a:custGeom>
            <a:avLst/>
            <a:gdLst>
              <a:gd name="connsiteX0" fmla="*/ 0 w 4064000"/>
              <a:gd name="connsiteY0" fmla="*/ 0 h 429208"/>
              <a:gd name="connsiteX1" fmla="*/ 4064000 w 4064000"/>
              <a:gd name="connsiteY1" fmla="*/ 0 h 429208"/>
              <a:gd name="connsiteX2" fmla="*/ 4064000 w 4064000"/>
              <a:gd name="connsiteY2" fmla="*/ 429208 h 429208"/>
              <a:gd name="connsiteX3" fmla="*/ 0 w 4064000"/>
              <a:gd name="connsiteY3" fmla="*/ 429208 h 4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429208">
                <a:moveTo>
                  <a:pt x="0" y="0"/>
                </a:moveTo>
                <a:lnTo>
                  <a:pt x="4064000" y="0"/>
                </a:lnTo>
                <a:lnTo>
                  <a:pt x="4064000" y="429208"/>
                </a:lnTo>
                <a:lnTo>
                  <a:pt x="0" y="42920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  <p:sp>
        <p:nvSpPr>
          <p:cNvPr id="36" name="Freeform 35"/>
          <p:cNvSpPr/>
          <p:nvPr/>
        </p:nvSpPr>
        <p:spPr>
          <a:xfrm>
            <a:off x="16256000" y="0"/>
            <a:ext cx="4064000" cy="429208"/>
          </a:xfrm>
          <a:custGeom>
            <a:avLst/>
            <a:gdLst>
              <a:gd name="connsiteX0" fmla="*/ 0 w 4064000"/>
              <a:gd name="connsiteY0" fmla="*/ 0 h 429208"/>
              <a:gd name="connsiteX1" fmla="*/ 4064000 w 4064000"/>
              <a:gd name="connsiteY1" fmla="*/ 0 h 429208"/>
              <a:gd name="connsiteX2" fmla="*/ 4064000 w 4064000"/>
              <a:gd name="connsiteY2" fmla="*/ 429208 h 429208"/>
              <a:gd name="connsiteX3" fmla="*/ 0 w 4064000"/>
              <a:gd name="connsiteY3" fmla="*/ 429208 h 42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429208">
                <a:moveTo>
                  <a:pt x="0" y="0"/>
                </a:moveTo>
                <a:lnTo>
                  <a:pt x="4064000" y="0"/>
                </a:lnTo>
                <a:lnTo>
                  <a:pt x="4064000" y="429208"/>
                </a:lnTo>
                <a:lnTo>
                  <a:pt x="0" y="42920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  <p:sp>
        <p:nvSpPr>
          <p:cNvPr id="38" name="Freeform 37"/>
          <p:cNvSpPr/>
          <p:nvPr/>
        </p:nvSpPr>
        <p:spPr>
          <a:xfrm>
            <a:off x="20320000" y="0"/>
            <a:ext cx="4064000" cy="6858000"/>
          </a:xfrm>
          <a:custGeom>
            <a:avLst/>
            <a:gdLst>
              <a:gd name="connsiteX0" fmla="*/ 0 w 4064000"/>
              <a:gd name="connsiteY0" fmla="*/ 0 h 6858000"/>
              <a:gd name="connsiteX1" fmla="*/ 4064000 w 4064000"/>
              <a:gd name="connsiteY1" fmla="*/ 0 h 6858000"/>
              <a:gd name="connsiteX2" fmla="*/ 4064000 w 4064000"/>
              <a:gd name="connsiteY2" fmla="*/ 6858000 h 6858000"/>
              <a:gd name="connsiteX3" fmla="*/ 3622352 w 4064000"/>
              <a:gd name="connsiteY3" fmla="*/ 6858000 h 6858000"/>
              <a:gd name="connsiteX4" fmla="*/ 3622352 w 4064000"/>
              <a:gd name="connsiteY4" fmla="*/ 429208 h 6858000"/>
              <a:gd name="connsiteX5" fmla="*/ 0 w 4064000"/>
              <a:gd name="connsiteY5" fmla="*/ 429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4000" h="6858000">
                <a:moveTo>
                  <a:pt x="0" y="0"/>
                </a:moveTo>
                <a:lnTo>
                  <a:pt x="4064000" y="0"/>
                </a:lnTo>
                <a:lnTo>
                  <a:pt x="4064000" y="6858000"/>
                </a:lnTo>
                <a:lnTo>
                  <a:pt x="3622352" y="6858000"/>
                </a:lnTo>
                <a:lnTo>
                  <a:pt x="3622352" y="429208"/>
                </a:lnTo>
                <a:lnTo>
                  <a:pt x="0" y="42920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  <p:sp>
        <p:nvSpPr>
          <p:cNvPr id="23" name="Oval 22"/>
          <p:cNvSpPr/>
          <p:nvPr/>
        </p:nvSpPr>
        <p:spPr>
          <a:xfrm>
            <a:off x="8693020" y="3359020"/>
            <a:ext cx="6997960" cy="6997960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9145528" y="5749826"/>
            <a:ext cx="60929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a_PlakatTitul" panose="020B0802030202020200" pitchFamily="34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СПАСИБО ЗА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a_PlakatTitul" panose="020B0802030202020200" pitchFamily="34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ВНИМАНИЕ!</a:t>
            </a:r>
            <a:endParaRPr lang="tr-TR" sz="7200" dirty="0">
              <a:solidFill>
                <a:schemeClr val="bg1"/>
              </a:solidFill>
              <a:latin typeface="Intro " panose="020000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26523" r="59412" b="38351"/>
          <a:stretch/>
        </p:blipFill>
        <p:spPr>
          <a:xfrm>
            <a:off x="662151" y="429207"/>
            <a:ext cx="4004441" cy="37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8643</TotalTime>
  <Words>284</Words>
  <Application>Microsoft Office PowerPoint</Application>
  <PresentationFormat>Произвольный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a_PlakatTitul</vt:lpstr>
      <vt:lpstr>Open Sans</vt:lpstr>
      <vt:lpstr>Calibri</vt:lpstr>
      <vt:lpstr>Intro </vt:lpstr>
      <vt:lpstr>Open Sans Semibold</vt:lpstr>
      <vt:lpstr>Times New Roman</vt:lpstr>
      <vt:lpstr>Calibri Light</vt:lpstr>
      <vt:lpstr>Open Sans Extrabold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ВТК им. А.В.Суворова</cp:lastModifiedBy>
  <cp:revision>621</cp:revision>
  <dcterms:created xsi:type="dcterms:W3CDTF">2014-09-26T10:57:37Z</dcterms:created>
  <dcterms:modified xsi:type="dcterms:W3CDTF">2020-04-28T14:46:39Z</dcterms:modified>
</cp:coreProperties>
</file>