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3" r:id="rId13"/>
    <p:sldId id="274" r:id="rId14"/>
    <p:sldId id="275" r:id="rId15"/>
  </p:sldIdLst>
  <p:sldSz cx="11518900" cy="6483350"/>
  <p:notesSz cx="11518900" cy="6483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0" y="-7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959735" cy="1789430"/>
          </a:xfrm>
          <a:custGeom>
            <a:avLst/>
            <a:gdLst/>
            <a:ahLst/>
            <a:cxnLst/>
            <a:rect l="l" t="t" r="r" b="b"/>
            <a:pathLst>
              <a:path w="2959735" h="1789430">
                <a:moveTo>
                  <a:pt x="0" y="933383"/>
                </a:moveTo>
                <a:lnTo>
                  <a:pt x="48757" y="990066"/>
                </a:lnTo>
                <a:lnTo>
                  <a:pt x="84079" y="1028489"/>
                </a:lnTo>
                <a:lnTo>
                  <a:pt x="120381" y="1066169"/>
                </a:lnTo>
                <a:lnTo>
                  <a:pt x="157501" y="1103032"/>
                </a:lnTo>
                <a:lnTo>
                  <a:pt x="195279" y="1139002"/>
                </a:lnTo>
                <a:lnTo>
                  <a:pt x="233553" y="1174004"/>
                </a:lnTo>
                <a:lnTo>
                  <a:pt x="272163" y="1207961"/>
                </a:lnTo>
                <a:lnTo>
                  <a:pt x="310947" y="1240799"/>
                </a:lnTo>
                <a:lnTo>
                  <a:pt x="349744" y="1272442"/>
                </a:lnTo>
                <a:lnTo>
                  <a:pt x="388393" y="1302815"/>
                </a:lnTo>
                <a:lnTo>
                  <a:pt x="426734" y="1331842"/>
                </a:lnTo>
                <a:lnTo>
                  <a:pt x="464604" y="1359448"/>
                </a:lnTo>
                <a:lnTo>
                  <a:pt x="501844" y="1385557"/>
                </a:lnTo>
                <a:lnTo>
                  <a:pt x="538291" y="1410094"/>
                </a:lnTo>
                <a:lnTo>
                  <a:pt x="573786" y="1432984"/>
                </a:lnTo>
                <a:lnTo>
                  <a:pt x="609939" y="1455243"/>
                </a:lnTo>
                <a:lnTo>
                  <a:pt x="647164" y="1477114"/>
                </a:lnTo>
                <a:lnTo>
                  <a:pt x="685409" y="1498558"/>
                </a:lnTo>
                <a:lnTo>
                  <a:pt x="724627" y="1519539"/>
                </a:lnTo>
                <a:lnTo>
                  <a:pt x="764768" y="1540020"/>
                </a:lnTo>
                <a:lnTo>
                  <a:pt x="805783" y="1559965"/>
                </a:lnTo>
                <a:lnTo>
                  <a:pt x="847622" y="1579336"/>
                </a:lnTo>
                <a:lnTo>
                  <a:pt x="890237" y="1598096"/>
                </a:lnTo>
                <a:lnTo>
                  <a:pt x="933578" y="1616209"/>
                </a:lnTo>
                <a:lnTo>
                  <a:pt x="977596" y="1633637"/>
                </a:lnTo>
                <a:lnTo>
                  <a:pt x="1022241" y="1650344"/>
                </a:lnTo>
                <a:lnTo>
                  <a:pt x="1067465" y="1666292"/>
                </a:lnTo>
                <a:lnTo>
                  <a:pt x="1113219" y="1681446"/>
                </a:lnTo>
                <a:lnTo>
                  <a:pt x="1159452" y="1695767"/>
                </a:lnTo>
                <a:lnTo>
                  <a:pt x="1206117" y="1709219"/>
                </a:lnTo>
                <a:lnTo>
                  <a:pt x="1253163" y="1721765"/>
                </a:lnTo>
                <a:lnTo>
                  <a:pt x="1300541" y="1733369"/>
                </a:lnTo>
                <a:lnTo>
                  <a:pt x="1348203" y="1743992"/>
                </a:lnTo>
                <a:lnTo>
                  <a:pt x="1396099" y="1753599"/>
                </a:lnTo>
                <a:lnTo>
                  <a:pt x="1444180" y="1762152"/>
                </a:lnTo>
                <a:lnTo>
                  <a:pt x="1492396" y="1769615"/>
                </a:lnTo>
                <a:lnTo>
                  <a:pt x="1540699" y="1775950"/>
                </a:lnTo>
                <a:lnTo>
                  <a:pt x="1589039" y="1781121"/>
                </a:lnTo>
                <a:lnTo>
                  <a:pt x="1637367" y="1785090"/>
                </a:lnTo>
                <a:lnTo>
                  <a:pt x="1685634" y="1787822"/>
                </a:lnTo>
                <a:lnTo>
                  <a:pt x="1733791" y="1789278"/>
                </a:lnTo>
                <a:lnTo>
                  <a:pt x="1781788" y="1789422"/>
                </a:lnTo>
                <a:lnTo>
                  <a:pt x="1829576" y="1788218"/>
                </a:lnTo>
                <a:lnTo>
                  <a:pt x="1877106" y="1785627"/>
                </a:lnTo>
                <a:lnTo>
                  <a:pt x="1924328" y="1781614"/>
                </a:lnTo>
                <a:lnTo>
                  <a:pt x="1971195" y="1776140"/>
                </a:lnTo>
                <a:lnTo>
                  <a:pt x="2017655" y="1769171"/>
                </a:lnTo>
                <a:lnTo>
                  <a:pt x="2063661" y="1760668"/>
                </a:lnTo>
                <a:lnTo>
                  <a:pt x="2109162" y="1750594"/>
                </a:lnTo>
                <a:lnTo>
                  <a:pt x="2154111" y="1738913"/>
                </a:lnTo>
                <a:lnTo>
                  <a:pt x="2198456" y="1725588"/>
                </a:lnTo>
                <a:lnTo>
                  <a:pt x="2242151" y="1710581"/>
                </a:lnTo>
                <a:lnTo>
                  <a:pt x="2285144" y="1693857"/>
                </a:lnTo>
                <a:lnTo>
                  <a:pt x="2327387" y="1675377"/>
                </a:lnTo>
                <a:lnTo>
                  <a:pt x="2368830" y="1655106"/>
                </a:lnTo>
                <a:lnTo>
                  <a:pt x="2409425" y="1633005"/>
                </a:lnTo>
                <a:lnTo>
                  <a:pt x="2449123" y="1609039"/>
                </a:lnTo>
                <a:lnTo>
                  <a:pt x="2487873" y="1583170"/>
                </a:lnTo>
                <a:lnTo>
                  <a:pt x="2525627" y="1555362"/>
                </a:lnTo>
                <a:lnTo>
                  <a:pt x="2562336" y="1525577"/>
                </a:lnTo>
                <a:lnTo>
                  <a:pt x="2597950" y="1493779"/>
                </a:lnTo>
                <a:lnTo>
                  <a:pt x="2629824" y="1462621"/>
                </a:lnTo>
                <a:lnTo>
                  <a:pt x="2661056" y="1429431"/>
                </a:lnTo>
                <a:lnTo>
                  <a:pt x="2691506" y="1394333"/>
                </a:lnTo>
                <a:lnTo>
                  <a:pt x="2721035" y="1357447"/>
                </a:lnTo>
                <a:lnTo>
                  <a:pt x="2749503" y="1318898"/>
                </a:lnTo>
                <a:lnTo>
                  <a:pt x="2776771" y="1278808"/>
                </a:lnTo>
                <a:lnTo>
                  <a:pt x="2802700" y="1237300"/>
                </a:lnTo>
                <a:lnTo>
                  <a:pt x="2827151" y="1194496"/>
                </a:lnTo>
                <a:lnTo>
                  <a:pt x="2849984" y="1150519"/>
                </a:lnTo>
                <a:lnTo>
                  <a:pt x="2871060" y="1105493"/>
                </a:lnTo>
                <a:lnTo>
                  <a:pt x="2890241" y="1059539"/>
                </a:lnTo>
                <a:lnTo>
                  <a:pt x="2907386" y="1012781"/>
                </a:lnTo>
                <a:lnTo>
                  <a:pt x="2922356" y="965342"/>
                </a:lnTo>
                <a:lnTo>
                  <a:pt x="2935013" y="917343"/>
                </a:lnTo>
                <a:lnTo>
                  <a:pt x="2945216" y="868908"/>
                </a:lnTo>
                <a:lnTo>
                  <a:pt x="2952827" y="820160"/>
                </a:lnTo>
                <a:lnTo>
                  <a:pt x="2957707" y="771221"/>
                </a:lnTo>
                <a:lnTo>
                  <a:pt x="2959716" y="722214"/>
                </a:lnTo>
                <a:lnTo>
                  <a:pt x="2958715" y="673262"/>
                </a:lnTo>
                <a:lnTo>
                  <a:pt x="2954565" y="624488"/>
                </a:lnTo>
                <a:lnTo>
                  <a:pt x="2947126" y="576014"/>
                </a:lnTo>
                <a:lnTo>
                  <a:pt x="2936259" y="527963"/>
                </a:lnTo>
                <a:lnTo>
                  <a:pt x="2921825" y="480458"/>
                </a:lnTo>
                <a:lnTo>
                  <a:pt x="2904006" y="434387"/>
                </a:lnTo>
                <a:lnTo>
                  <a:pt x="2883207" y="390573"/>
                </a:lnTo>
                <a:lnTo>
                  <a:pt x="2859589" y="348952"/>
                </a:lnTo>
                <a:lnTo>
                  <a:pt x="2833312" y="309459"/>
                </a:lnTo>
                <a:lnTo>
                  <a:pt x="2804538" y="272030"/>
                </a:lnTo>
                <a:lnTo>
                  <a:pt x="2773427" y="236601"/>
                </a:lnTo>
                <a:lnTo>
                  <a:pt x="2740141" y="203106"/>
                </a:lnTo>
                <a:lnTo>
                  <a:pt x="2704841" y="171480"/>
                </a:lnTo>
                <a:lnTo>
                  <a:pt x="2667688" y="141661"/>
                </a:lnTo>
                <a:lnTo>
                  <a:pt x="2628842" y="113582"/>
                </a:lnTo>
                <a:lnTo>
                  <a:pt x="2588465" y="87179"/>
                </a:lnTo>
                <a:lnTo>
                  <a:pt x="2546718" y="62388"/>
                </a:lnTo>
                <a:lnTo>
                  <a:pt x="2503761" y="39145"/>
                </a:lnTo>
                <a:lnTo>
                  <a:pt x="2459757" y="17383"/>
                </a:lnTo>
                <a:lnTo>
                  <a:pt x="2421397" y="0"/>
                </a:lnTo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3557" y="3158722"/>
            <a:ext cx="2606040" cy="2274570"/>
          </a:xfrm>
          <a:custGeom>
            <a:avLst/>
            <a:gdLst/>
            <a:ahLst/>
            <a:cxnLst/>
            <a:rect l="l" t="t" r="r" b="b"/>
            <a:pathLst>
              <a:path w="2606040" h="2274570">
                <a:moveTo>
                  <a:pt x="2365100" y="170078"/>
                </a:moveTo>
                <a:lnTo>
                  <a:pt x="2398680" y="203782"/>
                </a:lnTo>
                <a:lnTo>
                  <a:pt x="2429220" y="239975"/>
                </a:lnTo>
                <a:lnTo>
                  <a:pt x="2456839" y="278468"/>
                </a:lnTo>
                <a:lnTo>
                  <a:pt x="2481662" y="319074"/>
                </a:lnTo>
                <a:lnTo>
                  <a:pt x="2503810" y="361604"/>
                </a:lnTo>
                <a:lnTo>
                  <a:pt x="2523405" y="405871"/>
                </a:lnTo>
                <a:lnTo>
                  <a:pt x="2540569" y="451687"/>
                </a:lnTo>
                <a:lnTo>
                  <a:pt x="2555426" y="498864"/>
                </a:lnTo>
                <a:lnTo>
                  <a:pt x="2568096" y="547215"/>
                </a:lnTo>
                <a:lnTo>
                  <a:pt x="2578702" y="596550"/>
                </a:lnTo>
                <a:lnTo>
                  <a:pt x="2587367" y="646683"/>
                </a:lnTo>
                <a:lnTo>
                  <a:pt x="2594212" y="697426"/>
                </a:lnTo>
                <a:lnTo>
                  <a:pt x="2599359" y="748590"/>
                </a:lnTo>
                <a:lnTo>
                  <a:pt x="2602932" y="799989"/>
                </a:lnTo>
                <a:lnTo>
                  <a:pt x="2605052" y="851433"/>
                </a:lnTo>
                <a:lnTo>
                  <a:pt x="2605841" y="902735"/>
                </a:lnTo>
                <a:lnTo>
                  <a:pt x="2605422" y="953708"/>
                </a:lnTo>
                <a:lnTo>
                  <a:pt x="2603916" y="1004162"/>
                </a:lnTo>
                <a:lnTo>
                  <a:pt x="2601447" y="1053912"/>
                </a:lnTo>
                <a:lnTo>
                  <a:pt x="2598135" y="1102768"/>
                </a:lnTo>
                <a:lnTo>
                  <a:pt x="2594104" y="1150542"/>
                </a:lnTo>
                <a:lnTo>
                  <a:pt x="2589476" y="1197048"/>
                </a:lnTo>
                <a:lnTo>
                  <a:pt x="2584372" y="1242097"/>
                </a:lnTo>
                <a:lnTo>
                  <a:pt x="2578915" y="1285500"/>
                </a:lnTo>
                <a:lnTo>
                  <a:pt x="2573228" y="1327071"/>
                </a:lnTo>
                <a:lnTo>
                  <a:pt x="2567432" y="1366622"/>
                </a:lnTo>
                <a:lnTo>
                  <a:pt x="2556002" y="1438909"/>
                </a:lnTo>
                <a:lnTo>
                  <a:pt x="2545605" y="1500860"/>
                </a:lnTo>
                <a:lnTo>
                  <a:pt x="2534130" y="1566869"/>
                </a:lnTo>
                <a:lnTo>
                  <a:pt x="2526550" y="1607762"/>
                </a:lnTo>
                <a:lnTo>
                  <a:pt x="2517660" y="1652822"/>
                </a:lnTo>
                <a:lnTo>
                  <a:pt x="2507396" y="1701234"/>
                </a:lnTo>
                <a:lnTo>
                  <a:pt x="2495697" y="1752179"/>
                </a:lnTo>
                <a:lnTo>
                  <a:pt x="2482500" y="1804840"/>
                </a:lnTo>
                <a:lnTo>
                  <a:pt x="2467742" y="1858400"/>
                </a:lnTo>
                <a:lnTo>
                  <a:pt x="2451362" y="1912040"/>
                </a:lnTo>
                <a:lnTo>
                  <a:pt x="2433297" y="1964944"/>
                </a:lnTo>
                <a:lnTo>
                  <a:pt x="2413485" y="2016294"/>
                </a:lnTo>
                <a:lnTo>
                  <a:pt x="2391863" y="2065272"/>
                </a:lnTo>
                <a:lnTo>
                  <a:pt x="2368370" y="2111061"/>
                </a:lnTo>
                <a:lnTo>
                  <a:pt x="2342942" y="2152844"/>
                </a:lnTo>
                <a:lnTo>
                  <a:pt x="2315517" y="2189802"/>
                </a:lnTo>
                <a:lnTo>
                  <a:pt x="2286034" y="2221119"/>
                </a:lnTo>
                <a:lnTo>
                  <a:pt x="2254429" y="2245977"/>
                </a:lnTo>
                <a:lnTo>
                  <a:pt x="2184607" y="2273045"/>
                </a:lnTo>
                <a:lnTo>
                  <a:pt x="2158504" y="2274317"/>
                </a:lnTo>
                <a:lnTo>
                  <a:pt x="2133581" y="2270860"/>
                </a:lnTo>
                <a:lnTo>
                  <a:pt x="2086447" y="2250751"/>
                </a:lnTo>
                <a:lnTo>
                  <a:pt x="2041538" y="2214705"/>
                </a:lnTo>
                <a:lnTo>
                  <a:pt x="1997189" y="2164707"/>
                </a:lnTo>
                <a:lnTo>
                  <a:pt x="1951733" y="2102745"/>
                </a:lnTo>
                <a:lnTo>
                  <a:pt x="1928069" y="2067897"/>
                </a:lnTo>
                <a:lnTo>
                  <a:pt x="1903504" y="2030804"/>
                </a:lnTo>
                <a:lnTo>
                  <a:pt x="1877829" y="1991713"/>
                </a:lnTo>
                <a:lnTo>
                  <a:pt x="1850836" y="1950872"/>
                </a:lnTo>
                <a:lnTo>
                  <a:pt x="1822317" y="1908529"/>
                </a:lnTo>
                <a:lnTo>
                  <a:pt x="1792064" y="1864934"/>
                </a:lnTo>
                <a:lnTo>
                  <a:pt x="1759867" y="1820334"/>
                </a:lnTo>
                <a:lnTo>
                  <a:pt x="1725520" y="1774978"/>
                </a:lnTo>
                <a:lnTo>
                  <a:pt x="1688813" y="1729113"/>
                </a:lnTo>
                <a:lnTo>
                  <a:pt x="1649538" y="1682989"/>
                </a:lnTo>
                <a:lnTo>
                  <a:pt x="1607488" y="1636853"/>
                </a:lnTo>
                <a:lnTo>
                  <a:pt x="1562454" y="1590954"/>
                </a:lnTo>
                <a:lnTo>
                  <a:pt x="1514227" y="1545540"/>
                </a:lnTo>
                <a:lnTo>
                  <a:pt x="1462600" y="1500860"/>
                </a:lnTo>
                <a:lnTo>
                  <a:pt x="1409574" y="1458840"/>
                </a:lnTo>
                <a:lnTo>
                  <a:pt x="1356163" y="1420156"/>
                </a:lnTo>
                <a:lnTo>
                  <a:pt x="1302466" y="1384656"/>
                </a:lnTo>
                <a:lnTo>
                  <a:pt x="1248580" y="1352194"/>
                </a:lnTo>
                <a:lnTo>
                  <a:pt x="1194602" y="1322618"/>
                </a:lnTo>
                <a:lnTo>
                  <a:pt x="1140630" y="1295781"/>
                </a:lnTo>
                <a:lnTo>
                  <a:pt x="1086761" y="1271532"/>
                </a:lnTo>
                <a:lnTo>
                  <a:pt x="1033092" y="1249724"/>
                </a:lnTo>
                <a:lnTo>
                  <a:pt x="979722" y="1230206"/>
                </a:lnTo>
                <a:lnTo>
                  <a:pt x="926748" y="1212829"/>
                </a:lnTo>
                <a:lnTo>
                  <a:pt x="874266" y="1197444"/>
                </a:lnTo>
                <a:lnTo>
                  <a:pt x="822375" y="1183903"/>
                </a:lnTo>
                <a:lnTo>
                  <a:pt x="771173" y="1172055"/>
                </a:lnTo>
                <a:lnTo>
                  <a:pt x="720755" y="1161752"/>
                </a:lnTo>
                <a:lnTo>
                  <a:pt x="671221" y="1152844"/>
                </a:lnTo>
                <a:lnTo>
                  <a:pt x="622668" y="1145183"/>
                </a:lnTo>
                <a:lnTo>
                  <a:pt x="575192" y="1138618"/>
                </a:lnTo>
                <a:lnTo>
                  <a:pt x="528892" y="1133002"/>
                </a:lnTo>
                <a:lnTo>
                  <a:pt x="483865" y="1128184"/>
                </a:lnTo>
                <a:lnTo>
                  <a:pt x="440209" y="1124016"/>
                </a:lnTo>
                <a:lnTo>
                  <a:pt x="398020" y="1120349"/>
                </a:lnTo>
                <a:lnTo>
                  <a:pt x="357397" y="1117032"/>
                </a:lnTo>
                <a:lnTo>
                  <a:pt x="318437" y="1113918"/>
                </a:lnTo>
                <a:lnTo>
                  <a:pt x="281237" y="1110856"/>
                </a:lnTo>
                <a:lnTo>
                  <a:pt x="212508" y="1104294"/>
                </a:lnTo>
                <a:lnTo>
                  <a:pt x="151991" y="1096154"/>
                </a:lnTo>
                <a:lnTo>
                  <a:pt x="100465" y="1085242"/>
                </a:lnTo>
                <a:lnTo>
                  <a:pt x="58710" y="1070363"/>
                </a:lnTo>
                <a:lnTo>
                  <a:pt x="16104" y="1038000"/>
                </a:lnTo>
                <a:lnTo>
                  <a:pt x="0" y="992187"/>
                </a:lnTo>
                <a:lnTo>
                  <a:pt x="411" y="975358"/>
                </a:lnTo>
                <a:lnTo>
                  <a:pt x="16586" y="919218"/>
                </a:lnTo>
                <a:lnTo>
                  <a:pt x="39154" y="877616"/>
                </a:lnTo>
                <a:lnTo>
                  <a:pt x="70529" y="833172"/>
                </a:lnTo>
                <a:lnTo>
                  <a:pt x="110179" y="786314"/>
                </a:lnTo>
                <a:lnTo>
                  <a:pt x="157573" y="737470"/>
                </a:lnTo>
                <a:lnTo>
                  <a:pt x="212178" y="687065"/>
                </a:lnTo>
                <a:lnTo>
                  <a:pt x="242019" y="661411"/>
                </a:lnTo>
                <a:lnTo>
                  <a:pt x="273463" y="635528"/>
                </a:lnTo>
                <a:lnTo>
                  <a:pt x="306443" y="609468"/>
                </a:lnTo>
                <a:lnTo>
                  <a:pt x="340895" y="583286"/>
                </a:lnTo>
                <a:lnTo>
                  <a:pt x="376750" y="557034"/>
                </a:lnTo>
                <a:lnTo>
                  <a:pt x="413942" y="530767"/>
                </a:lnTo>
                <a:lnTo>
                  <a:pt x="452406" y="504536"/>
                </a:lnTo>
                <a:lnTo>
                  <a:pt x="492074" y="478397"/>
                </a:lnTo>
                <a:lnTo>
                  <a:pt x="532880" y="452402"/>
                </a:lnTo>
                <a:lnTo>
                  <a:pt x="574757" y="426604"/>
                </a:lnTo>
                <a:lnTo>
                  <a:pt x="617639" y="401058"/>
                </a:lnTo>
                <a:lnTo>
                  <a:pt x="661460" y="375816"/>
                </a:lnTo>
                <a:lnTo>
                  <a:pt x="706153" y="350932"/>
                </a:lnTo>
                <a:lnTo>
                  <a:pt x="751651" y="326460"/>
                </a:lnTo>
                <a:lnTo>
                  <a:pt x="797888" y="302452"/>
                </a:lnTo>
                <a:lnTo>
                  <a:pt x="844798" y="278963"/>
                </a:lnTo>
                <a:lnTo>
                  <a:pt x="892313" y="256045"/>
                </a:lnTo>
                <a:lnTo>
                  <a:pt x="940368" y="233752"/>
                </a:lnTo>
                <a:lnTo>
                  <a:pt x="988896" y="212138"/>
                </a:lnTo>
                <a:lnTo>
                  <a:pt x="1037831" y="191256"/>
                </a:lnTo>
                <a:lnTo>
                  <a:pt x="1087106" y="171159"/>
                </a:lnTo>
                <a:lnTo>
                  <a:pt x="1136654" y="151900"/>
                </a:lnTo>
                <a:lnTo>
                  <a:pt x="1186409" y="133534"/>
                </a:lnTo>
                <a:lnTo>
                  <a:pt x="1236305" y="116114"/>
                </a:lnTo>
                <a:lnTo>
                  <a:pt x="1286275" y="99692"/>
                </a:lnTo>
                <a:lnTo>
                  <a:pt x="1336252" y="84323"/>
                </a:lnTo>
                <a:lnTo>
                  <a:pt x="1386171" y="70060"/>
                </a:lnTo>
                <a:lnTo>
                  <a:pt x="1435964" y="56956"/>
                </a:lnTo>
                <a:lnTo>
                  <a:pt x="1485565" y="45064"/>
                </a:lnTo>
                <a:lnTo>
                  <a:pt x="1534908" y="34439"/>
                </a:lnTo>
                <a:lnTo>
                  <a:pt x="1583925" y="25133"/>
                </a:lnTo>
                <a:lnTo>
                  <a:pt x="1632552" y="17200"/>
                </a:lnTo>
                <a:lnTo>
                  <a:pt x="1680720" y="10694"/>
                </a:lnTo>
                <a:lnTo>
                  <a:pt x="1728365" y="5667"/>
                </a:lnTo>
                <a:lnTo>
                  <a:pt x="1775418" y="2173"/>
                </a:lnTo>
                <a:lnTo>
                  <a:pt x="1821814" y="266"/>
                </a:lnTo>
                <a:lnTo>
                  <a:pt x="1867486" y="0"/>
                </a:lnTo>
                <a:lnTo>
                  <a:pt x="1912368" y="1426"/>
                </a:lnTo>
                <a:lnTo>
                  <a:pt x="1956393" y="4599"/>
                </a:lnTo>
                <a:lnTo>
                  <a:pt x="1999495" y="9573"/>
                </a:lnTo>
                <a:lnTo>
                  <a:pt x="2041606" y="16400"/>
                </a:lnTo>
                <a:lnTo>
                  <a:pt x="2082662" y="25135"/>
                </a:lnTo>
                <a:lnTo>
                  <a:pt x="2122595" y="35830"/>
                </a:lnTo>
                <a:lnTo>
                  <a:pt x="2161338" y="48539"/>
                </a:lnTo>
                <a:lnTo>
                  <a:pt x="2198826" y="63315"/>
                </a:lnTo>
                <a:lnTo>
                  <a:pt x="2234991" y="80213"/>
                </a:lnTo>
                <a:lnTo>
                  <a:pt x="2269768" y="99284"/>
                </a:lnTo>
                <a:lnTo>
                  <a:pt x="2303089" y="120583"/>
                </a:lnTo>
                <a:lnTo>
                  <a:pt x="2334888" y="144163"/>
                </a:lnTo>
                <a:lnTo>
                  <a:pt x="2365100" y="170078"/>
                </a:lnTo>
                <a:close/>
              </a:path>
            </a:pathLst>
          </a:custGeom>
          <a:ln w="635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86266" y="5209593"/>
            <a:ext cx="443865" cy="444500"/>
          </a:xfrm>
          <a:custGeom>
            <a:avLst/>
            <a:gdLst/>
            <a:ahLst/>
            <a:cxnLst/>
            <a:rect l="l" t="t" r="r" b="b"/>
            <a:pathLst>
              <a:path w="443864" h="444500">
                <a:moveTo>
                  <a:pt x="221894" y="0"/>
                </a:moveTo>
                <a:lnTo>
                  <a:pt x="177173" y="4513"/>
                </a:lnTo>
                <a:lnTo>
                  <a:pt x="135520" y="17458"/>
                </a:lnTo>
                <a:lnTo>
                  <a:pt x="97828" y="37942"/>
                </a:lnTo>
                <a:lnTo>
                  <a:pt x="64989" y="65071"/>
                </a:lnTo>
                <a:lnTo>
                  <a:pt x="37894" y="97952"/>
                </a:lnTo>
                <a:lnTo>
                  <a:pt x="17436" y="135691"/>
                </a:lnTo>
                <a:lnTo>
                  <a:pt x="4507" y="177396"/>
                </a:lnTo>
                <a:lnTo>
                  <a:pt x="0" y="222173"/>
                </a:lnTo>
                <a:lnTo>
                  <a:pt x="4507" y="266947"/>
                </a:lnTo>
                <a:lnTo>
                  <a:pt x="17436" y="308650"/>
                </a:lnTo>
                <a:lnTo>
                  <a:pt x="37894" y="346389"/>
                </a:lnTo>
                <a:lnTo>
                  <a:pt x="64989" y="379271"/>
                </a:lnTo>
                <a:lnTo>
                  <a:pt x="97828" y="406401"/>
                </a:lnTo>
                <a:lnTo>
                  <a:pt x="135520" y="426886"/>
                </a:lnTo>
                <a:lnTo>
                  <a:pt x="177173" y="439833"/>
                </a:lnTo>
                <a:lnTo>
                  <a:pt x="221894" y="444347"/>
                </a:lnTo>
                <a:lnTo>
                  <a:pt x="266615" y="439833"/>
                </a:lnTo>
                <a:lnTo>
                  <a:pt x="308268" y="426886"/>
                </a:lnTo>
                <a:lnTo>
                  <a:pt x="345960" y="406401"/>
                </a:lnTo>
                <a:lnTo>
                  <a:pt x="378799" y="379271"/>
                </a:lnTo>
                <a:lnTo>
                  <a:pt x="405894" y="346389"/>
                </a:lnTo>
                <a:lnTo>
                  <a:pt x="426352" y="308650"/>
                </a:lnTo>
                <a:lnTo>
                  <a:pt x="439280" y="266947"/>
                </a:lnTo>
                <a:lnTo>
                  <a:pt x="443788" y="222173"/>
                </a:lnTo>
                <a:lnTo>
                  <a:pt x="439280" y="177396"/>
                </a:lnTo>
                <a:lnTo>
                  <a:pt x="426352" y="135691"/>
                </a:lnTo>
                <a:lnTo>
                  <a:pt x="405894" y="97952"/>
                </a:lnTo>
                <a:lnTo>
                  <a:pt x="378799" y="65071"/>
                </a:lnTo>
                <a:lnTo>
                  <a:pt x="345960" y="37942"/>
                </a:lnTo>
                <a:lnTo>
                  <a:pt x="308268" y="17458"/>
                </a:lnTo>
                <a:lnTo>
                  <a:pt x="266615" y="4513"/>
                </a:lnTo>
                <a:lnTo>
                  <a:pt x="221894" y="0"/>
                </a:lnTo>
                <a:close/>
              </a:path>
            </a:pathLst>
          </a:custGeom>
          <a:solidFill>
            <a:srgbClr val="D8D8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0060" y="4590973"/>
            <a:ext cx="244297" cy="24460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470205" y="385076"/>
            <a:ext cx="2868930" cy="2316480"/>
          </a:xfrm>
          <a:custGeom>
            <a:avLst/>
            <a:gdLst/>
            <a:ahLst/>
            <a:cxnLst/>
            <a:rect l="l" t="t" r="r" b="b"/>
            <a:pathLst>
              <a:path w="2868929" h="2316480">
                <a:moveTo>
                  <a:pt x="909688" y="0"/>
                </a:moveTo>
                <a:lnTo>
                  <a:pt x="866914" y="1168"/>
                </a:lnTo>
                <a:lnTo>
                  <a:pt x="823061" y="4749"/>
                </a:lnTo>
                <a:lnTo>
                  <a:pt x="778764" y="10782"/>
                </a:lnTo>
                <a:lnTo>
                  <a:pt x="288836" y="264744"/>
                </a:lnTo>
                <a:lnTo>
                  <a:pt x="229882" y="329336"/>
                </a:lnTo>
                <a:lnTo>
                  <a:pt x="199682" y="367969"/>
                </a:lnTo>
                <a:lnTo>
                  <a:pt x="183438" y="391134"/>
                </a:lnTo>
                <a:lnTo>
                  <a:pt x="909688" y="0"/>
                </a:lnTo>
                <a:close/>
              </a:path>
              <a:path w="2868929" h="2316480">
                <a:moveTo>
                  <a:pt x="1224368" y="62623"/>
                </a:moveTo>
                <a:lnTo>
                  <a:pt x="1217129" y="59588"/>
                </a:lnTo>
                <a:lnTo>
                  <a:pt x="1167079" y="41744"/>
                </a:lnTo>
                <a:lnTo>
                  <a:pt x="1145552" y="35433"/>
                </a:lnTo>
                <a:lnTo>
                  <a:pt x="67538" y="616013"/>
                </a:lnTo>
                <a:lnTo>
                  <a:pt x="65214" y="622084"/>
                </a:lnTo>
                <a:lnTo>
                  <a:pt x="50177" y="667473"/>
                </a:lnTo>
                <a:lnTo>
                  <a:pt x="40982" y="699947"/>
                </a:lnTo>
                <a:lnTo>
                  <a:pt x="1224368" y="62623"/>
                </a:lnTo>
                <a:close/>
              </a:path>
              <a:path w="2868929" h="2316480">
                <a:moveTo>
                  <a:pt x="1418691" y="190042"/>
                </a:moveTo>
                <a:lnTo>
                  <a:pt x="1391399" y="158457"/>
                </a:lnTo>
                <a:lnTo>
                  <a:pt x="1374609" y="144132"/>
                </a:lnTo>
                <a:lnTo>
                  <a:pt x="6438" y="881037"/>
                </a:lnTo>
                <a:lnTo>
                  <a:pt x="3898" y="902906"/>
                </a:lnTo>
                <a:lnTo>
                  <a:pt x="114" y="951179"/>
                </a:lnTo>
                <a:lnTo>
                  <a:pt x="0" y="954125"/>
                </a:lnTo>
                <a:lnTo>
                  <a:pt x="1418691" y="190042"/>
                </a:lnTo>
                <a:close/>
              </a:path>
              <a:path w="2868929" h="2316480">
                <a:moveTo>
                  <a:pt x="1489202" y="384162"/>
                </a:moveTo>
                <a:lnTo>
                  <a:pt x="1486827" y="358444"/>
                </a:lnTo>
                <a:lnTo>
                  <a:pt x="1479067" y="319989"/>
                </a:lnTo>
                <a:lnTo>
                  <a:pt x="38" y="1116571"/>
                </a:lnTo>
                <a:lnTo>
                  <a:pt x="1727" y="1145730"/>
                </a:lnTo>
                <a:lnTo>
                  <a:pt x="5118" y="1183462"/>
                </a:lnTo>
                <a:lnTo>
                  <a:pt x="1489202" y="384162"/>
                </a:lnTo>
                <a:close/>
              </a:path>
              <a:path w="2868929" h="2316480">
                <a:moveTo>
                  <a:pt x="2423922" y="112839"/>
                </a:moveTo>
                <a:lnTo>
                  <a:pt x="2385707" y="102273"/>
                </a:lnTo>
                <a:lnTo>
                  <a:pt x="2337219" y="93154"/>
                </a:lnTo>
                <a:lnTo>
                  <a:pt x="2332126" y="92633"/>
                </a:lnTo>
                <a:lnTo>
                  <a:pt x="27266" y="1333995"/>
                </a:lnTo>
                <a:lnTo>
                  <a:pt x="28524" y="1340739"/>
                </a:lnTo>
                <a:lnTo>
                  <a:pt x="39573" y="1389875"/>
                </a:lnTo>
                <a:lnTo>
                  <a:pt x="41211" y="1396123"/>
                </a:lnTo>
                <a:lnTo>
                  <a:pt x="2423922" y="112839"/>
                </a:lnTo>
                <a:close/>
              </a:path>
              <a:path w="2868929" h="2316480">
                <a:moveTo>
                  <a:pt x="2551404" y="1599222"/>
                </a:moveTo>
                <a:lnTo>
                  <a:pt x="2152751" y="1813928"/>
                </a:lnTo>
                <a:lnTo>
                  <a:pt x="2200948" y="1793201"/>
                </a:lnTo>
                <a:lnTo>
                  <a:pt x="2249513" y="1773097"/>
                </a:lnTo>
                <a:lnTo>
                  <a:pt x="2298458" y="1754060"/>
                </a:lnTo>
                <a:lnTo>
                  <a:pt x="2347823" y="1736534"/>
                </a:lnTo>
                <a:lnTo>
                  <a:pt x="2397607" y="1720938"/>
                </a:lnTo>
                <a:lnTo>
                  <a:pt x="2447861" y="1707718"/>
                </a:lnTo>
                <a:lnTo>
                  <a:pt x="2473439" y="1702460"/>
                </a:lnTo>
                <a:lnTo>
                  <a:pt x="2503132" y="1664474"/>
                </a:lnTo>
                <a:lnTo>
                  <a:pt x="2534526" y="1622679"/>
                </a:lnTo>
                <a:lnTo>
                  <a:pt x="2551404" y="1599222"/>
                </a:lnTo>
                <a:close/>
              </a:path>
              <a:path w="2868929" h="2316480">
                <a:moveTo>
                  <a:pt x="2637879" y="229717"/>
                </a:moveTo>
                <a:lnTo>
                  <a:pt x="2603423" y="202463"/>
                </a:lnTo>
                <a:lnTo>
                  <a:pt x="2583764" y="189242"/>
                </a:lnTo>
                <a:lnTo>
                  <a:pt x="82804" y="1536166"/>
                </a:lnTo>
                <a:lnTo>
                  <a:pt x="99136" y="1581835"/>
                </a:lnTo>
                <a:lnTo>
                  <a:pt x="103974" y="1594421"/>
                </a:lnTo>
                <a:lnTo>
                  <a:pt x="2637879" y="229717"/>
                </a:lnTo>
                <a:close/>
              </a:path>
              <a:path w="2868929" h="2316480">
                <a:moveTo>
                  <a:pt x="2750731" y="1259776"/>
                </a:moveTo>
                <a:lnTo>
                  <a:pt x="789660" y="2315946"/>
                </a:lnTo>
                <a:lnTo>
                  <a:pt x="837666" y="2307221"/>
                </a:lnTo>
                <a:lnTo>
                  <a:pt x="885609" y="2296782"/>
                </a:lnTo>
                <a:lnTo>
                  <a:pt x="933462" y="2284768"/>
                </a:lnTo>
                <a:lnTo>
                  <a:pt x="981202" y="2271382"/>
                </a:lnTo>
                <a:lnTo>
                  <a:pt x="1028801" y="2256790"/>
                </a:lnTo>
                <a:lnTo>
                  <a:pt x="2703931" y="1354620"/>
                </a:lnTo>
                <a:lnTo>
                  <a:pt x="2725521" y="1312684"/>
                </a:lnTo>
                <a:lnTo>
                  <a:pt x="2748432" y="1264958"/>
                </a:lnTo>
                <a:lnTo>
                  <a:pt x="2750731" y="1259776"/>
                </a:lnTo>
                <a:close/>
              </a:path>
              <a:path w="2868929" h="2316480">
                <a:moveTo>
                  <a:pt x="2772867" y="389115"/>
                </a:moveTo>
                <a:lnTo>
                  <a:pt x="2765945" y="377139"/>
                </a:lnTo>
                <a:lnTo>
                  <a:pt x="2739034" y="337693"/>
                </a:lnTo>
                <a:lnTo>
                  <a:pt x="158762" y="1727365"/>
                </a:lnTo>
                <a:lnTo>
                  <a:pt x="177050" y="1768017"/>
                </a:lnTo>
                <a:lnTo>
                  <a:pt x="184175" y="1783321"/>
                </a:lnTo>
                <a:lnTo>
                  <a:pt x="2772867" y="389115"/>
                </a:lnTo>
                <a:close/>
              </a:path>
              <a:path w="2868929" h="2316480">
                <a:moveTo>
                  <a:pt x="2846324" y="976198"/>
                </a:moveTo>
                <a:lnTo>
                  <a:pt x="463880" y="2259317"/>
                </a:lnTo>
                <a:lnTo>
                  <a:pt x="481584" y="2267813"/>
                </a:lnTo>
                <a:lnTo>
                  <a:pt x="499440" y="2275827"/>
                </a:lnTo>
                <a:lnTo>
                  <a:pt x="517448" y="2283345"/>
                </a:lnTo>
                <a:lnTo>
                  <a:pt x="535609" y="2290330"/>
                </a:lnTo>
                <a:lnTo>
                  <a:pt x="1512785" y="1764042"/>
                </a:lnTo>
                <a:lnTo>
                  <a:pt x="1514030" y="1763395"/>
                </a:lnTo>
                <a:lnTo>
                  <a:pt x="2826410" y="1056538"/>
                </a:lnTo>
                <a:lnTo>
                  <a:pt x="2832201" y="1036358"/>
                </a:lnTo>
                <a:lnTo>
                  <a:pt x="2843669" y="989457"/>
                </a:lnTo>
                <a:lnTo>
                  <a:pt x="2846324" y="976198"/>
                </a:lnTo>
                <a:close/>
              </a:path>
              <a:path w="2868929" h="2316480">
                <a:moveTo>
                  <a:pt x="2848927" y="580237"/>
                </a:moveTo>
                <a:lnTo>
                  <a:pt x="2843415" y="555459"/>
                </a:lnTo>
                <a:lnTo>
                  <a:pt x="2832430" y="519480"/>
                </a:lnTo>
                <a:lnTo>
                  <a:pt x="246189" y="1912366"/>
                </a:lnTo>
                <a:lnTo>
                  <a:pt x="265087" y="1950453"/>
                </a:lnTo>
                <a:lnTo>
                  <a:pt x="273494" y="1967293"/>
                </a:lnTo>
                <a:lnTo>
                  <a:pt x="2848927" y="580237"/>
                </a:lnTo>
                <a:close/>
              </a:path>
              <a:path w="2868929" h="2316480">
                <a:moveTo>
                  <a:pt x="2868726" y="750303"/>
                </a:moveTo>
                <a:lnTo>
                  <a:pt x="2867939" y="732459"/>
                </a:lnTo>
                <a:lnTo>
                  <a:pt x="337375" y="2095347"/>
                </a:lnTo>
                <a:lnTo>
                  <a:pt x="355015" y="2131212"/>
                </a:lnTo>
                <a:lnTo>
                  <a:pt x="364324" y="2150478"/>
                </a:lnTo>
                <a:lnTo>
                  <a:pt x="2868168" y="801979"/>
                </a:lnTo>
                <a:lnTo>
                  <a:pt x="2868282" y="799985"/>
                </a:lnTo>
                <a:lnTo>
                  <a:pt x="2868371" y="797610"/>
                </a:lnTo>
                <a:lnTo>
                  <a:pt x="2868726" y="750303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6671" y="872025"/>
            <a:ext cx="3710890" cy="51121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2394" y="1878931"/>
            <a:ext cx="9520460" cy="833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177" y="493521"/>
            <a:ext cx="5050155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986" y="1564359"/>
            <a:ext cx="10485277" cy="1944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5"/>
            <a:ext cx="3688080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31916" y="6005610"/>
            <a:ext cx="322579" cy="265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‹#›</a:t>
            </a:fld>
            <a:endParaRPr spc="-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2.png"/><Relationship Id="rId21" Type="http://schemas.openxmlformats.org/officeDocument/2006/relationships/image" Target="../media/image127.png"/><Relationship Id="rId42" Type="http://schemas.openxmlformats.org/officeDocument/2006/relationships/image" Target="../media/image148.png"/><Relationship Id="rId47" Type="http://schemas.openxmlformats.org/officeDocument/2006/relationships/image" Target="../media/image153.png"/><Relationship Id="rId63" Type="http://schemas.openxmlformats.org/officeDocument/2006/relationships/image" Target="../media/image169.png"/><Relationship Id="rId68" Type="http://schemas.openxmlformats.org/officeDocument/2006/relationships/image" Target="../media/image174.png"/><Relationship Id="rId84" Type="http://schemas.openxmlformats.org/officeDocument/2006/relationships/image" Target="../media/image190.png"/><Relationship Id="rId89" Type="http://schemas.openxmlformats.org/officeDocument/2006/relationships/image" Target="../media/image195.png"/><Relationship Id="rId112" Type="http://schemas.openxmlformats.org/officeDocument/2006/relationships/image" Target="../media/image218.png"/><Relationship Id="rId16" Type="http://schemas.openxmlformats.org/officeDocument/2006/relationships/image" Target="../media/image122.png"/><Relationship Id="rId107" Type="http://schemas.openxmlformats.org/officeDocument/2006/relationships/image" Target="../media/image213.png"/><Relationship Id="rId11" Type="http://schemas.openxmlformats.org/officeDocument/2006/relationships/image" Target="../media/image117.png"/><Relationship Id="rId32" Type="http://schemas.openxmlformats.org/officeDocument/2006/relationships/image" Target="../media/image138.png"/><Relationship Id="rId37" Type="http://schemas.openxmlformats.org/officeDocument/2006/relationships/image" Target="../media/image143.png"/><Relationship Id="rId53" Type="http://schemas.openxmlformats.org/officeDocument/2006/relationships/image" Target="../media/image159.png"/><Relationship Id="rId58" Type="http://schemas.openxmlformats.org/officeDocument/2006/relationships/image" Target="../media/image164.png"/><Relationship Id="rId74" Type="http://schemas.openxmlformats.org/officeDocument/2006/relationships/image" Target="../media/image180.png"/><Relationship Id="rId79" Type="http://schemas.openxmlformats.org/officeDocument/2006/relationships/image" Target="../media/image185.png"/><Relationship Id="rId102" Type="http://schemas.openxmlformats.org/officeDocument/2006/relationships/image" Target="../media/image208.png"/><Relationship Id="rId5" Type="http://schemas.openxmlformats.org/officeDocument/2006/relationships/image" Target="../media/image111.png"/><Relationship Id="rId90" Type="http://schemas.openxmlformats.org/officeDocument/2006/relationships/image" Target="../media/image196.png"/><Relationship Id="rId95" Type="http://schemas.openxmlformats.org/officeDocument/2006/relationships/image" Target="../media/image201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43" Type="http://schemas.openxmlformats.org/officeDocument/2006/relationships/image" Target="../media/image149.png"/><Relationship Id="rId48" Type="http://schemas.openxmlformats.org/officeDocument/2006/relationships/image" Target="../media/image154.png"/><Relationship Id="rId64" Type="http://schemas.openxmlformats.org/officeDocument/2006/relationships/image" Target="../media/image170.png"/><Relationship Id="rId69" Type="http://schemas.openxmlformats.org/officeDocument/2006/relationships/image" Target="../media/image175.png"/><Relationship Id="rId80" Type="http://schemas.openxmlformats.org/officeDocument/2006/relationships/image" Target="../media/image186.png"/><Relationship Id="rId85" Type="http://schemas.openxmlformats.org/officeDocument/2006/relationships/image" Target="../media/image191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33" Type="http://schemas.openxmlformats.org/officeDocument/2006/relationships/image" Target="../media/image139.png"/><Relationship Id="rId38" Type="http://schemas.openxmlformats.org/officeDocument/2006/relationships/image" Target="../media/image144.png"/><Relationship Id="rId59" Type="http://schemas.openxmlformats.org/officeDocument/2006/relationships/image" Target="../media/image165.png"/><Relationship Id="rId103" Type="http://schemas.openxmlformats.org/officeDocument/2006/relationships/image" Target="../media/image209.png"/><Relationship Id="rId108" Type="http://schemas.openxmlformats.org/officeDocument/2006/relationships/image" Target="../media/image214.png"/><Relationship Id="rId54" Type="http://schemas.openxmlformats.org/officeDocument/2006/relationships/image" Target="../media/image160.png"/><Relationship Id="rId70" Type="http://schemas.openxmlformats.org/officeDocument/2006/relationships/image" Target="../media/image176.png"/><Relationship Id="rId75" Type="http://schemas.openxmlformats.org/officeDocument/2006/relationships/image" Target="../media/image181.png"/><Relationship Id="rId91" Type="http://schemas.openxmlformats.org/officeDocument/2006/relationships/image" Target="../media/image197.png"/><Relationship Id="rId96" Type="http://schemas.openxmlformats.org/officeDocument/2006/relationships/image" Target="../media/image2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36" Type="http://schemas.openxmlformats.org/officeDocument/2006/relationships/image" Target="../media/image142.png"/><Relationship Id="rId49" Type="http://schemas.openxmlformats.org/officeDocument/2006/relationships/image" Target="../media/image155.png"/><Relationship Id="rId57" Type="http://schemas.openxmlformats.org/officeDocument/2006/relationships/image" Target="../media/image163.png"/><Relationship Id="rId106" Type="http://schemas.openxmlformats.org/officeDocument/2006/relationships/image" Target="../media/image212.png"/><Relationship Id="rId10" Type="http://schemas.openxmlformats.org/officeDocument/2006/relationships/image" Target="../media/image116.png"/><Relationship Id="rId31" Type="http://schemas.openxmlformats.org/officeDocument/2006/relationships/image" Target="../media/image137.png"/><Relationship Id="rId44" Type="http://schemas.openxmlformats.org/officeDocument/2006/relationships/image" Target="../media/image150.png"/><Relationship Id="rId52" Type="http://schemas.openxmlformats.org/officeDocument/2006/relationships/image" Target="../media/image158.png"/><Relationship Id="rId60" Type="http://schemas.openxmlformats.org/officeDocument/2006/relationships/image" Target="../media/image166.png"/><Relationship Id="rId65" Type="http://schemas.openxmlformats.org/officeDocument/2006/relationships/image" Target="../media/image171.png"/><Relationship Id="rId73" Type="http://schemas.openxmlformats.org/officeDocument/2006/relationships/image" Target="../media/image179.png"/><Relationship Id="rId78" Type="http://schemas.openxmlformats.org/officeDocument/2006/relationships/image" Target="../media/image184.png"/><Relationship Id="rId81" Type="http://schemas.openxmlformats.org/officeDocument/2006/relationships/image" Target="../media/image187.png"/><Relationship Id="rId86" Type="http://schemas.openxmlformats.org/officeDocument/2006/relationships/image" Target="../media/image192.png"/><Relationship Id="rId94" Type="http://schemas.openxmlformats.org/officeDocument/2006/relationships/image" Target="../media/image200.png"/><Relationship Id="rId99" Type="http://schemas.openxmlformats.org/officeDocument/2006/relationships/image" Target="../media/image205.png"/><Relationship Id="rId101" Type="http://schemas.openxmlformats.org/officeDocument/2006/relationships/image" Target="../media/image20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9" Type="http://schemas.openxmlformats.org/officeDocument/2006/relationships/image" Target="../media/image145.png"/><Relationship Id="rId109" Type="http://schemas.openxmlformats.org/officeDocument/2006/relationships/image" Target="../media/image215.png"/><Relationship Id="rId34" Type="http://schemas.openxmlformats.org/officeDocument/2006/relationships/image" Target="../media/image140.png"/><Relationship Id="rId50" Type="http://schemas.openxmlformats.org/officeDocument/2006/relationships/image" Target="../media/image156.png"/><Relationship Id="rId55" Type="http://schemas.openxmlformats.org/officeDocument/2006/relationships/image" Target="../media/image161.png"/><Relationship Id="rId76" Type="http://schemas.openxmlformats.org/officeDocument/2006/relationships/image" Target="../media/image182.png"/><Relationship Id="rId97" Type="http://schemas.openxmlformats.org/officeDocument/2006/relationships/image" Target="../media/image203.png"/><Relationship Id="rId104" Type="http://schemas.openxmlformats.org/officeDocument/2006/relationships/image" Target="../media/image210.png"/><Relationship Id="rId7" Type="http://schemas.openxmlformats.org/officeDocument/2006/relationships/image" Target="../media/image113.png"/><Relationship Id="rId71" Type="http://schemas.openxmlformats.org/officeDocument/2006/relationships/image" Target="../media/image177.png"/><Relationship Id="rId92" Type="http://schemas.openxmlformats.org/officeDocument/2006/relationships/image" Target="../media/image198.png"/><Relationship Id="rId2" Type="http://schemas.openxmlformats.org/officeDocument/2006/relationships/image" Target="../media/image108.png"/><Relationship Id="rId29" Type="http://schemas.openxmlformats.org/officeDocument/2006/relationships/image" Target="../media/image135.png"/><Relationship Id="rId24" Type="http://schemas.openxmlformats.org/officeDocument/2006/relationships/image" Target="../media/image130.png"/><Relationship Id="rId40" Type="http://schemas.openxmlformats.org/officeDocument/2006/relationships/image" Target="../media/image146.png"/><Relationship Id="rId45" Type="http://schemas.openxmlformats.org/officeDocument/2006/relationships/image" Target="../media/image151.png"/><Relationship Id="rId66" Type="http://schemas.openxmlformats.org/officeDocument/2006/relationships/image" Target="../media/image172.png"/><Relationship Id="rId87" Type="http://schemas.openxmlformats.org/officeDocument/2006/relationships/image" Target="../media/image193.png"/><Relationship Id="rId110" Type="http://schemas.openxmlformats.org/officeDocument/2006/relationships/image" Target="../media/image216.png"/><Relationship Id="rId61" Type="http://schemas.openxmlformats.org/officeDocument/2006/relationships/image" Target="../media/image167.png"/><Relationship Id="rId82" Type="http://schemas.openxmlformats.org/officeDocument/2006/relationships/image" Target="../media/image188.png"/><Relationship Id="rId19" Type="http://schemas.openxmlformats.org/officeDocument/2006/relationships/image" Target="../media/image125.png"/><Relationship Id="rId14" Type="http://schemas.openxmlformats.org/officeDocument/2006/relationships/image" Target="../media/image120.png"/><Relationship Id="rId30" Type="http://schemas.openxmlformats.org/officeDocument/2006/relationships/image" Target="../media/image136.png"/><Relationship Id="rId35" Type="http://schemas.openxmlformats.org/officeDocument/2006/relationships/image" Target="../media/image141.png"/><Relationship Id="rId56" Type="http://schemas.openxmlformats.org/officeDocument/2006/relationships/image" Target="../media/image162.png"/><Relationship Id="rId77" Type="http://schemas.openxmlformats.org/officeDocument/2006/relationships/image" Target="../media/image183.png"/><Relationship Id="rId100" Type="http://schemas.openxmlformats.org/officeDocument/2006/relationships/image" Target="../media/image206.png"/><Relationship Id="rId105" Type="http://schemas.openxmlformats.org/officeDocument/2006/relationships/image" Target="../media/image211.png"/><Relationship Id="rId8" Type="http://schemas.openxmlformats.org/officeDocument/2006/relationships/image" Target="../media/image114.png"/><Relationship Id="rId51" Type="http://schemas.openxmlformats.org/officeDocument/2006/relationships/image" Target="../media/image157.png"/><Relationship Id="rId72" Type="http://schemas.openxmlformats.org/officeDocument/2006/relationships/image" Target="../media/image178.png"/><Relationship Id="rId93" Type="http://schemas.openxmlformats.org/officeDocument/2006/relationships/image" Target="../media/image199.png"/><Relationship Id="rId98" Type="http://schemas.openxmlformats.org/officeDocument/2006/relationships/image" Target="../media/image204.png"/><Relationship Id="rId3" Type="http://schemas.openxmlformats.org/officeDocument/2006/relationships/image" Target="../media/image109.png"/><Relationship Id="rId25" Type="http://schemas.openxmlformats.org/officeDocument/2006/relationships/image" Target="../media/image131.png"/><Relationship Id="rId46" Type="http://schemas.openxmlformats.org/officeDocument/2006/relationships/image" Target="../media/image152.png"/><Relationship Id="rId67" Type="http://schemas.openxmlformats.org/officeDocument/2006/relationships/image" Target="../media/image173.png"/><Relationship Id="rId20" Type="http://schemas.openxmlformats.org/officeDocument/2006/relationships/image" Target="../media/image126.png"/><Relationship Id="rId41" Type="http://schemas.openxmlformats.org/officeDocument/2006/relationships/image" Target="../media/image147.png"/><Relationship Id="rId62" Type="http://schemas.openxmlformats.org/officeDocument/2006/relationships/image" Target="../media/image168.png"/><Relationship Id="rId83" Type="http://schemas.openxmlformats.org/officeDocument/2006/relationships/image" Target="../media/image189.png"/><Relationship Id="rId88" Type="http://schemas.openxmlformats.org/officeDocument/2006/relationships/image" Target="../media/image194.png"/><Relationship Id="rId111" Type="http://schemas.openxmlformats.org/officeDocument/2006/relationships/image" Target="../media/image2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13" Type="http://schemas.openxmlformats.org/officeDocument/2006/relationships/image" Target="../media/image230.png"/><Relationship Id="rId18" Type="http://schemas.openxmlformats.org/officeDocument/2006/relationships/image" Target="../media/image235.png"/><Relationship Id="rId3" Type="http://schemas.openxmlformats.org/officeDocument/2006/relationships/image" Target="../media/image220.png"/><Relationship Id="rId21" Type="http://schemas.openxmlformats.org/officeDocument/2006/relationships/image" Target="../media/image238.png"/><Relationship Id="rId7" Type="http://schemas.openxmlformats.org/officeDocument/2006/relationships/image" Target="../media/image224.png"/><Relationship Id="rId12" Type="http://schemas.openxmlformats.org/officeDocument/2006/relationships/image" Target="../media/image229.png"/><Relationship Id="rId17" Type="http://schemas.openxmlformats.org/officeDocument/2006/relationships/image" Target="../media/image234.png"/><Relationship Id="rId2" Type="http://schemas.openxmlformats.org/officeDocument/2006/relationships/image" Target="../media/image219.png"/><Relationship Id="rId16" Type="http://schemas.openxmlformats.org/officeDocument/2006/relationships/image" Target="../media/image233.png"/><Relationship Id="rId20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11" Type="http://schemas.openxmlformats.org/officeDocument/2006/relationships/image" Target="../media/image228.png"/><Relationship Id="rId24" Type="http://schemas.openxmlformats.org/officeDocument/2006/relationships/image" Target="../media/image241.png"/><Relationship Id="rId5" Type="http://schemas.openxmlformats.org/officeDocument/2006/relationships/image" Target="../media/image222.png"/><Relationship Id="rId15" Type="http://schemas.openxmlformats.org/officeDocument/2006/relationships/image" Target="../media/image232.png"/><Relationship Id="rId23" Type="http://schemas.openxmlformats.org/officeDocument/2006/relationships/image" Target="../media/image240.png"/><Relationship Id="rId10" Type="http://schemas.openxmlformats.org/officeDocument/2006/relationships/image" Target="../media/image227.png"/><Relationship Id="rId19" Type="http://schemas.openxmlformats.org/officeDocument/2006/relationships/image" Target="../media/image236.png"/><Relationship Id="rId4" Type="http://schemas.openxmlformats.org/officeDocument/2006/relationships/image" Target="../media/image221.png"/><Relationship Id="rId9" Type="http://schemas.openxmlformats.org/officeDocument/2006/relationships/image" Target="../media/image226.png"/><Relationship Id="rId14" Type="http://schemas.openxmlformats.org/officeDocument/2006/relationships/image" Target="../media/image231.png"/><Relationship Id="rId22" Type="http://schemas.openxmlformats.org/officeDocument/2006/relationships/image" Target="../media/image2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7" Type="http://schemas.microsoft.com/office/2007/relationships/hdphoto" Target="../media/hdphoto1.wdp"/><Relationship Id="rId2" Type="http://schemas.openxmlformats.org/officeDocument/2006/relationships/hyperlink" Target="mailto:klmk@volmedic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4.png"/><Relationship Id="rId5" Type="http://schemas.openxmlformats.org/officeDocument/2006/relationships/image" Target="../media/image253.gif"/><Relationship Id="rId4" Type="http://schemas.openxmlformats.org/officeDocument/2006/relationships/image" Target="../media/image2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56.jp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55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8.png"/><Relationship Id="rId8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6312" y="2805621"/>
            <a:ext cx="478790" cy="316230"/>
            <a:chOff x="5406312" y="2805621"/>
            <a:chExt cx="478790" cy="316230"/>
          </a:xfrm>
        </p:grpSpPr>
        <p:sp>
          <p:nvSpPr>
            <p:cNvPr id="3" name="object 3"/>
            <p:cNvSpPr/>
            <p:nvPr/>
          </p:nvSpPr>
          <p:spPr>
            <a:xfrm>
              <a:off x="5406312" y="2805621"/>
              <a:ext cx="208915" cy="309880"/>
            </a:xfrm>
            <a:custGeom>
              <a:avLst/>
              <a:gdLst/>
              <a:ahLst/>
              <a:cxnLst/>
              <a:rect l="l" t="t" r="r" b="b"/>
              <a:pathLst>
                <a:path w="208914" h="309880">
                  <a:moveTo>
                    <a:pt x="76542" y="0"/>
                  </a:moveTo>
                  <a:lnTo>
                    <a:pt x="0" y="0"/>
                  </a:lnTo>
                  <a:lnTo>
                    <a:pt x="0" y="309372"/>
                  </a:lnTo>
                  <a:lnTo>
                    <a:pt x="103911" y="309372"/>
                  </a:lnTo>
                  <a:lnTo>
                    <a:pt x="124256" y="308328"/>
                  </a:lnTo>
                  <a:lnTo>
                    <a:pt x="164056" y="296850"/>
                  </a:lnTo>
                  <a:lnTo>
                    <a:pt x="195446" y="269065"/>
                  </a:lnTo>
                  <a:lnTo>
                    <a:pt x="199808" y="260223"/>
                  </a:lnTo>
                  <a:lnTo>
                    <a:pt x="60312" y="260223"/>
                  </a:lnTo>
                  <a:lnTo>
                    <a:pt x="60312" y="174853"/>
                  </a:lnTo>
                  <a:lnTo>
                    <a:pt x="195333" y="174853"/>
                  </a:lnTo>
                  <a:lnTo>
                    <a:pt x="186486" y="163728"/>
                  </a:lnTo>
                  <a:lnTo>
                    <a:pt x="179718" y="157999"/>
                  </a:lnTo>
                  <a:lnTo>
                    <a:pt x="170999" y="152409"/>
                  </a:lnTo>
                  <a:lnTo>
                    <a:pt x="159937" y="147604"/>
                  </a:lnTo>
                  <a:lnTo>
                    <a:pt x="146138" y="144233"/>
                  </a:lnTo>
                  <a:lnTo>
                    <a:pt x="155086" y="138389"/>
                  </a:lnTo>
                  <a:lnTo>
                    <a:pt x="165218" y="128473"/>
                  </a:lnTo>
                  <a:lnTo>
                    <a:pt x="60312" y="128473"/>
                  </a:lnTo>
                  <a:lnTo>
                    <a:pt x="60312" y="49149"/>
                  </a:lnTo>
                  <a:lnTo>
                    <a:pt x="174022" y="49149"/>
                  </a:lnTo>
                  <a:lnTo>
                    <a:pt x="173316" y="46958"/>
                  </a:lnTo>
                  <a:lnTo>
                    <a:pt x="132192" y="8208"/>
                  </a:lnTo>
                  <a:lnTo>
                    <a:pt x="92079" y="304"/>
                  </a:lnTo>
                  <a:lnTo>
                    <a:pt x="76542" y="0"/>
                  </a:lnTo>
                  <a:close/>
                </a:path>
                <a:path w="208914" h="309880">
                  <a:moveTo>
                    <a:pt x="195333" y="174853"/>
                  </a:moveTo>
                  <a:lnTo>
                    <a:pt x="82588" y="174853"/>
                  </a:lnTo>
                  <a:lnTo>
                    <a:pt x="92682" y="174948"/>
                  </a:lnTo>
                  <a:lnTo>
                    <a:pt x="103222" y="175609"/>
                  </a:lnTo>
                  <a:lnTo>
                    <a:pt x="142536" y="198170"/>
                  </a:lnTo>
                  <a:lnTo>
                    <a:pt x="146596" y="216128"/>
                  </a:lnTo>
                  <a:lnTo>
                    <a:pt x="145711" y="225562"/>
                  </a:lnTo>
                  <a:lnTo>
                    <a:pt x="117025" y="256499"/>
                  </a:lnTo>
                  <a:lnTo>
                    <a:pt x="86296" y="260223"/>
                  </a:lnTo>
                  <a:lnTo>
                    <a:pt x="199808" y="260223"/>
                  </a:lnTo>
                  <a:lnTo>
                    <a:pt x="203534" y="252668"/>
                  </a:lnTo>
                  <a:lnTo>
                    <a:pt x="207620" y="236444"/>
                  </a:lnTo>
                  <a:lnTo>
                    <a:pt x="208749" y="221703"/>
                  </a:lnTo>
                  <a:lnTo>
                    <a:pt x="207880" y="208278"/>
                  </a:lnTo>
                  <a:lnTo>
                    <a:pt x="204576" y="193244"/>
                  </a:lnTo>
                  <a:lnTo>
                    <a:pt x="197793" y="177946"/>
                  </a:lnTo>
                  <a:lnTo>
                    <a:pt x="195333" y="174853"/>
                  </a:lnTo>
                  <a:close/>
                </a:path>
                <a:path w="208914" h="309880">
                  <a:moveTo>
                    <a:pt x="174022" y="49149"/>
                  </a:moveTo>
                  <a:lnTo>
                    <a:pt x="77952" y="49149"/>
                  </a:lnTo>
                  <a:lnTo>
                    <a:pt x="95566" y="51261"/>
                  </a:lnTo>
                  <a:lnTo>
                    <a:pt x="110358" y="58031"/>
                  </a:lnTo>
                  <a:lnTo>
                    <a:pt x="120541" y="70103"/>
                  </a:lnTo>
                  <a:lnTo>
                    <a:pt x="124333" y="88125"/>
                  </a:lnTo>
                  <a:lnTo>
                    <a:pt x="118318" y="111065"/>
                  </a:lnTo>
                  <a:lnTo>
                    <a:pt x="104389" y="123086"/>
                  </a:lnTo>
                  <a:lnTo>
                    <a:pt x="88719" y="127714"/>
                  </a:lnTo>
                  <a:lnTo>
                    <a:pt x="77482" y="128473"/>
                  </a:lnTo>
                  <a:lnTo>
                    <a:pt x="165218" y="128473"/>
                  </a:lnTo>
                  <a:lnTo>
                    <a:pt x="166649" y="127073"/>
                  </a:lnTo>
                  <a:lnTo>
                    <a:pt x="176649" y="109150"/>
                  </a:lnTo>
                  <a:lnTo>
                    <a:pt x="180911" y="83489"/>
                  </a:lnTo>
                  <a:lnTo>
                    <a:pt x="178962" y="64490"/>
                  </a:lnTo>
                  <a:lnTo>
                    <a:pt x="174022" y="49149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634" y="2907652"/>
              <a:ext cx="230047" cy="21384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0642" y="2907652"/>
            <a:ext cx="230073" cy="21384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11188" y="2914169"/>
            <a:ext cx="201295" cy="20267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438869" y="3033543"/>
            <a:ext cx="57150" cy="81280"/>
          </a:xfrm>
          <a:custGeom>
            <a:avLst/>
            <a:gdLst/>
            <a:ahLst/>
            <a:cxnLst/>
            <a:rect l="l" t="t" r="r" b="b"/>
            <a:pathLst>
              <a:path w="57150" h="81280">
                <a:moveTo>
                  <a:pt x="0" y="81280"/>
                </a:moveTo>
                <a:lnTo>
                  <a:pt x="56603" y="81280"/>
                </a:lnTo>
                <a:lnTo>
                  <a:pt x="56603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37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8862" y="2914167"/>
            <a:ext cx="192405" cy="200660"/>
          </a:xfrm>
          <a:custGeom>
            <a:avLst/>
            <a:gdLst/>
            <a:ahLst/>
            <a:cxnLst/>
            <a:rect l="l" t="t" r="r" b="b"/>
            <a:pathLst>
              <a:path w="192404" h="200660">
                <a:moveTo>
                  <a:pt x="192062" y="0"/>
                </a:moveTo>
                <a:lnTo>
                  <a:pt x="135445" y="0"/>
                </a:lnTo>
                <a:lnTo>
                  <a:pt x="135445" y="71120"/>
                </a:lnTo>
                <a:lnTo>
                  <a:pt x="56603" y="71120"/>
                </a:lnTo>
                <a:lnTo>
                  <a:pt x="56603" y="0"/>
                </a:lnTo>
                <a:lnTo>
                  <a:pt x="0" y="0"/>
                </a:lnTo>
                <a:lnTo>
                  <a:pt x="0" y="71120"/>
                </a:lnTo>
                <a:lnTo>
                  <a:pt x="0" y="119380"/>
                </a:lnTo>
                <a:lnTo>
                  <a:pt x="135445" y="119380"/>
                </a:lnTo>
                <a:lnTo>
                  <a:pt x="135445" y="200660"/>
                </a:lnTo>
                <a:lnTo>
                  <a:pt x="192062" y="200660"/>
                </a:lnTo>
                <a:lnTo>
                  <a:pt x="192062" y="119380"/>
                </a:lnTo>
                <a:lnTo>
                  <a:pt x="192062" y="71120"/>
                </a:lnTo>
                <a:lnTo>
                  <a:pt x="192062" y="0"/>
                </a:lnTo>
                <a:close/>
              </a:path>
            </a:pathLst>
          </a:custGeom>
          <a:solidFill>
            <a:srgbClr val="37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679808" y="2907651"/>
            <a:ext cx="956944" cy="313690"/>
            <a:chOff x="6679808" y="2907651"/>
            <a:chExt cx="956944" cy="313690"/>
          </a:xfrm>
        </p:grpSpPr>
        <p:sp>
          <p:nvSpPr>
            <p:cNvPr id="10" name="object 10"/>
            <p:cNvSpPr/>
            <p:nvPr/>
          </p:nvSpPr>
          <p:spPr>
            <a:xfrm>
              <a:off x="6679806" y="2914141"/>
              <a:ext cx="168275" cy="200660"/>
            </a:xfrm>
            <a:custGeom>
              <a:avLst/>
              <a:gdLst/>
              <a:ahLst/>
              <a:cxnLst/>
              <a:rect l="l" t="t" r="r" b="b"/>
              <a:pathLst>
                <a:path w="168275" h="200660">
                  <a:moveTo>
                    <a:pt x="167894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55638" y="48260"/>
                  </a:lnTo>
                  <a:lnTo>
                    <a:pt x="55638" y="200660"/>
                  </a:lnTo>
                  <a:lnTo>
                    <a:pt x="112229" y="200660"/>
                  </a:lnTo>
                  <a:lnTo>
                    <a:pt x="112229" y="48260"/>
                  </a:lnTo>
                  <a:lnTo>
                    <a:pt x="167894" y="48260"/>
                  </a:lnTo>
                  <a:lnTo>
                    <a:pt x="167894" y="0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3710" y="2907651"/>
              <a:ext cx="208749" cy="2138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24905" y="2907657"/>
              <a:ext cx="220979" cy="313690"/>
            </a:xfrm>
            <a:custGeom>
              <a:avLst/>
              <a:gdLst/>
              <a:ahLst/>
              <a:cxnLst/>
              <a:rect l="l" t="t" r="r" b="b"/>
              <a:pathLst>
                <a:path w="220979" h="313689">
                  <a:moveTo>
                    <a:pt x="56629" y="6502"/>
                  </a:moveTo>
                  <a:lnTo>
                    <a:pt x="0" y="6502"/>
                  </a:lnTo>
                  <a:lnTo>
                    <a:pt x="0" y="313562"/>
                  </a:lnTo>
                  <a:lnTo>
                    <a:pt x="56629" y="313562"/>
                  </a:lnTo>
                  <a:lnTo>
                    <a:pt x="56629" y="181355"/>
                  </a:lnTo>
                  <a:lnTo>
                    <a:pt x="195095" y="181355"/>
                  </a:lnTo>
                  <a:lnTo>
                    <a:pt x="199094" y="176885"/>
                  </a:lnTo>
                  <a:lnTo>
                    <a:pt x="207186" y="163741"/>
                  </a:lnTo>
                  <a:lnTo>
                    <a:pt x="106705" y="163741"/>
                  </a:lnTo>
                  <a:lnTo>
                    <a:pt x="94511" y="162550"/>
                  </a:lnTo>
                  <a:lnTo>
                    <a:pt x="62008" y="141977"/>
                  </a:lnTo>
                  <a:lnTo>
                    <a:pt x="51041" y="106692"/>
                  </a:lnTo>
                  <a:lnTo>
                    <a:pt x="52253" y="93629"/>
                  </a:lnTo>
                  <a:lnTo>
                    <a:pt x="78016" y="57520"/>
                  </a:lnTo>
                  <a:lnTo>
                    <a:pt x="106705" y="50088"/>
                  </a:lnTo>
                  <a:lnTo>
                    <a:pt x="207245" y="50088"/>
                  </a:lnTo>
                  <a:lnTo>
                    <a:pt x="201644" y="40018"/>
                  </a:lnTo>
                  <a:lnTo>
                    <a:pt x="195330" y="32473"/>
                  </a:lnTo>
                  <a:lnTo>
                    <a:pt x="56629" y="32473"/>
                  </a:lnTo>
                  <a:lnTo>
                    <a:pt x="56629" y="6502"/>
                  </a:lnTo>
                  <a:close/>
                </a:path>
                <a:path w="220979" h="313689">
                  <a:moveTo>
                    <a:pt x="195095" y="181355"/>
                  </a:moveTo>
                  <a:lnTo>
                    <a:pt x="56629" y="181355"/>
                  </a:lnTo>
                  <a:lnTo>
                    <a:pt x="74122" y="199151"/>
                  </a:lnTo>
                  <a:lnTo>
                    <a:pt x="91970" y="208905"/>
                  </a:lnTo>
                  <a:lnTo>
                    <a:pt x="108260" y="213006"/>
                  </a:lnTo>
                  <a:lnTo>
                    <a:pt x="121081" y="213842"/>
                  </a:lnTo>
                  <a:lnTo>
                    <a:pt x="142110" y="211802"/>
                  </a:lnTo>
                  <a:lnTo>
                    <a:pt x="160570" y="206238"/>
                  </a:lnTo>
                  <a:lnTo>
                    <a:pt x="176333" y="197983"/>
                  </a:lnTo>
                  <a:lnTo>
                    <a:pt x="189268" y="187871"/>
                  </a:lnTo>
                  <a:lnTo>
                    <a:pt x="195095" y="181355"/>
                  </a:lnTo>
                  <a:close/>
                </a:path>
                <a:path w="220979" h="313689">
                  <a:moveTo>
                    <a:pt x="207245" y="50088"/>
                  </a:moveTo>
                  <a:lnTo>
                    <a:pt x="106705" y="50088"/>
                  </a:lnTo>
                  <a:lnTo>
                    <a:pt x="116963" y="51033"/>
                  </a:lnTo>
                  <a:lnTo>
                    <a:pt x="127173" y="53806"/>
                  </a:lnTo>
                  <a:lnTo>
                    <a:pt x="157968" y="84018"/>
                  </a:lnTo>
                  <a:lnTo>
                    <a:pt x="162382" y="106692"/>
                  </a:lnTo>
                  <a:lnTo>
                    <a:pt x="161320" y="118044"/>
                  </a:lnTo>
                  <a:lnTo>
                    <a:pt x="138278" y="154536"/>
                  </a:lnTo>
                  <a:lnTo>
                    <a:pt x="106705" y="163741"/>
                  </a:lnTo>
                  <a:lnTo>
                    <a:pt x="207186" y="163741"/>
                  </a:lnTo>
                  <a:lnTo>
                    <a:pt x="209394" y="160154"/>
                  </a:lnTo>
                  <a:lnTo>
                    <a:pt x="217518" y="136987"/>
                  </a:lnTo>
                  <a:lnTo>
                    <a:pt x="220814" y="106692"/>
                  </a:lnTo>
                  <a:lnTo>
                    <a:pt x="218193" y="79478"/>
                  </a:lnTo>
                  <a:lnTo>
                    <a:pt x="211312" y="57399"/>
                  </a:lnTo>
                  <a:lnTo>
                    <a:pt x="207245" y="50088"/>
                  </a:lnTo>
                  <a:close/>
                </a:path>
                <a:path w="220979" h="313689">
                  <a:moveTo>
                    <a:pt x="122008" y="0"/>
                  </a:moveTo>
                  <a:lnTo>
                    <a:pt x="97373" y="3311"/>
                  </a:lnTo>
                  <a:lnTo>
                    <a:pt x="78698" y="11536"/>
                  </a:lnTo>
                  <a:lnTo>
                    <a:pt x="65333" y="22111"/>
                  </a:lnTo>
                  <a:lnTo>
                    <a:pt x="56629" y="32473"/>
                  </a:lnTo>
                  <a:lnTo>
                    <a:pt x="195330" y="32473"/>
                  </a:lnTo>
                  <a:lnTo>
                    <a:pt x="154427" y="4929"/>
                  </a:lnTo>
                  <a:lnTo>
                    <a:pt x="122008" y="0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8961" y="2914167"/>
              <a:ext cx="247700" cy="20082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376636" y="3284589"/>
            <a:ext cx="782955" cy="266065"/>
            <a:chOff x="5376636" y="3284589"/>
            <a:chExt cx="782955" cy="266065"/>
          </a:xfrm>
        </p:grpSpPr>
        <p:sp>
          <p:nvSpPr>
            <p:cNvPr id="15" name="object 15"/>
            <p:cNvSpPr/>
            <p:nvPr/>
          </p:nvSpPr>
          <p:spPr>
            <a:xfrm>
              <a:off x="5376636" y="3291076"/>
              <a:ext cx="267335" cy="201295"/>
            </a:xfrm>
            <a:custGeom>
              <a:avLst/>
              <a:gdLst/>
              <a:ahLst/>
              <a:cxnLst/>
              <a:rect l="l" t="t" r="r" b="b"/>
              <a:pathLst>
                <a:path w="267335" h="201295">
                  <a:moveTo>
                    <a:pt x="230530" y="0"/>
                  </a:moveTo>
                  <a:lnTo>
                    <a:pt x="188785" y="0"/>
                  </a:lnTo>
                  <a:lnTo>
                    <a:pt x="133591" y="115481"/>
                  </a:lnTo>
                  <a:lnTo>
                    <a:pt x="78409" y="0"/>
                  </a:lnTo>
                  <a:lnTo>
                    <a:pt x="36639" y="0"/>
                  </a:lnTo>
                  <a:lnTo>
                    <a:pt x="0" y="200837"/>
                  </a:lnTo>
                  <a:lnTo>
                    <a:pt x="56603" y="200837"/>
                  </a:lnTo>
                  <a:lnTo>
                    <a:pt x="73291" y="91833"/>
                  </a:lnTo>
                  <a:lnTo>
                    <a:pt x="123393" y="200837"/>
                  </a:lnTo>
                  <a:lnTo>
                    <a:pt x="143814" y="200837"/>
                  </a:lnTo>
                  <a:lnTo>
                    <a:pt x="193890" y="91833"/>
                  </a:lnTo>
                  <a:lnTo>
                    <a:pt x="210578" y="200837"/>
                  </a:lnTo>
                  <a:lnTo>
                    <a:pt x="267182" y="200837"/>
                  </a:lnTo>
                  <a:lnTo>
                    <a:pt x="230530" y="0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79012" y="3284589"/>
              <a:ext cx="208737" cy="2138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18882" y="3291075"/>
              <a:ext cx="240665" cy="259715"/>
            </a:xfrm>
            <a:custGeom>
              <a:avLst/>
              <a:gdLst/>
              <a:ahLst/>
              <a:cxnLst/>
              <a:rect l="l" t="t" r="r" b="b"/>
              <a:pathLst>
                <a:path w="240664" h="259714">
                  <a:moveTo>
                    <a:pt x="210616" y="0"/>
                  </a:moveTo>
                  <a:lnTo>
                    <a:pt x="43599" y="0"/>
                  </a:lnTo>
                  <a:lnTo>
                    <a:pt x="43599" y="75590"/>
                  </a:lnTo>
                  <a:lnTo>
                    <a:pt x="43151" y="91923"/>
                  </a:lnTo>
                  <a:lnTo>
                    <a:pt x="30085" y="136035"/>
                  </a:lnTo>
                  <a:lnTo>
                    <a:pt x="0" y="152603"/>
                  </a:lnTo>
                  <a:lnTo>
                    <a:pt x="0" y="259283"/>
                  </a:lnTo>
                  <a:lnTo>
                    <a:pt x="51041" y="259283"/>
                  </a:lnTo>
                  <a:lnTo>
                    <a:pt x="51041" y="200837"/>
                  </a:lnTo>
                  <a:lnTo>
                    <a:pt x="240284" y="200837"/>
                  </a:lnTo>
                  <a:lnTo>
                    <a:pt x="240284" y="152603"/>
                  </a:lnTo>
                  <a:lnTo>
                    <a:pt x="72364" y="152603"/>
                  </a:lnTo>
                  <a:lnTo>
                    <a:pt x="82892" y="140842"/>
                  </a:lnTo>
                  <a:lnTo>
                    <a:pt x="89771" y="127038"/>
                  </a:lnTo>
                  <a:lnTo>
                    <a:pt x="93519" y="111062"/>
                  </a:lnTo>
                  <a:lnTo>
                    <a:pt x="94653" y="92786"/>
                  </a:lnTo>
                  <a:lnTo>
                    <a:pt x="94653" y="48234"/>
                  </a:lnTo>
                  <a:lnTo>
                    <a:pt x="210616" y="48234"/>
                  </a:lnTo>
                  <a:lnTo>
                    <a:pt x="210616" y="0"/>
                  </a:lnTo>
                  <a:close/>
                </a:path>
                <a:path w="240664" h="259714">
                  <a:moveTo>
                    <a:pt x="240284" y="200837"/>
                  </a:moveTo>
                  <a:lnTo>
                    <a:pt x="189242" y="200837"/>
                  </a:lnTo>
                  <a:lnTo>
                    <a:pt x="189242" y="259283"/>
                  </a:lnTo>
                  <a:lnTo>
                    <a:pt x="240284" y="259283"/>
                  </a:lnTo>
                  <a:lnTo>
                    <a:pt x="240284" y="200837"/>
                  </a:lnTo>
                  <a:close/>
                </a:path>
                <a:path w="240664" h="259714">
                  <a:moveTo>
                    <a:pt x="210616" y="48234"/>
                  </a:moveTo>
                  <a:lnTo>
                    <a:pt x="154012" y="48234"/>
                  </a:lnTo>
                  <a:lnTo>
                    <a:pt x="154012" y="152603"/>
                  </a:lnTo>
                  <a:lnTo>
                    <a:pt x="210616" y="152603"/>
                  </a:lnTo>
                  <a:lnTo>
                    <a:pt x="210616" y="48234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07442" y="3291076"/>
            <a:ext cx="205955" cy="20083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6479804" y="3291076"/>
            <a:ext cx="448309" cy="201295"/>
            <a:chOff x="6479804" y="3291076"/>
            <a:chExt cx="448309" cy="20129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9804" y="3291076"/>
              <a:ext cx="206857" cy="2008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21866" y="3291076"/>
              <a:ext cx="205930" cy="200837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871675" y="2738956"/>
            <a:ext cx="1319530" cy="1321435"/>
            <a:chOff x="3871675" y="2738956"/>
            <a:chExt cx="1319530" cy="1321435"/>
          </a:xfrm>
        </p:grpSpPr>
        <p:sp>
          <p:nvSpPr>
            <p:cNvPr id="23" name="object 23"/>
            <p:cNvSpPr/>
            <p:nvPr/>
          </p:nvSpPr>
          <p:spPr>
            <a:xfrm>
              <a:off x="3871675" y="2738956"/>
              <a:ext cx="1319530" cy="1321435"/>
            </a:xfrm>
            <a:custGeom>
              <a:avLst/>
              <a:gdLst/>
              <a:ahLst/>
              <a:cxnLst/>
              <a:rect l="l" t="t" r="r" b="b"/>
              <a:pathLst>
                <a:path w="1319529" h="1321435">
                  <a:moveTo>
                    <a:pt x="767301" y="0"/>
                  </a:moveTo>
                  <a:lnTo>
                    <a:pt x="762793" y="0"/>
                  </a:lnTo>
                  <a:lnTo>
                    <a:pt x="734959" y="3058"/>
                  </a:lnTo>
                  <a:lnTo>
                    <a:pt x="682653" y="24863"/>
                  </a:lnTo>
                  <a:lnTo>
                    <a:pt x="644769" y="61126"/>
                  </a:lnTo>
                  <a:lnTo>
                    <a:pt x="624209" y="100520"/>
                  </a:lnTo>
                  <a:lnTo>
                    <a:pt x="618221" y="142717"/>
                  </a:lnTo>
                  <a:lnTo>
                    <a:pt x="616895" y="163741"/>
                  </a:lnTo>
                  <a:lnTo>
                    <a:pt x="610460" y="212106"/>
                  </a:lnTo>
                  <a:lnTo>
                    <a:pt x="599308" y="259774"/>
                  </a:lnTo>
                  <a:lnTo>
                    <a:pt x="583437" y="306369"/>
                  </a:lnTo>
                  <a:lnTo>
                    <a:pt x="562848" y="351512"/>
                  </a:lnTo>
                  <a:lnTo>
                    <a:pt x="537540" y="394829"/>
                  </a:lnTo>
                  <a:lnTo>
                    <a:pt x="507512" y="435941"/>
                  </a:lnTo>
                  <a:lnTo>
                    <a:pt x="472763" y="474471"/>
                  </a:lnTo>
                  <a:lnTo>
                    <a:pt x="434238" y="509212"/>
                  </a:lnTo>
                  <a:lnTo>
                    <a:pt x="393133" y="539237"/>
                  </a:lnTo>
                  <a:lnTo>
                    <a:pt x="349822" y="564544"/>
                  </a:lnTo>
                  <a:lnTo>
                    <a:pt x="304683" y="585133"/>
                  </a:lnTo>
                  <a:lnTo>
                    <a:pt x="258089" y="601003"/>
                  </a:lnTo>
                  <a:lnTo>
                    <a:pt x="210418" y="612151"/>
                  </a:lnTo>
                  <a:lnTo>
                    <a:pt x="162045" y="618578"/>
                  </a:lnTo>
                  <a:lnTo>
                    <a:pt x="119970" y="620356"/>
                  </a:lnTo>
                  <a:lnTo>
                    <a:pt x="98824" y="625907"/>
                  </a:lnTo>
                  <a:lnTo>
                    <a:pt x="59425" y="646470"/>
                  </a:lnTo>
                  <a:lnTo>
                    <a:pt x="14016" y="700090"/>
                  </a:lnTo>
                  <a:lnTo>
                    <a:pt x="43" y="743878"/>
                  </a:lnTo>
                  <a:lnTo>
                    <a:pt x="0" y="789382"/>
                  </a:lnTo>
                  <a:lnTo>
                    <a:pt x="13888" y="833139"/>
                  </a:lnTo>
                  <a:lnTo>
                    <a:pt x="41712" y="871689"/>
                  </a:lnTo>
                  <a:lnTo>
                    <a:pt x="85518" y="901995"/>
                  </a:lnTo>
                  <a:lnTo>
                    <a:pt x="135362" y="914679"/>
                  </a:lnTo>
                  <a:lnTo>
                    <a:pt x="161412" y="913759"/>
                  </a:lnTo>
                  <a:lnTo>
                    <a:pt x="216580" y="908945"/>
                  </a:lnTo>
                  <a:lnTo>
                    <a:pt x="262803" y="901893"/>
                  </a:lnTo>
                  <a:lnTo>
                    <a:pt x="308624" y="892105"/>
                  </a:lnTo>
                  <a:lnTo>
                    <a:pt x="353915" y="879586"/>
                  </a:lnTo>
                  <a:lnTo>
                    <a:pt x="398550" y="864343"/>
                  </a:lnTo>
                  <a:lnTo>
                    <a:pt x="442399" y="846380"/>
                  </a:lnTo>
                  <a:lnTo>
                    <a:pt x="485336" y="825703"/>
                  </a:lnTo>
                  <a:lnTo>
                    <a:pt x="485336" y="1205928"/>
                  </a:lnTo>
                  <a:lnTo>
                    <a:pt x="494386" y="1250749"/>
                  </a:lnTo>
                  <a:lnTo>
                    <a:pt x="519067" y="1287356"/>
                  </a:lnTo>
                  <a:lnTo>
                    <a:pt x="555673" y="1312039"/>
                  </a:lnTo>
                  <a:lnTo>
                    <a:pt x="600500" y="1321092"/>
                  </a:lnTo>
                  <a:lnTo>
                    <a:pt x="703789" y="1321092"/>
                  </a:lnTo>
                  <a:lnTo>
                    <a:pt x="748615" y="1312039"/>
                  </a:lnTo>
                  <a:lnTo>
                    <a:pt x="785221" y="1287356"/>
                  </a:lnTo>
                  <a:lnTo>
                    <a:pt x="809902" y="1250749"/>
                  </a:lnTo>
                  <a:lnTo>
                    <a:pt x="818952" y="1205928"/>
                  </a:lnTo>
                  <a:lnTo>
                    <a:pt x="818952" y="935837"/>
                  </a:lnTo>
                  <a:lnTo>
                    <a:pt x="828005" y="890998"/>
                  </a:lnTo>
                  <a:lnTo>
                    <a:pt x="852690" y="854389"/>
                  </a:lnTo>
                  <a:lnTo>
                    <a:pt x="889300" y="829710"/>
                  </a:lnTo>
                  <a:lnTo>
                    <a:pt x="934129" y="820661"/>
                  </a:lnTo>
                  <a:lnTo>
                    <a:pt x="1204220" y="820661"/>
                  </a:lnTo>
                  <a:lnTo>
                    <a:pt x="1249053" y="811610"/>
                  </a:lnTo>
                  <a:lnTo>
                    <a:pt x="1285663" y="786926"/>
                  </a:lnTo>
                  <a:lnTo>
                    <a:pt x="1310345" y="750313"/>
                  </a:lnTo>
                  <a:lnTo>
                    <a:pt x="1319396" y="705472"/>
                  </a:lnTo>
                  <a:lnTo>
                    <a:pt x="1319396" y="602208"/>
                  </a:lnTo>
                  <a:lnTo>
                    <a:pt x="1310345" y="557380"/>
                  </a:lnTo>
                  <a:lnTo>
                    <a:pt x="1285663" y="520769"/>
                  </a:lnTo>
                  <a:lnTo>
                    <a:pt x="1249053" y="496084"/>
                  </a:lnTo>
                  <a:lnTo>
                    <a:pt x="1204220" y="487032"/>
                  </a:lnTo>
                  <a:lnTo>
                    <a:pt x="824007" y="487032"/>
                  </a:lnTo>
                  <a:lnTo>
                    <a:pt x="844681" y="444100"/>
                  </a:lnTo>
                  <a:lnTo>
                    <a:pt x="862644" y="400253"/>
                  </a:lnTo>
                  <a:lnTo>
                    <a:pt x="877888" y="355620"/>
                  </a:lnTo>
                  <a:lnTo>
                    <a:pt x="890408" y="310329"/>
                  </a:lnTo>
                  <a:lnTo>
                    <a:pt x="900196" y="264507"/>
                  </a:lnTo>
                  <a:lnTo>
                    <a:pt x="907245" y="218281"/>
                  </a:lnTo>
                  <a:lnTo>
                    <a:pt x="911548" y="171780"/>
                  </a:lnTo>
                  <a:lnTo>
                    <a:pt x="912970" y="137071"/>
                  </a:lnTo>
                  <a:lnTo>
                    <a:pt x="908841" y="111693"/>
                  </a:lnTo>
                  <a:lnTo>
                    <a:pt x="887342" y="64249"/>
                  </a:lnTo>
                  <a:lnTo>
                    <a:pt x="847194" y="24724"/>
                  </a:lnTo>
                  <a:lnTo>
                    <a:pt x="795063" y="3024"/>
                  </a:lnTo>
                  <a:lnTo>
                    <a:pt x="767301" y="0"/>
                  </a:lnTo>
                  <a:close/>
                </a:path>
              </a:pathLst>
            </a:custGeom>
            <a:solidFill>
              <a:srgbClr val="C62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3566" y="2790499"/>
              <a:ext cx="166408" cy="1664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1553" y="3022518"/>
              <a:ext cx="166395" cy="16644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383231" y="3690239"/>
            <a:ext cx="1630680" cy="306070"/>
            <a:chOff x="5383231" y="3690239"/>
            <a:chExt cx="1630680" cy="306070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89543" y="3690239"/>
              <a:ext cx="972299" cy="13342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83231" y="3866720"/>
              <a:ext cx="1630489" cy="129260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10073882" y="3248780"/>
            <a:ext cx="1015365" cy="1007744"/>
          </a:xfrm>
          <a:custGeom>
            <a:avLst/>
            <a:gdLst/>
            <a:ahLst/>
            <a:cxnLst/>
            <a:rect l="l" t="t" r="r" b="b"/>
            <a:pathLst>
              <a:path w="1015365" h="1007745">
                <a:moveTo>
                  <a:pt x="597032" y="927445"/>
                </a:moveTo>
                <a:lnTo>
                  <a:pt x="556096" y="946825"/>
                </a:lnTo>
                <a:lnTo>
                  <a:pt x="511513" y="964457"/>
                </a:lnTo>
                <a:lnTo>
                  <a:pt x="464166" y="979807"/>
                </a:lnTo>
                <a:lnTo>
                  <a:pt x="414936" y="992341"/>
                </a:lnTo>
                <a:lnTo>
                  <a:pt x="364708" y="1001522"/>
                </a:lnTo>
                <a:lnTo>
                  <a:pt x="314363" y="1006818"/>
                </a:lnTo>
                <a:lnTo>
                  <a:pt x="264785" y="1007693"/>
                </a:lnTo>
                <a:lnTo>
                  <a:pt x="216856" y="1003612"/>
                </a:lnTo>
                <a:lnTo>
                  <a:pt x="171459" y="994040"/>
                </a:lnTo>
                <a:lnTo>
                  <a:pt x="129477" y="978444"/>
                </a:lnTo>
                <a:lnTo>
                  <a:pt x="91792" y="956288"/>
                </a:lnTo>
                <a:lnTo>
                  <a:pt x="59288" y="927038"/>
                </a:lnTo>
                <a:lnTo>
                  <a:pt x="30214" y="885244"/>
                </a:lnTo>
                <a:lnTo>
                  <a:pt x="11721" y="838660"/>
                </a:lnTo>
                <a:lnTo>
                  <a:pt x="2189" y="788889"/>
                </a:lnTo>
                <a:lnTo>
                  <a:pt x="0" y="737531"/>
                </a:lnTo>
                <a:lnTo>
                  <a:pt x="3534" y="686188"/>
                </a:lnTo>
                <a:lnTo>
                  <a:pt x="11172" y="636461"/>
                </a:lnTo>
                <a:lnTo>
                  <a:pt x="21296" y="589952"/>
                </a:lnTo>
                <a:lnTo>
                  <a:pt x="32286" y="548262"/>
                </a:lnTo>
                <a:lnTo>
                  <a:pt x="48426" y="493521"/>
                </a:lnTo>
                <a:lnTo>
                  <a:pt x="69618" y="434243"/>
                </a:lnTo>
                <a:lnTo>
                  <a:pt x="85892" y="396824"/>
                </a:lnTo>
                <a:lnTo>
                  <a:pt x="106608" y="355809"/>
                </a:lnTo>
                <a:lnTo>
                  <a:pt x="132256" y="312392"/>
                </a:lnTo>
                <a:lnTo>
                  <a:pt x="163328" y="267766"/>
                </a:lnTo>
                <a:lnTo>
                  <a:pt x="200316" y="223125"/>
                </a:lnTo>
                <a:lnTo>
                  <a:pt x="243712" y="179661"/>
                </a:lnTo>
                <a:lnTo>
                  <a:pt x="294007" y="138570"/>
                </a:lnTo>
                <a:lnTo>
                  <a:pt x="351693" y="101043"/>
                </a:lnTo>
                <a:lnTo>
                  <a:pt x="393471" y="79000"/>
                </a:lnTo>
                <a:lnTo>
                  <a:pt x="438139" y="59125"/>
                </a:lnTo>
                <a:lnTo>
                  <a:pt x="485036" y="41679"/>
                </a:lnTo>
                <a:lnTo>
                  <a:pt x="533501" y="26921"/>
                </a:lnTo>
                <a:lnTo>
                  <a:pt x="582874" y="15114"/>
                </a:lnTo>
                <a:lnTo>
                  <a:pt x="632495" y="6517"/>
                </a:lnTo>
                <a:lnTo>
                  <a:pt x="681704" y="1392"/>
                </a:lnTo>
                <a:lnTo>
                  <a:pt x="729840" y="0"/>
                </a:lnTo>
                <a:lnTo>
                  <a:pt x="776242" y="2600"/>
                </a:lnTo>
                <a:lnTo>
                  <a:pt x="820252" y="9454"/>
                </a:lnTo>
                <a:lnTo>
                  <a:pt x="861207" y="20822"/>
                </a:lnTo>
                <a:lnTo>
                  <a:pt x="898448" y="36966"/>
                </a:lnTo>
                <a:lnTo>
                  <a:pt x="931315" y="58145"/>
                </a:lnTo>
                <a:lnTo>
                  <a:pt x="959147" y="84622"/>
                </a:lnTo>
                <a:lnTo>
                  <a:pt x="993322" y="141212"/>
                </a:lnTo>
                <a:lnTo>
                  <a:pt x="1011500" y="210253"/>
                </a:lnTo>
                <a:lnTo>
                  <a:pt x="1014858" y="248564"/>
                </a:lnTo>
                <a:lnTo>
                  <a:pt x="1014539" y="288931"/>
                </a:lnTo>
                <a:lnTo>
                  <a:pt x="1010651" y="331004"/>
                </a:lnTo>
                <a:lnTo>
                  <a:pt x="1003300" y="374430"/>
                </a:lnTo>
                <a:lnTo>
                  <a:pt x="992595" y="418858"/>
                </a:lnTo>
                <a:lnTo>
                  <a:pt x="978643" y="463935"/>
                </a:lnTo>
                <a:lnTo>
                  <a:pt x="961550" y="509310"/>
                </a:lnTo>
                <a:lnTo>
                  <a:pt x="941425" y="554631"/>
                </a:lnTo>
                <a:lnTo>
                  <a:pt x="918375" y="599545"/>
                </a:lnTo>
                <a:lnTo>
                  <a:pt x="892508" y="643702"/>
                </a:lnTo>
                <a:lnTo>
                  <a:pt x="863931" y="686749"/>
                </a:lnTo>
                <a:lnTo>
                  <a:pt x="832750" y="728335"/>
                </a:lnTo>
                <a:lnTo>
                  <a:pt x="799075" y="768106"/>
                </a:lnTo>
                <a:lnTo>
                  <a:pt x="763012" y="805712"/>
                </a:lnTo>
                <a:lnTo>
                  <a:pt x="724669" y="840801"/>
                </a:lnTo>
                <a:lnTo>
                  <a:pt x="684153" y="873021"/>
                </a:lnTo>
                <a:lnTo>
                  <a:pt x="641571" y="902019"/>
                </a:lnTo>
                <a:lnTo>
                  <a:pt x="597032" y="927445"/>
                </a:lnTo>
                <a:close/>
              </a:path>
            </a:pathLst>
          </a:custGeom>
          <a:ln w="22809">
            <a:solidFill>
              <a:srgbClr val="D8D8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9016672" y="4340388"/>
            <a:ext cx="2515235" cy="2151380"/>
            <a:chOff x="9016672" y="4340388"/>
            <a:chExt cx="2515235" cy="2151380"/>
          </a:xfrm>
        </p:grpSpPr>
        <p:sp>
          <p:nvSpPr>
            <p:cNvPr id="31" name="object 31"/>
            <p:cNvSpPr/>
            <p:nvPr/>
          </p:nvSpPr>
          <p:spPr>
            <a:xfrm>
              <a:off x="9028076" y="4679054"/>
              <a:ext cx="2492375" cy="1801495"/>
            </a:xfrm>
            <a:custGeom>
              <a:avLst/>
              <a:gdLst/>
              <a:ahLst/>
              <a:cxnLst/>
              <a:rect l="l" t="t" r="r" b="b"/>
              <a:pathLst>
                <a:path w="2492375" h="1801495">
                  <a:moveTo>
                    <a:pt x="0" y="1800942"/>
                  </a:moveTo>
                  <a:lnTo>
                    <a:pt x="23801" y="1737990"/>
                  </a:lnTo>
                  <a:lnTo>
                    <a:pt x="43062" y="1702055"/>
                  </a:lnTo>
                  <a:lnTo>
                    <a:pt x="65448" y="1669361"/>
                  </a:lnTo>
                  <a:lnTo>
                    <a:pt x="90971" y="1640315"/>
                  </a:lnTo>
                  <a:lnTo>
                    <a:pt x="149030" y="1596590"/>
                  </a:lnTo>
                  <a:lnTo>
                    <a:pt x="212037" y="1572449"/>
                  </a:lnTo>
                  <a:lnTo>
                    <a:pt x="281047" y="1560680"/>
                  </a:lnTo>
                  <a:lnTo>
                    <a:pt x="357114" y="1554071"/>
                  </a:lnTo>
                  <a:lnTo>
                    <a:pt x="398123" y="1550448"/>
                  </a:lnTo>
                  <a:lnTo>
                    <a:pt x="441292" y="1545410"/>
                  </a:lnTo>
                  <a:lnTo>
                    <a:pt x="486752" y="1538057"/>
                  </a:lnTo>
                  <a:lnTo>
                    <a:pt x="534636" y="1527485"/>
                  </a:lnTo>
                  <a:lnTo>
                    <a:pt x="585074" y="1512795"/>
                  </a:lnTo>
                  <a:lnTo>
                    <a:pt x="638199" y="1493084"/>
                  </a:lnTo>
                  <a:lnTo>
                    <a:pt x="694142" y="1467451"/>
                  </a:lnTo>
                  <a:lnTo>
                    <a:pt x="753035" y="1434995"/>
                  </a:lnTo>
                  <a:lnTo>
                    <a:pt x="810455" y="1398960"/>
                  </a:lnTo>
                  <a:lnTo>
                    <a:pt x="844963" y="1374822"/>
                  </a:lnTo>
                  <a:lnTo>
                    <a:pt x="881547" y="1346421"/>
                  </a:lnTo>
                  <a:lnTo>
                    <a:pt x="918867" y="1313621"/>
                  </a:lnTo>
                  <a:lnTo>
                    <a:pt x="955580" y="1276283"/>
                  </a:lnTo>
                  <a:lnTo>
                    <a:pt x="990346" y="1234271"/>
                  </a:lnTo>
                  <a:lnTo>
                    <a:pt x="1021823" y="1187449"/>
                  </a:lnTo>
                  <a:lnTo>
                    <a:pt x="1048669" y="1135678"/>
                  </a:lnTo>
                  <a:lnTo>
                    <a:pt x="1069544" y="1078823"/>
                  </a:lnTo>
                  <a:lnTo>
                    <a:pt x="1080922" y="1028668"/>
                  </a:lnTo>
                  <a:lnTo>
                    <a:pt x="1085066" y="983106"/>
                  </a:lnTo>
                  <a:lnTo>
                    <a:pt x="1083780" y="940040"/>
                  </a:lnTo>
                  <a:lnTo>
                    <a:pt x="1078864" y="897375"/>
                  </a:lnTo>
                  <a:lnTo>
                    <a:pt x="1072120" y="853014"/>
                  </a:lnTo>
                  <a:lnTo>
                    <a:pt x="1065348" y="804861"/>
                  </a:lnTo>
                  <a:lnTo>
                    <a:pt x="1060350" y="750820"/>
                  </a:lnTo>
                  <a:lnTo>
                    <a:pt x="1058769" y="699272"/>
                  </a:lnTo>
                  <a:lnTo>
                    <a:pt x="1060149" y="646854"/>
                  </a:lnTo>
                  <a:lnTo>
                    <a:pt x="1064359" y="593977"/>
                  </a:lnTo>
                  <a:lnTo>
                    <a:pt x="1071265" y="541048"/>
                  </a:lnTo>
                  <a:lnTo>
                    <a:pt x="1080735" y="488477"/>
                  </a:lnTo>
                  <a:lnTo>
                    <a:pt x="1092637" y="436673"/>
                  </a:lnTo>
                  <a:lnTo>
                    <a:pt x="1106840" y="386044"/>
                  </a:lnTo>
                  <a:lnTo>
                    <a:pt x="1123210" y="337000"/>
                  </a:lnTo>
                  <a:lnTo>
                    <a:pt x="1141615" y="289949"/>
                  </a:lnTo>
                  <a:lnTo>
                    <a:pt x="1161924" y="245301"/>
                  </a:lnTo>
                  <a:lnTo>
                    <a:pt x="1184004" y="203464"/>
                  </a:lnTo>
                  <a:lnTo>
                    <a:pt x="1207723" y="164847"/>
                  </a:lnTo>
                  <a:lnTo>
                    <a:pt x="1232949" y="129859"/>
                  </a:lnTo>
                  <a:lnTo>
                    <a:pt x="1259549" y="98909"/>
                  </a:lnTo>
                  <a:lnTo>
                    <a:pt x="1287391" y="72406"/>
                  </a:lnTo>
                  <a:lnTo>
                    <a:pt x="1341660" y="36330"/>
                  </a:lnTo>
                  <a:lnTo>
                    <a:pt x="1398479" y="14864"/>
                  </a:lnTo>
                  <a:lnTo>
                    <a:pt x="1462666" y="2895"/>
                  </a:lnTo>
                  <a:lnTo>
                    <a:pt x="1533161" y="0"/>
                  </a:lnTo>
                  <a:lnTo>
                    <a:pt x="1570443" y="1821"/>
                  </a:lnTo>
                  <a:lnTo>
                    <a:pt x="1608904" y="5751"/>
                  </a:lnTo>
                  <a:lnTo>
                    <a:pt x="1648413" y="11736"/>
                  </a:lnTo>
                  <a:lnTo>
                    <a:pt x="1688836" y="19723"/>
                  </a:lnTo>
                  <a:lnTo>
                    <a:pt x="1730042" y="29660"/>
                  </a:lnTo>
                  <a:lnTo>
                    <a:pt x="1771898" y="41492"/>
                  </a:lnTo>
                  <a:lnTo>
                    <a:pt x="1814271" y="55167"/>
                  </a:lnTo>
                  <a:lnTo>
                    <a:pt x="1857030" y="70632"/>
                  </a:lnTo>
                  <a:lnTo>
                    <a:pt x="1900041" y="87833"/>
                  </a:lnTo>
                  <a:lnTo>
                    <a:pt x="1943172" y="106717"/>
                  </a:lnTo>
                  <a:lnTo>
                    <a:pt x="1986292" y="127230"/>
                  </a:lnTo>
                  <a:lnTo>
                    <a:pt x="2029266" y="149321"/>
                  </a:lnTo>
                  <a:lnTo>
                    <a:pt x="2071964" y="172935"/>
                  </a:lnTo>
                  <a:lnTo>
                    <a:pt x="2114252" y="198020"/>
                  </a:lnTo>
                  <a:lnTo>
                    <a:pt x="2155999" y="224522"/>
                  </a:lnTo>
                  <a:lnTo>
                    <a:pt x="2197071" y="252387"/>
                  </a:lnTo>
                  <a:lnTo>
                    <a:pt x="2237336" y="281564"/>
                  </a:lnTo>
                  <a:lnTo>
                    <a:pt x="2276662" y="311998"/>
                  </a:lnTo>
                  <a:lnTo>
                    <a:pt x="2314917" y="343637"/>
                  </a:lnTo>
                  <a:lnTo>
                    <a:pt x="2351968" y="376427"/>
                  </a:lnTo>
                  <a:lnTo>
                    <a:pt x="2387682" y="410315"/>
                  </a:lnTo>
                  <a:lnTo>
                    <a:pt x="2421928" y="445248"/>
                  </a:lnTo>
                  <a:lnTo>
                    <a:pt x="2454572" y="481173"/>
                  </a:lnTo>
                  <a:lnTo>
                    <a:pt x="2485482" y="518036"/>
                  </a:lnTo>
                  <a:lnTo>
                    <a:pt x="2491928" y="526413"/>
                  </a:lnTo>
                </a:path>
                <a:path w="2492375" h="1801495">
                  <a:moveTo>
                    <a:pt x="2491928" y="1452210"/>
                  </a:moveTo>
                  <a:lnTo>
                    <a:pt x="2463790" y="1486730"/>
                  </a:lnTo>
                  <a:lnTo>
                    <a:pt x="2432330" y="1522589"/>
                  </a:lnTo>
                  <a:lnTo>
                    <a:pt x="2399226" y="1557851"/>
                  </a:lnTo>
                  <a:lnTo>
                    <a:pt x="2364590" y="1592509"/>
                  </a:lnTo>
                  <a:lnTo>
                    <a:pt x="2328532" y="1626554"/>
                  </a:lnTo>
                  <a:lnTo>
                    <a:pt x="2291161" y="1659979"/>
                  </a:lnTo>
                  <a:lnTo>
                    <a:pt x="2252588" y="1692775"/>
                  </a:lnTo>
                  <a:lnTo>
                    <a:pt x="2212923" y="1724934"/>
                  </a:lnTo>
                  <a:lnTo>
                    <a:pt x="2172276" y="1756449"/>
                  </a:lnTo>
                  <a:lnTo>
                    <a:pt x="2130757" y="1787311"/>
                  </a:lnTo>
                  <a:lnTo>
                    <a:pt x="2111674" y="1800942"/>
                  </a:lnTo>
                </a:path>
              </a:pathLst>
            </a:custGeom>
            <a:ln w="22809">
              <a:solidFill>
                <a:srgbClr val="D8D8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1987" y="4340388"/>
              <a:ext cx="1648460" cy="2032635"/>
            </a:xfrm>
            <a:custGeom>
              <a:avLst/>
              <a:gdLst/>
              <a:ahLst/>
              <a:cxnLst/>
              <a:rect l="l" t="t" r="r" b="b"/>
              <a:pathLst>
                <a:path w="1648459" h="2032635">
                  <a:moveTo>
                    <a:pt x="1648017" y="1357050"/>
                  </a:moveTo>
                  <a:lnTo>
                    <a:pt x="508998" y="1357050"/>
                  </a:lnTo>
                  <a:lnTo>
                    <a:pt x="555689" y="1358678"/>
                  </a:lnTo>
                  <a:lnTo>
                    <a:pt x="609193" y="1368186"/>
                  </a:lnTo>
                  <a:lnTo>
                    <a:pt x="670748" y="1388291"/>
                  </a:lnTo>
                  <a:lnTo>
                    <a:pt x="726788" y="1415508"/>
                  </a:lnTo>
                  <a:lnTo>
                    <a:pt x="777321" y="1448046"/>
                  </a:lnTo>
                  <a:lnTo>
                    <a:pt x="822349" y="1484113"/>
                  </a:lnTo>
                  <a:lnTo>
                    <a:pt x="861879" y="1521919"/>
                  </a:lnTo>
                  <a:lnTo>
                    <a:pt x="895914" y="1559674"/>
                  </a:lnTo>
                  <a:lnTo>
                    <a:pt x="924461" y="1595586"/>
                  </a:lnTo>
                  <a:lnTo>
                    <a:pt x="947523" y="1627865"/>
                  </a:lnTo>
                  <a:lnTo>
                    <a:pt x="977214" y="1674358"/>
                  </a:lnTo>
                  <a:lnTo>
                    <a:pt x="1012000" y="1738999"/>
                  </a:lnTo>
                  <a:lnTo>
                    <a:pt x="1036359" y="1798392"/>
                  </a:lnTo>
                  <a:lnTo>
                    <a:pt x="1052581" y="1852102"/>
                  </a:lnTo>
                  <a:lnTo>
                    <a:pt x="1062956" y="1899692"/>
                  </a:lnTo>
                  <a:lnTo>
                    <a:pt x="1069774" y="1940728"/>
                  </a:lnTo>
                  <a:lnTo>
                    <a:pt x="1075324" y="1974773"/>
                  </a:lnTo>
                  <a:lnTo>
                    <a:pt x="1081898" y="2001391"/>
                  </a:lnTo>
                  <a:lnTo>
                    <a:pt x="1091785" y="2020147"/>
                  </a:lnTo>
                  <a:lnTo>
                    <a:pt x="1107274" y="2030605"/>
                  </a:lnTo>
                  <a:lnTo>
                    <a:pt x="1120729" y="2032635"/>
                  </a:lnTo>
                  <a:lnTo>
                    <a:pt x="1136358" y="2030856"/>
                  </a:lnTo>
                  <a:lnTo>
                    <a:pt x="1173449" y="2016436"/>
                  </a:lnTo>
                  <a:lnTo>
                    <a:pt x="1217163" y="1988481"/>
                  </a:lnTo>
                  <a:lnTo>
                    <a:pt x="1266116" y="1948123"/>
                  </a:lnTo>
                  <a:lnTo>
                    <a:pt x="1318923" y="1896496"/>
                  </a:lnTo>
                  <a:lnTo>
                    <a:pt x="1346340" y="1866811"/>
                  </a:lnTo>
                  <a:lnTo>
                    <a:pt x="1374202" y="1834734"/>
                  </a:lnTo>
                  <a:lnTo>
                    <a:pt x="1402335" y="1800407"/>
                  </a:lnTo>
                  <a:lnTo>
                    <a:pt x="1430566" y="1763970"/>
                  </a:lnTo>
                  <a:lnTo>
                    <a:pt x="1458723" y="1725567"/>
                  </a:lnTo>
                  <a:lnTo>
                    <a:pt x="1486633" y="1685338"/>
                  </a:lnTo>
                  <a:lnTo>
                    <a:pt x="1514123" y="1643426"/>
                  </a:lnTo>
                  <a:lnTo>
                    <a:pt x="1541018" y="1599972"/>
                  </a:lnTo>
                  <a:lnTo>
                    <a:pt x="1567148" y="1555117"/>
                  </a:lnTo>
                  <a:lnTo>
                    <a:pt x="1592338" y="1509004"/>
                  </a:lnTo>
                  <a:lnTo>
                    <a:pt x="1616415" y="1461774"/>
                  </a:lnTo>
                  <a:lnTo>
                    <a:pt x="1639207" y="1413569"/>
                  </a:lnTo>
                  <a:lnTo>
                    <a:pt x="1648017" y="1393316"/>
                  </a:lnTo>
                  <a:lnTo>
                    <a:pt x="1648017" y="1357050"/>
                  </a:lnTo>
                  <a:close/>
                </a:path>
                <a:path w="1648459" h="2032635">
                  <a:moveTo>
                    <a:pt x="379151" y="0"/>
                  </a:moveTo>
                  <a:lnTo>
                    <a:pt x="326896" y="9358"/>
                  </a:lnTo>
                  <a:lnTo>
                    <a:pt x="294386" y="31295"/>
                  </a:lnTo>
                  <a:lnTo>
                    <a:pt x="272890" y="80145"/>
                  </a:lnTo>
                  <a:lnTo>
                    <a:pt x="273525" y="109069"/>
                  </a:lnTo>
                  <a:lnTo>
                    <a:pt x="279552" y="141021"/>
                  </a:lnTo>
                  <a:lnTo>
                    <a:pt x="289326" y="176022"/>
                  </a:lnTo>
                  <a:lnTo>
                    <a:pt x="301197" y="214093"/>
                  </a:lnTo>
                  <a:lnTo>
                    <a:pt x="313521" y="255255"/>
                  </a:lnTo>
                  <a:lnTo>
                    <a:pt x="324649" y="299529"/>
                  </a:lnTo>
                  <a:lnTo>
                    <a:pt x="332935" y="346938"/>
                  </a:lnTo>
                  <a:lnTo>
                    <a:pt x="336731" y="397502"/>
                  </a:lnTo>
                  <a:lnTo>
                    <a:pt x="334392" y="451242"/>
                  </a:lnTo>
                  <a:lnTo>
                    <a:pt x="324269" y="508180"/>
                  </a:lnTo>
                  <a:lnTo>
                    <a:pt x="308073" y="559090"/>
                  </a:lnTo>
                  <a:lnTo>
                    <a:pt x="287147" y="603725"/>
                  </a:lnTo>
                  <a:lnTo>
                    <a:pt x="262405" y="643029"/>
                  </a:lnTo>
                  <a:lnTo>
                    <a:pt x="234763" y="677943"/>
                  </a:lnTo>
                  <a:lnTo>
                    <a:pt x="205134" y="709409"/>
                  </a:lnTo>
                  <a:lnTo>
                    <a:pt x="174433" y="738370"/>
                  </a:lnTo>
                  <a:lnTo>
                    <a:pt x="113474" y="792544"/>
                  </a:lnTo>
                  <a:lnTo>
                    <a:pt x="85046" y="819641"/>
                  </a:lnTo>
                  <a:lnTo>
                    <a:pt x="59204" y="848001"/>
                  </a:lnTo>
                  <a:lnTo>
                    <a:pt x="18940" y="912279"/>
                  </a:lnTo>
                  <a:lnTo>
                    <a:pt x="6347" y="950081"/>
                  </a:lnTo>
                  <a:lnTo>
                    <a:pt x="0" y="992914"/>
                  </a:lnTo>
                  <a:lnTo>
                    <a:pt x="748" y="1039043"/>
                  </a:lnTo>
                  <a:lnTo>
                    <a:pt x="8427" y="1085123"/>
                  </a:lnTo>
                  <a:lnTo>
                    <a:pt x="22385" y="1130430"/>
                  </a:lnTo>
                  <a:lnTo>
                    <a:pt x="41971" y="1174243"/>
                  </a:lnTo>
                  <a:lnTo>
                    <a:pt x="66533" y="1215842"/>
                  </a:lnTo>
                  <a:lnTo>
                    <a:pt x="95420" y="1254502"/>
                  </a:lnTo>
                  <a:lnTo>
                    <a:pt x="127980" y="1289505"/>
                  </a:lnTo>
                  <a:lnTo>
                    <a:pt x="163562" y="1320126"/>
                  </a:lnTo>
                  <a:lnTo>
                    <a:pt x="201514" y="1345646"/>
                  </a:lnTo>
                  <a:lnTo>
                    <a:pt x="241185" y="1365341"/>
                  </a:lnTo>
                  <a:lnTo>
                    <a:pt x="284100" y="1378793"/>
                  </a:lnTo>
                  <a:lnTo>
                    <a:pt x="322849" y="1383378"/>
                  </a:lnTo>
                  <a:lnTo>
                    <a:pt x="359000" y="1381491"/>
                  </a:lnTo>
                  <a:lnTo>
                    <a:pt x="394122" y="1375522"/>
                  </a:lnTo>
                  <a:lnTo>
                    <a:pt x="429784" y="1367864"/>
                  </a:lnTo>
                  <a:lnTo>
                    <a:pt x="467553" y="1360909"/>
                  </a:lnTo>
                  <a:lnTo>
                    <a:pt x="508998" y="1357050"/>
                  </a:lnTo>
                  <a:lnTo>
                    <a:pt x="1648017" y="1357050"/>
                  </a:lnTo>
                  <a:lnTo>
                    <a:pt x="1648017" y="566205"/>
                  </a:lnTo>
                  <a:lnTo>
                    <a:pt x="1610377" y="525274"/>
                  </a:lnTo>
                  <a:lnTo>
                    <a:pt x="1555596" y="479104"/>
                  </a:lnTo>
                  <a:lnTo>
                    <a:pt x="1523944" y="456509"/>
                  </a:lnTo>
                  <a:lnTo>
                    <a:pt x="1489357" y="434062"/>
                  </a:lnTo>
                  <a:lnTo>
                    <a:pt x="1451762" y="411628"/>
                  </a:lnTo>
                  <a:lnTo>
                    <a:pt x="1411089" y="389075"/>
                  </a:lnTo>
                  <a:lnTo>
                    <a:pt x="1367264" y="366267"/>
                  </a:lnTo>
                  <a:lnTo>
                    <a:pt x="1320218" y="343070"/>
                  </a:lnTo>
                  <a:lnTo>
                    <a:pt x="1269877" y="319351"/>
                  </a:lnTo>
                  <a:lnTo>
                    <a:pt x="1216172" y="294975"/>
                  </a:lnTo>
                  <a:lnTo>
                    <a:pt x="1159030" y="269808"/>
                  </a:lnTo>
                  <a:lnTo>
                    <a:pt x="819264" y="127421"/>
                  </a:lnTo>
                  <a:lnTo>
                    <a:pt x="724847" y="89730"/>
                  </a:lnTo>
                  <a:lnTo>
                    <a:pt x="642413" y="59417"/>
                  </a:lnTo>
                  <a:lnTo>
                    <a:pt x="571080" y="35952"/>
                  </a:lnTo>
                  <a:lnTo>
                    <a:pt x="509968" y="18807"/>
                  </a:lnTo>
                  <a:lnTo>
                    <a:pt x="458197" y="7453"/>
                  </a:lnTo>
                  <a:lnTo>
                    <a:pt x="414884" y="1360"/>
                  </a:lnTo>
                  <a:lnTo>
                    <a:pt x="379151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64704" y="5840784"/>
              <a:ext cx="122686" cy="122661"/>
            </a:xfrm>
            <a:prstGeom prst="rect">
              <a:avLst/>
            </a:prstGeom>
          </p:spPr>
        </p:pic>
      </p:grpSp>
      <p:sp>
        <p:nvSpPr>
          <p:cNvPr id="34" name="object 34"/>
          <p:cNvSpPr/>
          <p:nvPr/>
        </p:nvSpPr>
        <p:spPr>
          <a:xfrm>
            <a:off x="1956693" y="4619493"/>
            <a:ext cx="631190" cy="1860550"/>
          </a:xfrm>
          <a:custGeom>
            <a:avLst/>
            <a:gdLst/>
            <a:ahLst/>
            <a:cxnLst/>
            <a:rect l="l" t="t" r="r" b="b"/>
            <a:pathLst>
              <a:path w="631189" h="1860550">
                <a:moveTo>
                  <a:pt x="0" y="0"/>
                </a:moveTo>
                <a:lnTo>
                  <a:pt x="192208" y="616438"/>
                </a:lnTo>
                <a:lnTo>
                  <a:pt x="205017" y="573735"/>
                </a:lnTo>
                <a:lnTo>
                  <a:pt x="214821" y="529586"/>
                </a:lnTo>
                <a:lnTo>
                  <a:pt x="215152" y="527181"/>
                </a:lnTo>
                <a:lnTo>
                  <a:pt x="73744" y="73681"/>
                </a:lnTo>
                <a:lnTo>
                  <a:pt x="49596" y="46897"/>
                </a:lnTo>
                <a:lnTo>
                  <a:pt x="8755" y="7468"/>
                </a:lnTo>
                <a:lnTo>
                  <a:pt x="0" y="0"/>
                </a:lnTo>
                <a:close/>
              </a:path>
              <a:path w="631189" h="1860550">
                <a:moveTo>
                  <a:pt x="469581" y="1505977"/>
                </a:moveTo>
                <a:lnTo>
                  <a:pt x="471825" y="1513102"/>
                </a:lnTo>
                <a:lnTo>
                  <a:pt x="580143" y="1860503"/>
                </a:lnTo>
                <a:lnTo>
                  <a:pt x="630914" y="1860503"/>
                </a:lnTo>
                <a:lnTo>
                  <a:pt x="527869" y="1530021"/>
                </a:lnTo>
                <a:lnTo>
                  <a:pt x="500514" y="1517232"/>
                </a:lnTo>
                <a:lnTo>
                  <a:pt x="469581" y="1505977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5236565"/>
            <a:ext cx="387985" cy="1243965"/>
          </a:xfrm>
          <a:custGeom>
            <a:avLst/>
            <a:gdLst/>
            <a:ahLst/>
            <a:cxnLst/>
            <a:rect l="l" t="t" r="r" b="b"/>
            <a:pathLst>
              <a:path w="387985" h="1243964">
                <a:moveTo>
                  <a:pt x="49276" y="1243431"/>
                </a:moveTo>
                <a:lnTo>
                  <a:pt x="0" y="1085392"/>
                </a:lnTo>
                <a:lnTo>
                  <a:pt x="0" y="1243431"/>
                </a:lnTo>
                <a:lnTo>
                  <a:pt x="49276" y="1243431"/>
                </a:lnTo>
                <a:close/>
              </a:path>
              <a:path w="387985" h="1243964">
                <a:moveTo>
                  <a:pt x="387718" y="1243431"/>
                </a:moveTo>
                <a:lnTo>
                  <a:pt x="0" y="0"/>
                </a:lnTo>
                <a:lnTo>
                  <a:pt x="0" y="162852"/>
                </a:lnTo>
                <a:lnTo>
                  <a:pt x="336943" y="1243431"/>
                </a:lnTo>
                <a:lnTo>
                  <a:pt x="387718" y="1243431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4299584"/>
            <a:ext cx="2418715" cy="2180590"/>
          </a:xfrm>
          <a:custGeom>
            <a:avLst/>
            <a:gdLst/>
            <a:ahLst/>
            <a:cxnLst/>
            <a:rect l="l" t="t" r="r" b="b"/>
            <a:pathLst>
              <a:path w="2418715" h="2180590">
                <a:moveTo>
                  <a:pt x="218490" y="2180412"/>
                </a:moveTo>
                <a:lnTo>
                  <a:pt x="25247" y="1560677"/>
                </a:lnTo>
                <a:lnTo>
                  <a:pt x="24257" y="1557451"/>
                </a:lnTo>
                <a:lnTo>
                  <a:pt x="0" y="1479638"/>
                </a:lnTo>
                <a:lnTo>
                  <a:pt x="0" y="1642478"/>
                </a:lnTo>
                <a:lnTo>
                  <a:pt x="167728" y="2180412"/>
                </a:lnTo>
                <a:lnTo>
                  <a:pt x="218490" y="2180412"/>
                </a:lnTo>
                <a:close/>
              </a:path>
              <a:path w="2418715" h="2180590">
                <a:moveTo>
                  <a:pt x="556933" y="2180412"/>
                </a:moveTo>
                <a:lnTo>
                  <a:pt x="333819" y="1464881"/>
                </a:lnTo>
                <a:lnTo>
                  <a:pt x="332828" y="1461655"/>
                </a:lnTo>
                <a:lnTo>
                  <a:pt x="0" y="394258"/>
                </a:lnTo>
                <a:lnTo>
                  <a:pt x="0" y="557110"/>
                </a:lnTo>
                <a:lnTo>
                  <a:pt x="506171" y="2180412"/>
                </a:lnTo>
                <a:lnTo>
                  <a:pt x="556933" y="2180412"/>
                </a:lnTo>
                <a:close/>
              </a:path>
              <a:path w="2418715" h="2180590">
                <a:moveTo>
                  <a:pt x="726160" y="2180412"/>
                </a:moveTo>
                <a:lnTo>
                  <a:pt x="488099" y="1416989"/>
                </a:lnTo>
                <a:lnTo>
                  <a:pt x="487781" y="1415897"/>
                </a:lnTo>
                <a:lnTo>
                  <a:pt x="119900" y="236143"/>
                </a:lnTo>
                <a:lnTo>
                  <a:pt x="115341" y="237782"/>
                </a:lnTo>
                <a:lnTo>
                  <a:pt x="74447" y="253161"/>
                </a:lnTo>
                <a:lnTo>
                  <a:pt x="675398" y="2180412"/>
                </a:lnTo>
                <a:lnTo>
                  <a:pt x="726160" y="2180412"/>
                </a:lnTo>
                <a:close/>
              </a:path>
              <a:path w="2418715" h="2180590">
                <a:moveTo>
                  <a:pt x="895388" y="2180412"/>
                </a:moveTo>
                <a:lnTo>
                  <a:pt x="354863" y="446913"/>
                </a:lnTo>
                <a:lnTo>
                  <a:pt x="354177" y="444779"/>
                </a:lnTo>
                <a:lnTo>
                  <a:pt x="352856" y="440499"/>
                </a:lnTo>
                <a:lnTo>
                  <a:pt x="272300" y="182168"/>
                </a:lnTo>
                <a:lnTo>
                  <a:pt x="226402" y="197802"/>
                </a:lnTo>
                <a:lnTo>
                  <a:pt x="595096" y="1380248"/>
                </a:lnTo>
                <a:lnTo>
                  <a:pt x="596112" y="1383449"/>
                </a:lnTo>
                <a:lnTo>
                  <a:pt x="844613" y="2180412"/>
                </a:lnTo>
                <a:lnTo>
                  <a:pt x="895388" y="2180412"/>
                </a:lnTo>
                <a:close/>
              </a:path>
              <a:path w="2418715" h="2180590">
                <a:moveTo>
                  <a:pt x="1064602" y="2180412"/>
                </a:moveTo>
                <a:lnTo>
                  <a:pt x="797674" y="1324394"/>
                </a:lnTo>
                <a:lnTo>
                  <a:pt x="796658" y="1321193"/>
                </a:lnTo>
                <a:lnTo>
                  <a:pt x="425475" y="130721"/>
                </a:lnTo>
                <a:lnTo>
                  <a:pt x="379425" y="145846"/>
                </a:lnTo>
                <a:lnTo>
                  <a:pt x="1013815" y="2180412"/>
                </a:lnTo>
                <a:lnTo>
                  <a:pt x="1064602" y="2180412"/>
                </a:lnTo>
                <a:close/>
              </a:path>
              <a:path w="2418715" h="2180590">
                <a:moveTo>
                  <a:pt x="1233817" y="2180412"/>
                </a:moveTo>
                <a:lnTo>
                  <a:pt x="662432" y="347916"/>
                </a:lnTo>
                <a:lnTo>
                  <a:pt x="661416" y="344716"/>
                </a:lnTo>
                <a:lnTo>
                  <a:pt x="579983" y="83553"/>
                </a:lnTo>
                <a:lnTo>
                  <a:pt x="567855" y="86842"/>
                </a:lnTo>
                <a:lnTo>
                  <a:pt x="533400" y="96964"/>
                </a:lnTo>
                <a:lnTo>
                  <a:pt x="1183055" y="2180412"/>
                </a:lnTo>
                <a:lnTo>
                  <a:pt x="1233817" y="2180412"/>
                </a:lnTo>
                <a:close/>
              </a:path>
              <a:path w="2418715" h="2180590">
                <a:moveTo>
                  <a:pt x="1403032" y="2180412"/>
                </a:moveTo>
                <a:lnTo>
                  <a:pt x="816711" y="300024"/>
                </a:lnTo>
                <a:lnTo>
                  <a:pt x="815721" y="296799"/>
                </a:lnTo>
                <a:lnTo>
                  <a:pt x="737082" y="44615"/>
                </a:lnTo>
                <a:lnTo>
                  <a:pt x="689660" y="55346"/>
                </a:lnTo>
                <a:lnTo>
                  <a:pt x="1352257" y="2180412"/>
                </a:lnTo>
                <a:lnTo>
                  <a:pt x="1403032" y="2180412"/>
                </a:lnTo>
                <a:close/>
              </a:path>
              <a:path w="2418715" h="2180590">
                <a:moveTo>
                  <a:pt x="1572285" y="2180412"/>
                </a:moveTo>
                <a:lnTo>
                  <a:pt x="971016" y="252107"/>
                </a:lnTo>
                <a:lnTo>
                  <a:pt x="970000" y="248907"/>
                </a:lnTo>
                <a:lnTo>
                  <a:pt x="897407" y="16116"/>
                </a:lnTo>
                <a:lnTo>
                  <a:pt x="887844" y="17386"/>
                </a:lnTo>
                <a:lnTo>
                  <a:pt x="848918" y="23469"/>
                </a:lnTo>
                <a:lnTo>
                  <a:pt x="1521498" y="2180412"/>
                </a:lnTo>
                <a:lnTo>
                  <a:pt x="1572285" y="2180412"/>
                </a:lnTo>
                <a:close/>
              </a:path>
              <a:path w="2418715" h="2180590">
                <a:moveTo>
                  <a:pt x="1741487" y="2180412"/>
                </a:moveTo>
                <a:lnTo>
                  <a:pt x="1414818" y="1132789"/>
                </a:lnTo>
                <a:lnTo>
                  <a:pt x="1413802" y="1129588"/>
                </a:lnTo>
                <a:lnTo>
                  <a:pt x="1412811" y="1126363"/>
                </a:lnTo>
                <a:lnTo>
                  <a:pt x="1061745" y="431"/>
                </a:lnTo>
                <a:lnTo>
                  <a:pt x="1058722" y="546"/>
                </a:lnTo>
                <a:lnTo>
                  <a:pt x="1019098" y="2971"/>
                </a:lnTo>
                <a:lnTo>
                  <a:pt x="1011948" y="3568"/>
                </a:lnTo>
                <a:lnTo>
                  <a:pt x="1690712" y="2180412"/>
                </a:lnTo>
                <a:lnTo>
                  <a:pt x="1741487" y="2180412"/>
                </a:lnTo>
                <a:close/>
              </a:path>
              <a:path w="2418715" h="2180590">
                <a:moveTo>
                  <a:pt x="1910715" y="2180412"/>
                </a:moveTo>
                <a:lnTo>
                  <a:pt x="1279550" y="156324"/>
                </a:lnTo>
                <a:lnTo>
                  <a:pt x="1279232" y="155232"/>
                </a:lnTo>
                <a:lnTo>
                  <a:pt x="1231722" y="2895"/>
                </a:lnTo>
                <a:lnTo>
                  <a:pt x="1203769" y="622"/>
                </a:lnTo>
                <a:lnTo>
                  <a:pt x="1180045" y="0"/>
                </a:lnTo>
                <a:lnTo>
                  <a:pt x="1859940" y="2180412"/>
                </a:lnTo>
                <a:lnTo>
                  <a:pt x="1910715" y="2180412"/>
                </a:lnTo>
                <a:close/>
              </a:path>
              <a:path w="2418715" h="2180590">
                <a:moveTo>
                  <a:pt x="1968436" y="1280147"/>
                </a:moveTo>
                <a:lnTo>
                  <a:pt x="1601012" y="101815"/>
                </a:lnTo>
                <a:lnTo>
                  <a:pt x="1570532" y="88823"/>
                </a:lnTo>
                <a:lnTo>
                  <a:pt x="1542719" y="77724"/>
                </a:lnTo>
                <a:lnTo>
                  <a:pt x="1936076" y="1339215"/>
                </a:lnTo>
                <a:lnTo>
                  <a:pt x="1945855" y="1320292"/>
                </a:lnTo>
                <a:lnTo>
                  <a:pt x="1965426" y="1285265"/>
                </a:lnTo>
                <a:lnTo>
                  <a:pt x="1968436" y="1280147"/>
                </a:lnTo>
                <a:close/>
              </a:path>
              <a:path w="2418715" h="2180590">
                <a:moveTo>
                  <a:pt x="2078939" y="1091831"/>
                </a:moveTo>
                <a:lnTo>
                  <a:pt x="2030958" y="937983"/>
                </a:lnTo>
                <a:lnTo>
                  <a:pt x="2029968" y="934758"/>
                </a:lnTo>
                <a:lnTo>
                  <a:pt x="1803006" y="206895"/>
                </a:lnTo>
                <a:lnTo>
                  <a:pt x="1785861" y="196151"/>
                </a:lnTo>
                <a:lnTo>
                  <a:pt x="1740814" y="170256"/>
                </a:lnTo>
                <a:lnTo>
                  <a:pt x="2046185" y="1149642"/>
                </a:lnTo>
                <a:lnTo>
                  <a:pt x="2052815" y="1138415"/>
                </a:lnTo>
                <a:lnTo>
                  <a:pt x="2074672" y="1099820"/>
                </a:lnTo>
                <a:lnTo>
                  <a:pt x="2078939" y="1091831"/>
                </a:lnTo>
                <a:close/>
              </a:path>
              <a:path w="2418715" h="2180590">
                <a:moveTo>
                  <a:pt x="2079929" y="2180412"/>
                </a:moveTo>
                <a:lnTo>
                  <a:pt x="1898230" y="1597736"/>
                </a:lnTo>
                <a:lnTo>
                  <a:pt x="1891842" y="1582242"/>
                </a:lnTo>
                <a:lnTo>
                  <a:pt x="1886927" y="1561465"/>
                </a:lnTo>
                <a:lnTo>
                  <a:pt x="1722386" y="1033792"/>
                </a:lnTo>
                <a:lnTo>
                  <a:pt x="1721396" y="1030566"/>
                </a:lnTo>
                <a:lnTo>
                  <a:pt x="1410220" y="32639"/>
                </a:lnTo>
                <a:lnTo>
                  <a:pt x="1398955" y="29527"/>
                </a:lnTo>
                <a:lnTo>
                  <a:pt x="1363484" y="21132"/>
                </a:lnTo>
                <a:lnTo>
                  <a:pt x="1355394" y="19621"/>
                </a:lnTo>
                <a:lnTo>
                  <a:pt x="1386560" y="119583"/>
                </a:lnTo>
                <a:lnTo>
                  <a:pt x="1387576" y="122783"/>
                </a:lnTo>
                <a:lnTo>
                  <a:pt x="2029155" y="2180412"/>
                </a:lnTo>
                <a:lnTo>
                  <a:pt x="2079929" y="2180412"/>
                </a:lnTo>
                <a:close/>
              </a:path>
              <a:path w="2418715" h="2180590">
                <a:moveTo>
                  <a:pt x="2249157" y="2180412"/>
                </a:moveTo>
                <a:lnTo>
                  <a:pt x="2116734" y="1755724"/>
                </a:lnTo>
                <a:lnTo>
                  <a:pt x="2084578" y="1746567"/>
                </a:lnTo>
                <a:lnTo>
                  <a:pt x="2060409" y="1737931"/>
                </a:lnTo>
                <a:lnTo>
                  <a:pt x="2118944" y="1925599"/>
                </a:lnTo>
                <a:lnTo>
                  <a:pt x="2119934" y="1928825"/>
                </a:lnTo>
                <a:lnTo>
                  <a:pt x="2198382" y="2180412"/>
                </a:lnTo>
                <a:lnTo>
                  <a:pt x="2249157" y="2180412"/>
                </a:lnTo>
                <a:close/>
              </a:path>
              <a:path w="2418715" h="2180590">
                <a:moveTo>
                  <a:pt x="2418372" y="2180412"/>
                </a:moveTo>
                <a:lnTo>
                  <a:pt x="2297709" y="1793481"/>
                </a:lnTo>
                <a:lnTo>
                  <a:pt x="2294750" y="1792871"/>
                </a:lnTo>
                <a:lnTo>
                  <a:pt x="2243721" y="1783143"/>
                </a:lnTo>
                <a:lnTo>
                  <a:pt x="2367597" y="2180412"/>
                </a:lnTo>
                <a:lnTo>
                  <a:pt x="2418372" y="2180412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13818" y="619693"/>
            <a:ext cx="115074" cy="11522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73542" y="619693"/>
            <a:ext cx="115074" cy="1152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33258" y="619693"/>
            <a:ext cx="115100" cy="1152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92977" y="619693"/>
            <a:ext cx="115100" cy="1152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52726" y="619693"/>
            <a:ext cx="115074" cy="1152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13818" y="1089458"/>
            <a:ext cx="115074" cy="11522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73542" y="1089458"/>
            <a:ext cx="115074" cy="11522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92977" y="1089458"/>
            <a:ext cx="115100" cy="11522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33258" y="1089458"/>
            <a:ext cx="115100" cy="11522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52726" y="1089458"/>
            <a:ext cx="115074" cy="1152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13818" y="1559233"/>
            <a:ext cx="115074" cy="11521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873542" y="1559233"/>
            <a:ext cx="115074" cy="11521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33258" y="1559233"/>
            <a:ext cx="115100" cy="11521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52726" y="1559233"/>
            <a:ext cx="115074" cy="115214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545769" y="0"/>
            <a:ext cx="1974850" cy="2124075"/>
            <a:chOff x="9545769" y="0"/>
            <a:chExt cx="1974850" cy="2124075"/>
          </a:xfrm>
        </p:grpSpPr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92977" y="1559233"/>
              <a:ext cx="115100" cy="11521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545769" y="0"/>
              <a:ext cx="1974850" cy="2124075"/>
            </a:xfrm>
            <a:custGeom>
              <a:avLst/>
              <a:gdLst/>
              <a:ahLst/>
              <a:cxnLst/>
              <a:rect l="l" t="t" r="r" b="b"/>
              <a:pathLst>
                <a:path w="1974850" h="2124075">
                  <a:moveTo>
                    <a:pt x="714153" y="0"/>
                  </a:moveTo>
                  <a:lnTo>
                    <a:pt x="90719" y="0"/>
                  </a:lnTo>
                  <a:lnTo>
                    <a:pt x="74875" y="30567"/>
                  </a:lnTo>
                  <a:lnTo>
                    <a:pt x="55982" y="74259"/>
                  </a:lnTo>
                  <a:lnTo>
                    <a:pt x="39623" y="120093"/>
                  </a:lnTo>
                  <a:lnTo>
                    <a:pt x="25918" y="167630"/>
                  </a:lnTo>
                  <a:lnTo>
                    <a:pt x="14985" y="216432"/>
                  </a:lnTo>
                  <a:lnTo>
                    <a:pt x="6941" y="266062"/>
                  </a:lnTo>
                  <a:lnTo>
                    <a:pt x="1907" y="316080"/>
                  </a:lnTo>
                  <a:lnTo>
                    <a:pt x="0" y="366048"/>
                  </a:lnTo>
                  <a:lnTo>
                    <a:pt x="1338" y="415529"/>
                  </a:lnTo>
                  <a:lnTo>
                    <a:pt x="6040" y="464084"/>
                  </a:lnTo>
                  <a:lnTo>
                    <a:pt x="14224" y="511275"/>
                  </a:lnTo>
                  <a:lnTo>
                    <a:pt x="26010" y="556663"/>
                  </a:lnTo>
                  <a:lnTo>
                    <a:pt x="41515" y="599810"/>
                  </a:lnTo>
                  <a:lnTo>
                    <a:pt x="60857" y="640279"/>
                  </a:lnTo>
                  <a:lnTo>
                    <a:pt x="84156" y="677631"/>
                  </a:lnTo>
                  <a:lnTo>
                    <a:pt x="110254" y="710058"/>
                  </a:lnTo>
                  <a:lnTo>
                    <a:pt x="138809" y="737837"/>
                  </a:lnTo>
                  <a:lnTo>
                    <a:pt x="169601" y="761463"/>
                  </a:lnTo>
                  <a:lnTo>
                    <a:pt x="202408" y="781430"/>
                  </a:lnTo>
                  <a:lnTo>
                    <a:pt x="237008" y="798232"/>
                  </a:lnTo>
                  <a:lnTo>
                    <a:pt x="273182" y="812364"/>
                  </a:lnTo>
                  <a:lnTo>
                    <a:pt x="310706" y="824319"/>
                  </a:lnTo>
                  <a:lnTo>
                    <a:pt x="349359" y="834593"/>
                  </a:lnTo>
                  <a:lnTo>
                    <a:pt x="388921" y="843679"/>
                  </a:lnTo>
                  <a:lnTo>
                    <a:pt x="510839" y="868753"/>
                  </a:lnTo>
                  <a:lnTo>
                    <a:pt x="551819" y="878031"/>
                  </a:lnTo>
                  <a:lnTo>
                    <a:pt x="592600" y="888593"/>
                  </a:lnTo>
                  <a:lnTo>
                    <a:pt x="632960" y="900932"/>
                  </a:lnTo>
                  <a:lnTo>
                    <a:pt x="672678" y="915544"/>
                  </a:lnTo>
                  <a:lnTo>
                    <a:pt x="711533" y="932922"/>
                  </a:lnTo>
                  <a:lnTo>
                    <a:pt x="749303" y="953561"/>
                  </a:lnTo>
                  <a:lnTo>
                    <a:pt x="785767" y="977955"/>
                  </a:lnTo>
                  <a:lnTo>
                    <a:pt x="820703" y="1006597"/>
                  </a:lnTo>
                  <a:lnTo>
                    <a:pt x="853890" y="1039984"/>
                  </a:lnTo>
                  <a:lnTo>
                    <a:pt x="885107" y="1078608"/>
                  </a:lnTo>
                  <a:lnTo>
                    <a:pt x="912544" y="1120894"/>
                  </a:lnTo>
                  <a:lnTo>
                    <a:pt x="932328" y="1160994"/>
                  </a:lnTo>
                  <a:lnTo>
                    <a:pt x="945897" y="1199524"/>
                  </a:lnTo>
                  <a:lnTo>
                    <a:pt x="954691" y="1237099"/>
                  </a:lnTo>
                  <a:lnTo>
                    <a:pt x="963709" y="1311844"/>
                  </a:lnTo>
                  <a:lnTo>
                    <a:pt x="966812" y="1350243"/>
                  </a:lnTo>
                  <a:lnTo>
                    <a:pt x="970895" y="1390148"/>
                  </a:lnTo>
                  <a:lnTo>
                    <a:pt x="977399" y="1432174"/>
                  </a:lnTo>
                  <a:lnTo>
                    <a:pt x="987762" y="1476934"/>
                  </a:lnTo>
                  <a:lnTo>
                    <a:pt x="1003424" y="1525045"/>
                  </a:lnTo>
                  <a:lnTo>
                    <a:pt x="1025823" y="1577121"/>
                  </a:lnTo>
                  <a:lnTo>
                    <a:pt x="1049329" y="1621536"/>
                  </a:lnTo>
                  <a:lnTo>
                    <a:pt x="1076057" y="1664537"/>
                  </a:lnTo>
                  <a:lnTo>
                    <a:pt x="1105761" y="1706058"/>
                  </a:lnTo>
                  <a:lnTo>
                    <a:pt x="1138195" y="1746031"/>
                  </a:lnTo>
                  <a:lnTo>
                    <a:pt x="1173114" y="1784388"/>
                  </a:lnTo>
                  <a:lnTo>
                    <a:pt x="1210272" y="1821062"/>
                  </a:lnTo>
                  <a:lnTo>
                    <a:pt x="1249424" y="1855984"/>
                  </a:lnTo>
                  <a:lnTo>
                    <a:pt x="1290324" y="1889086"/>
                  </a:lnTo>
                  <a:lnTo>
                    <a:pt x="1332728" y="1920302"/>
                  </a:lnTo>
                  <a:lnTo>
                    <a:pt x="1376388" y="1949563"/>
                  </a:lnTo>
                  <a:lnTo>
                    <a:pt x="1421060" y="1976802"/>
                  </a:lnTo>
                  <a:lnTo>
                    <a:pt x="1466498" y="2001950"/>
                  </a:lnTo>
                  <a:lnTo>
                    <a:pt x="1512457" y="2024940"/>
                  </a:lnTo>
                  <a:lnTo>
                    <a:pt x="1558691" y="2045705"/>
                  </a:lnTo>
                  <a:lnTo>
                    <a:pt x="1604955" y="2064176"/>
                  </a:lnTo>
                  <a:lnTo>
                    <a:pt x="1651003" y="2080287"/>
                  </a:lnTo>
                  <a:lnTo>
                    <a:pt x="1696589" y="2093968"/>
                  </a:lnTo>
                  <a:lnTo>
                    <a:pt x="1741468" y="2105152"/>
                  </a:lnTo>
                  <a:lnTo>
                    <a:pt x="1785395" y="2113772"/>
                  </a:lnTo>
                  <a:lnTo>
                    <a:pt x="1828124" y="2119760"/>
                  </a:lnTo>
                  <a:lnTo>
                    <a:pt x="1869409" y="2123048"/>
                  </a:lnTo>
                  <a:lnTo>
                    <a:pt x="1909005" y="2123569"/>
                  </a:lnTo>
                  <a:lnTo>
                    <a:pt x="1946666" y="2121254"/>
                  </a:lnTo>
                  <a:lnTo>
                    <a:pt x="1974235" y="2117199"/>
                  </a:lnTo>
                  <a:lnTo>
                    <a:pt x="1974235" y="256416"/>
                  </a:lnTo>
                  <a:lnTo>
                    <a:pt x="1327706" y="256416"/>
                  </a:lnTo>
                  <a:lnTo>
                    <a:pt x="1274358" y="254010"/>
                  </a:lnTo>
                  <a:lnTo>
                    <a:pt x="1222881" y="248061"/>
                  </a:lnTo>
                  <a:lnTo>
                    <a:pt x="1173199" y="238864"/>
                  </a:lnTo>
                  <a:lnTo>
                    <a:pt x="1125238" y="226713"/>
                  </a:lnTo>
                  <a:lnTo>
                    <a:pt x="1078924" y="211901"/>
                  </a:lnTo>
                  <a:lnTo>
                    <a:pt x="1034183" y="194721"/>
                  </a:lnTo>
                  <a:lnTo>
                    <a:pt x="990940" y="175468"/>
                  </a:lnTo>
                  <a:lnTo>
                    <a:pt x="949121" y="154434"/>
                  </a:lnTo>
                  <a:lnTo>
                    <a:pt x="908652" y="131914"/>
                  </a:lnTo>
                  <a:lnTo>
                    <a:pt x="869457" y="108201"/>
                  </a:lnTo>
                  <a:lnTo>
                    <a:pt x="831464" y="83588"/>
                  </a:lnTo>
                  <a:lnTo>
                    <a:pt x="794596" y="58370"/>
                  </a:lnTo>
                  <a:lnTo>
                    <a:pt x="758781" y="32840"/>
                  </a:lnTo>
                  <a:lnTo>
                    <a:pt x="723944" y="7292"/>
                  </a:lnTo>
                  <a:lnTo>
                    <a:pt x="714153" y="0"/>
                  </a:lnTo>
                  <a:close/>
                </a:path>
                <a:path w="1974850" h="2124075">
                  <a:moveTo>
                    <a:pt x="1937152" y="89417"/>
                  </a:moveTo>
                  <a:lnTo>
                    <a:pt x="1871889" y="102851"/>
                  </a:lnTo>
                  <a:lnTo>
                    <a:pt x="1836016" y="115799"/>
                  </a:lnTo>
                  <a:lnTo>
                    <a:pt x="1797740" y="131683"/>
                  </a:lnTo>
                  <a:lnTo>
                    <a:pt x="1713241" y="168613"/>
                  </a:lnTo>
                  <a:lnTo>
                    <a:pt x="1666652" y="187833"/>
                  </a:lnTo>
                  <a:lnTo>
                    <a:pt x="1616927" y="206341"/>
                  </a:lnTo>
                  <a:lnTo>
                    <a:pt x="1563882" y="223222"/>
                  </a:lnTo>
                  <a:lnTo>
                    <a:pt x="1507335" y="237565"/>
                  </a:lnTo>
                  <a:lnTo>
                    <a:pt x="1447101" y="248458"/>
                  </a:lnTo>
                  <a:lnTo>
                    <a:pt x="1382998" y="254988"/>
                  </a:lnTo>
                  <a:lnTo>
                    <a:pt x="1327706" y="256416"/>
                  </a:lnTo>
                  <a:lnTo>
                    <a:pt x="1974235" y="256416"/>
                  </a:lnTo>
                  <a:lnTo>
                    <a:pt x="1974235" y="92823"/>
                  </a:lnTo>
                  <a:lnTo>
                    <a:pt x="1966910" y="90756"/>
                  </a:lnTo>
                  <a:lnTo>
                    <a:pt x="1937152" y="89417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-14833" y="0"/>
            <a:ext cx="3625850" cy="2253615"/>
            <a:chOff x="-14833" y="0"/>
            <a:chExt cx="3625850" cy="2253615"/>
          </a:xfrm>
        </p:grpSpPr>
        <p:sp>
          <p:nvSpPr>
            <p:cNvPr id="55" name="object 55"/>
            <p:cNvSpPr/>
            <p:nvPr/>
          </p:nvSpPr>
          <p:spPr>
            <a:xfrm>
              <a:off x="436637" y="290443"/>
              <a:ext cx="1731010" cy="1092835"/>
            </a:xfrm>
            <a:custGeom>
              <a:avLst/>
              <a:gdLst/>
              <a:ahLst/>
              <a:cxnLst/>
              <a:rect l="l" t="t" r="r" b="b"/>
              <a:pathLst>
                <a:path w="1731010" h="1092835">
                  <a:moveTo>
                    <a:pt x="9381" y="267715"/>
                  </a:moveTo>
                  <a:lnTo>
                    <a:pt x="1123" y="307424"/>
                  </a:lnTo>
                  <a:lnTo>
                    <a:pt x="0" y="348182"/>
                  </a:lnTo>
                  <a:lnTo>
                    <a:pt x="5430" y="389717"/>
                  </a:lnTo>
                  <a:lnTo>
                    <a:pt x="16837" y="431759"/>
                  </a:lnTo>
                  <a:lnTo>
                    <a:pt x="33641" y="474035"/>
                  </a:lnTo>
                  <a:lnTo>
                    <a:pt x="55263" y="516275"/>
                  </a:lnTo>
                  <a:lnTo>
                    <a:pt x="81125" y="558208"/>
                  </a:lnTo>
                  <a:lnTo>
                    <a:pt x="110649" y="599563"/>
                  </a:lnTo>
                  <a:lnTo>
                    <a:pt x="143254" y="640068"/>
                  </a:lnTo>
                  <a:lnTo>
                    <a:pt x="178362" y="679453"/>
                  </a:lnTo>
                  <a:lnTo>
                    <a:pt x="215395" y="717446"/>
                  </a:lnTo>
                  <a:lnTo>
                    <a:pt x="253774" y="753776"/>
                  </a:lnTo>
                  <a:lnTo>
                    <a:pt x="292921" y="788173"/>
                  </a:lnTo>
                  <a:lnTo>
                    <a:pt x="332255" y="820365"/>
                  </a:lnTo>
                  <a:lnTo>
                    <a:pt x="371199" y="850081"/>
                  </a:lnTo>
                  <a:lnTo>
                    <a:pt x="409174" y="877050"/>
                  </a:lnTo>
                  <a:lnTo>
                    <a:pt x="445601" y="901000"/>
                  </a:lnTo>
                  <a:lnTo>
                    <a:pt x="481886" y="922906"/>
                  </a:lnTo>
                  <a:lnTo>
                    <a:pt x="520048" y="944045"/>
                  </a:lnTo>
                  <a:lnTo>
                    <a:pt x="559924" y="964294"/>
                  </a:lnTo>
                  <a:lnTo>
                    <a:pt x="601346" y="983528"/>
                  </a:lnTo>
                  <a:lnTo>
                    <a:pt x="644151" y="1001625"/>
                  </a:lnTo>
                  <a:lnTo>
                    <a:pt x="688172" y="1018459"/>
                  </a:lnTo>
                  <a:lnTo>
                    <a:pt x="733245" y="1033907"/>
                  </a:lnTo>
                  <a:lnTo>
                    <a:pt x="779205" y="1047846"/>
                  </a:lnTo>
                  <a:lnTo>
                    <a:pt x="825886" y="1060151"/>
                  </a:lnTo>
                  <a:lnTo>
                    <a:pt x="873124" y="1070699"/>
                  </a:lnTo>
                  <a:lnTo>
                    <a:pt x="920752" y="1079365"/>
                  </a:lnTo>
                  <a:lnTo>
                    <a:pt x="968607" y="1086025"/>
                  </a:lnTo>
                  <a:lnTo>
                    <a:pt x="1016522" y="1090557"/>
                  </a:lnTo>
                  <a:lnTo>
                    <a:pt x="1064333" y="1092835"/>
                  </a:lnTo>
                  <a:lnTo>
                    <a:pt x="1111874" y="1092736"/>
                  </a:lnTo>
                  <a:lnTo>
                    <a:pt x="1158981" y="1090137"/>
                  </a:lnTo>
                  <a:lnTo>
                    <a:pt x="1205488" y="1084912"/>
                  </a:lnTo>
                  <a:lnTo>
                    <a:pt x="1251229" y="1076939"/>
                  </a:lnTo>
                  <a:lnTo>
                    <a:pt x="1296041" y="1066093"/>
                  </a:lnTo>
                  <a:lnTo>
                    <a:pt x="1339757" y="1052250"/>
                  </a:lnTo>
                  <a:lnTo>
                    <a:pt x="1382212" y="1035287"/>
                  </a:lnTo>
                  <a:lnTo>
                    <a:pt x="1423242" y="1015080"/>
                  </a:lnTo>
                  <a:lnTo>
                    <a:pt x="1462680" y="991505"/>
                  </a:lnTo>
                  <a:lnTo>
                    <a:pt x="1500363" y="964437"/>
                  </a:lnTo>
                  <a:lnTo>
                    <a:pt x="1536124" y="933754"/>
                  </a:lnTo>
                  <a:lnTo>
                    <a:pt x="1566275" y="903306"/>
                  </a:lnTo>
                  <a:lnTo>
                    <a:pt x="1595160" y="869591"/>
                  </a:lnTo>
                  <a:lnTo>
                    <a:pt x="1622366" y="832975"/>
                  </a:lnTo>
                  <a:lnTo>
                    <a:pt x="1647476" y="793824"/>
                  </a:lnTo>
                  <a:lnTo>
                    <a:pt x="1670076" y="752505"/>
                  </a:lnTo>
                  <a:lnTo>
                    <a:pt x="1689748" y="709383"/>
                  </a:lnTo>
                  <a:lnTo>
                    <a:pt x="1706079" y="664825"/>
                  </a:lnTo>
                  <a:lnTo>
                    <a:pt x="1718652" y="619197"/>
                  </a:lnTo>
                  <a:lnTo>
                    <a:pt x="1727051" y="572865"/>
                  </a:lnTo>
                  <a:lnTo>
                    <a:pt x="1730863" y="526195"/>
                  </a:lnTo>
                  <a:lnTo>
                    <a:pt x="1729670" y="479553"/>
                  </a:lnTo>
                  <a:lnTo>
                    <a:pt x="1723057" y="433306"/>
                  </a:lnTo>
                  <a:lnTo>
                    <a:pt x="1710609" y="387819"/>
                  </a:lnTo>
                  <a:lnTo>
                    <a:pt x="1691895" y="343471"/>
                  </a:lnTo>
                  <a:lnTo>
                    <a:pt x="1668078" y="303073"/>
                  </a:lnTo>
                  <a:lnTo>
                    <a:pt x="1639686" y="266413"/>
                  </a:lnTo>
                  <a:lnTo>
                    <a:pt x="1607244" y="233280"/>
                  </a:lnTo>
                  <a:lnTo>
                    <a:pt x="1571278" y="203463"/>
                  </a:lnTo>
                  <a:lnTo>
                    <a:pt x="1532315" y="176750"/>
                  </a:lnTo>
                  <a:lnTo>
                    <a:pt x="1490879" y="152932"/>
                  </a:lnTo>
                  <a:lnTo>
                    <a:pt x="1447498" y="131797"/>
                  </a:lnTo>
                  <a:lnTo>
                    <a:pt x="1402697" y="113134"/>
                  </a:lnTo>
                  <a:lnTo>
                    <a:pt x="1357002" y="96732"/>
                  </a:lnTo>
                  <a:lnTo>
                    <a:pt x="1310939" y="82379"/>
                  </a:lnTo>
                  <a:lnTo>
                    <a:pt x="1265035" y="69866"/>
                  </a:lnTo>
                  <a:lnTo>
                    <a:pt x="1219814" y="58980"/>
                  </a:lnTo>
                  <a:lnTo>
                    <a:pt x="1175804" y="49511"/>
                  </a:lnTo>
                  <a:lnTo>
                    <a:pt x="1133529" y="41248"/>
                  </a:lnTo>
                  <a:lnTo>
                    <a:pt x="1093517" y="33979"/>
                  </a:lnTo>
                  <a:lnTo>
                    <a:pt x="1011589" y="20416"/>
                  </a:lnTo>
                  <a:lnTo>
                    <a:pt x="964905" y="14293"/>
                  </a:lnTo>
                  <a:lnTo>
                    <a:pt x="916531" y="9182"/>
                  </a:lnTo>
                  <a:lnTo>
                    <a:pt x="866756" y="5141"/>
                  </a:lnTo>
                  <a:lnTo>
                    <a:pt x="815868" y="2226"/>
                  </a:lnTo>
                  <a:lnTo>
                    <a:pt x="764157" y="493"/>
                  </a:lnTo>
                  <a:lnTo>
                    <a:pt x="711911" y="0"/>
                  </a:lnTo>
                  <a:lnTo>
                    <a:pt x="659419" y="802"/>
                  </a:lnTo>
                  <a:lnTo>
                    <a:pt x="606970" y="2958"/>
                  </a:lnTo>
                  <a:lnTo>
                    <a:pt x="554854" y="6523"/>
                  </a:lnTo>
                  <a:lnTo>
                    <a:pt x="503357" y="11554"/>
                  </a:lnTo>
                  <a:lnTo>
                    <a:pt x="452771" y="18109"/>
                  </a:lnTo>
                  <a:lnTo>
                    <a:pt x="403384" y="26243"/>
                  </a:lnTo>
                  <a:lnTo>
                    <a:pt x="355483" y="36013"/>
                  </a:lnTo>
                  <a:lnTo>
                    <a:pt x="309360" y="47477"/>
                  </a:lnTo>
                  <a:lnTo>
                    <a:pt x="265301" y="60690"/>
                  </a:lnTo>
                  <a:lnTo>
                    <a:pt x="223597" y="75710"/>
                  </a:lnTo>
                  <a:lnTo>
                    <a:pt x="184536" y="92594"/>
                  </a:lnTo>
                  <a:lnTo>
                    <a:pt x="148407" y="111397"/>
                  </a:lnTo>
                  <a:lnTo>
                    <a:pt x="115498" y="132177"/>
                  </a:lnTo>
                  <a:lnTo>
                    <a:pt x="60500" y="179895"/>
                  </a:lnTo>
                  <a:lnTo>
                    <a:pt x="21852" y="236200"/>
                  </a:lnTo>
                  <a:lnTo>
                    <a:pt x="9381" y="267715"/>
                  </a:lnTo>
                  <a:close/>
                </a:path>
              </a:pathLst>
            </a:custGeom>
            <a:ln w="28346">
              <a:solidFill>
                <a:srgbClr val="D8D8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87595" y="0"/>
              <a:ext cx="1723389" cy="1537970"/>
            </a:xfrm>
            <a:custGeom>
              <a:avLst/>
              <a:gdLst/>
              <a:ahLst/>
              <a:cxnLst/>
              <a:rect l="l" t="t" r="r" b="b"/>
              <a:pathLst>
                <a:path w="1723389" h="1537970">
                  <a:moveTo>
                    <a:pt x="1694074" y="0"/>
                  </a:moveTo>
                  <a:lnTo>
                    <a:pt x="72533" y="0"/>
                  </a:lnTo>
                  <a:lnTo>
                    <a:pt x="57423" y="36914"/>
                  </a:lnTo>
                  <a:lnTo>
                    <a:pt x="42237" y="81914"/>
                  </a:lnTo>
                  <a:lnTo>
                    <a:pt x="29736" y="127642"/>
                  </a:lnTo>
                  <a:lnTo>
                    <a:pt x="19723" y="173973"/>
                  </a:lnTo>
                  <a:lnTo>
                    <a:pt x="11998" y="220784"/>
                  </a:lnTo>
                  <a:lnTo>
                    <a:pt x="6362" y="267951"/>
                  </a:lnTo>
                  <a:lnTo>
                    <a:pt x="2617" y="315350"/>
                  </a:lnTo>
                  <a:lnTo>
                    <a:pt x="562" y="362857"/>
                  </a:lnTo>
                  <a:lnTo>
                    <a:pt x="0" y="410349"/>
                  </a:lnTo>
                  <a:lnTo>
                    <a:pt x="730" y="457701"/>
                  </a:lnTo>
                  <a:lnTo>
                    <a:pt x="2556" y="504791"/>
                  </a:lnTo>
                  <a:lnTo>
                    <a:pt x="5276" y="551493"/>
                  </a:lnTo>
                  <a:lnTo>
                    <a:pt x="8693" y="597685"/>
                  </a:lnTo>
                  <a:lnTo>
                    <a:pt x="12607" y="643242"/>
                  </a:lnTo>
                  <a:lnTo>
                    <a:pt x="25850" y="779261"/>
                  </a:lnTo>
                  <a:lnTo>
                    <a:pt x="30902" y="827537"/>
                  </a:lnTo>
                  <a:lnTo>
                    <a:pt x="36495" y="876489"/>
                  </a:lnTo>
                  <a:lnTo>
                    <a:pt x="42837" y="925821"/>
                  </a:lnTo>
                  <a:lnTo>
                    <a:pt x="50136" y="975236"/>
                  </a:lnTo>
                  <a:lnTo>
                    <a:pt x="58601" y="1024438"/>
                  </a:lnTo>
                  <a:lnTo>
                    <a:pt x="68439" y="1073132"/>
                  </a:lnTo>
                  <a:lnTo>
                    <a:pt x="79858" y="1121019"/>
                  </a:lnTo>
                  <a:lnTo>
                    <a:pt x="93067" y="1167805"/>
                  </a:lnTo>
                  <a:lnTo>
                    <a:pt x="108273" y="1213192"/>
                  </a:lnTo>
                  <a:lnTo>
                    <a:pt x="125684" y="1256885"/>
                  </a:lnTo>
                  <a:lnTo>
                    <a:pt x="145509" y="1298587"/>
                  </a:lnTo>
                  <a:lnTo>
                    <a:pt x="167955" y="1338002"/>
                  </a:lnTo>
                  <a:lnTo>
                    <a:pt x="193230" y="1374834"/>
                  </a:lnTo>
                  <a:lnTo>
                    <a:pt x="221542" y="1408786"/>
                  </a:lnTo>
                  <a:lnTo>
                    <a:pt x="253100" y="1439562"/>
                  </a:lnTo>
                  <a:lnTo>
                    <a:pt x="288111" y="1466866"/>
                  </a:lnTo>
                  <a:lnTo>
                    <a:pt x="326783" y="1490401"/>
                  </a:lnTo>
                  <a:lnTo>
                    <a:pt x="375645" y="1512199"/>
                  </a:lnTo>
                  <a:lnTo>
                    <a:pt x="425959" y="1526975"/>
                  </a:lnTo>
                  <a:lnTo>
                    <a:pt x="477364" y="1535312"/>
                  </a:lnTo>
                  <a:lnTo>
                    <a:pt x="529498" y="1537795"/>
                  </a:lnTo>
                  <a:lnTo>
                    <a:pt x="582001" y="1535008"/>
                  </a:lnTo>
                  <a:lnTo>
                    <a:pt x="634511" y="1527537"/>
                  </a:lnTo>
                  <a:lnTo>
                    <a:pt x="686667" y="1515967"/>
                  </a:lnTo>
                  <a:lnTo>
                    <a:pt x="738107" y="1500880"/>
                  </a:lnTo>
                  <a:lnTo>
                    <a:pt x="788470" y="1482864"/>
                  </a:lnTo>
                  <a:lnTo>
                    <a:pt x="837395" y="1462501"/>
                  </a:lnTo>
                  <a:lnTo>
                    <a:pt x="884521" y="1440377"/>
                  </a:lnTo>
                  <a:lnTo>
                    <a:pt x="929486" y="1417076"/>
                  </a:lnTo>
                  <a:lnTo>
                    <a:pt x="971928" y="1393184"/>
                  </a:lnTo>
                  <a:lnTo>
                    <a:pt x="1011487" y="1369284"/>
                  </a:lnTo>
                  <a:lnTo>
                    <a:pt x="1047802" y="1345961"/>
                  </a:lnTo>
                  <a:lnTo>
                    <a:pt x="1080510" y="1323801"/>
                  </a:lnTo>
                  <a:lnTo>
                    <a:pt x="1133663" y="1285304"/>
                  </a:lnTo>
                  <a:lnTo>
                    <a:pt x="1177315" y="1250891"/>
                  </a:lnTo>
                  <a:lnTo>
                    <a:pt x="1209360" y="1223330"/>
                  </a:lnTo>
                  <a:lnTo>
                    <a:pt x="1241224" y="1194051"/>
                  </a:lnTo>
                  <a:lnTo>
                    <a:pt x="1272819" y="1163141"/>
                  </a:lnTo>
                  <a:lnTo>
                    <a:pt x="1304056" y="1130688"/>
                  </a:lnTo>
                  <a:lnTo>
                    <a:pt x="1334849" y="1096779"/>
                  </a:lnTo>
                  <a:lnTo>
                    <a:pt x="1365108" y="1061502"/>
                  </a:lnTo>
                  <a:lnTo>
                    <a:pt x="1394747" y="1024944"/>
                  </a:lnTo>
                  <a:lnTo>
                    <a:pt x="1423677" y="987193"/>
                  </a:lnTo>
                  <a:lnTo>
                    <a:pt x="1451811" y="948336"/>
                  </a:lnTo>
                  <a:lnTo>
                    <a:pt x="1479060" y="908460"/>
                  </a:lnTo>
                  <a:lnTo>
                    <a:pt x="1505338" y="867652"/>
                  </a:lnTo>
                  <a:lnTo>
                    <a:pt x="1530555" y="826001"/>
                  </a:lnTo>
                  <a:lnTo>
                    <a:pt x="1554624" y="783594"/>
                  </a:lnTo>
                  <a:lnTo>
                    <a:pt x="1577457" y="740518"/>
                  </a:lnTo>
                  <a:lnTo>
                    <a:pt x="1598967" y="696860"/>
                  </a:lnTo>
                  <a:lnTo>
                    <a:pt x="1619066" y="652708"/>
                  </a:lnTo>
                  <a:lnTo>
                    <a:pt x="1637665" y="608150"/>
                  </a:lnTo>
                  <a:lnTo>
                    <a:pt x="1654676" y="563272"/>
                  </a:lnTo>
                  <a:lnTo>
                    <a:pt x="1670013" y="518162"/>
                  </a:lnTo>
                  <a:lnTo>
                    <a:pt x="1683587" y="472908"/>
                  </a:lnTo>
                  <a:lnTo>
                    <a:pt x="1695309" y="427597"/>
                  </a:lnTo>
                  <a:lnTo>
                    <a:pt x="1705093" y="382317"/>
                  </a:lnTo>
                  <a:lnTo>
                    <a:pt x="1712851" y="337154"/>
                  </a:lnTo>
                  <a:lnTo>
                    <a:pt x="1718494" y="292196"/>
                  </a:lnTo>
                  <a:lnTo>
                    <a:pt x="1721935" y="247532"/>
                  </a:lnTo>
                  <a:lnTo>
                    <a:pt x="1723085" y="203247"/>
                  </a:lnTo>
                  <a:lnTo>
                    <a:pt x="1721858" y="159430"/>
                  </a:lnTo>
                  <a:lnTo>
                    <a:pt x="1718165" y="116168"/>
                  </a:lnTo>
                  <a:lnTo>
                    <a:pt x="1711918" y="73548"/>
                  </a:lnTo>
                  <a:lnTo>
                    <a:pt x="1703029" y="31658"/>
                  </a:lnTo>
                  <a:lnTo>
                    <a:pt x="1694074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94678"/>
              <a:ext cx="1549400" cy="1511300"/>
            </a:xfrm>
            <a:custGeom>
              <a:avLst/>
              <a:gdLst/>
              <a:ahLst/>
              <a:cxnLst/>
              <a:rect l="l" t="t" r="r" b="b"/>
              <a:pathLst>
                <a:path w="1549400" h="1511300">
                  <a:moveTo>
                    <a:pt x="1389428" y="113058"/>
                  </a:moveTo>
                  <a:lnTo>
                    <a:pt x="1422141" y="147286"/>
                  </a:lnTo>
                  <a:lnTo>
                    <a:pt x="1450397" y="185094"/>
                  </a:lnTo>
                  <a:lnTo>
                    <a:pt x="1474470" y="226061"/>
                  </a:lnTo>
                  <a:lnTo>
                    <a:pt x="1494635" y="269766"/>
                  </a:lnTo>
                  <a:lnTo>
                    <a:pt x="1511165" y="315786"/>
                  </a:lnTo>
                  <a:lnTo>
                    <a:pt x="1524335" y="363702"/>
                  </a:lnTo>
                  <a:lnTo>
                    <a:pt x="1534418" y="413091"/>
                  </a:lnTo>
                  <a:lnTo>
                    <a:pt x="1541690" y="463531"/>
                  </a:lnTo>
                  <a:lnTo>
                    <a:pt x="1546423" y="514602"/>
                  </a:lnTo>
                  <a:lnTo>
                    <a:pt x="1548892" y="565883"/>
                  </a:lnTo>
                  <a:lnTo>
                    <a:pt x="1549372" y="616951"/>
                  </a:lnTo>
                  <a:lnTo>
                    <a:pt x="1548136" y="667385"/>
                  </a:lnTo>
                  <a:lnTo>
                    <a:pt x="1545458" y="716765"/>
                  </a:lnTo>
                  <a:lnTo>
                    <a:pt x="1541613" y="764668"/>
                  </a:lnTo>
                  <a:lnTo>
                    <a:pt x="1536875" y="810674"/>
                  </a:lnTo>
                  <a:lnTo>
                    <a:pt x="1531517" y="854360"/>
                  </a:lnTo>
                  <a:lnTo>
                    <a:pt x="1525815" y="895306"/>
                  </a:lnTo>
                  <a:lnTo>
                    <a:pt x="1520042" y="933090"/>
                  </a:lnTo>
                  <a:lnTo>
                    <a:pt x="1509379" y="997486"/>
                  </a:lnTo>
                  <a:lnTo>
                    <a:pt x="1497135" y="1066332"/>
                  </a:lnTo>
                  <a:lnTo>
                    <a:pt x="1488296" y="1110614"/>
                  </a:lnTo>
                  <a:lnTo>
                    <a:pt x="1477474" y="1159207"/>
                  </a:lnTo>
                  <a:lnTo>
                    <a:pt x="1464538" y="1210414"/>
                  </a:lnTo>
                  <a:lnTo>
                    <a:pt x="1449360" y="1262540"/>
                  </a:lnTo>
                  <a:lnTo>
                    <a:pt x="1431810" y="1313888"/>
                  </a:lnTo>
                  <a:lnTo>
                    <a:pt x="1411760" y="1362763"/>
                  </a:lnTo>
                  <a:lnTo>
                    <a:pt x="1389078" y="1407466"/>
                  </a:lnTo>
                  <a:lnTo>
                    <a:pt x="1363638" y="1446304"/>
                  </a:lnTo>
                  <a:lnTo>
                    <a:pt x="1335308" y="1477579"/>
                  </a:lnTo>
                  <a:lnTo>
                    <a:pt x="1303960" y="1499594"/>
                  </a:lnTo>
                  <a:lnTo>
                    <a:pt x="1243745" y="1510734"/>
                  </a:lnTo>
                  <a:lnTo>
                    <a:pt x="1219637" y="1503927"/>
                  </a:lnTo>
                  <a:lnTo>
                    <a:pt x="1174384" y="1471883"/>
                  </a:lnTo>
                  <a:lnTo>
                    <a:pt x="1129967" y="1418978"/>
                  </a:lnTo>
                  <a:lnTo>
                    <a:pt x="1106905" y="1386095"/>
                  </a:lnTo>
                  <a:lnTo>
                    <a:pt x="1082650" y="1349668"/>
                  </a:lnTo>
                  <a:lnTo>
                    <a:pt x="1056735" y="1310253"/>
                  </a:lnTo>
                  <a:lnTo>
                    <a:pt x="1028695" y="1268408"/>
                  </a:lnTo>
                  <a:lnTo>
                    <a:pt x="998060" y="1224690"/>
                  </a:lnTo>
                  <a:lnTo>
                    <a:pt x="964365" y="1179655"/>
                  </a:lnTo>
                  <a:lnTo>
                    <a:pt x="927141" y="1133860"/>
                  </a:lnTo>
                  <a:lnTo>
                    <a:pt x="885923" y="1087862"/>
                  </a:lnTo>
                  <a:lnTo>
                    <a:pt x="840242" y="1042218"/>
                  </a:lnTo>
                  <a:lnTo>
                    <a:pt x="789632" y="997486"/>
                  </a:lnTo>
                  <a:lnTo>
                    <a:pt x="735193" y="955365"/>
                  </a:lnTo>
                  <a:lnTo>
                    <a:pt x="680229" y="918384"/>
                  </a:lnTo>
                  <a:lnTo>
                    <a:pt x="624980" y="886180"/>
                  </a:lnTo>
                  <a:lnTo>
                    <a:pt x="569682" y="858389"/>
                  </a:lnTo>
                  <a:lnTo>
                    <a:pt x="514573" y="834648"/>
                  </a:lnTo>
                  <a:lnTo>
                    <a:pt x="459890" y="814594"/>
                  </a:lnTo>
                  <a:lnTo>
                    <a:pt x="405871" y="797863"/>
                  </a:lnTo>
                  <a:lnTo>
                    <a:pt x="352752" y="784093"/>
                  </a:lnTo>
                  <a:lnTo>
                    <a:pt x="300771" y="772919"/>
                  </a:lnTo>
                  <a:lnTo>
                    <a:pt x="250166" y="763979"/>
                  </a:lnTo>
                  <a:lnTo>
                    <a:pt x="201174" y="756910"/>
                  </a:lnTo>
                  <a:lnTo>
                    <a:pt x="154032" y="751347"/>
                  </a:lnTo>
                  <a:lnTo>
                    <a:pt x="108978" y="746929"/>
                  </a:lnTo>
                  <a:lnTo>
                    <a:pt x="66249" y="743290"/>
                  </a:lnTo>
                  <a:lnTo>
                    <a:pt x="26082" y="740070"/>
                  </a:lnTo>
                  <a:lnTo>
                    <a:pt x="0" y="737859"/>
                  </a:lnTo>
                </a:path>
                <a:path w="1549400" h="1511300">
                  <a:moveTo>
                    <a:pt x="0" y="422010"/>
                  </a:moveTo>
                  <a:lnTo>
                    <a:pt x="59571" y="376307"/>
                  </a:lnTo>
                  <a:lnTo>
                    <a:pt x="96809" y="349921"/>
                  </a:lnTo>
                  <a:lnTo>
                    <a:pt x="135961" y="323604"/>
                  </a:lnTo>
                  <a:lnTo>
                    <a:pt x="176874" y="297481"/>
                  </a:lnTo>
                  <a:lnTo>
                    <a:pt x="219395" y="271672"/>
                  </a:lnTo>
                  <a:lnTo>
                    <a:pt x="263372" y="246302"/>
                  </a:lnTo>
                  <a:lnTo>
                    <a:pt x="308651" y="221492"/>
                  </a:lnTo>
                  <a:lnTo>
                    <a:pt x="355082" y="197365"/>
                  </a:lnTo>
                  <a:lnTo>
                    <a:pt x="402510" y="174044"/>
                  </a:lnTo>
                  <a:lnTo>
                    <a:pt x="450783" y="151652"/>
                  </a:lnTo>
                  <a:lnTo>
                    <a:pt x="499749" y="130311"/>
                  </a:lnTo>
                  <a:lnTo>
                    <a:pt x="549254" y="110143"/>
                  </a:lnTo>
                  <a:lnTo>
                    <a:pt x="599147" y="91272"/>
                  </a:lnTo>
                  <a:lnTo>
                    <a:pt x="649274" y="73820"/>
                  </a:lnTo>
                  <a:lnTo>
                    <a:pt x="699484" y="57909"/>
                  </a:lnTo>
                  <a:lnTo>
                    <a:pt x="749622" y="43663"/>
                  </a:lnTo>
                  <a:lnTo>
                    <a:pt x="799538" y="31203"/>
                  </a:lnTo>
                  <a:lnTo>
                    <a:pt x="849077" y="20653"/>
                  </a:lnTo>
                  <a:lnTo>
                    <a:pt x="898088" y="12135"/>
                  </a:lnTo>
                  <a:lnTo>
                    <a:pt x="946418" y="5771"/>
                  </a:lnTo>
                  <a:lnTo>
                    <a:pt x="993913" y="1685"/>
                  </a:lnTo>
                  <a:lnTo>
                    <a:pt x="1040423" y="0"/>
                  </a:lnTo>
                  <a:lnTo>
                    <a:pt x="1085793" y="836"/>
                  </a:lnTo>
                  <a:lnTo>
                    <a:pt x="1129871" y="4318"/>
                  </a:lnTo>
                  <a:lnTo>
                    <a:pt x="1172505" y="10568"/>
                  </a:lnTo>
                  <a:lnTo>
                    <a:pt x="1213542" y="19708"/>
                  </a:lnTo>
                  <a:lnTo>
                    <a:pt x="1252829" y="31861"/>
                  </a:lnTo>
                  <a:lnTo>
                    <a:pt x="1290214" y="47150"/>
                  </a:lnTo>
                  <a:lnTo>
                    <a:pt x="1325543" y="65698"/>
                  </a:lnTo>
                  <a:lnTo>
                    <a:pt x="1358666" y="87626"/>
                  </a:lnTo>
                  <a:lnTo>
                    <a:pt x="1389428" y="113058"/>
                  </a:lnTo>
                </a:path>
              </a:pathLst>
            </a:custGeom>
            <a:ln w="29667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1991" y="1957688"/>
              <a:ext cx="295275" cy="295910"/>
            </a:xfrm>
            <a:custGeom>
              <a:avLst/>
              <a:gdLst/>
              <a:ahLst/>
              <a:cxnLst/>
              <a:rect l="l" t="t" r="r" b="b"/>
              <a:pathLst>
                <a:path w="295275" h="295910">
                  <a:moveTo>
                    <a:pt x="147472" y="0"/>
                  </a:moveTo>
                  <a:lnTo>
                    <a:pt x="100860" y="7527"/>
                  </a:lnTo>
                  <a:lnTo>
                    <a:pt x="60377" y="28487"/>
                  </a:lnTo>
                  <a:lnTo>
                    <a:pt x="28454" y="60449"/>
                  </a:lnTo>
                  <a:lnTo>
                    <a:pt x="7518" y="100980"/>
                  </a:lnTo>
                  <a:lnTo>
                    <a:pt x="0" y="147650"/>
                  </a:lnTo>
                  <a:lnTo>
                    <a:pt x="7518" y="194319"/>
                  </a:lnTo>
                  <a:lnTo>
                    <a:pt x="28454" y="234851"/>
                  </a:lnTo>
                  <a:lnTo>
                    <a:pt x="60377" y="266812"/>
                  </a:lnTo>
                  <a:lnTo>
                    <a:pt x="100860" y="287773"/>
                  </a:lnTo>
                  <a:lnTo>
                    <a:pt x="147472" y="295300"/>
                  </a:lnTo>
                  <a:lnTo>
                    <a:pt x="194084" y="287773"/>
                  </a:lnTo>
                  <a:lnTo>
                    <a:pt x="234566" y="266812"/>
                  </a:lnTo>
                  <a:lnTo>
                    <a:pt x="266490" y="234851"/>
                  </a:lnTo>
                  <a:lnTo>
                    <a:pt x="287426" y="194319"/>
                  </a:lnTo>
                  <a:lnTo>
                    <a:pt x="294944" y="147650"/>
                  </a:lnTo>
                  <a:lnTo>
                    <a:pt x="287426" y="100980"/>
                  </a:lnTo>
                  <a:lnTo>
                    <a:pt x="266490" y="60449"/>
                  </a:lnTo>
                  <a:lnTo>
                    <a:pt x="234566" y="28487"/>
                  </a:lnTo>
                  <a:lnTo>
                    <a:pt x="194084" y="7527"/>
                  </a:lnTo>
                  <a:lnTo>
                    <a:pt x="147472" y="0"/>
                  </a:lnTo>
                  <a:close/>
                </a:path>
              </a:pathLst>
            </a:custGeom>
            <a:solidFill>
              <a:srgbClr val="D8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6938" y="1546562"/>
              <a:ext cx="162356" cy="162559"/>
            </a:xfrm>
            <a:prstGeom prst="rect">
              <a:avLst/>
            </a:prstGeom>
          </p:spPr>
        </p:pic>
      </p:grpSp>
      <p:sp>
        <p:nvSpPr>
          <p:cNvPr id="60" name="object 36"/>
          <p:cNvSpPr/>
          <p:nvPr/>
        </p:nvSpPr>
        <p:spPr>
          <a:xfrm>
            <a:off x="0" y="4299453"/>
            <a:ext cx="2418715" cy="2180590"/>
          </a:xfrm>
          <a:custGeom>
            <a:avLst/>
            <a:gdLst/>
            <a:ahLst/>
            <a:cxnLst/>
            <a:rect l="l" t="t" r="r" b="b"/>
            <a:pathLst>
              <a:path w="2418715" h="2180590">
                <a:moveTo>
                  <a:pt x="218490" y="2180412"/>
                </a:moveTo>
                <a:lnTo>
                  <a:pt x="25247" y="1560677"/>
                </a:lnTo>
                <a:lnTo>
                  <a:pt x="24257" y="1557451"/>
                </a:lnTo>
                <a:lnTo>
                  <a:pt x="0" y="1479638"/>
                </a:lnTo>
                <a:lnTo>
                  <a:pt x="0" y="1642478"/>
                </a:lnTo>
                <a:lnTo>
                  <a:pt x="167728" y="2180412"/>
                </a:lnTo>
                <a:lnTo>
                  <a:pt x="218490" y="2180412"/>
                </a:lnTo>
                <a:close/>
              </a:path>
              <a:path w="2418715" h="2180590">
                <a:moveTo>
                  <a:pt x="556933" y="2180412"/>
                </a:moveTo>
                <a:lnTo>
                  <a:pt x="333819" y="1464881"/>
                </a:lnTo>
                <a:lnTo>
                  <a:pt x="332828" y="1461655"/>
                </a:lnTo>
                <a:lnTo>
                  <a:pt x="0" y="394258"/>
                </a:lnTo>
                <a:lnTo>
                  <a:pt x="0" y="557110"/>
                </a:lnTo>
                <a:lnTo>
                  <a:pt x="506171" y="2180412"/>
                </a:lnTo>
                <a:lnTo>
                  <a:pt x="556933" y="2180412"/>
                </a:lnTo>
                <a:close/>
              </a:path>
              <a:path w="2418715" h="2180590">
                <a:moveTo>
                  <a:pt x="726160" y="2180412"/>
                </a:moveTo>
                <a:lnTo>
                  <a:pt x="488099" y="1416989"/>
                </a:lnTo>
                <a:lnTo>
                  <a:pt x="487781" y="1415897"/>
                </a:lnTo>
                <a:lnTo>
                  <a:pt x="119900" y="236143"/>
                </a:lnTo>
                <a:lnTo>
                  <a:pt x="115341" y="237782"/>
                </a:lnTo>
                <a:lnTo>
                  <a:pt x="74447" y="253161"/>
                </a:lnTo>
                <a:lnTo>
                  <a:pt x="675398" y="2180412"/>
                </a:lnTo>
                <a:lnTo>
                  <a:pt x="726160" y="2180412"/>
                </a:lnTo>
                <a:close/>
              </a:path>
              <a:path w="2418715" h="2180590">
                <a:moveTo>
                  <a:pt x="895388" y="2180412"/>
                </a:moveTo>
                <a:lnTo>
                  <a:pt x="354863" y="446913"/>
                </a:lnTo>
                <a:lnTo>
                  <a:pt x="354177" y="444779"/>
                </a:lnTo>
                <a:lnTo>
                  <a:pt x="352856" y="440499"/>
                </a:lnTo>
                <a:lnTo>
                  <a:pt x="272300" y="182168"/>
                </a:lnTo>
                <a:lnTo>
                  <a:pt x="226402" y="197802"/>
                </a:lnTo>
                <a:lnTo>
                  <a:pt x="595096" y="1380248"/>
                </a:lnTo>
                <a:lnTo>
                  <a:pt x="596112" y="1383449"/>
                </a:lnTo>
                <a:lnTo>
                  <a:pt x="844613" y="2180412"/>
                </a:lnTo>
                <a:lnTo>
                  <a:pt x="895388" y="2180412"/>
                </a:lnTo>
                <a:close/>
              </a:path>
              <a:path w="2418715" h="2180590">
                <a:moveTo>
                  <a:pt x="1064602" y="2180412"/>
                </a:moveTo>
                <a:lnTo>
                  <a:pt x="797674" y="1324394"/>
                </a:lnTo>
                <a:lnTo>
                  <a:pt x="796658" y="1321193"/>
                </a:lnTo>
                <a:lnTo>
                  <a:pt x="425475" y="130721"/>
                </a:lnTo>
                <a:lnTo>
                  <a:pt x="379425" y="145846"/>
                </a:lnTo>
                <a:lnTo>
                  <a:pt x="1013815" y="2180412"/>
                </a:lnTo>
                <a:lnTo>
                  <a:pt x="1064602" y="2180412"/>
                </a:lnTo>
                <a:close/>
              </a:path>
              <a:path w="2418715" h="2180590">
                <a:moveTo>
                  <a:pt x="1233817" y="2180412"/>
                </a:moveTo>
                <a:lnTo>
                  <a:pt x="662432" y="347916"/>
                </a:lnTo>
                <a:lnTo>
                  <a:pt x="661416" y="344716"/>
                </a:lnTo>
                <a:lnTo>
                  <a:pt x="579983" y="83553"/>
                </a:lnTo>
                <a:lnTo>
                  <a:pt x="567855" y="86842"/>
                </a:lnTo>
                <a:lnTo>
                  <a:pt x="533400" y="96964"/>
                </a:lnTo>
                <a:lnTo>
                  <a:pt x="1183055" y="2180412"/>
                </a:lnTo>
                <a:lnTo>
                  <a:pt x="1233817" y="2180412"/>
                </a:lnTo>
                <a:close/>
              </a:path>
              <a:path w="2418715" h="2180590">
                <a:moveTo>
                  <a:pt x="1403032" y="2180412"/>
                </a:moveTo>
                <a:lnTo>
                  <a:pt x="816711" y="300024"/>
                </a:lnTo>
                <a:lnTo>
                  <a:pt x="815721" y="296799"/>
                </a:lnTo>
                <a:lnTo>
                  <a:pt x="737082" y="44615"/>
                </a:lnTo>
                <a:lnTo>
                  <a:pt x="689660" y="55346"/>
                </a:lnTo>
                <a:lnTo>
                  <a:pt x="1352257" y="2180412"/>
                </a:lnTo>
                <a:lnTo>
                  <a:pt x="1403032" y="2180412"/>
                </a:lnTo>
                <a:close/>
              </a:path>
              <a:path w="2418715" h="2180590">
                <a:moveTo>
                  <a:pt x="1572285" y="2180412"/>
                </a:moveTo>
                <a:lnTo>
                  <a:pt x="971016" y="252107"/>
                </a:lnTo>
                <a:lnTo>
                  <a:pt x="970000" y="248907"/>
                </a:lnTo>
                <a:lnTo>
                  <a:pt x="897407" y="16116"/>
                </a:lnTo>
                <a:lnTo>
                  <a:pt x="887844" y="17386"/>
                </a:lnTo>
                <a:lnTo>
                  <a:pt x="848918" y="23469"/>
                </a:lnTo>
                <a:lnTo>
                  <a:pt x="1521498" y="2180412"/>
                </a:lnTo>
                <a:lnTo>
                  <a:pt x="1572285" y="2180412"/>
                </a:lnTo>
                <a:close/>
              </a:path>
              <a:path w="2418715" h="2180590">
                <a:moveTo>
                  <a:pt x="1741487" y="2180412"/>
                </a:moveTo>
                <a:lnTo>
                  <a:pt x="1414818" y="1132789"/>
                </a:lnTo>
                <a:lnTo>
                  <a:pt x="1413802" y="1129588"/>
                </a:lnTo>
                <a:lnTo>
                  <a:pt x="1412811" y="1126363"/>
                </a:lnTo>
                <a:lnTo>
                  <a:pt x="1061745" y="431"/>
                </a:lnTo>
                <a:lnTo>
                  <a:pt x="1058722" y="546"/>
                </a:lnTo>
                <a:lnTo>
                  <a:pt x="1019098" y="2971"/>
                </a:lnTo>
                <a:lnTo>
                  <a:pt x="1011948" y="3568"/>
                </a:lnTo>
                <a:lnTo>
                  <a:pt x="1690712" y="2180412"/>
                </a:lnTo>
                <a:lnTo>
                  <a:pt x="1741487" y="2180412"/>
                </a:lnTo>
                <a:close/>
              </a:path>
              <a:path w="2418715" h="2180590">
                <a:moveTo>
                  <a:pt x="1910715" y="2180412"/>
                </a:moveTo>
                <a:lnTo>
                  <a:pt x="1279550" y="156324"/>
                </a:lnTo>
                <a:lnTo>
                  <a:pt x="1279232" y="155232"/>
                </a:lnTo>
                <a:lnTo>
                  <a:pt x="1231722" y="2895"/>
                </a:lnTo>
                <a:lnTo>
                  <a:pt x="1203769" y="622"/>
                </a:lnTo>
                <a:lnTo>
                  <a:pt x="1180045" y="0"/>
                </a:lnTo>
                <a:lnTo>
                  <a:pt x="1859940" y="2180412"/>
                </a:lnTo>
                <a:lnTo>
                  <a:pt x="1910715" y="2180412"/>
                </a:lnTo>
                <a:close/>
              </a:path>
              <a:path w="2418715" h="2180590">
                <a:moveTo>
                  <a:pt x="1968436" y="1280147"/>
                </a:moveTo>
                <a:lnTo>
                  <a:pt x="1601012" y="101815"/>
                </a:lnTo>
                <a:lnTo>
                  <a:pt x="1570532" y="88823"/>
                </a:lnTo>
                <a:lnTo>
                  <a:pt x="1542719" y="77724"/>
                </a:lnTo>
                <a:lnTo>
                  <a:pt x="1936076" y="1339215"/>
                </a:lnTo>
                <a:lnTo>
                  <a:pt x="1945855" y="1320292"/>
                </a:lnTo>
                <a:lnTo>
                  <a:pt x="1965426" y="1285265"/>
                </a:lnTo>
                <a:lnTo>
                  <a:pt x="1968436" y="1280147"/>
                </a:lnTo>
                <a:close/>
              </a:path>
              <a:path w="2418715" h="2180590">
                <a:moveTo>
                  <a:pt x="2078939" y="1091831"/>
                </a:moveTo>
                <a:lnTo>
                  <a:pt x="2030958" y="937983"/>
                </a:lnTo>
                <a:lnTo>
                  <a:pt x="2029968" y="934758"/>
                </a:lnTo>
                <a:lnTo>
                  <a:pt x="1803006" y="206895"/>
                </a:lnTo>
                <a:lnTo>
                  <a:pt x="1785861" y="196151"/>
                </a:lnTo>
                <a:lnTo>
                  <a:pt x="1740814" y="170256"/>
                </a:lnTo>
                <a:lnTo>
                  <a:pt x="2046185" y="1149642"/>
                </a:lnTo>
                <a:lnTo>
                  <a:pt x="2052815" y="1138415"/>
                </a:lnTo>
                <a:lnTo>
                  <a:pt x="2074672" y="1099820"/>
                </a:lnTo>
                <a:lnTo>
                  <a:pt x="2078939" y="1091831"/>
                </a:lnTo>
                <a:close/>
              </a:path>
              <a:path w="2418715" h="2180590">
                <a:moveTo>
                  <a:pt x="2079929" y="2180412"/>
                </a:moveTo>
                <a:lnTo>
                  <a:pt x="1898230" y="1597736"/>
                </a:lnTo>
                <a:lnTo>
                  <a:pt x="1891842" y="1582242"/>
                </a:lnTo>
                <a:lnTo>
                  <a:pt x="1886927" y="1561465"/>
                </a:lnTo>
                <a:lnTo>
                  <a:pt x="1722386" y="1033792"/>
                </a:lnTo>
                <a:lnTo>
                  <a:pt x="1721396" y="1030566"/>
                </a:lnTo>
                <a:lnTo>
                  <a:pt x="1410220" y="32639"/>
                </a:lnTo>
                <a:lnTo>
                  <a:pt x="1398955" y="29527"/>
                </a:lnTo>
                <a:lnTo>
                  <a:pt x="1363484" y="21132"/>
                </a:lnTo>
                <a:lnTo>
                  <a:pt x="1355394" y="19621"/>
                </a:lnTo>
                <a:lnTo>
                  <a:pt x="1386560" y="119583"/>
                </a:lnTo>
                <a:lnTo>
                  <a:pt x="1387576" y="122783"/>
                </a:lnTo>
                <a:lnTo>
                  <a:pt x="2029155" y="2180412"/>
                </a:lnTo>
                <a:lnTo>
                  <a:pt x="2079929" y="2180412"/>
                </a:lnTo>
                <a:close/>
              </a:path>
              <a:path w="2418715" h="2180590">
                <a:moveTo>
                  <a:pt x="2249157" y="2180412"/>
                </a:moveTo>
                <a:lnTo>
                  <a:pt x="2116734" y="1755724"/>
                </a:lnTo>
                <a:lnTo>
                  <a:pt x="2084578" y="1746567"/>
                </a:lnTo>
                <a:lnTo>
                  <a:pt x="2060409" y="1737931"/>
                </a:lnTo>
                <a:lnTo>
                  <a:pt x="2118944" y="1925599"/>
                </a:lnTo>
                <a:lnTo>
                  <a:pt x="2119934" y="1928825"/>
                </a:lnTo>
                <a:lnTo>
                  <a:pt x="2198382" y="2180412"/>
                </a:lnTo>
                <a:lnTo>
                  <a:pt x="2249157" y="2180412"/>
                </a:lnTo>
                <a:close/>
              </a:path>
              <a:path w="2418715" h="2180590">
                <a:moveTo>
                  <a:pt x="2418372" y="2180412"/>
                </a:moveTo>
                <a:lnTo>
                  <a:pt x="2297709" y="1793481"/>
                </a:lnTo>
                <a:lnTo>
                  <a:pt x="2294750" y="1792871"/>
                </a:lnTo>
                <a:lnTo>
                  <a:pt x="2243721" y="1783143"/>
                </a:lnTo>
                <a:lnTo>
                  <a:pt x="2367597" y="2180412"/>
                </a:lnTo>
                <a:lnTo>
                  <a:pt x="2418372" y="2180412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1657" y="512451"/>
            <a:ext cx="1708150" cy="1009650"/>
          </a:xfrm>
          <a:custGeom>
            <a:avLst/>
            <a:gdLst/>
            <a:ahLst/>
            <a:cxnLst/>
            <a:rect l="l" t="t" r="r" b="b"/>
            <a:pathLst>
              <a:path w="1708150" h="1009650">
                <a:moveTo>
                  <a:pt x="1131719" y="0"/>
                </a:moveTo>
                <a:lnTo>
                  <a:pt x="1071280" y="4914"/>
                </a:lnTo>
                <a:lnTo>
                  <a:pt x="1013432" y="20941"/>
                </a:lnTo>
                <a:lnTo>
                  <a:pt x="968346" y="47166"/>
                </a:lnTo>
                <a:lnTo>
                  <a:pt x="918890" y="85028"/>
                </a:lnTo>
                <a:lnTo>
                  <a:pt x="887171" y="108773"/>
                </a:lnTo>
                <a:lnTo>
                  <a:pt x="847936" y="135969"/>
                </a:lnTo>
                <a:lnTo>
                  <a:pt x="799044" y="166794"/>
                </a:lnTo>
                <a:lnTo>
                  <a:pt x="738354" y="201429"/>
                </a:lnTo>
                <a:lnTo>
                  <a:pt x="663724" y="240054"/>
                </a:lnTo>
                <a:lnTo>
                  <a:pt x="614508" y="264209"/>
                </a:lnTo>
                <a:lnTo>
                  <a:pt x="568689" y="285809"/>
                </a:lnTo>
                <a:lnTo>
                  <a:pt x="524473" y="304964"/>
                </a:lnTo>
                <a:lnTo>
                  <a:pt x="480071" y="321787"/>
                </a:lnTo>
                <a:lnTo>
                  <a:pt x="433689" y="336389"/>
                </a:lnTo>
                <a:lnTo>
                  <a:pt x="383537" y="348881"/>
                </a:lnTo>
                <a:lnTo>
                  <a:pt x="334267" y="358163"/>
                </a:lnTo>
                <a:lnTo>
                  <a:pt x="296928" y="363868"/>
                </a:lnTo>
                <a:lnTo>
                  <a:pt x="263320" y="370699"/>
                </a:lnTo>
                <a:lnTo>
                  <a:pt x="225244" y="383361"/>
                </a:lnTo>
                <a:lnTo>
                  <a:pt x="160908" y="412647"/>
                </a:lnTo>
                <a:lnTo>
                  <a:pt x="120371" y="437477"/>
                </a:lnTo>
                <a:lnTo>
                  <a:pt x="79827" y="470534"/>
                </a:lnTo>
                <a:lnTo>
                  <a:pt x="43457" y="512893"/>
                </a:lnTo>
                <a:lnTo>
                  <a:pt x="15440" y="565632"/>
                </a:lnTo>
                <a:lnTo>
                  <a:pt x="0" y="632756"/>
                </a:lnTo>
                <a:lnTo>
                  <a:pt x="2283" y="696806"/>
                </a:lnTo>
                <a:lnTo>
                  <a:pt x="16838" y="755303"/>
                </a:lnTo>
                <a:lnTo>
                  <a:pt x="38211" y="805766"/>
                </a:lnTo>
                <a:lnTo>
                  <a:pt x="60948" y="845717"/>
                </a:lnTo>
                <a:lnTo>
                  <a:pt x="88706" y="884160"/>
                </a:lnTo>
                <a:lnTo>
                  <a:pt x="127791" y="922677"/>
                </a:lnTo>
                <a:lnTo>
                  <a:pt x="171097" y="953718"/>
                </a:lnTo>
                <a:lnTo>
                  <a:pt x="217343" y="977589"/>
                </a:lnTo>
                <a:lnTo>
                  <a:pt x="265252" y="994597"/>
                </a:lnTo>
                <a:lnTo>
                  <a:pt x="313545" y="1005048"/>
                </a:lnTo>
                <a:lnTo>
                  <a:pt x="360944" y="1009248"/>
                </a:lnTo>
                <a:lnTo>
                  <a:pt x="406168" y="1007503"/>
                </a:lnTo>
                <a:lnTo>
                  <a:pt x="446708" y="1000184"/>
                </a:lnTo>
                <a:lnTo>
                  <a:pt x="480267" y="988421"/>
                </a:lnTo>
                <a:lnTo>
                  <a:pt x="511380" y="973067"/>
                </a:lnTo>
                <a:lnTo>
                  <a:pt x="544577" y="954975"/>
                </a:lnTo>
                <a:lnTo>
                  <a:pt x="584391" y="934999"/>
                </a:lnTo>
                <a:lnTo>
                  <a:pt x="635355" y="913993"/>
                </a:lnTo>
                <a:lnTo>
                  <a:pt x="702002" y="892809"/>
                </a:lnTo>
                <a:lnTo>
                  <a:pt x="743321" y="881810"/>
                </a:lnTo>
                <a:lnTo>
                  <a:pt x="791086" y="871179"/>
                </a:lnTo>
                <a:lnTo>
                  <a:pt x="845509" y="862832"/>
                </a:lnTo>
                <a:lnTo>
                  <a:pt x="906802" y="858684"/>
                </a:lnTo>
                <a:lnTo>
                  <a:pt x="968059" y="860566"/>
                </a:lnTo>
                <a:lnTo>
                  <a:pt x="1017134" y="867822"/>
                </a:lnTo>
                <a:lnTo>
                  <a:pt x="1058233" y="878409"/>
                </a:lnTo>
                <a:lnTo>
                  <a:pt x="1095562" y="890286"/>
                </a:lnTo>
                <a:lnTo>
                  <a:pt x="1133324" y="901410"/>
                </a:lnTo>
                <a:lnTo>
                  <a:pt x="1175724" y="909739"/>
                </a:lnTo>
                <a:lnTo>
                  <a:pt x="1226969" y="913231"/>
                </a:lnTo>
                <a:lnTo>
                  <a:pt x="1244297" y="912984"/>
                </a:lnTo>
                <a:lnTo>
                  <a:pt x="1310641" y="906263"/>
                </a:lnTo>
                <a:lnTo>
                  <a:pt x="1355511" y="896929"/>
                </a:lnTo>
                <a:lnTo>
                  <a:pt x="1405416" y="881705"/>
                </a:lnTo>
                <a:lnTo>
                  <a:pt x="1458286" y="859161"/>
                </a:lnTo>
                <a:lnTo>
                  <a:pt x="1512046" y="827868"/>
                </a:lnTo>
                <a:lnTo>
                  <a:pt x="1564624" y="786396"/>
                </a:lnTo>
                <a:lnTo>
                  <a:pt x="1605992" y="745102"/>
                </a:lnTo>
                <a:lnTo>
                  <a:pt x="1632770" y="712578"/>
                </a:lnTo>
                <a:lnTo>
                  <a:pt x="1659440" y="672607"/>
                </a:lnTo>
                <a:lnTo>
                  <a:pt x="1682874" y="625540"/>
                </a:lnTo>
                <a:lnTo>
                  <a:pt x="1699945" y="571730"/>
                </a:lnTo>
                <a:lnTo>
                  <a:pt x="1707524" y="511530"/>
                </a:lnTo>
                <a:lnTo>
                  <a:pt x="1703761" y="453902"/>
                </a:lnTo>
                <a:lnTo>
                  <a:pt x="1690450" y="400937"/>
                </a:lnTo>
                <a:lnTo>
                  <a:pt x="1669662" y="352619"/>
                </a:lnTo>
                <a:lnTo>
                  <a:pt x="1643464" y="308931"/>
                </a:lnTo>
                <a:lnTo>
                  <a:pt x="1613928" y="269858"/>
                </a:lnTo>
                <a:lnTo>
                  <a:pt x="1583121" y="235383"/>
                </a:lnTo>
                <a:lnTo>
                  <a:pt x="1553115" y="205489"/>
                </a:lnTo>
                <a:lnTo>
                  <a:pt x="1512475" y="167905"/>
                </a:lnTo>
                <a:lnTo>
                  <a:pt x="1464112" y="128110"/>
                </a:lnTo>
                <a:lnTo>
                  <a:pt x="1430417" y="103840"/>
                </a:lnTo>
                <a:lnTo>
                  <a:pt x="1391155" y="78835"/>
                </a:lnTo>
                <a:lnTo>
                  <a:pt x="1346909" y="54729"/>
                </a:lnTo>
                <a:lnTo>
                  <a:pt x="1298260" y="33158"/>
                </a:lnTo>
                <a:lnTo>
                  <a:pt x="1245791" y="15757"/>
                </a:lnTo>
                <a:lnTo>
                  <a:pt x="1190083" y="4159"/>
                </a:lnTo>
                <a:lnTo>
                  <a:pt x="11317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51651" y="4022939"/>
            <a:ext cx="258445" cy="374015"/>
          </a:xfrm>
          <a:custGeom>
            <a:avLst/>
            <a:gdLst/>
            <a:ahLst/>
            <a:cxnLst/>
            <a:rect l="l" t="t" r="r" b="b"/>
            <a:pathLst>
              <a:path w="258445" h="374014">
                <a:moveTo>
                  <a:pt x="0" y="0"/>
                </a:moveTo>
                <a:lnTo>
                  <a:pt x="257955" y="373683"/>
                </a:lnTo>
                <a:lnTo>
                  <a:pt x="233627" y="328098"/>
                </a:lnTo>
                <a:lnTo>
                  <a:pt x="210141" y="282110"/>
                </a:lnTo>
                <a:lnTo>
                  <a:pt x="188070" y="235659"/>
                </a:lnTo>
                <a:lnTo>
                  <a:pt x="167988" y="188685"/>
                </a:lnTo>
                <a:lnTo>
                  <a:pt x="150468" y="141126"/>
                </a:lnTo>
                <a:lnTo>
                  <a:pt x="136082" y="92924"/>
                </a:lnTo>
                <a:lnTo>
                  <a:pt x="130712" y="68328"/>
                </a:lnTo>
                <a:lnTo>
                  <a:pt x="98839" y="50856"/>
                </a:lnTo>
                <a:lnTo>
                  <a:pt x="54287" y="27331"/>
                </a:lnTo>
                <a:lnTo>
                  <a:pt x="9296" y="4514"/>
                </a:lnTo>
                <a:lnTo>
                  <a:pt x="0" y="0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62225" y="3776535"/>
            <a:ext cx="2757805" cy="2703830"/>
          </a:xfrm>
          <a:custGeom>
            <a:avLst/>
            <a:gdLst/>
            <a:ahLst/>
            <a:cxnLst/>
            <a:rect l="l" t="t" r="r" b="b"/>
            <a:pathLst>
              <a:path w="2757804" h="2703829">
                <a:moveTo>
                  <a:pt x="471043" y="2665133"/>
                </a:moveTo>
                <a:lnTo>
                  <a:pt x="1358" y="1984743"/>
                </a:lnTo>
                <a:lnTo>
                  <a:pt x="0" y="2007450"/>
                </a:lnTo>
                <a:lnTo>
                  <a:pt x="1155" y="2056257"/>
                </a:lnTo>
                <a:lnTo>
                  <a:pt x="6451" y="2105367"/>
                </a:lnTo>
                <a:lnTo>
                  <a:pt x="12979" y="2139238"/>
                </a:lnTo>
                <a:lnTo>
                  <a:pt x="100406" y="2265883"/>
                </a:lnTo>
                <a:lnTo>
                  <a:pt x="102844" y="2269375"/>
                </a:lnTo>
                <a:lnTo>
                  <a:pt x="311442" y="2571572"/>
                </a:lnTo>
                <a:lnTo>
                  <a:pt x="340410" y="2591841"/>
                </a:lnTo>
                <a:lnTo>
                  <a:pt x="381977" y="2617914"/>
                </a:lnTo>
                <a:lnTo>
                  <a:pt x="424967" y="2642070"/>
                </a:lnTo>
                <a:lnTo>
                  <a:pt x="469315" y="2664358"/>
                </a:lnTo>
                <a:lnTo>
                  <a:pt x="471043" y="2665133"/>
                </a:lnTo>
                <a:close/>
              </a:path>
              <a:path w="2757804" h="2703829">
                <a:moveTo>
                  <a:pt x="814108" y="2703461"/>
                </a:moveTo>
                <a:lnTo>
                  <a:pt x="101066" y="1670481"/>
                </a:lnTo>
                <a:lnTo>
                  <a:pt x="100164" y="1671967"/>
                </a:lnTo>
                <a:lnTo>
                  <a:pt x="74917" y="1719440"/>
                </a:lnTo>
                <a:lnTo>
                  <a:pt x="60947" y="1749983"/>
                </a:lnTo>
                <a:lnTo>
                  <a:pt x="339242" y="2153170"/>
                </a:lnTo>
                <a:lnTo>
                  <a:pt x="341680" y="2156663"/>
                </a:lnTo>
                <a:lnTo>
                  <a:pt x="344093" y="2160193"/>
                </a:lnTo>
                <a:lnTo>
                  <a:pt x="719112" y="2703461"/>
                </a:lnTo>
                <a:lnTo>
                  <a:pt x="814108" y="2703461"/>
                </a:lnTo>
                <a:close/>
              </a:path>
              <a:path w="2757804" h="2703829">
                <a:moveTo>
                  <a:pt x="1130769" y="2703461"/>
                </a:moveTo>
                <a:lnTo>
                  <a:pt x="279438" y="1470215"/>
                </a:lnTo>
                <a:lnTo>
                  <a:pt x="258826" y="1482826"/>
                </a:lnTo>
                <a:lnTo>
                  <a:pt x="222046" y="1510830"/>
                </a:lnTo>
                <a:lnTo>
                  <a:pt x="216281" y="1516341"/>
                </a:lnTo>
                <a:lnTo>
                  <a:pt x="1035773" y="2703461"/>
                </a:lnTo>
                <a:lnTo>
                  <a:pt x="1130769" y="2703461"/>
                </a:lnTo>
                <a:close/>
              </a:path>
              <a:path w="2757804" h="2703829">
                <a:moveTo>
                  <a:pt x="1447393" y="2703461"/>
                </a:moveTo>
                <a:lnTo>
                  <a:pt x="537146" y="1384808"/>
                </a:lnTo>
                <a:lnTo>
                  <a:pt x="533514" y="1385163"/>
                </a:lnTo>
                <a:lnTo>
                  <a:pt x="483844" y="1393253"/>
                </a:lnTo>
                <a:lnTo>
                  <a:pt x="452920" y="1400416"/>
                </a:lnTo>
                <a:lnTo>
                  <a:pt x="821766" y="1934756"/>
                </a:lnTo>
                <a:lnTo>
                  <a:pt x="824204" y="1938248"/>
                </a:lnTo>
                <a:lnTo>
                  <a:pt x="826617" y="1941779"/>
                </a:lnTo>
                <a:lnTo>
                  <a:pt x="1352397" y="2703461"/>
                </a:lnTo>
                <a:lnTo>
                  <a:pt x="1447393" y="2703461"/>
                </a:lnTo>
                <a:close/>
              </a:path>
              <a:path w="2757804" h="2703829">
                <a:moveTo>
                  <a:pt x="1764042" y="2703461"/>
                </a:moveTo>
                <a:lnTo>
                  <a:pt x="441998" y="788301"/>
                </a:lnTo>
                <a:lnTo>
                  <a:pt x="439559" y="784796"/>
                </a:lnTo>
                <a:lnTo>
                  <a:pt x="236613" y="490766"/>
                </a:lnTo>
                <a:lnTo>
                  <a:pt x="228422" y="508698"/>
                </a:lnTo>
                <a:lnTo>
                  <a:pt x="214337" y="547319"/>
                </a:lnTo>
                <a:lnTo>
                  <a:pt x="204774" y="582256"/>
                </a:lnTo>
                <a:lnTo>
                  <a:pt x="1669034" y="2703461"/>
                </a:lnTo>
                <a:lnTo>
                  <a:pt x="1764042" y="2703461"/>
                </a:lnTo>
                <a:close/>
              </a:path>
              <a:path w="2757804" h="2703829">
                <a:moveTo>
                  <a:pt x="2041055" y="2646057"/>
                </a:moveTo>
                <a:lnTo>
                  <a:pt x="402043" y="271703"/>
                </a:lnTo>
                <a:lnTo>
                  <a:pt x="375691" y="296202"/>
                </a:lnTo>
                <a:lnTo>
                  <a:pt x="345617" y="327545"/>
                </a:lnTo>
                <a:lnTo>
                  <a:pt x="608482" y="708317"/>
                </a:lnTo>
                <a:lnTo>
                  <a:pt x="610895" y="711847"/>
                </a:lnTo>
                <a:lnTo>
                  <a:pt x="1304290" y="1716328"/>
                </a:lnTo>
                <a:lnTo>
                  <a:pt x="1306690" y="1719834"/>
                </a:lnTo>
                <a:lnTo>
                  <a:pt x="1963534" y="2671394"/>
                </a:lnTo>
                <a:lnTo>
                  <a:pt x="2001901" y="2659151"/>
                </a:lnTo>
                <a:lnTo>
                  <a:pt x="2041055" y="2646057"/>
                </a:lnTo>
                <a:close/>
              </a:path>
              <a:path w="2757804" h="2703829">
                <a:moveTo>
                  <a:pt x="2292947" y="2552255"/>
                </a:moveTo>
                <a:lnTo>
                  <a:pt x="924521" y="569874"/>
                </a:lnTo>
                <a:lnTo>
                  <a:pt x="922083" y="566381"/>
                </a:lnTo>
                <a:lnTo>
                  <a:pt x="618375" y="126377"/>
                </a:lnTo>
                <a:lnTo>
                  <a:pt x="610311" y="130238"/>
                </a:lnTo>
                <a:lnTo>
                  <a:pt x="566318" y="153873"/>
                </a:lnTo>
                <a:lnTo>
                  <a:pt x="549376" y="164045"/>
                </a:lnTo>
                <a:lnTo>
                  <a:pt x="2218144" y="2581529"/>
                </a:lnTo>
                <a:lnTo>
                  <a:pt x="2289340" y="2553741"/>
                </a:lnTo>
                <a:lnTo>
                  <a:pt x="2292947" y="2552255"/>
                </a:lnTo>
                <a:close/>
              </a:path>
              <a:path w="2757804" h="2703829">
                <a:moveTo>
                  <a:pt x="2538895" y="2449855"/>
                </a:moveTo>
                <a:lnTo>
                  <a:pt x="1375727" y="764806"/>
                </a:lnTo>
                <a:lnTo>
                  <a:pt x="872959" y="36499"/>
                </a:lnTo>
                <a:lnTo>
                  <a:pt x="852398" y="41021"/>
                </a:lnTo>
                <a:lnTo>
                  <a:pt x="801458" y="54724"/>
                </a:lnTo>
                <a:lnTo>
                  <a:pt x="792505" y="57569"/>
                </a:lnTo>
                <a:lnTo>
                  <a:pt x="1280731" y="764806"/>
                </a:lnTo>
                <a:lnTo>
                  <a:pt x="2465400" y="2481008"/>
                </a:lnTo>
                <a:lnTo>
                  <a:pt x="2538895" y="2449855"/>
                </a:lnTo>
                <a:close/>
              </a:path>
              <a:path w="2757804" h="2703829">
                <a:moveTo>
                  <a:pt x="2757767" y="1849526"/>
                </a:moveTo>
                <a:lnTo>
                  <a:pt x="2008987" y="764806"/>
                </a:lnTo>
                <a:lnTo>
                  <a:pt x="1645843" y="238785"/>
                </a:lnTo>
                <a:lnTo>
                  <a:pt x="1643430" y="235254"/>
                </a:lnTo>
                <a:lnTo>
                  <a:pt x="1495145" y="20421"/>
                </a:lnTo>
                <a:lnTo>
                  <a:pt x="1473974" y="17132"/>
                </a:lnTo>
                <a:lnTo>
                  <a:pt x="1424266" y="10731"/>
                </a:lnTo>
                <a:lnTo>
                  <a:pt x="1391132" y="7378"/>
                </a:lnTo>
                <a:lnTo>
                  <a:pt x="1914004" y="764806"/>
                </a:lnTo>
                <a:lnTo>
                  <a:pt x="2271725" y="1283004"/>
                </a:lnTo>
                <a:lnTo>
                  <a:pt x="2272525" y="1284198"/>
                </a:lnTo>
                <a:lnTo>
                  <a:pt x="2757767" y="1987143"/>
                </a:lnTo>
                <a:lnTo>
                  <a:pt x="2757767" y="1849526"/>
                </a:lnTo>
                <a:close/>
              </a:path>
              <a:path w="2757804" h="2703829">
                <a:moveTo>
                  <a:pt x="2757767" y="1390827"/>
                </a:moveTo>
                <a:lnTo>
                  <a:pt x="2325636" y="764806"/>
                </a:lnTo>
                <a:lnTo>
                  <a:pt x="1878266" y="116700"/>
                </a:lnTo>
                <a:lnTo>
                  <a:pt x="1866087" y="112458"/>
                </a:lnTo>
                <a:lnTo>
                  <a:pt x="1815274" y="95910"/>
                </a:lnTo>
                <a:lnTo>
                  <a:pt x="1763433" y="80225"/>
                </a:lnTo>
                <a:lnTo>
                  <a:pt x="1756791" y="78371"/>
                </a:lnTo>
                <a:lnTo>
                  <a:pt x="2230640" y="764806"/>
                </a:lnTo>
                <a:lnTo>
                  <a:pt x="2512961" y="1173810"/>
                </a:lnTo>
                <a:lnTo>
                  <a:pt x="2515374" y="1177340"/>
                </a:lnTo>
                <a:lnTo>
                  <a:pt x="2757767" y="1528483"/>
                </a:lnTo>
                <a:lnTo>
                  <a:pt x="2757767" y="1390827"/>
                </a:lnTo>
                <a:close/>
              </a:path>
              <a:path w="2757804" h="2703829">
                <a:moveTo>
                  <a:pt x="2757779" y="2308225"/>
                </a:moveTo>
                <a:lnTo>
                  <a:pt x="2105266" y="1362976"/>
                </a:lnTo>
                <a:lnTo>
                  <a:pt x="2102827" y="1359484"/>
                </a:lnTo>
                <a:lnTo>
                  <a:pt x="1692351" y="764806"/>
                </a:lnTo>
                <a:lnTo>
                  <a:pt x="1164412" y="0"/>
                </a:lnTo>
                <a:lnTo>
                  <a:pt x="1117168" y="2197"/>
                </a:lnTo>
                <a:lnTo>
                  <a:pt x="1073315" y="5651"/>
                </a:lnTo>
                <a:lnTo>
                  <a:pt x="1329804" y="377228"/>
                </a:lnTo>
                <a:lnTo>
                  <a:pt x="1332242" y="380720"/>
                </a:lnTo>
                <a:lnTo>
                  <a:pt x="1334655" y="384251"/>
                </a:lnTo>
                <a:lnTo>
                  <a:pt x="1597355" y="764806"/>
                </a:lnTo>
                <a:lnTo>
                  <a:pt x="2710332" y="2377160"/>
                </a:lnTo>
                <a:lnTo>
                  <a:pt x="2757779" y="2357043"/>
                </a:lnTo>
                <a:lnTo>
                  <a:pt x="2757779" y="2308225"/>
                </a:lnTo>
                <a:close/>
              </a:path>
            </a:pathLst>
          </a:custGeom>
          <a:solidFill>
            <a:srgbClr val="B51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79792"/>
            <a:ext cx="6350" cy="22860"/>
          </a:xfrm>
          <a:custGeom>
            <a:avLst/>
            <a:gdLst/>
            <a:ahLst/>
            <a:cxnLst/>
            <a:rect l="l" t="t" r="r" b="b"/>
            <a:pathLst>
              <a:path w="6350" h="22860">
                <a:moveTo>
                  <a:pt x="0" y="0"/>
                </a:moveTo>
                <a:lnTo>
                  <a:pt x="0" y="22811"/>
                </a:lnTo>
                <a:lnTo>
                  <a:pt x="3682" y="19693"/>
                </a:lnTo>
                <a:lnTo>
                  <a:pt x="5905" y="8271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8780" y="623945"/>
            <a:ext cx="574802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135" dirty="0"/>
              <a:t>Специальные</a:t>
            </a:r>
            <a:r>
              <a:rPr sz="4300" spc="-195" dirty="0"/>
              <a:t> </a:t>
            </a:r>
            <a:r>
              <a:rPr sz="4300" spc="160" dirty="0"/>
              <a:t>проекты</a:t>
            </a:r>
            <a:endParaRPr sz="4300"/>
          </a:p>
        </p:txBody>
      </p:sp>
      <p:grpSp>
        <p:nvGrpSpPr>
          <p:cNvPr id="7" name="object 7"/>
          <p:cNvGrpSpPr/>
          <p:nvPr/>
        </p:nvGrpSpPr>
        <p:grpSpPr>
          <a:xfrm>
            <a:off x="0" y="4661168"/>
            <a:ext cx="4082415" cy="1819275"/>
            <a:chOff x="0" y="4661168"/>
            <a:chExt cx="4082415" cy="18192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8191" y="4828861"/>
              <a:ext cx="227322" cy="1295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468027" y="4832171"/>
              <a:ext cx="101600" cy="123189"/>
            </a:xfrm>
            <a:custGeom>
              <a:avLst/>
              <a:gdLst/>
              <a:ahLst/>
              <a:cxnLst/>
              <a:rect l="l" t="t" r="r" b="b"/>
              <a:pathLst>
                <a:path w="101600" h="123189">
                  <a:moveTo>
                    <a:pt x="101092" y="0"/>
                  </a:moveTo>
                  <a:lnTo>
                    <a:pt x="80251" y="0"/>
                  </a:lnTo>
                  <a:lnTo>
                    <a:pt x="80251" y="49530"/>
                  </a:lnTo>
                  <a:lnTo>
                    <a:pt x="20828" y="49530"/>
                  </a:lnTo>
                  <a:lnTo>
                    <a:pt x="20828" y="0"/>
                  </a:lnTo>
                  <a:lnTo>
                    <a:pt x="0" y="0"/>
                  </a:lnTo>
                  <a:lnTo>
                    <a:pt x="0" y="49530"/>
                  </a:lnTo>
                  <a:lnTo>
                    <a:pt x="0" y="68580"/>
                  </a:lnTo>
                  <a:lnTo>
                    <a:pt x="0" y="123190"/>
                  </a:lnTo>
                  <a:lnTo>
                    <a:pt x="20828" y="123190"/>
                  </a:lnTo>
                  <a:lnTo>
                    <a:pt x="20828" y="68580"/>
                  </a:lnTo>
                  <a:lnTo>
                    <a:pt x="80251" y="68580"/>
                  </a:lnTo>
                  <a:lnTo>
                    <a:pt x="80251" y="123190"/>
                  </a:lnTo>
                  <a:lnTo>
                    <a:pt x="101092" y="123190"/>
                  </a:lnTo>
                  <a:lnTo>
                    <a:pt x="101092" y="68580"/>
                  </a:lnTo>
                  <a:lnTo>
                    <a:pt x="101092" y="49530"/>
                  </a:lnTo>
                  <a:lnTo>
                    <a:pt x="10109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10771" y="4828862"/>
              <a:ext cx="217676" cy="1795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2313" y="4828867"/>
              <a:ext cx="107950" cy="1785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4138" y="4828866"/>
              <a:ext cx="97802" cy="1295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61168"/>
              <a:ext cx="3804103" cy="181882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6883676" y="977898"/>
            <a:ext cx="294005" cy="294005"/>
            <a:chOff x="6883676" y="977898"/>
            <a:chExt cx="294005" cy="294005"/>
          </a:xfrm>
        </p:grpSpPr>
        <p:sp>
          <p:nvSpPr>
            <p:cNvPr id="15" name="object 15"/>
            <p:cNvSpPr/>
            <p:nvPr/>
          </p:nvSpPr>
          <p:spPr>
            <a:xfrm>
              <a:off x="6883676" y="1124716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4">
                  <a:moveTo>
                    <a:pt x="293636" y="0"/>
                  </a:moveTo>
                  <a:lnTo>
                    <a:pt x="0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30495" y="977898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49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5161051" y="5349824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037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1051" y="5828405"/>
            <a:ext cx="0" cy="173355"/>
          </a:xfrm>
          <a:custGeom>
            <a:avLst/>
            <a:gdLst/>
            <a:ahLst/>
            <a:cxnLst/>
            <a:rect l="l" t="t" r="r" b="b"/>
            <a:pathLst>
              <a:path h="173354">
                <a:moveTo>
                  <a:pt x="0" y="0"/>
                </a:moveTo>
                <a:lnTo>
                  <a:pt x="0" y="173037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5243" y="5675633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050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3823" y="5675633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>
                <a:moveTo>
                  <a:pt x="0" y="0"/>
                </a:moveTo>
                <a:lnTo>
                  <a:pt x="173037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0678" y="5783661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0" y="122351"/>
                </a:moveTo>
                <a:lnTo>
                  <a:pt x="122351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9076" y="5445257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0" y="122351"/>
                </a:moveTo>
                <a:lnTo>
                  <a:pt x="122364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9073" y="5783661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364" y="122351"/>
                </a:moveTo>
                <a:lnTo>
                  <a:pt x="0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0675" y="5445257"/>
            <a:ext cx="122555" cy="122555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122351" y="122351"/>
                </a:moveTo>
                <a:lnTo>
                  <a:pt x="0" y="0"/>
                </a:lnTo>
              </a:path>
            </a:pathLst>
          </a:custGeom>
          <a:ln w="4090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17654" y="2684614"/>
            <a:ext cx="124460" cy="175260"/>
          </a:xfrm>
          <a:custGeom>
            <a:avLst/>
            <a:gdLst/>
            <a:ahLst/>
            <a:cxnLst/>
            <a:rect l="l" t="t" r="r" b="b"/>
            <a:pathLst>
              <a:path w="124460" h="175260">
                <a:moveTo>
                  <a:pt x="124028" y="0"/>
                </a:moveTo>
                <a:lnTo>
                  <a:pt x="0" y="0"/>
                </a:lnTo>
                <a:lnTo>
                  <a:pt x="0" y="19050"/>
                </a:lnTo>
                <a:lnTo>
                  <a:pt x="0" y="175260"/>
                </a:lnTo>
                <a:lnTo>
                  <a:pt x="22136" y="175260"/>
                </a:lnTo>
                <a:lnTo>
                  <a:pt x="22136" y="19050"/>
                </a:lnTo>
                <a:lnTo>
                  <a:pt x="101879" y="19050"/>
                </a:lnTo>
                <a:lnTo>
                  <a:pt x="101879" y="175260"/>
                </a:lnTo>
                <a:lnTo>
                  <a:pt x="124028" y="175260"/>
                </a:lnTo>
                <a:lnTo>
                  <a:pt x="124028" y="19050"/>
                </a:lnTo>
                <a:lnTo>
                  <a:pt x="12402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6187540" y="2727056"/>
            <a:ext cx="647065" cy="187960"/>
            <a:chOff x="6187540" y="2727056"/>
            <a:chExt cx="647065" cy="187960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7540" y="2727059"/>
              <a:ext cx="113360" cy="1874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5961" y="2727059"/>
              <a:ext cx="120027" cy="13601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0571" y="2727058"/>
              <a:ext cx="109833" cy="13601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12399" y="2727056"/>
              <a:ext cx="222168" cy="13281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916703" y="2727059"/>
            <a:ext cx="258445" cy="136525"/>
            <a:chOff x="6916703" y="2727059"/>
            <a:chExt cx="258445" cy="136525"/>
          </a:xfrm>
        </p:grpSpPr>
        <p:sp>
          <p:nvSpPr>
            <p:cNvPr id="32" name="object 32"/>
            <p:cNvSpPr/>
            <p:nvPr/>
          </p:nvSpPr>
          <p:spPr>
            <a:xfrm>
              <a:off x="6916699" y="2730334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40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54587" y="2727059"/>
              <a:ext cx="120027" cy="13601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7252479" y="2727056"/>
            <a:ext cx="1138555" cy="136525"/>
            <a:chOff x="7252479" y="2727056"/>
            <a:chExt cx="1138555" cy="136525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52479" y="2727059"/>
              <a:ext cx="120027" cy="13601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06633" y="2727056"/>
              <a:ext cx="223779" cy="1360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9222" y="2727056"/>
              <a:ext cx="101333" cy="13601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84834" y="2727059"/>
              <a:ext cx="101612" cy="13601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927238" y="2730334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77128" y="2730257"/>
              <a:ext cx="106946" cy="1296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27809" y="2727059"/>
              <a:ext cx="162687" cy="13601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8469976" y="2666246"/>
            <a:ext cx="1090295" cy="248920"/>
            <a:chOff x="8469976" y="2666246"/>
            <a:chExt cx="1090295" cy="248920"/>
          </a:xfrm>
        </p:grpSpPr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69976" y="2727059"/>
              <a:ext cx="101612" cy="1360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595601" y="2730257"/>
              <a:ext cx="130936" cy="17548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6921" y="2727059"/>
              <a:ext cx="113360" cy="18749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95403" y="2727058"/>
              <a:ext cx="109833" cy="13601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27632" y="2727056"/>
              <a:ext cx="102679" cy="13601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158846" y="2730334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9126" y="2727059"/>
              <a:ext cx="120027" cy="13601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53276" y="2666246"/>
              <a:ext cx="106946" cy="193624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026838" y="3006458"/>
            <a:ext cx="1805305" cy="415925"/>
            <a:chOff x="7026838" y="3006458"/>
            <a:chExt cx="1805305" cy="415925"/>
          </a:xfrm>
        </p:grpSpPr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26838" y="3009659"/>
              <a:ext cx="103212" cy="12961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152766" y="3006457"/>
              <a:ext cx="775335" cy="136525"/>
            </a:xfrm>
            <a:custGeom>
              <a:avLst/>
              <a:gdLst/>
              <a:ahLst/>
              <a:cxnLst/>
              <a:rect l="l" t="t" r="r" b="b"/>
              <a:pathLst>
                <a:path w="775334" h="136525">
                  <a:moveTo>
                    <a:pt x="109842" y="57607"/>
                  </a:moveTo>
                  <a:lnTo>
                    <a:pt x="97015" y="17335"/>
                  </a:lnTo>
                  <a:lnTo>
                    <a:pt x="91998" y="11201"/>
                  </a:lnTo>
                  <a:lnTo>
                    <a:pt x="90639" y="10185"/>
                  </a:lnTo>
                  <a:lnTo>
                    <a:pt x="90639" y="57607"/>
                  </a:lnTo>
                  <a:lnTo>
                    <a:pt x="21297" y="57607"/>
                  </a:lnTo>
                  <a:lnTo>
                    <a:pt x="41249" y="21780"/>
                  </a:lnTo>
                  <a:lnTo>
                    <a:pt x="54000" y="17335"/>
                  </a:lnTo>
                  <a:lnTo>
                    <a:pt x="58623" y="17335"/>
                  </a:lnTo>
                  <a:lnTo>
                    <a:pt x="90106" y="48336"/>
                  </a:lnTo>
                  <a:lnTo>
                    <a:pt x="90639" y="57607"/>
                  </a:lnTo>
                  <a:lnTo>
                    <a:pt x="90639" y="10185"/>
                  </a:lnTo>
                  <a:lnTo>
                    <a:pt x="86588" y="7112"/>
                  </a:lnTo>
                  <a:lnTo>
                    <a:pt x="73609" y="1422"/>
                  </a:lnTo>
                  <a:lnTo>
                    <a:pt x="66268" y="0"/>
                  </a:lnTo>
                  <a:lnTo>
                    <a:pt x="50634" y="0"/>
                  </a:lnTo>
                  <a:lnTo>
                    <a:pt x="12534" y="24003"/>
                  </a:lnTo>
                  <a:lnTo>
                    <a:pt x="254" y="60490"/>
                  </a:lnTo>
                  <a:lnTo>
                    <a:pt x="0" y="69824"/>
                  </a:lnTo>
                  <a:lnTo>
                    <a:pt x="241" y="76060"/>
                  </a:lnTo>
                  <a:lnTo>
                    <a:pt x="12357" y="112242"/>
                  </a:lnTo>
                  <a:lnTo>
                    <a:pt x="45250" y="134454"/>
                  </a:lnTo>
                  <a:lnTo>
                    <a:pt x="53378" y="136017"/>
                  </a:lnTo>
                  <a:lnTo>
                    <a:pt x="70980" y="136017"/>
                  </a:lnTo>
                  <a:lnTo>
                    <a:pt x="78892" y="134683"/>
                  </a:lnTo>
                  <a:lnTo>
                    <a:pt x="92773" y="129349"/>
                  </a:lnTo>
                  <a:lnTo>
                    <a:pt x="99072" y="126238"/>
                  </a:lnTo>
                  <a:lnTo>
                    <a:pt x="104762" y="122682"/>
                  </a:lnTo>
                  <a:lnTo>
                    <a:pt x="102463" y="118414"/>
                  </a:lnTo>
                  <a:lnTo>
                    <a:pt x="97040" y="108280"/>
                  </a:lnTo>
                  <a:lnTo>
                    <a:pt x="92240" y="111302"/>
                  </a:lnTo>
                  <a:lnTo>
                    <a:pt x="87198" y="113741"/>
                  </a:lnTo>
                  <a:lnTo>
                    <a:pt x="76720" y="117475"/>
                  </a:lnTo>
                  <a:lnTo>
                    <a:pt x="70980" y="118414"/>
                  </a:lnTo>
                  <a:lnTo>
                    <a:pt x="64770" y="118414"/>
                  </a:lnTo>
                  <a:lnTo>
                    <a:pt x="29324" y="99682"/>
                  </a:lnTo>
                  <a:lnTo>
                    <a:pt x="21564" y="73342"/>
                  </a:lnTo>
                  <a:lnTo>
                    <a:pt x="109029" y="73342"/>
                  </a:lnTo>
                  <a:lnTo>
                    <a:pt x="109397" y="71742"/>
                  </a:lnTo>
                  <a:lnTo>
                    <a:pt x="109613" y="69824"/>
                  </a:lnTo>
                  <a:lnTo>
                    <a:pt x="109791" y="65379"/>
                  </a:lnTo>
                  <a:lnTo>
                    <a:pt x="109842" y="57607"/>
                  </a:lnTo>
                  <a:close/>
                </a:path>
                <a:path w="775334" h="136525">
                  <a:moveTo>
                    <a:pt x="775246" y="3276"/>
                  </a:moveTo>
                  <a:lnTo>
                    <a:pt x="753389" y="3276"/>
                  </a:lnTo>
                  <a:lnTo>
                    <a:pt x="753389" y="55346"/>
                  </a:lnTo>
                  <a:lnTo>
                    <a:pt x="690981" y="55346"/>
                  </a:lnTo>
                  <a:lnTo>
                    <a:pt x="690981" y="3276"/>
                  </a:lnTo>
                  <a:lnTo>
                    <a:pt x="669099" y="3276"/>
                  </a:lnTo>
                  <a:lnTo>
                    <a:pt x="669099" y="55346"/>
                  </a:lnTo>
                  <a:lnTo>
                    <a:pt x="669099" y="75666"/>
                  </a:lnTo>
                  <a:lnTo>
                    <a:pt x="669099" y="132816"/>
                  </a:lnTo>
                  <a:lnTo>
                    <a:pt x="690981" y="132816"/>
                  </a:lnTo>
                  <a:lnTo>
                    <a:pt x="690981" y="75666"/>
                  </a:lnTo>
                  <a:lnTo>
                    <a:pt x="753389" y="75666"/>
                  </a:lnTo>
                  <a:lnTo>
                    <a:pt x="753389" y="132816"/>
                  </a:lnTo>
                  <a:lnTo>
                    <a:pt x="775246" y="132816"/>
                  </a:lnTo>
                  <a:lnTo>
                    <a:pt x="775246" y="75666"/>
                  </a:lnTo>
                  <a:lnTo>
                    <a:pt x="775246" y="55346"/>
                  </a:lnTo>
                  <a:lnTo>
                    <a:pt x="775246" y="327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63763" y="3006459"/>
              <a:ext cx="101612" cy="13601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06174" y="3009657"/>
              <a:ext cx="125095" cy="129616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065752" y="3006458"/>
              <a:ext cx="798243" cy="41541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874927" y="3289134"/>
              <a:ext cx="109220" cy="129539"/>
            </a:xfrm>
            <a:custGeom>
              <a:avLst/>
              <a:gdLst/>
              <a:ahLst/>
              <a:cxnLst/>
              <a:rect l="l" t="t" r="r" b="b"/>
              <a:pathLst>
                <a:path w="109220" h="129539">
                  <a:moveTo>
                    <a:pt x="10882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3472" y="17780"/>
                  </a:lnTo>
                  <a:lnTo>
                    <a:pt x="43472" y="129540"/>
                  </a:lnTo>
                  <a:lnTo>
                    <a:pt x="65354" y="129540"/>
                  </a:lnTo>
                  <a:lnTo>
                    <a:pt x="65354" y="17780"/>
                  </a:lnTo>
                  <a:lnTo>
                    <a:pt x="108826" y="17780"/>
                  </a:lnTo>
                  <a:lnTo>
                    <a:pt x="10882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12551" y="3289059"/>
              <a:ext cx="103212" cy="12961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138488" y="3285858"/>
              <a:ext cx="109833" cy="13601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8280311" y="3289134"/>
              <a:ext cx="256540" cy="129539"/>
            </a:xfrm>
            <a:custGeom>
              <a:avLst/>
              <a:gdLst/>
              <a:ahLst/>
              <a:cxnLst/>
              <a:rect l="l" t="t" r="r" b="b"/>
              <a:pathLst>
                <a:path w="256540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  <a:path w="256540" h="129539">
                  <a:moveTo>
                    <a:pt x="256032" y="0"/>
                  </a:moveTo>
                  <a:lnTo>
                    <a:pt x="234175" y="0"/>
                  </a:lnTo>
                  <a:lnTo>
                    <a:pt x="234175" y="52070"/>
                  </a:lnTo>
                  <a:lnTo>
                    <a:pt x="171767" y="52070"/>
                  </a:lnTo>
                  <a:lnTo>
                    <a:pt x="171767" y="0"/>
                  </a:lnTo>
                  <a:lnTo>
                    <a:pt x="149885" y="0"/>
                  </a:lnTo>
                  <a:lnTo>
                    <a:pt x="149885" y="52070"/>
                  </a:lnTo>
                  <a:lnTo>
                    <a:pt x="149885" y="72390"/>
                  </a:lnTo>
                  <a:lnTo>
                    <a:pt x="149885" y="129540"/>
                  </a:lnTo>
                  <a:lnTo>
                    <a:pt x="171767" y="129540"/>
                  </a:lnTo>
                  <a:lnTo>
                    <a:pt x="171767" y="72390"/>
                  </a:lnTo>
                  <a:lnTo>
                    <a:pt x="234175" y="72390"/>
                  </a:lnTo>
                  <a:lnTo>
                    <a:pt x="234175" y="129540"/>
                  </a:lnTo>
                  <a:lnTo>
                    <a:pt x="256032" y="129540"/>
                  </a:lnTo>
                  <a:lnTo>
                    <a:pt x="256032" y="72390"/>
                  </a:lnTo>
                  <a:lnTo>
                    <a:pt x="256032" y="52070"/>
                  </a:lnTo>
                  <a:lnTo>
                    <a:pt x="25603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70476" y="3285859"/>
              <a:ext cx="120027" cy="13601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24625" y="3225046"/>
              <a:ext cx="106946" cy="193624"/>
            </a:xfrm>
            <a:prstGeom prst="rect">
              <a:avLst/>
            </a:prstGeom>
          </p:spPr>
        </p:pic>
      </p:grpSp>
      <p:pic>
        <p:nvPicPr>
          <p:cNvPr id="63" name="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015523" y="3006459"/>
            <a:ext cx="961153" cy="415416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8928651" y="3225046"/>
            <a:ext cx="716915" cy="196850"/>
            <a:chOff x="8928651" y="3225046"/>
            <a:chExt cx="716915" cy="196850"/>
          </a:xfrm>
        </p:grpSpPr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28651" y="3289059"/>
              <a:ext cx="103212" cy="12961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54527" y="3285859"/>
              <a:ext cx="120027" cy="13601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08677" y="3225046"/>
              <a:ext cx="106946" cy="19362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9359354" y="3289134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509239" y="3289058"/>
              <a:ext cx="136016" cy="129616"/>
            </a:xfrm>
            <a:prstGeom prst="rect">
              <a:avLst/>
            </a:prstGeom>
          </p:spPr>
        </p:pic>
      </p:grpSp>
      <p:sp>
        <p:nvSpPr>
          <p:cNvPr id="70" name="object 70"/>
          <p:cNvSpPr/>
          <p:nvPr/>
        </p:nvSpPr>
        <p:spPr>
          <a:xfrm>
            <a:off x="1422146" y="2250426"/>
            <a:ext cx="124460" cy="175260"/>
          </a:xfrm>
          <a:custGeom>
            <a:avLst/>
            <a:gdLst/>
            <a:ahLst/>
            <a:cxnLst/>
            <a:rect l="l" t="t" r="r" b="b"/>
            <a:pathLst>
              <a:path w="124459" h="175260">
                <a:moveTo>
                  <a:pt x="124028" y="0"/>
                </a:moveTo>
                <a:lnTo>
                  <a:pt x="0" y="0"/>
                </a:lnTo>
                <a:lnTo>
                  <a:pt x="0" y="19050"/>
                </a:lnTo>
                <a:lnTo>
                  <a:pt x="0" y="175260"/>
                </a:lnTo>
                <a:lnTo>
                  <a:pt x="22136" y="175260"/>
                </a:lnTo>
                <a:lnTo>
                  <a:pt x="22136" y="19050"/>
                </a:lnTo>
                <a:lnTo>
                  <a:pt x="101879" y="19050"/>
                </a:lnTo>
                <a:lnTo>
                  <a:pt x="101879" y="175260"/>
                </a:lnTo>
                <a:lnTo>
                  <a:pt x="124028" y="175260"/>
                </a:lnTo>
                <a:lnTo>
                  <a:pt x="124028" y="19050"/>
                </a:lnTo>
                <a:lnTo>
                  <a:pt x="124028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1592037" y="2292869"/>
            <a:ext cx="647065" cy="187960"/>
            <a:chOff x="1592037" y="2292869"/>
            <a:chExt cx="647065" cy="187960"/>
          </a:xfrm>
        </p:grpSpPr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92037" y="2292871"/>
              <a:ext cx="113360" cy="18749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30460" y="2292871"/>
              <a:ext cx="120027" cy="136016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75069" y="2292870"/>
              <a:ext cx="109833" cy="13601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16897" y="2292869"/>
              <a:ext cx="222168" cy="132816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2321200" y="2292871"/>
            <a:ext cx="258445" cy="136525"/>
            <a:chOff x="2321200" y="2292871"/>
            <a:chExt cx="258445" cy="136525"/>
          </a:xfrm>
        </p:grpSpPr>
        <p:sp>
          <p:nvSpPr>
            <p:cNvPr id="77" name="object 77"/>
            <p:cNvSpPr/>
            <p:nvPr/>
          </p:nvSpPr>
          <p:spPr>
            <a:xfrm>
              <a:off x="2321191" y="2296146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39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459084" y="2292871"/>
              <a:ext cx="120027" cy="136016"/>
            </a:xfrm>
            <a:prstGeom prst="rect">
              <a:avLst/>
            </a:prstGeom>
          </p:spPr>
        </p:pic>
      </p:grpSp>
      <p:grpSp>
        <p:nvGrpSpPr>
          <p:cNvPr id="79" name="object 79"/>
          <p:cNvGrpSpPr/>
          <p:nvPr/>
        </p:nvGrpSpPr>
        <p:grpSpPr>
          <a:xfrm>
            <a:off x="2666583" y="2292870"/>
            <a:ext cx="1421765" cy="136525"/>
            <a:chOff x="2666583" y="2292870"/>
            <a:chExt cx="1421765" cy="136525"/>
          </a:xfrm>
        </p:grpSpPr>
        <p:pic>
          <p:nvPicPr>
            <p:cNvPr id="80" name="object 8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66583" y="2296072"/>
              <a:ext cx="103212" cy="12961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92459" y="2292871"/>
              <a:ext cx="120027" cy="136016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46615" y="2296069"/>
              <a:ext cx="233361" cy="13281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14162" y="2292870"/>
              <a:ext cx="109833" cy="13601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349867" y="2296069"/>
              <a:ext cx="98945" cy="12961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82995" y="2292870"/>
              <a:ext cx="109833" cy="136016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3624821" y="2296146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74705" y="2296069"/>
              <a:ext cx="106946" cy="129616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25387" y="2292871"/>
              <a:ext cx="162686" cy="136016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4156348" y="2232059"/>
            <a:ext cx="739140" cy="240029"/>
            <a:chOff x="4156348" y="2232059"/>
            <a:chExt cx="739140" cy="240029"/>
          </a:xfrm>
        </p:grpSpPr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56348" y="2296069"/>
              <a:ext cx="117081" cy="13281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17164" y="2292870"/>
              <a:ext cx="438992" cy="17868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88146" y="2232059"/>
              <a:ext cx="106946" cy="193624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1403233" y="2572269"/>
            <a:ext cx="3391535" cy="746760"/>
            <a:chOff x="1403233" y="2572269"/>
            <a:chExt cx="3391535" cy="746760"/>
          </a:xfrm>
        </p:grpSpPr>
        <p:sp>
          <p:nvSpPr>
            <p:cNvPr id="94" name="object 94"/>
            <p:cNvSpPr/>
            <p:nvPr/>
          </p:nvSpPr>
          <p:spPr>
            <a:xfrm>
              <a:off x="1410423" y="2572270"/>
              <a:ext cx="684530" cy="136525"/>
            </a:xfrm>
            <a:custGeom>
              <a:avLst/>
              <a:gdLst/>
              <a:ahLst/>
              <a:cxnLst/>
              <a:rect l="l" t="t" r="r" b="b"/>
              <a:pathLst>
                <a:path w="684530" h="136525">
                  <a:moveTo>
                    <a:pt x="102679" y="119481"/>
                  </a:moveTo>
                  <a:lnTo>
                    <a:pt x="93078" y="104813"/>
                  </a:lnTo>
                  <a:lnTo>
                    <a:pt x="88988" y="108369"/>
                  </a:lnTo>
                  <a:lnTo>
                    <a:pt x="84404" y="111442"/>
                  </a:lnTo>
                  <a:lnTo>
                    <a:pt x="74282" y="116598"/>
                  </a:lnTo>
                  <a:lnTo>
                    <a:pt x="68719" y="117881"/>
                  </a:lnTo>
                  <a:lnTo>
                    <a:pt x="56819" y="117881"/>
                  </a:lnTo>
                  <a:lnTo>
                    <a:pt x="23647" y="82499"/>
                  </a:lnTo>
                  <a:lnTo>
                    <a:pt x="22669" y="75742"/>
                  </a:lnTo>
                  <a:lnTo>
                    <a:pt x="22669" y="60807"/>
                  </a:lnTo>
                  <a:lnTo>
                    <a:pt x="41960" y="24130"/>
                  </a:lnTo>
                  <a:lnTo>
                    <a:pt x="57353" y="18135"/>
                  </a:lnTo>
                  <a:lnTo>
                    <a:pt x="68364" y="18135"/>
                  </a:lnTo>
                  <a:lnTo>
                    <a:pt x="73037" y="19202"/>
                  </a:lnTo>
                  <a:lnTo>
                    <a:pt x="81381" y="23469"/>
                  </a:lnTo>
                  <a:lnTo>
                    <a:pt x="85344" y="26225"/>
                  </a:lnTo>
                  <a:lnTo>
                    <a:pt x="89090" y="29603"/>
                  </a:lnTo>
                  <a:lnTo>
                    <a:pt x="100279" y="15201"/>
                  </a:lnTo>
                  <a:lnTo>
                    <a:pt x="95656" y="11112"/>
                  </a:lnTo>
                  <a:lnTo>
                    <a:pt x="90322" y="7556"/>
                  </a:lnTo>
                  <a:lnTo>
                    <a:pt x="78232" y="1511"/>
                  </a:lnTo>
                  <a:lnTo>
                    <a:pt x="70942" y="0"/>
                  </a:lnTo>
                  <a:lnTo>
                    <a:pt x="54051" y="0"/>
                  </a:lnTo>
                  <a:lnTo>
                    <a:pt x="18669" y="17868"/>
                  </a:lnTo>
                  <a:lnTo>
                    <a:pt x="1257" y="52920"/>
                  </a:lnTo>
                  <a:lnTo>
                    <a:pt x="0" y="68275"/>
                  </a:lnTo>
                  <a:lnTo>
                    <a:pt x="292" y="76073"/>
                  </a:lnTo>
                  <a:lnTo>
                    <a:pt x="12039" y="112509"/>
                  </a:lnTo>
                  <a:lnTo>
                    <a:pt x="44272" y="134505"/>
                  </a:lnTo>
                  <a:lnTo>
                    <a:pt x="52273" y="136017"/>
                  </a:lnTo>
                  <a:lnTo>
                    <a:pt x="60807" y="136017"/>
                  </a:lnTo>
                  <a:lnTo>
                    <a:pt x="68630" y="136017"/>
                  </a:lnTo>
                  <a:lnTo>
                    <a:pt x="76098" y="134556"/>
                  </a:lnTo>
                  <a:lnTo>
                    <a:pt x="90322" y="128676"/>
                  </a:lnTo>
                  <a:lnTo>
                    <a:pt x="96812" y="124637"/>
                  </a:lnTo>
                  <a:lnTo>
                    <a:pt x="102679" y="119481"/>
                  </a:lnTo>
                  <a:close/>
                </a:path>
                <a:path w="684530" h="136525">
                  <a:moveTo>
                    <a:pt x="684085" y="3276"/>
                  </a:moveTo>
                  <a:lnTo>
                    <a:pt x="662482" y="3276"/>
                  </a:lnTo>
                  <a:lnTo>
                    <a:pt x="662482" y="115036"/>
                  </a:lnTo>
                  <a:lnTo>
                    <a:pt x="616623" y="115036"/>
                  </a:lnTo>
                  <a:lnTo>
                    <a:pt x="616623" y="3276"/>
                  </a:lnTo>
                  <a:lnTo>
                    <a:pt x="595541" y="3276"/>
                  </a:lnTo>
                  <a:lnTo>
                    <a:pt x="595541" y="115036"/>
                  </a:lnTo>
                  <a:lnTo>
                    <a:pt x="549948" y="115036"/>
                  </a:lnTo>
                  <a:lnTo>
                    <a:pt x="549948" y="3276"/>
                  </a:lnTo>
                  <a:lnTo>
                    <a:pt x="528066" y="3276"/>
                  </a:lnTo>
                  <a:lnTo>
                    <a:pt x="528066" y="115036"/>
                  </a:lnTo>
                  <a:lnTo>
                    <a:pt x="528066" y="132816"/>
                  </a:lnTo>
                  <a:lnTo>
                    <a:pt x="684085" y="132816"/>
                  </a:lnTo>
                  <a:lnTo>
                    <a:pt x="684085" y="115036"/>
                  </a:lnTo>
                  <a:lnTo>
                    <a:pt x="684085" y="327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28709" y="2572270"/>
              <a:ext cx="109833" cy="136016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70537" y="2572271"/>
              <a:ext cx="208561" cy="13601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566570" y="2575472"/>
              <a:ext cx="103212" cy="12961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692446" y="2572269"/>
              <a:ext cx="238959" cy="136019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963675" y="2572271"/>
              <a:ext cx="113360" cy="187490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99973" y="2572271"/>
              <a:ext cx="101612" cy="13601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232786" y="2572269"/>
              <a:ext cx="339257" cy="13601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03233" y="2572271"/>
              <a:ext cx="1948487" cy="746290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060750" y="2854947"/>
              <a:ext cx="109220" cy="129539"/>
            </a:xfrm>
            <a:custGeom>
              <a:avLst/>
              <a:gdLst/>
              <a:ahLst/>
              <a:cxnLst/>
              <a:rect l="l" t="t" r="r" b="b"/>
              <a:pathLst>
                <a:path w="109219" h="129539">
                  <a:moveTo>
                    <a:pt x="10882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3472" y="17780"/>
                  </a:lnTo>
                  <a:lnTo>
                    <a:pt x="43472" y="129540"/>
                  </a:lnTo>
                  <a:lnTo>
                    <a:pt x="65354" y="129540"/>
                  </a:lnTo>
                  <a:lnTo>
                    <a:pt x="65354" y="17780"/>
                  </a:lnTo>
                  <a:lnTo>
                    <a:pt x="108826" y="17780"/>
                  </a:lnTo>
                  <a:lnTo>
                    <a:pt x="10882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98370" y="2854872"/>
              <a:ext cx="103212" cy="12961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24247" y="2851671"/>
              <a:ext cx="120027" cy="136016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3437331" y="3134347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39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575221" y="3131071"/>
              <a:ext cx="120027" cy="13601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729375" y="3131069"/>
              <a:ext cx="370706" cy="13601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34267" y="3131070"/>
              <a:ext cx="109833" cy="136017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4276090" y="3134347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425977" y="3134269"/>
              <a:ext cx="106946" cy="129616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563322" y="3134269"/>
              <a:ext cx="106679" cy="129616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706266" y="3147068"/>
              <a:ext cx="88023" cy="99212"/>
            </a:xfrm>
            <a:prstGeom prst="rect">
              <a:avLst/>
            </a:prstGeom>
          </p:spPr>
        </p:pic>
      </p:grpSp>
      <p:pic>
        <p:nvPicPr>
          <p:cNvPr id="114" name="object 11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666187" y="2575472"/>
            <a:ext cx="103212" cy="129616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3855011" y="2572269"/>
            <a:ext cx="1537335" cy="179070"/>
            <a:chOff x="3855011" y="2572269"/>
            <a:chExt cx="1537335" cy="179070"/>
          </a:xfrm>
        </p:grpSpPr>
        <p:pic>
          <p:nvPicPr>
            <p:cNvPr id="116" name="object 11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855011" y="2575469"/>
              <a:ext cx="125095" cy="12961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014287" y="2572270"/>
              <a:ext cx="255976" cy="17868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297997" y="2575469"/>
              <a:ext cx="106946" cy="129616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448673" y="2575469"/>
              <a:ext cx="120827" cy="175488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596423" y="2575469"/>
              <a:ext cx="106946" cy="129616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4747095" y="2575547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2" name="object 12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887382" y="2572269"/>
              <a:ext cx="102679" cy="13601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018599" y="2572269"/>
              <a:ext cx="238711" cy="13601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81894" y="2572270"/>
              <a:ext cx="109833" cy="136016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6028980" y="1517101"/>
            <a:ext cx="2814955" cy="528320"/>
            <a:chOff x="6028980" y="1517101"/>
            <a:chExt cx="2814955" cy="528320"/>
          </a:xfrm>
        </p:grpSpPr>
        <p:pic>
          <p:nvPicPr>
            <p:cNvPr id="126" name="object 12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031113" y="1532572"/>
              <a:ext cx="261112" cy="181358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6504140" y="1581187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40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632439" y="1581111"/>
              <a:ext cx="117081" cy="13281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783706" y="1577912"/>
              <a:ext cx="109833" cy="136016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925533" y="1577911"/>
              <a:ext cx="221358" cy="13601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7175424" y="1581187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325309" y="1581111"/>
              <a:ext cx="136016" cy="129616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05066" y="1517101"/>
              <a:ext cx="106946" cy="193624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8394776" y="1581187"/>
              <a:ext cx="295275" cy="129539"/>
            </a:xfrm>
            <a:custGeom>
              <a:avLst/>
              <a:gdLst/>
              <a:ahLst/>
              <a:cxnLst/>
              <a:rect l="l" t="t" r="r" b="b"/>
              <a:pathLst>
                <a:path w="295275" h="129539">
                  <a:moveTo>
                    <a:pt x="10882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43472" y="17780"/>
                  </a:lnTo>
                  <a:lnTo>
                    <a:pt x="43472" y="129540"/>
                  </a:lnTo>
                  <a:lnTo>
                    <a:pt x="65354" y="129540"/>
                  </a:lnTo>
                  <a:lnTo>
                    <a:pt x="65354" y="17780"/>
                  </a:lnTo>
                  <a:lnTo>
                    <a:pt x="108826" y="17780"/>
                  </a:lnTo>
                  <a:lnTo>
                    <a:pt x="108826" y="0"/>
                  </a:lnTo>
                  <a:close/>
                </a:path>
                <a:path w="295275" h="129539">
                  <a:moveTo>
                    <a:pt x="294716" y="0"/>
                  </a:moveTo>
                  <a:lnTo>
                    <a:pt x="190969" y="0"/>
                  </a:lnTo>
                  <a:lnTo>
                    <a:pt x="190969" y="17780"/>
                  </a:lnTo>
                  <a:lnTo>
                    <a:pt x="190969" y="129540"/>
                  </a:lnTo>
                  <a:lnTo>
                    <a:pt x="212852" y="129540"/>
                  </a:lnTo>
                  <a:lnTo>
                    <a:pt x="212852" y="17780"/>
                  </a:lnTo>
                  <a:lnTo>
                    <a:pt x="272846" y="17780"/>
                  </a:lnTo>
                  <a:lnTo>
                    <a:pt x="272846" y="129540"/>
                  </a:lnTo>
                  <a:lnTo>
                    <a:pt x="294716" y="129540"/>
                  </a:lnTo>
                  <a:lnTo>
                    <a:pt x="294716" y="17780"/>
                  </a:lnTo>
                  <a:lnTo>
                    <a:pt x="29471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723632" y="1577913"/>
              <a:ext cx="120027" cy="13601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09089" y="1577911"/>
              <a:ext cx="1032225" cy="466892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6028969" y="1860587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39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176464" y="1857313"/>
              <a:ext cx="113360" cy="187490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14887" y="1857313"/>
              <a:ext cx="120027" cy="136016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459717" y="1800240"/>
              <a:ext cx="170675" cy="24456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64799" y="1860511"/>
              <a:ext cx="106946" cy="129616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96274" y="1860511"/>
              <a:ext cx="117081" cy="13281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949089" y="1857313"/>
              <a:ext cx="101612" cy="13601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1502" y="1857311"/>
              <a:ext cx="222168" cy="132816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42463" y="1860511"/>
              <a:ext cx="106946" cy="12961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93139" y="1857311"/>
              <a:ext cx="228579" cy="136018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329179" y="1577811"/>
              <a:ext cx="131546" cy="136309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6019117" y="2094268"/>
            <a:ext cx="728345" cy="179070"/>
            <a:chOff x="6019117" y="2094268"/>
            <a:chExt cx="728345" cy="179070"/>
          </a:xfrm>
        </p:grpSpPr>
        <p:pic>
          <p:nvPicPr>
            <p:cNvPr id="149" name="object 14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019117" y="2152710"/>
              <a:ext cx="88010" cy="99212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6145517" y="2094267"/>
              <a:ext cx="124460" cy="175260"/>
            </a:xfrm>
            <a:custGeom>
              <a:avLst/>
              <a:gdLst/>
              <a:ahLst/>
              <a:cxnLst/>
              <a:rect l="l" t="t" r="r" b="b"/>
              <a:pathLst>
                <a:path w="124460" h="175260">
                  <a:moveTo>
                    <a:pt x="124028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75260"/>
                  </a:lnTo>
                  <a:lnTo>
                    <a:pt x="22136" y="175260"/>
                  </a:lnTo>
                  <a:lnTo>
                    <a:pt x="22136" y="19050"/>
                  </a:lnTo>
                  <a:lnTo>
                    <a:pt x="101879" y="19050"/>
                  </a:lnTo>
                  <a:lnTo>
                    <a:pt x="101879" y="175260"/>
                  </a:lnTo>
                  <a:lnTo>
                    <a:pt x="124028" y="175260"/>
                  </a:lnTo>
                  <a:lnTo>
                    <a:pt x="124028" y="19050"/>
                  </a:lnTo>
                  <a:lnTo>
                    <a:pt x="124028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296211" y="2139911"/>
              <a:ext cx="117081" cy="13281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57027" y="2136714"/>
              <a:ext cx="162687" cy="136016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644249" y="2136711"/>
              <a:ext cx="102679" cy="136016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6819203" y="2136713"/>
            <a:ext cx="677545" cy="179070"/>
            <a:chOff x="6819203" y="2136713"/>
            <a:chExt cx="677545" cy="179070"/>
          </a:xfrm>
        </p:grpSpPr>
        <p:pic>
          <p:nvPicPr>
            <p:cNvPr id="155" name="object 15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6819203" y="2136713"/>
              <a:ext cx="268302" cy="178686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15240" y="2139911"/>
              <a:ext cx="106946" cy="129616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7265912" y="2139987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79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8" name="object 15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408329" y="2152710"/>
              <a:ext cx="88023" cy="99212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1450319" y="3775697"/>
            <a:ext cx="2101850" cy="249554"/>
            <a:chOff x="1450319" y="3775697"/>
            <a:chExt cx="2101850" cy="249554"/>
          </a:xfrm>
        </p:grpSpPr>
        <p:pic>
          <p:nvPicPr>
            <p:cNvPr id="160" name="object 16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450319" y="3775697"/>
              <a:ext cx="1104136" cy="249364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576587" y="3837570"/>
              <a:ext cx="364049" cy="136017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984361" y="3840766"/>
              <a:ext cx="97878" cy="129616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3115310" y="3840847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80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4" name="object 16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3444947" y="3776758"/>
              <a:ext cx="106946" cy="193624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3265195" y="3840771"/>
              <a:ext cx="136016" cy="129616"/>
            </a:xfrm>
            <a:prstGeom prst="rect">
              <a:avLst/>
            </a:prstGeom>
          </p:spPr>
        </p:pic>
      </p:grpSp>
      <p:grpSp>
        <p:nvGrpSpPr>
          <p:cNvPr id="166" name="object 166"/>
          <p:cNvGrpSpPr/>
          <p:nvPr/>
        </p:nvGrpSpPr>
        <p:grpSpPr>
          <a:xfrm>
            <a:off x="3648970" y="3837569"/>
            <a:ext cx="795020" cy="187960"/>
            <a:chOff x="3648970" y="3837569"/>
            <a:chExt cx="795020" cy="187960"/>
          </a:xfrm>
        </p:grpSpPr>
        <p:sp>
          <p:nvSpPr>
            <p:cNvPr id="167" name="object 167"/>
            <p:cNvSpPr/>
            <p:nvPr/>
          </p:nvSpPr>
          <p:spPr>
            <a:xfrm>
              <a:off x="3648964" y="3840848"/>
              <a:ext cx="104139" cy="129539"/>
            </a:xfrm>
            <a:custGeom>
              <a:avLst/>
              <a:gdLst/>
              <a:ahLst/>
              <a:cxnLst/>
              <a:rect l="l" t="t" r="r" b="b"/>
              <a:pathLst>
                <a:path w="104139" h="129539">
                  <a:moveTo>
                    <a:pt x="10374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1876" y="17780"/>
                  </a:lnTo>
                  <a:lnTo>
                    <a:pt x="81876" y="129540"/>
                  </a:lnTo>
                  <a:lnTo>
                    <a:pt x="103746" y="129540"/>
                  </a:lnTo>
                  <a:lnTo>
                    <a:pt x="103746" y="17780"/>
                  </a:lnTo>
                  <a:lnTo>
                    <a:pt x="1037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796455" y="3837571"/>
              <a:ext cx="113360" cy="18749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34876" y="3837571"/>
              <a:ext cx="120027" cy="136017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9486" y="3837570"/>
              <a:ext cx="109833" cy="136017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221313" y="3837569"/>
              <a:ext cx="222182" cy="132816"/>
            </a:xfrm>
            <a:prstGeom prst="rect">
              <a:avLst/>
            </a:prstGeom>
          </p:spPr>
        </p:pic>
      </p:grpSp>
      <p:grpSp>
        <p:nvGrpSpPr>
          <p:cNvPr id="172" name="object 172"/>
          <p:cNvGrpSpPr/>
          <p:nvPr/>
        </p:nvGrpSpPr>
        <p:grpSpPr>
          <a:xfrm>
            <a:off x="1448457" y="4074525"/>
            <a:ext cx="309245" cy="175260"/>
            <a:chOff x="1448457" y="4074525"/>
            <a:chExt cx="309245" cy="175260"/>
          </a:xfrm>
        </p:grpSpPr>
        <p:pic>
          <p:nvPicPr>
            <p:cNvPr id="173" name="object 173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48457" y="4132968"/>
              <a:ext cx="88011" cy="99212"/>
            </a:xfrm>
            <a:prstGeom prst="rect">
              <a:avLst/>
            </a:prstGeom>
          </p:spPr>
        </p:pic>
        <p:sp>
          <p:nvSpPr>
            <p:cNvPr id="174" name="object 174"/>
            <p:cNvSpPr/>
            <p:nvPr/>
          </p:nvSpPr>
          <p:spPr>
            <a:xfrm>
              <a:off x="1574863" y="4074528"/>
              <a:ext cx="182880" cy="175260"/>
            </a:xfrm>
            <a:custGeom>
              <a:avLst/>
              <a:gdLst/>
              <a:ahLst/>
              <a:cxnLst/>
              <a:rect l="l" t="t" r="r" b="b"/>
              <a:pathLst>
                <a:path w="182880" h="175260">
                  <a:moveTo>
                    <a:pt x="182702" y="0"/>
                  </a:moveTo>
                  <a:lnTo>
                    <a:pt x="160820" y="0"/>
                  </a:lnTo>
                  <a:lnTo>
                    <a:pt x="160820" y="156210"/>
                  </a:lnTo>
                  <a:lnTo>
                    <a:pt x="102146" y="156210"/>
                  </a:lnTo>
                  <a:lnTo>
                    <a:pt x="102146" y="0"/>
                  </a:lnTo>
                  <a:lnTo>
                    <a:pt x="80556" y="0"/>
                  </a:lnTo>
                  <a:lnTo>
                    <a:pt x="80556" y="156210"/>
                  </a:lnTo>
                  <a:lnTo>
                    <a:pt x="21882" y="15621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156210"/>
                  </a:lnTo>
                  <a:lnTo>
                    <a:pt x="0" y="175260"/>
                  </a:lnTo>
                  <a:lnTo>
                    <a:pt x="182702" y="175260"/>
                  </a:lnTo>
                  <a:lnTo>
                    <a:pt x="182702" y="156210"/>
                  </a:lnTo>
                  <a:lnTo>
                    <a:pt x="18270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5" name="object 175"/>
          <p:cNvGrpSpPr/>
          <p:nvPr/>
        </p:nvGrpSpPr>
        <p:grpSpPr>
          <a:xfrm>
            <a:off x="1803427" y="4116969"/>
            <a:ext cx="508634" cy="136525"/>
            <a:chOff x="1803427" y="4116969"/>
            <a:chExt cx="508634" cy="136525"/>
          </a:xfrm>
        </p:grpSpPr>
        <p:pic>
          <p:nvPicPr>
            <p:cNvPr id="176" name="object 176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03427" y="4116969"/>
              <a:ext cx="370706" cy="136019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209868" y="4116971"/>
              <a:ext cx="101612" cy="136017"/>
            </a:xfrm>
            <a:prstGeom prst="rect">
              <a:avLst/>
            </a:prstGeom>
          </p:spPr>
        </p:pic>
      </p:grpSp>
      <p:grpSp>
        <p:nvGrpSpPr>
          <p:cNvPr id="178" name="object 178"/>
          <p:cNvGrpSpPr/>
          <p:nvPr/>
        </p:nvGrpSpPr>
        <p:grpSpPr>
          <a:xfrm>
            <a:off x="2405625" y="4116969"/>
            <a:ext cx="2268220" cy="187960"/>
            <a:chOff x="2405625" y="4116969"/>
            <a:chExt cx="2268220" cy="187960"/>
          </a:xfrm>
        </p:grpSpPr>
        <p:pic>
          <p:nvPicPr>
            <p:cNvPr id="179" name="object 17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05625" y="4120172"/>
              <a:ext cx="103212" cy="129616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531502" y="4116971"/>
              <a:ext cx="252034" cy="136017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817661" y="4116971"/>
              <a:ext cx="120027" cy="136017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2971812" y="4120248"/>
              <a:ext cx="106680" cy="129539"/>
            </a:xfrm>
            <a:custGeom>
              <a:avLst/>
              <a:gdLst/>
              <a:ahLst/>
              <a:cxnLst/>
              <a:rect l="l" t="t" r="r" b="b"/>
              <a:pathLst>
                <a:path w="106680" h="129539">
                  <a:moveTo>
                    <a:pt x="106146" y="0"/>
                  </a:moveTo>
                  <a:lnTo>
                    <a:pt x="84289" y="0"/>
                  </a:lnTo>
                  <a:lnTo>
                    <a:pt x="84289" y="52070"/>
                  </a:lnTo>
                  <a:lnTo>
                    <a:pt x="21882" y="52070"/>
                  </a:lnTo>
                  <a:lnTo>
                    <a:pt x="21882" y="0"/>
                  </a:lnTo>
                  <a:lnTo>
                    <a:pt x="0" y="0"/>
                  </a:lnTo>
                  <a:lnTo>
                    <a:pt x="0" y="52070"/>
                  </a:lnTo>
                  <a:lnTo>
                    <a:pt x="0" y="7239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72390"/>
                  </a:lnTo>
                  <a:lnTo>
                    <a:pt x="84289" y="72390"/>
                  </a:lnTo>
                  <a:lnTo>
                    <a:pt x="84289" y="129540"/>
                  </a:lnTo>
                  <a:lnTo>
                    <a:pt x="106146" y="129540"/>
                  </a:lnTo>
                  <a:lnTo>
                    <a:pt x="106146" y="72390"/>
                  </a:lnTo>
                  <a:lnTo>
                    <a:pt x="106146" y="52070"/>
                  </a:lnTo>
                  <a:lnTo>
                    <a:pt x="106146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3106762" y="4116970"/>
              <a:ext cx="234186" cy="13601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72939" y="4116971"/>
              <a:ext cx="113360" cy="187490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509237" y="4116971"/>
              <a:ext cx="101612" cy="136017"/>
            </a:xfrm>
            <a:prstGeom prst="rect">
              <a:avLst/>
            </a:prstGeom>
          </p:spPr>
        </p:pic>
        <p:sp>
          <p:nvSpPr>
            <p:cNvPr id="186" name="object 186"/>
            <p:cNvSpPr/>
            <p:nvPr/>
          </p:nvSpPr>
          <p:spPr>
            <a:xfrm>
              <a:off x="3640721" y="4174578"/>
              <a:ext cx="61594" cy="17145"/>
            </a:xfrm>
            <a:custGeom>
              <a:avLst/>
              <a:gdLst/>
              <a:ahLst/>
              <a:cxnLst/>
              <a:rect l="l" t="t" r="r" b="b"/>
              <a:pathLst>
                <a:path w="61595" h="17145">
                  <a:moveTo>
                    <a:pt x="61340" y="0"/>
                  </a:moveTo>
                  <a:lnTo>
                    <a:pt x="0" y="0"/>
                  </a:lnTo>
                  <a:lnTo>
                    <a:pt x="0" y="16802"/>
                  </a:lnTo>
                  <a:lnTo>
                    <a:pt x="61340" y="16802"/>
                  </a:lnTo>
                  <a:lnTo>
                    <a:pt x="6134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34596" y="4120169"/>
              <a:ext cx="125095" cy="129616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893873" y="4116970"/>
              <a:ext cx="255976" cy="178687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177583" y="4120169"/>
              <a:ext cx="106946" cy="129616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4328259" y="4116969"/>
              <a:ext cx="223767" cy="136019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585356" y="4132968"/>
              <a:ext cx="88023" cy="99212"/>
            </a:xfrm>
            <a:prstGeom prst="rect">
              <a:avLst/>
            </a:prstGeom>
          </p:spPr>
        </p:pic>
      </p:grpSp>
      <p:pic>
        <p:nvPicPr>
          <p:cNvPr id="192" name="object 192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422067" y="1569463"/>
            <a:ext cx="1592701" cy="249364"/>
          </a:xfrm>
          <a:prstGeom prst="rect">
            <a:avLst/>
          </a:prstGeom>
        </p:spPr>
      </p:pic>
      <p:grpSp>
        <p:nvGrpSpPr>
          <p:cNvPr id="193" name="object 193"/>
          <p:cNvGrpSpPr/>
          <p:nvPr/>
        </p:nvGrpSpPr>
        <p:grpSpPr>
          <a:xfrm>
            <a:off x="6023632" y="3848207"/>
            <a:ext cx="2289810" cy="181610"/>
            <a:chOff x="6023632" y="3848207"/>
            <a:chExt cx="2289810" cy="181610"/>
          </a:xfrm>
        </p:grpSpPr>
        <p:pic>
          <p:nvPicPr>
            <p:cNvPr id="194" name="object 194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023632" y="3848207"/>
              <a:ext cx="382470" cy="181358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440229" y="3896747"/>
              <a:ext cx="125095" cy="129616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601055" y="3893549"/>
              <a:ext cx="101612" cy="136017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724799" y="3893549"/>
              <a:ext cx="376314" cy="136017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135239" y="3893549"/>
              <a:ext cx="120027" cy="136017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7289393" y="3896829"/>
              <a:ext cx="81280" cy="129539"/>
            </a:xfrm>
            <a:custGeom>
              <a:avLst/>
              <a:gdLst/>
              <a:ahLst/>
              <a:cxnLst/>
              <a:rect l="l" t="t" r="r" b="b"/>
              <a:pathLst>
                <a:path w="81279" h="129539">
                  <a:moveTo>
                    <a:pt x="80810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29540"/>
                  </a:lnTo>
                  <a:lnTo>
                    <a:pt x="21882" y="129540"/>
                  </a:lnTo>
                  <a:lnTo>
                    <a:pt x="21882" y="17780"/>
                  </a:lnTo>
                  <a:lnTo>
                    <a:pt x="80810" y="17780"/>
                  </a:lnTo>
                  <a:lnTo>
                    <a:pt x="8081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99005" y="3896747"/>
              <a:ext cx="106946" cy="129616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43559" y="3896747"/>
              <a:ext cx="98945" cy="129616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76687" y="3893548"/>
              <a:ext cx="109833" cy="136017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808916" y="3893546"/>
              <a:ext cx="102679" cy="136017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7940132" y="3893546"/>
              <a:ext cx="238700" cy="13601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203414" y="3893548"/>
              <a:ext cx="109833" cy="136017"/>
            </a:xfrm>
            <a:prstGeom prst="rect">
              <a:avLst/>
            </a:prstGeom>
          </p:spPr>
        </p:pic>
      </p:grpSp>
      <p:pic>
        <p:nvPicPr>
          <p:cNvPr id="206" name="object 206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6019644" y="4172946"/>
            <a:ext cx="1079327" cy="187492"/>
          </a:xfrm>
          <a:prstGeom prst="rect">
            <a:avLst/>
          </a:prstGeom>
        </p:spPr>
      </p:pic>
      <p:grpSp>
        <p:nvGrpSpPr>
          <p:cNvPr id="207" name="object 207"/>
          <p:cNvGrpSpPr/>
          <p:nvPr/>
        </p:nvGrpSpPr>
        <p:grpSpPr>
          <a:xfrm>
            <a:off x="7186443" y="4130805"/>
            <a:ext cx="782320" cy="178435"/>
            <a:chOff x="7186443" y="4130805"/>
            <a:chExt cx="782320" cy="178435"/>
          </a:xfrm>
        </p:grpSpPr>
        <p:pic>
          <p:nvPicPr>
            <p:cNvPr id="208" name="object 208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186443" y="4130805"/>
              <a:ext cx="252837" cy="178160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7463808" y="4172946"/>
              <a:ext cx="218702" cy="136017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61724" y="4176147"/>
              <a:ext cx="106946" cy="129616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711048" y="4176147"/>
              <a:ext cx="106946" cy="129616"/>
            </a:xfrm>
            <a:prstGeom prst="rect">
              <a:avLst/>
            </a:prstGeom>
          </p:spPr>
        </p:pic>
      </p:grpSp>
      <p:grpSp>
        <p:nvGrpSpPr>
          <p:cNvPr id="212" name="object 212"/>
          <p:cNvGrpSpPr/>
          <p:nvPr/>
        </p:nvGrpSpPr>
        <p:grpSpPr>
          <a:xfrm>
            <a:off x="6024145" y="4771833"/>
            <a:ext cx="920115" cy="229870"/>
            <a:chOff x="6024145" y="4771833"/>
            <a:chExt cx="920115" cy="229870"/>
          </a:xfrm>
        </p:grpSpPr>
        <p:pic>
          <p:nvPicPr>
            <p:cNvPr id="213" name="object 213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024145" y="4771833"/>
              <a:ext cx="122148" cy="17495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169226" y="4813974"/>
              <a:ext cx="222441" cy="136016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420455" y="4813976"/>
              <a:ext cx="113360" cy="187490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558939" y="4813975"/>
              <a:ext cx="109833" cy="136016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37315" y="4817174"/>
              <a:ext cx="106946" cy="129616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694643" y="4817174"/>
              <a:ext cx="98945" cy="129616"/>
            </a:xfrm>
            <a:prstGeom prst="rect">
              <a:avLst/>
            </a:prstGeom>
          </p:spPr>
        </p:pic>
      </p:grpSp>
      <p:pic>
        <p:nvPicPr>
          <p:cNvPr id="219" name="object 219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031735" y="4813974"/>
            <a:ext cx="102679" cy="136016"/>
          </a:xfrm>
          <a:prstGeom prst="rect">
            <a:avLst/>
          </a:prstGeom>
        </p:spPr>
      </p:pic>
      <p:grpSp>
        <p:nvGrpSpPr>
          <p:cNvPr id="220" name="object 220"/>
          <p:cNvGrpSpPr/>
          <p:nvPr/>
        </p:nvGrpSpPr>
        <p:grpSpPr>
          <a:xfrm>
            <a:off x="7216295" y="4813976"/>
            <a:ext cx="961390" cy="187960"/>
            <a:chOff x="7216295" y="4813976"/>
            <a:chExt cx="961390" cy="187960"/>
          </a:xfrm>
        </p:grpSpPr>
        <p:pic>
          <p:nvPicPr>
            <p:cNvPr id="221" name="object 22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16295" y="4817177"/>
              <a:ext cx="103212" cy="129616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7351773" y="4813976"/>
              <a:ext cx="113360" cy="187490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488070" y="4813976"/>
              <a:ext cx="101612" cy="136017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624360" y="4817174"/>
              <a:ext cx="98945" cy="129616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7901449" y="4817174"/>
              <a:ext cx="125095" cy="129616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7759036" y="4813976"/>
              <a:ext cx="101612" cy="136017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70269" y="4817174"/>
              <a:ext cx="106946" cy="129616"/>
            </a:xfrm>
            <a:prstGeom prst="rect">
              <a:avLst/>
            </a:prstGeom>
          </p:spPr>
        </p:pic>
      </p:grpSp>
      <p:pic>
        <p:nvPicPr>
          <p:cNvPr id="228" name="object 228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5584640" y="2761168"/>
            <a:ext cx="146926" cy="143949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5587661" y="1571977"/>
            <a:ext cx="106344" cy="155097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016946" y="3853449"/>
            <a:ext cx="119603" cy="143681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975447" y="2394649"/>
            <a:ext cx="116083" cy="109778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993619" y="1652458"/>
            <a:ext cx="115975" cy="153056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5629589" y="3944060"/>
            <a:ext cx="102737" cy="137352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5681093" y="4794614"/>
            <a:ext cx="139357" cy="131509"/>
          </a:xfrm>
          <a:prstGeom prst="rect">
            <a:avLst/>
          </a:prstGeom>
        </p:spPr>
      </p:pic>
      <p:sp>
        <p:nvSpPr>
          <p:cNvPr id="235" name="object 2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10</a:t>
            </a:fld>
            <a:endParaRPr spc="-15" dirty="0"/>
          </a:p>
        </p:txBody>
      </p:sp>
      <p:sp>
        <p:nvSpPr>
          <p:cNvPr id="236" name="object 2"/>
          <p:cNvSpPr/>
          <p:nvPr/>
        </p:nvSpPr>
        <p:spPr>
          <a:xfrm>
            <a:off x="8390496" y="507451"/>
            <a:ext cx="1708150" cy="1009650"/>
          </a:xfrm>
          <a:custGeom>
            <a:avLst/>
            <a:gdLst/>
            <a:ahLst/>
            <a:cxnLst/>
            <a:rect l="l" t="t" r="r" b="b"/>
            <a:pathLst>
              <a:path w="1708150" h="1009650">
                <a:moveTo>
                  <a:pt x="1131719" y="0"/>
                </a:moveTo>
                <a:lnTo>
                  <a:pt x="1071280" y="4914"/>
                </a:lnTo>
                <a:lnTo>
                  <a:pt x="1013432" y="20941"/>
                </a:lnTo>
                <a:lnTo>
                  <a:pt x="968346" y="47166"/>
                </a:lnTo>
                <a:lnTo>
                  <a:pt x="918890" y="85028"/>
                </a:lnTo>
                <a:lnTo>
                  <a:pt x="887171" y="108773"/>
                </a:lnTo>
                <a:lnTo>
                  <a:pt x="847936" y="135969"/>
                </a:lnTo>
                <a:lnTo>
                  <a:pt x="799044" y="166794"/>
                </a:lnTo>
                <a:lnTo>
                  <a:pt x="738354" y="201429"/>
                </a:lnTo>
                <a:lnTo>
                  <a:pt x="663724" y="240054"/>
                </a:lnTo>
                <a:lnTo>
                  <a:pt x="614508" y="264209"/>
                </a:lnTo>
                <a:lnTo>
                  <a:pt x="568689" y="285809"/>
                </a:lnTo>
                <a:lnTo>
                  <a:pt x="524473" y="304964"/>
                </a:lnTo>
                <a:lnTo>
                  <a:pt x="480071" y="321787"/>
                </a:lnTo>
                <a:lnTo>
                  <a:pt x="433689" y="336389"/>
                </a:lnTo>
                <a:lnTo>
                  <a:pt x="383537" y="348881"/>
                </a:lnTo>
                <a:lnTo>
                  <a:pt x="334267" y="358163"/>
                </a:lnTo>
                <a:lnTo>
                  <a:pt x="296928" y="363868"/>
                </a:lnTo>
                <a:lnTo>
                  <a:pt x="263320" y="370699"/>
                </a:lnTo>
                <a:lnTo>
                  <a:pt x="225244" y="383361"/>
                </a:lnTo>
                <a:lnTo>
                  <a:pt x="160908" y="412647"/>
                </a:lnTo>
                <a:lnTo>
                  <a:pt x="120371" y="437477"/>
                </a:lnTo>
                <a:lnTo>
                  <a:pt x="79827" y="470534"/>
                </a:lnTo>
                <a:lnTo>
                  <a:pt x="43457" y="512893"/>
                </a:lnTo>
                <a:lnTo>
                  <a:pt x="15440" y="565632"/>
                </a:lnTo>
                <a:lnTo>
                  <a:pt x="0" y="632756"/>
                </a:lnTo>
                <a:lnTo>
                  <a:pt x="2283" y="696806"/>
                </a:lnTo>
                <a:lnTo>
                  <a:pt x="16838" y="755303"/>
                </a:lnTo>
                <a:lnTo>
                  <a:pt x="38211" y="805766"/>
                </a:lnTo>
                <a:lnTo>
                  <a:pt x="60948" y="845717"/>
                </a:lnTo>
                <a:lnTo>
                  <a:pt x="88706" y="884160"/>
                </a:lnTo>
                <a:lnTo>
                  <a:pt x="127791" y="922677"/>
                </a:lnTo>
                <a:lnTo>
                  <a:pt x="171097" y="953718"/>
                </a:lnTo>
                <a:lnTo>
                  <a:pt x="217343" y="977589"/>
                </a:lnTo>
                <a:lnTo>
                  <a:pt x="265252" y="994597"/>
                </a:lnTo>
                <a:lnTo>
                  <a:pt x="313545" y="1005048"/>
                </a:lnTo>
                <a:lnTo>
                  <a:pt x="360944" y="1009248"/>
                </a:lnTo>
                <a:lnTo>
                  <a:pt x="406168" y="1007503"/>
                </a:lnTo>
                <a:lnTo>
                  <a:pt x="446708" y="1000184"/>
                </a:lnTo>
                <a:lnTo>
                  <a:pt x="480267" y="988421"/>
                </a:lnTo>
                <a:lnTo>
                  <a:pt x="511380" y="973067"/>
                </a:lnTo>
                <a:lnTo>
                  <a:pt x="544577" y="954975"/>
                </a:lnTo>
                <a:lnTo>
                  <a:pt x="584391" y="934999"/>
                </a:lnTo>
                <a:lnTo>
                  <a:pt x="635355" y="913993"/>
                </a:lnTo>
                <a:lnTo>
                  <a:pt x="702002" y="892809"/>
                </a:lnTo>
                <a:lnTo>
                  <a:pt x="743321" y="881810"/>
                </a:lnTo>
                <a:lnTo>
                  <a:pt x="791086" y="871179"/>
                </a:lnTo>
                <a:lnTo>
                  <a:pt x="845509" y="862832"/>
                </a:lnTo>
                <a:lnTo>
                  <a:pt x="906802" y="858684"/>
                </a:lnTo>
                <a:lnTo>
                  <a:pt x="968059" y="860566"/>
                </a:lnTo>
                <a:lnTo>
                  <a:pt x="1017134" y="867822"/>
                </a:lnTo>
                <a:lnTo>
                  <a:pt x="1058233" y="878409"/>
                </a:lnTo>
                <a:lnTo>
                  <a:pt x="1095562" y="890286"/>
                </a:lnTo>
                <a:lnTo>
                  <a:pt x="1133324" y="901410"/>
                </a:lnTo>
                <a:lnTo>
                  <a:pt x="1175724" y="909739"/>
                </a:lnTo>
                <a:lnTo>
                  <a:pt x="1226969" y="913231"/>
                </a:lnTo>
                <a:lnTo>
                  <a:pt x="1244297" y="912984"/>
                </a:lnTo>
                <a:lnTo>
                  <a:pt x="1310641" y="906263"/>
                </a:lnTo>
                <a:lnTo>
                  <a:pt x="1355511" y="896929"/>
                </a:lnTo>
                <a:lnTo>
                  <a:pt x="1405416" y="881705"/>
                </a:lnTo>
                <a:lnTo>
                  <a:pt x="1458286" y="859161"/>
                </a:lnTo>
                <a:lnTo>
                  <a:pt x="1512046" y="827868"/>
                </a:lnTo>
                <a:lnTo>
                  <a:pt x="1564624" y="786396"/>
                </a:lnTo>
                <a:lnTo>
                  <a:pt x="1605992" y="745102"/>
                </a:lnTo>
                <a:lnTo>
                  <a:pt x="1632770" y="712578"/>
                </a:lnTo>
                <a:lnTo>
                  <a:pt x="1659440" y="672607"/>
                </a:lnTo>
                <a:lnTo>
                  <a:pt x="1682874" y="625540"/>
                </a:lnTo>
                <a:lnTo>
                  <a:pt x="1699945" y="571730"/>
                </a:lnTo>
                <a:lnTo>
                  <a:pt x="1707524" y="511530"/>
                </a:lnTo>
                <a:lnTo>
                  <a:pt x="1703761" y="453902"/>
                </a:lnTo>
                <a:lnTo>
                  <a:pt x="1690450" y="400937"/>
                </a:lnTo>
                <a:lnTo>
                  <a:pt x="1669662" y="352619"/>
                </a:lnTo>
                <a:lnTo>
                  <a:pt x="1643464" y="308931"/>
                </a:lnTo>
                <a:lnTo>
                  <a:pt x="1613928" y="269858"/>
                </a:lnTo>
                <a:lnTo>
                  <a:pt x="1583121" y="235383"/>
                </a:lnTo>
                <a:lnTo>
                  <a:pt x="1553115" y="205489"/>
                </a:lnTo>
                <a:lnTo>
                  <a:pt x="1512475" y="167905"/>
                </a:lnTo>
                <a:lnTo>
                  <a:pt x="1464112" y="128110"/>
                </a:lnTo>
                <a:lnTo>
                  <a:pt x="1430417" y="103840"/>
                </a:lnTo>
                <a:lnTo>
                  <a:pt x="1391155" y="78835"/>
                </a:lnTo>
                <a:lnTo>
                  <a:pt x="1346909" y="54729"/>
                </a:lnTo>
                <a:lnTo>
                  <a:pt x="1298260" y="33158"/>
                </a:lnTo>
                <a:lnTo>
                  <a:pt x="1245791" y="15757"/>
                </a:lnTo>
                <a:lnTo>
                  <a:pt x="1190083" y="4159"/>
                </a:lnTo>
                <a:lnTo>
                  <a:pt x="1131719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620" y="2186495"/>
            <a:ext cx="3776979" cy="3042285"/>
            <a:chOff x="298620" y="2186495"/>
            <a:chExt cx="3776979" cy="3042285"/>
          </a:xfrm>
        </p:grpSpPr>
        <p:sp>
          <p:nvSpPr>
            <p:cNvPr id="3" name="object 3"/>
            <p:cNvSpPr/>
            <p:nvPr/>
          </p:nvSpPr>
          <p:spPr>
            <a:xfrm>
              <a:off x="511306" y="3472935"/>
              <a:ext cx="2059939" cy="1727200"/>
            </a:xfrm>
            <a:custGeom>
              <a:avLst/>
              <a:gdLst/>
              <a:ahLst/>
              <a:cxnLst/>
              <a:rect l="l" t="t" r="r" b="b"/>
              <a:pathLst>
                <a:path w="2059939" h="1727200">
                  <a:moveTo>
                    <a:pt x="398949" y="0"/>
                  </a:moveTo>
                  <a:lnTo>
                    <a:pt x="347230" y="27819"/>
                  </a:lnTo>
                  <a:lnTo>
                    <a:pt x="307854" y="55422"/>
                  </a:lnTo>
                  <a:lnTo>
                    <a:pt x="269668" y="84546"/>
                  </a:lnTo>
                  <a:lnTo>
                    <a:pt x="232935" y="115237"/>
                  </a:lnTo>
                  <a:lnTo>
                    <a:pt x="197919" y="147541"/>
                  </a:lnTo>
                  <a:lnTo>
                    <a:pt x="164884" y="181505"/>
                  </a:lnTo>
                  <a:lnTo>
                    <a:pt x="134092" y="217173"/>
                  </a:lnTo>
                  <a:lnTo>
                    <a:pt x="105809" y="254593"/>
                  </a:lnTo>
                  <a:lnTo>
                    <a:pt x="80297" y="293810"/>
                  </a:lnTo>
                  <a:lnTo>
                    <a:pt x="57820" y="334869"/>
                  </a:lnTo>
                  <a:lnTo>
                    <a:pt x="38642" y="377818"/>
                  </a:lnTo>
                  <a:lnTo>
                    <a:pt x="23026" y="422701"/>
                  </a:lnTo>
                  <a:lnTo>
                    <a:pt x="11235" y="469565"/>
                  </a:lnTo>
                  <a:lnTo>
                    <a:pt x="3535" y="518455"/>
                  </a:lnTo>
                  <a:lnTo>
                    <a:pt x="0" y="567616"/>
                  </a:lnTo>
                  <a:lnTo>
                    <a:pt x="260" y="616379"/>
                  </a:lnTo>
                  <a:lnTo>
                    <a:pt x="4112" y="664672"/>
                  </a:lnTo>
                  <a:lnTo>
                    <a:pt x="11350" y="712421"/>
                  </a:lnTo>
                  <a:lnTo>
                    <a:pt x="21768" y="759555"/>
                  </a:lnTo>
                  <a:lnTo>
                    <a:pt x="35163" y="805999"/>
                  </a:lnTo>
                  <a:lnTo>
                    <a:pt x="51328" y="851682"/>
                  </a:lnTo>
                  <a:lnTo>
                    <a:pt x="70060" y="896529"/>
                  </a:lnTo>
                  <a:lnTo>
                    <a:pt x="91153" y="940467"/>
                  </a:lnTo>
                  <a:lnTo>
                    <a:pt x="114401" y="983425"/>
                  </a:lnTo>
                  <a:lnTo>
                    <a:pt x="139601" y="1025328"/>
                  </a:lnTo>
                  <a:lnTo>
                    <a:pt x="166546" y="1066104"/>
                  </a:lnTo>
                  <a:lnTo>
                    <a:pt x="195032" y="1105680"/>
                  </a:lnTo>
                  <a:lnTo>
                    <a:pt x="224854" y="1143982"/>
                  </a:lnTo>
                  <a:lnTo>
                    <a:pt x="255808" y="1180938"/>
                  </a:lnTo>
                  <a:lnTo>
                    <a:pt x="288246" y="1217212"/>
                  </a:lnTo>
                  <a:lnTo>
                    <a:pt x="321820" y="1252563"/>
                  </a:lnTo>
                  <a:lnTo>
                    <a:pt x="356486" y="1286957"/>
                  </a:lnTo>
                  <a:lnTo>
                    <a:pt x="392199" y="1320361"/>
                  </a:lnTo>
                  <a:lnTo>
                    <a:pt x="428916" y="1352739"/>
                  </a:lnTo>
                  <a:lnTo>
                    <a:pt x="466592" y="1384059"/>
                  </a:lnTo>
                  <a:lnTo>
                    <a:pt x="505184" y="1414285"/>
                  </a:lnTo>
                  <a:lnTo>
                    <a:pt x="544648" y="1443384"/>
                  </a:lnTo>
                  <a:lnTo>
                    <a:pt x="584940" y="1471321"/>
                  </a:lnTo>
                  <a:lnTo>
                    <a:pt x="626016" y="1498063"/>
                  </a:lnTo>
                  <a:lnTo>
                    <a:pt x="667833" y="1523575"/>
                  </a:lnTo>
                  <a:lnTo>
                    <a:pt x="710345" y="1547823"/>
                  </a:lnTo>
                  <a:lnTo>
                    <a:pt x="753509" y="1570774"/>
                  </a:lnTo>
                  <a:lnTo>
                    <a:pt x="797282" y="1592392"/>
                  </a:lnTo>
                  <a:lnTo>
                    <a:pt x="841619" y="1612644"/>
                  </a:lnTo>
                  <a:lnTo>
                    <a:pt x="886477" y="1631496"/>
                  </a:lnTo>
                  <a:lnTo>
                    <a:pt x="931954" y="1648998"/>
                  </a:lnTo>
                  <a:lnTo>
                    <a:pt x="978797" y="1665364"/>
                  </a:lnTo>
                  <a:lnTo>
                    <a:pt x="1026799" y="1680343"/>
                  </a:lnTo>
                  <a:lnTo>
                    <a:pt x="1075751" y="1693684"/>
                  </a:lnTo>
                  <a:lnTo>
                    <a:pt x="1125446" y="1705135"/>
                  </a:lnTo>
                  <a:lnTo>
                    <a:pt x="1175675" y="1714445"/>
                  </a:lnTo>
                  <a:lnTo>
                    <a:pt x="1226229" y="1721363"/>
                  </a:lnTo>
                  <a:lnTo>
                    <a:pt x="1276901" y="1725637"/>
                  </a:lnTo>
                  <a:lnTo>
                    <a:pt x="1327482" y="1727017"/>
                  </a:lnTo>
                  <a:lnTo>
                    <a:pt x="1377765" y="1725251"/>
                  </a:lnTo>
                  <a:lnTo>
                    <a:pt x="1427540" y="1720087"/>
                  </a:lnTo>
                  <a:lnTo>
                    <a:pt x="1476601" y="1711275"/>
                  </a:lnTo>
                  <a:lnTo>
                    <a:pt x="1524738" y="1698563"/>
                  </a:lnTo>
                  <a:lnTo>
                    <a:pt x="1571744" y="1681699"/>
                  </a:lnTo>
                  <a:lnTo>
                    <a:pt x="1616458" y="1660692"/>
                  </a:lnTo>
                  <a:lnTo>
                    <a:pt x="1657778" y="1636103"/>
                  </a:lnTo>
                  <a:lnTo>
                    <a:pt x="1696077" y="1608319"/>
                  </a:lnTo>
                  <a:lnTo>
                    <a:pt x="1731728" y="1577730"/>
                  </a:lnTo>
                  <a:lnTo>
                    <a:pt x="1765103" y="1544725"/>
                  </a:lnTo>
                  <a:lnTo>
                    <a:pt x="1796575" y="1509692"/>
                  </a:lnTo>
                  <a:lnTo>
                    <a:pt x="1826517" y="1473021"/>
                  </a:lnTo>
                  <a:lnTo>
                    <a:pt x="1855302" y="1435101"/>
                  </a:lnTo>
                  <a:lnTo>
                    <a:pt x="1883302" y="1396320"/>
                  </a:lnTo>
                  <a:lnTo>
                    <a:pt x="1938440" y="1317731"/>
                  </a:lnTo>
                  <a:lnTo>
                    <a:pt x="1966323" y="1278701"/>
                  </a:lnTo>
                  <a:lnTo>
                    <a:pt x="1994913" y="1240366"/>
                  </a:lnTo>
                  <a:lnTo>
                    <a:pt x="2024582" y="1203115"/>
                  </a:lnTo>
                  <a:lnTo>
                    <a:pt x="2055702" y="1167336"/>
                  </a:lnTo>
                  <a:lnTo>
                    <a:pt x="2059655" y="1156191"/>
                  </a:lnTo>
                  <a:lnTo>
                    <a:pt x="2054893" y="1146372"/>
                  </a:lnTo>
                  <a:lnTo>
                    <a:pt x="2045315" y="1141815"/>
                  </a:lnTo>
                  <a:lnTo>
                    <a:pt x="2034824" y="1146458"/>
                  </a:lnTo>
                  <a:lnTo>
                    <a:pt x="2001929" y="1184516"/>
                  </a:lnTo>
                  <a:lnTo>
                    <a:pt x="1970859" y="1224182"/>
                  </a:lnTo>
                  <a:lnTo>
                    <a:pt x="1941098" y="1264998"/>
                  </a:lnTo>
                  <a:lnTo>
                    <a:pt x="1912132" y="1306508"/>
                  </a:lnTo>
                  <a:lnTo>
                    <a:pt x="1883446" y="1348254"/>
                  </a:lnTo>
                  <a:lnTo>
                    <a:pt x="1854526" y="1389779"/>
                  </a:lnTo>
                  <a:lnTo>
                    <a:pt x="1824856" y="1430627"/>
                  </a:lnTo>
                  <a:lnTo>
                    <a:pt x="1793923" y="1470341"/>
                  </a:lnTo>
                  <a:lnTo>
                    <a:pt x="1761211" y="1508463"/>
                  </a:lnTo>
                  <a:lnTo>
                    <a:pt x="1726206" y="1544537"/>
                  </a:lnTo>
                  <a:lnTo>
                    <a:pt x="1688393" y="1578105"/>
                  </a:lnTo>
                  <a:lnTo>
                    <a:pt x="1648622" y="1607350"/>
                  </a:lnTo>
                  <a:lnTo>
                    <a:pt x="1607005" y="1631930"/>
                  </a:lnTo>
                  <a:lnTo>
                    <a:pt x="1563766" y="1652095"/>
                  </a:lnTo>
                  <a:lnTo>
                    <a:pt x="1519132" y="1668097"/>
                  </a:lnTo>
                  <a:lnTo>
                    <a:pt x="1473328" y="1680185"/>
                  </a:lnTo>
                  <a:lnTo>
                    <a:pt x="1426579" y="1688612"/>
                  </a:lnTo>
                  <a:lnTo>
                    <a:pt x="1379111" y="1693628"/>
                  </a:lnTo>
                  <a:lnTo>
                    <a:pt x="1331150" y="1695483"/>
                  </a:lnTo>
                  <a:lnTo>
                    <a:pt x="1282921" y="1694429"/>
                  </a:lnTo>
                  <a:lnTo>
                    <a:pt x="1234649" y="1690716"/>
                  </a:lnTo>
                  <a:lnTo>
                    <a:pt x="1186560" y="1684595"/>
                  </a:lnTo>
                  <a:lnTo>
                    <a:pt x="1138879" y="1676317"/>
                  </a:lnTo>
                  <a:lnTo>
                    <a:pt x="1091833" y="1666132"/>
                  </a:lnTo>
                  <a:lnTo>
                    <a:pt x="1045646" y="1654293"/>
                  </a:lnTo>
                  <a:lnTo>
                    <a:pt x="997200" y="1639982"/>
                  </a:lnTo>
                  <a:lnTo>
                    <a:pt x="949299" y="1623918"/>
                  </a:lnTo>
                  <a:lnTo>
                    <a:pt x="901983" y="1606156"/>
                  </a:lnTo>
                  <a:lnTo>
                    <a:pt x="855289" y="1586752"/>
                  </a:lnTo>
                  <a:lnTo>
                    <a:pt x="809253" y="1565761"/>
                  </a:lnTo>
                  <a:lnTo>
                    <a:pt x="763915" y="1543237"/>
                  </a:lnTo>
                  <a:lnTo>
                    <a:pt x="719311" y="1519235"/>
                  </a:lnTo>
                  <a:lnTo>
                    <a:pt x="675479" y="1493812"/>
                  </a:lnTo>
                  <a:lnTo>
                    <a:pt x="632457" y="1467021"/>
                  </a:lnTo>
                  <a:lnTo>
                    <a:pt x="590282" y="1438918"/>
                  </a:lnTo>
                  <a:lnTo>
                    <a:pt x="548993" y="1409557"/>
                  </a:lnTo>
                  <a:lnTo>
                    <a:pt x="508626" y="1378995"/>
                  </a:lnTo>
                  <a:lnTo>
                    <a:pt x="469219" y="1347285"/>
                  </a:lnTo>
                  <a:lnTo>
                    <a:pt x="430811" y="1314484"/>
                  </a:lnTo>
                  <a:lnTo>
                    <a:pt x="393438" y="1280646"/>
                  </a:lnTo>
                  <a:lnTo>
                    <a:pt x="358208" y="1246884"/>
                  </a:lnTo>
                  <a:lnTo>
                    <a:pt x="323691" y="1211820"/>
                  </a:lnTo>
                  <a:lnTo>
                    <a:pt x="290089" y="1175485"/>
                  </a:lnTo>
                  <a:lnTo>
                    <a:pt x="257605" y="1137908"/>
                  </a:lnTo>
                  <a:lnTo>
                    <a:pt x="226445" y="1099120"/>
                  </a:lnTo>
                  <a:lnTo>
                    <a:pt x="196811" y="1059150"/>
                  </a:lnTo>
                  <a:lnTo>
                    <a:pt x="168907" y="1018028"/>
                  </a:lnTo>
                  <a:lnTo>
                    <a:pt x="142938" y="975786"/>
                  </a:lnTo>
                  <a:lnTo>
                    <a:pt x="119107" y="932451"/>
                  </a:lnTo>
                  <a:lnTo>
                    <a:pt x="97617" y="888056"/>
                  </a:lnTo>
                  <a:lnTo>
                    <a:pt x="78673" y="842629"/>
                  </a:lnTo>
                  <a:lnTo>
                    <a:pt x="62478" y="796201"/>
                  </a:lnTo>
                  <a:lnTo>
                    <a:pt x="49236" y="748801"/>
                  </a:lnTo>
                  <a:lnTo>
                    <a:pt x="39151" y="700461"/>
                  </a:lnTo>
                  <a:lnTo>
                    <a:pt x="32427" y="651208"/>
                  </a:lnTo>
                  <a:lnTo>
                    <a:pt x="29508" y="599695"/>
                  </a:lnTo>
                  <a:lnTo>
                    <a:pt x="31090" y="549924"/>
                  </a:lnTo>
                  <a:lnTo>
                    <a:pt x="36954" y="501878"/>
                  </a:lnTo>
                  <a:lnTo>
                    <a:pt x="46878" y="455544"/>
                  </a:lnTo>
                  <a:lnTo>
                    <a:pt x="60642" y="410904"/>
                  </a:lnTo>
                  <a:lnTo>
                    <a:pt x="78026" y="367943"/>
                  </a:lnTo>
                  <a:lnTo>
                    <a:pt x="98809" y="326645"/>
                  </a:lnTo>
                  <a:lnTo>
                    <a:pt x="122770" y="286995"/>
                  </a:lnTo>
                  <a:lnTo>
                    <a:pt x="149690" y="248976"/>
                  </a:lnTo>
                  <a:lnTo>
                    <a:pt x="179348" y="212572"/>
                  </a:lnTo>
                  <a:lnTo>
                    <a:pt x="211523" y="177768"/>
                  </a:lnTo>
                  <a:lnTo>
                    <a:pt x="245995" y="144549"/>
                  </a:lnTo>
                  <a:lnTo>
                    <a:pt x="282543" y="112897"/>
                  </a:lnTo>
                  <a:lnTo>
                    <a:pt x="320948" y="82798"/>
                  </a:lnTo>
                  <a:lnTo>
                    <a:pt x="360987" y="54236"/>
                  </a:lnTo>
                  <a:lnTo>
                    <a:pt x="402442" y="27194"/>
                  </a:lnTo>
                  <a:lnTo>
                    <a:pt x="409170" y="17550"/>
                  </a:lnTo>
                  <a:lnTo>
                    <a:pt x="407084" y="6885"/>
                  </a:lnTo>
                  <a:lnTo>
                    <a:pt x="39894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8620" y="2402796"/>
              <a:ext cx="3455035" cy="2826385"/>
            </a:xfrm>
            <a:custGeom>
              <a:avLst/>
              <a:gdLst/>
              <a:ahLst/>
              <a:cxnLst/>
              <a:rect l="l" t="t" r="r" b="b"/>
              <a:pathLst>
                <a:path w="3455035" h="2826385">
                  <a:moveTo>
                    <a:pt x="864803" y="0"/>
                  </a:moveTo>
                  <a:lnTo>
                    <a:pt x="803978" y="760"/>
                  </a:lnTo>
                  <a:lnTo>
                    <a:pt x="725323" y="6307"/>
                  </a:lnTo>
                  <a:lnTo>
                    <a:pt x="680749" y="11965"/>
                  </a:lnTo>
                  <a:lnTo>
                    <a:pt x="633444" y="20127"/>
                  </a:lnTo>
                  <a:lnTo>
                    <a:pt x="583985" y="31227"/>
                  </a:lnTo>
                  <a:lnTo>
                    <a:pt x="532947" y="45703"/>
                  </a:lnTo>
                  <a:lnTo>
                    <a:pt x="480906" y="63990"/>
                  </a:lnTo>
                  <a:lnTo>
                    <a:pt x="428437" y="86523"/>
                  </a:lnTo>
                  <a:lnTo>
                    <a:pt x="376117" y="113738"/>
                  </a:lnTo>
                  <a:lnTo>
                    <a:pt x="324520" y="146071"/>
                  </a:lnTo>
                  <a:lnTo>
                    <a:pt x="274223" y="183957"/>
                  </a:lnTo>
                  <a:lnTo>
                    <a:pt x="225802" y="227833"/>
                  </a:lnTo>
                  <a:lnTo>
                    <a:pt x="185663" y="271247"/>
                  </a:lnTo>
                  <a:lnTo>
                    <a:pt x="150418" y="316437"/>
                  </a:lnTo>
                  <a:lnTo>
                    <a:pt x="119766" y="363123"/>
                  </a:lnTo>
                  <a:lnTo>
                    <a:pt x="93408" y="411024"/>
                  </a:lnTo>
                  <a:lnTo>
                    <a:pt x="71044" y="459860"/>
                  </a:lnTo>
                  <a:lnTo>
                    <a:pt x="52376" y="509351"/>
                  </a:lnTo>
                  <a:lnTo>
                    <a:pt x="37103" y="559217"/>
                  </a:lnTo>
                  <a:lnTo>
                    <a:pt x="24926" y="609178"/>
                  </a:lnTo>
                  <a:lnTo>
                    <a:pt x="15545" y="658954"/>
                  </a:lnTo>
                  <a:lnTo>
                    <a:pt x="8662" y="708263"/>
                  </a:lnTo>
                  <a:lnTo>
                    <a:pt x="3976" y="756827"/>
                  </a:lnTo>
                  <a:lnTo>
                    <a:pt x="1188" y="804365"/>
                  </a:lnTo>
                  <a:lnTo>
                    <a:pt x="0" y="850597"/>
                  </a:lnTo>
                  <a:lnTo>
                    <a:pt x="110" y="895242"/>
                  </a:lnTo>
                  <a:lnTo>
                    <a:pt x="1219" y="938021"/>
                  </a:lnTo>
                  <a:lnTo>
                    <a:pt x="3029" y="978652"/>
                  </a:lnTo>
                  <a:lnTo>
                    <a:pt x="5240" y="1016857"/>
                  </a:lnTo>
                  <a:lnTo>
                    <a:pt x="8646" y="1068385"/>
                  </a:lnTo>
                  <a:lnTo>
                    <a:pt x="12459" y="1114305"/>
                  </a:lnTo>
                  <a:lnTo>
                    <a:pt x="19459" y="1176407"/>
                  </a:lnTo>
                  <a:lnTo>
                    <a:pt x="30868" y="1251933"/>
                  </a:lnTo>
                  <a:lnTo>
                    <a:pt x="38610" y="1293869"/>
                  </a:lnTo>
                  <a:lnTo>
                    <a:pt x="47914" y="1338126"/>
                  </a:lnTo>
                  <a:lnTo>
                    <a:pt x="58933" y="1384360"/>
                  </a:lnTo>
                  <a:lnTo>
                    <a:pt x="71819" y="1432227"/>
                  </a:lnTo>
                  <a:lnTo>
                    <a:pt x="86727" y="1481382"/>
                  </a:lnTo>
                  <a:lnTo>
                    <a:pt x="103809" y="1531479"/>
                  </a:lnTo>
                  <a:lnTo>
                    <a:pt x="123219" y="1582175"/>
                  </a:lnTo>
                  <a:lnTo>
                    <a:pt x="145108" y="1633125"/>
                  </a:lnTo>
                  <a:lnTo>
                    <a:pt x="169631" y="1683983"/>
                  </a:lnTo>
                  <a:lnTo>
                    <a:pt x="196941" y="1734406"/>
                  </a:lnTo>
                  <a:lnTo>
                    <a:pt x="227190" y="1784048"/>
                  </a:lnTo>
                  <a:lnTo>
                    <a:pt x="260532" y="1832565"/>
                  </a:lnTo>
                  <a:lnTo>
                    <a:pt x="297120" y="1879612"/>
                  </a:lnTo>
                  <a:lnTo>
                    <a:pt x="337106" y="1924845"/>
                  </a:lnTo>
                  <a:lnTo>
                    <a:pt x="380644" y="1967917"/>
                  </a:lnTo>
                  <a:lnTo>
                    <a:pt x="427888" y="2008486"/>
                  </a:lnTo>
                  <a:lnTo>
                    <a:pt x="478989" y="2046206"/>
                  </a:lnTo>
                  <a:lnTo>
                    <a:pt x="536350" y="2081506"/>
                  </a:lnTo>
                  <a:lnTo>
                    <a:pt x="589212" y="2106368"/>
                  </a:lnTo>
                  <a:lnTo>
                    <a:pt x="640489" y="2123132"/>
                  </a:lnTo>
                  <a:lnTo>
                    <a:pt x="693095" y="2134134"/>
                  </a:lnTo>
                  <a:lnTo>
                    <a:pt x="749945" y="2141712"/>
                  </a:lnTo>
                  <a:lnTo>
                    <a:pt x="849552" y="2151774"/>
                  </a:lnTo>
                  <a:lnTo>
                    <a:pt x="888033" y="2155949"/>
                  </a:lnTo>
                  <a:lnTo>
                    <a:pt x="929762" y="2161021"/>
                  </a:lnTo>
                  <a:lnTo>
                    <a:pt x="975101" y="2167282"/>
                  </a:lnTo>
                  <a:lnTo>
                    <a:pt x="1024415" y="2175026"/>
                  </a:lnTo>
                  <a:lnTo>
                    <a:pt x="1078069" y="2184543"/>
                  </a:lnTo>
                  <a:lnTo>
                    <a:pt x="1136427" y="2196127"/>
                  </a:lnTo>
                  <a:lnTo>
                    <a:pt x="1199853" y="2210069"/>
                  </a:lnTo>
                  <a:lnTo>
                    <a:pt x="1268711" y="2226662"/>
                  </a:lnTo>
                  <a:lnTo>
                    <a:pt x="1343366" y="2246197"/>
                  </a:lnTo>
                  <a:lnTo>
                    <a:pt x="1424183" y="2268968"/>
                  </a:lnTo>
                  <a:lnTo>
                    <a:pt x="1511524" y="2295266"/>
                  </a:lnTo>
                  <a:lnTo>
                    <a:pt x="1620911" y="2329518"/>
                  </a:lnTo>
                  <a:lnTo>
                    <a:pt x="1672330" y="2346098"/>
                  </a:lnTo>
                  <a:lnTo>
                    <a:pt x="1721973" y="2362656"/>
                  </a:lnTo>
                  <a:lnTo>
                    <a:pt x="1770145" y="2379448"/>
                  </a:lnTo>
                  <a:lnTo>
                    <a:pt x="1817152" y="2396730"/>
                  </a:lnTo>
                  <a:lnTo>
                    <a:pt x="1863300" y="2414759"/>
                  </a:lnTo>
                  <a:lnTo>
                    <a:pt x="1908893" y="2433791"/>
                  </a:lnTo>
                  <a:lnTo>
                    <a:pt x="1954237" y="2454082"/>
                  </a:lnTo>
                  <a:lnTo>
                    <a:pt x="1999638" y="2475888"/>
                  </a:lnTo>
                  <a:lnTo>
                    <a:pt x="2045401" y="2499466"/>
                  </a:lnTo>
                  <a:lnTo>
                    <a:pt x="2091831" y="2525072"/>
                  </a:lnTo>
                  <a:lnTo>
                    <a:pt x="2139234" y="2552962"/>
                  </a:lnTo>
                  <a:lnTo>
                    <a:pt x="2197824" y="2589910"/>
                  </a:lnTo>
                  <a:lnTo>
                    <a:pt x="2245324" y="2622006"/>
                  </a:lnTo>
                  <a:lnTo>
                    <a:pt x="2285602" y="2650191"/>
                  </a:lnTo>
                  <a:lnTo>
                    <a:pt x="2322527" y="2675409"/>
                  </a:lnTo>
                  <a:lnTo>
                    <a:pt x="2359966" y="2698602"/>
                  </a:lnTo>
                  <a:lnTo>
                    <a:pt x="2401787" y="2720714"/>
                  </a:lnTo>
                  <a:lnTo>
                    <a:pt x="2451858" y="2742687"/>
                  </a:lnTo>
                  <a:lnTo>
                    <a:pt x="2509896" y="2765118"/>
                  </a:lnTo>
                  <a:lnTo>
                    <a:pt x="2546689" y="2777923"/>
                  </a:lnTo>
                  <a:lnTo>
                    <a:pt x="2587986" y="2790706"/>
                  </a:lnTo>
                  <a:lnTo>
                    <a:pt x="2633281" y="2802654"/>
                  </a:lnTo>
                  <a:lnTo>
                    <a:pt x="2682065" y="2812954"/>
                  </a:lnTo>
                  <a:lnTo>
                    <a:pt x="2733831" y="2820795"/>
                  </a:lnTo>
                  <a:lnTo>
                    <a:pt x="2788070" y="2825365"/>
                  </a:lnTo>
                  <a:lnTo>
                    <a:pt x="2844274" y="2825851"/>
                  </a:lnTo>
                  <a:lnTo>
                    <a:pt x="2901937" y="2821441"/>
                  </a:lnTo>
                  <a:lnTo>
                    <a:pt x="2960548" y="2811324"/>
                  </a:lnTo>
                  <a:lnTo>
                    <a:pt x="3019602" y="2794686"/>
                  </a:lnTo>
                  <a:lnTo>
                    <a:pt x="3078590" y="2770716"/>
                  </a:lnTo>
                  <a:lnTo>
                    <a:pt x="3136394" y="2738914"/>
                  </a:lnTo>
                  <a:lnTo>
                    <a:pt x="3187964" y="2702041"/>
                  </a:lnTo>
                  <a:lnTo>
                    <a:pt x="3233654" y="2660971"/>
                  </a:lnTo>
                  <a:lnTo>
                    <a:pt x="3273818" y="2616579"/>
                  </a:lnTo>
                  <a:lnTo>
                    <a:pt x="3308809" y="2569742"/>
                  </a:lnTo>
                  <a:lnTo>
                    <a:pt x="3338983" y="2521335"/>
                  </a:lnTo>
                  <a:lnTo>
                    <a:pt x="3364691" y="2472233"/>
                  </a:lnTo>
                  <a:lnTo>
                    <a:pt x="3386289" y="2423311"/>
                  </a:lnTo>
                  <a:lnTo>
                    <a:pt x="3404129" y="2375445"/>
                  </a:lnTo>
                  <a:lnTo>
                    <a:pt x="3418566" y="2329511"/>
                  </a:lnTo>
                  <a:lnTo>
                    <a:pt x="3429954" y="2286383"/>
                  </a:lnTo>
                  <a:lnTo>
                    <a:pt x="3438646" y="2246937"/>
                  </a:lnTo>
                  <a:lnTo>
                    <a:pt x="3449358" y="2182593"/>
                  </a:lnTo>
                  <a:lnTo>
                    <a:pt x="3453532" y="2143481"/>
                  </a:lnTo>
                  <a:lnTo>
                    <a:pt x="3454725" y="2080812"/>
                  </a:lnTo>
                  <a:lnTo>
                    <a:pt x="3451573" y="2026972"/>
                  </a:lnTo>
                  <a:lnTo>
                    <a:pt x="3444813" y="1974181"/>
                  </a:lnTo>
                  <a:lnTo>
                    <a:pt x="3434660" y="1922564"/>
                  </a:lnTo>
                  <a:lnTo>
                    <a:pt x="3421329" y="1872246"/>
                  </a:lnTo>
                  <a:lnTo>
                    <a:pt x="3405035" y="1823351"/>
                  </a:lnTo>
                  <a:lnTo>
                    <a:pt x="3385992" y="1776004"/>
                  </a:lnTo>
                  <a:lnTo>
                    <a:pt x="3364416" y="1730329"/>
                  </a:lnTo>
                  <a:lnTo>
                    <a:pt x="3340522" y="1686451"/>
                  </a:lnTo>
                  <a:lnTo>
                    <a:pt x="3314525" y="1644494"/>
                  </a:lnTo>
                  <a:lnTo>
                    <a:pt x="3286640" y="1604584"/>
                  </a:lnTo>
                  <a:lnTo>
                    <a:pt x="3257082" y="1566844"/>
                  </a:lnTo>
                  <a:lnTo>
                    <a:pt x="3226065" y="1531400"/>
                  </a:lnTo>
                  <a:lnTo>
                    <a:pt x="3193806" y="1498376"/>
                  </a:lnTo>
                  <a:lnTo>
                    <a:pt x="3160519" y="1467896"/>
                  </a:lnTo>
                  <a:lnTo>
                    <a:pt x="3126418" y="1440086"/>
                  </a:lnTo>
                  <a:lnTo>
                    <a:pt x="3089204" y="1413459"/>
                  </a:lnTo>
                  <a:lnTo>
                    <a:pt x="3053679" y="1391761"/>
                  </a:lnTo>
                  <a:lnTo>
                    <a:pt x="3019224" y="1374133"/>
                  </a:lnTo>
                  <a:lnTo>
                    <a:pt x="2951050" y="1347656"/>
                  </a:lnTo>
                  <a:lnTo>
                    <a:pt x="2879732" y="1327162"/>
                  </a:lnTo>
                  <a:lnTo>
                    <a:pt x="2841347" y="1317012"/>
                  </a:lnTo>
                  <a:lnTo>
                    <a:pt x="2800318" y="1305784"/>
                  </a:lnTo>
                  <a:lnTo>
                    <a:pt x="2756029" y="1292617"/>
                  </a:lnTo>
                  <a:lnTo>
                    <a:pt x="2707859" y="1276656"/>
                  </a:lnTo>
                  <a:lnTo>
                    <a:pt x="2655190" y="1257039"/>
                  </a:lnTo>
                  <a:lnTo>
                    <a:pt x="2597402" y="1232911"/>
                  </a:lnTo>
                  <a:lnTo>
                    <a:pt x="2533878" y="1203412"/>
                  </a:lnTo>
                  <a:lnTo>
                    <a:pt x="2463999" y="1167684"/>
                  </a:lnTo>
                  <a:lnTo>
                    <a:pt x="2427755" y="1148211"/>
                  </a:lnTo>
                  <a:lnTo>
                    <a:pt x="2389250" y="1127022"/>
                  </a:lnTo>
                  <a:lnTo>
                    <a:pt x="2348714" y="1103811"/>
                  </a:lnTo>
                  <a:lnTo>
                    <a:pt x="2306379" y="1078274"/>
                  </a:lnTo>
                  <a:lnTo>
                    <a:pt x="2262478" y="1050105"/>
                  </a:lnTo>
                  <a:lnTo>
                    <a:pt x="2217241" y="1019001"/>
                  </a:lnTo>
                  <a:lnTo>
                    <a:pt x="2170900" y="984655"/>
                  </a:lnTo>
                  <a:lnTo>
                    <a:pt x="2123688" y="946764"/>
                  </a:lnTo>
                  <a:lnTo>
                    <a:pt x="2075836" y="905022"/>
                  </a:lnTo>
                  <a:lnTo>
                    <a:pt x="2029140" y="860547"/>
                  </a:lnTo>
                  <a:lnTo>
                    <a:pt x="1988942" y="818358"/>
                  </a:lnTo>
                  <a:lnTo>
                    <a:pt x="1954400" y="778188"/>
                  </a:lnTo>
                  <a:lnTo>
                    <a:pt x="1924671" y="739770"/>
                  </a:lnTo>
                  <a:lnTo>
                    <a:pt x="1898912" y="702835"/>
                  </a:lnTo>
                  <a:lnTo>
                    <a:pt x="1876283" y="667115"/>
                  </a:lnTo>
                  <a:lnTo>
                    <a:pt x="1855941" y="632344"/>
                  </a:lnTo>
                  <a:lnTo>
                    <a:pt x="1837043" y="598252"/>
                  </a:lnTo>
                  <a:lnTo>
                    <a:pt x="1818747" y="564573"/>
                  </a:lnTo>
                  <a:lnTo>
                    <a:pt x="1800211" y="531039"/>
                  </a:lnTo>
                  <a:lnTo>
                    <a:pt x="1780594" y="497382"/>
                  </a:lnTo>
                  <a:lnTo>
                    <a:pt x="1759052" y="463333"/>
                  </a:lnTo>
                  <a:lnTo>
                    <a:pt x="1734743" y="428626"/>
                  </a:lnTo>
                  <a:lnTo>
                    <a:pt x="1706826" y="392993"/>
                  </a:lnTo>
                  <a:lnTo>
                    <a:pt x="1674458" y="356165"/>
                  </a:lnTo>
                  <a:lnTo>
                    <a:pt x="1636797" y="317876"/>
                  </a:lnTo>
                  <a:lnTo>
                    <a:pt x="1590082" y="275762"/>
                  </a:lnTo>
                  <a:lnTo>
                    <a:pt x="1536129" y="232775"/>
                  </a:lnTo>
                  <a:lnTo>
                    <a:pt x="1502674" y="208548"/>
                  </a:lnTo>
                  <a:lnTo>
                    <a:pt x="1465063" y="183271"/>
                  </a:lnTo>
                  <a:lnTo>
                    <a:pt x="1423417" y="157524"/>
                  </a:lnTo>
                  <a:lnTo>
                    <a:pt x="1377857" y="131888"/>
                  </a:lnTo>
                  <a:lnTo>
                    <a:pt x="1328505" y="106941"/>
                  </a:lnTo>
                  <a:lnTo>
                    <a:pt x="1275484" y="83263"/>
                  </a:lnTo>
                  <a:lnTo>
                    <a:pt x="1218914" y="61435"/>
                  </a:lnTo>
                  <a:lnTo>
                    <a:pt x="1158916" y="42036"/>
                  </a:lnTo>
                  <a:lnTo>
                    <a:pt x="1095614" y="25645"/>
                  </a:lnTo>
                  <a:lnTo>
                    <a:pt x="1029128" y="12844"/>
                  </a:lnTo>
                  <a:lnTo>
                    <a:pt x="959579" y="4210"/>
                  </a:lnTo>
                  <a:lnTo>
                    <a:pt x="887091" y="325"/>
                  </a:lnTo>
                  <a:lnTo>
                    <a:pt x="864803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246" y="2186495"/>
              <a:ext cx="3512243" cy="284680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6321" y="487240"/>
            <a:ext cx="5476875" cy="11379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40"/>
              </a:spcBef>
            </a:pPr>
            <a:r>
              <a:rPr sz="3800" spc="45" dirty="0"/>
              <a:t>Помощь </a:t>
            </a:r>
            <a:r>
              <a:rPr sz="3800" spc="95" dirty="0"/>
              <a:t>во </a:t>
            </a:r>
            <a:r>
              <a:rPr sz="3800" spc="55" dirty="0"/>
              <a:t>время </a:t>
            </a:r>
            <a:r>
              <a:rPr sz="3800" spc="60" dirty="0"/>
              <a:t> </a:t>
            </a:r>
            <a:r>
              <a:rPr sz="3800" spc="55" dirty="0"/>
              <a:t>пандемии</a:t>
            </a:r>
            <a:r>
              <a:rPr sz="3800" spc="-105" dirty="0"/>
              <a:t> </a:t>
            </a:r>
            <a:r>
              <a:rPr sz="3800" spc="110" dirty="0"/>
              <a:t>коронавируса</a:t>
            </a:r>
            <a:endParaRPr sz="3800"/>
          </a:p>
        </p:txBody>
      </p:sp>
      <p:sp>
        <p:nvSpPr>
          <p:cNvPr id="7" name="object 7"/>
          <p:cNvSpPr/>
          <p:nvPr/>
        </p:nvSpPr>
        <p:spPr>
          <a:xfrm>
            <a:off x="4326102" y="2172858"/>
            <a:ext cx="493395" cy="775335"/>
          </a:xfrm>
          <a:custGeom>
            <a:avLst/>
            <a:gdLst/>
            <a:ahLst/>
            <a:cxnLst/>
            <a:rect l="l" t="t" r="r" b="b"/>
            <a:pathLst>
              <a:path w="493395" h="775335">
                <a:moveTo>
                  <a:pt x="347980" y="0"/>
                </a:moveTo>
                <a:lnTo>
                  <a:pt x="216090" y="0"/>
                </a:lnTo>
                <a:lnTo>
                  <a:pt x="172437" y="23201"/>
                </a:lnTo>
                <a:lnTo>
                  <a:pt x="125737" y="42730"/>
                </a:lnTo>
                <a:lnTo>
                  <a:pt x="75992" y="58594"/>
                </a:lnTo>
                <a:lnTo>
                  <a:pt x="23202" y="70802"/>
                </a:lnTo>
                <a:lnTo>
                  <a:pt x="23202" y="181927"/>
                </a:lnTo>
                <a:lnTo>
                  <a:pt x="168490" y="181927"/>
                </a:lnTo>
                <a:lnTo>
                  <a:pt x="168490" y="630021"/>
                </a:lnTo>
                <a:lnTo>
                  <a:pt x="0" y="630021"/>
                </a:lnTo>
                <a:lnTo>
                  <a:pt x="0" y="775309"/>
                </a:lnTo>
                <a:lnTo>
                  <a:pt x="493268" y="775309"/>
                </a:lnTo>
                <a:lnTo>
                  <a:pt x="493268" y="630021"/>
                </a:lnTo>
                <a:lnTo>
                  <a:pt x="347980" y="630021"/>
                </a:lnTo>
                <a:lnTo>
                  <a:pt x="347980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170" y="3368353"/>
            <a:ext cx="554355" cy="790575"/>
          </a:xfrm>
          <a:custGeom>
            <a:avLst/>
            <a:gdLst/>
            <a:ahLst/>
            <a:cxnLst/>
            <a:rect l="l" t="t" r="r" b="b"/>
            <a:pathLst>
              <a:path w="554354" h="790575">
                <a:moveTo>
                  <a:pt x="8534" y="789978"/>
                </a:moveTo>
                <a:lnTo>
                  <a:pt x="8534" y="687438"/>
                </a:lnTo>
                <a:lnTo>
                  <a:pt x="52026" y="646118"/>
                </a:lnTo>
                <a:lnTo>
                  <a:pt x="89715" y="610057"/>
                </a:lnTo>
                <a:lnTo>
                  <a:pt x="121609" y="579253"/>
                </a:lnTo>
                <a:lnTo>
                  <a:pt x="171377" y="529874"/>
                </a:lnTo>
                <a:lnTo>
                  <a:pt x="221428" y="476461"/>
                </a:lnTo>
                <a:lnTo>
                  <a:pt x="247827" y="446900"/>
                </a:lnTo>
                <a:lnTo>
                  <a:pt x="272710" y="417429"/>
                </a:lnTo>
                <a:lnTo>
                  <a:pt x="310578" y="364925"/>
                </a:lnTo>
                <a:lnTo>
                  <a:pt x="333166" y="320134"/>
                </a:lnTo>
                <a:lnTo>
                  <a:pt x="344145" y="278022"/>
                </a:lnTo>
                <a:lnTo>
                  <a:pt x="345516" y="257644"/>
                </a:lnTo>
                <a:lnTo>
                  <a:pt x="343683" y="231174"/>
                </a:lnTo>
                <a:lnTo>
                  <a:pt x="329024" y="187836"/>
                </a:lnTo>
                <a:lnTo>
                  <a:pt x="300184" y="157601"/>
                </a:lnTo>
                <a:lnTo>
                  <a:pt x="259901" y="142331"/>
                </a:lnTo>
                <a:lnTo>
                  <a:pt x="235623" y="140423"/>
                </a:lnTo>
                <a:lnTo>
                  <a:pt x="203190" y="145384"/>
                </a:lnTo>
                <a:lnTo>
                  <a:pt x="169389" y="160266"/>
                </a:lnTo>
                <a:lnTo>
                  <a:pt x="134221" y="185070"/>
                </a:lnTo>
                <a:lnTo>
                  <a:pt x="97688" y="219798"/>
                </a:lnTo>
                <a:lnTo>
                  <a:pt x="0" y="123317"/>
                </a:lnTo>
                <a:lnTo>
                  <a:pt x="29898" y="93697"/>
                </a:lnTo>
                <a:lnTo>
                  <a:pt x="59810" y="68259"/>
                </a:lnTo>
                <a:lnTo>
                  <a:pt x="119659" y="29946"/>
                </a:lnTo>
                <a:lnTo>
                  <a:pt x="184650" y="7491"/>
                </a:lnTo>
                <a:lnTo>
                  <a:pt x="260070" y="0"/>
                </a:lnTo>
                <a:lnTo>
                  <a:pt x="314697" y="4238"/>
                </a:lnTo>
                <a:lnTo>
                  <a:pt x="363837" y="16949"/>
                </a:lnTo>
                <a:lnTo>
                  <a:pt x="407483" y="38131"/>
                </a:lnTo>
                <a:lnTo>
                  <a:pt x="445630" y="67779"/>
                </a:lnTo>
                <a:lnTo>
                  <a:pt x="476624" y="104368"/>
                </a:lnTo>
                <a:lnTo>
                  <a:pt x="498762" y="146372"/>
                </a:lnTo>
                <a:lnTo>
                  <a:pt x="512043" y="193793"/>
                </a:lnTo>
                <a:lnTo>
                  <a:pt x="516470" y="246634"/>
                </a:lnTo>
                <a:lnTo>
                  <a:pt x="512421" y="291047"/>
                </a:lnTo>
                <a:lnTo>
                  <a:pt x="500281" y="336376"/>
                </a:lnTo>
                <a:lnTo>
                  <a:pt x="480059" y="382627"/>
                </a:lnTo>
                <a:lnTo>
                  <a:pt x="451764" y="429806"/>
                </a:lnTo>
                <a:lnTo>
                  <a:pt x="428693" y="462321"/>
                </a:lnTo>
                <a:lnTo>
                  <a:pt x="402636" y="496403"/>
                </a:lnTo>
                <a:lnTo>
                  <a:pt x="373595" y="532050"/>
                </a:lnTo>
                <a:lnTo>
                  <a:pt x="341575" y="569262"/>
                </a:lnTo>
                <a:lnTo>
                  <a:pt x="306577" y="608037"/>
                </a:lnTo>
                <a:lnTo>
                  <a:pt x="268605" y="648373"/>
                </a:lnTo>
                <a:lnTo>
                  <a:pt x="305999" y="644096"/>
                </a:lnTo>
                <a:lnTo>
                  <a:pt x="340036" y="641040"/>
                </a:lnTo>
                <a:lnTo>
                  <a:pt x="370710" y="639205"/>
                </a:lnTo>
                <a:lnTo>
                  <a:pt x="398018" y="638594"/>
                </a:lnTo>
                <a:lnTo>
                  <a:pt x="554316" y="638594"/>
                </a:lnTo>
                <a:lnTo>
                  <a:pt x="554316" y="789978"/>
                </a:lnTo>
                <a:lnTo>
                  <a:pt x="8534" y="789978"/>
                </a:lnTo>
                <a:close/>
              </a:path>
            </a:pathLst>
          </a:custGeom>
          <a:ln w="43421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5303" y="4678059"/>
            <a:ext cx="558165" cy="805180"/>
          </a:xfrm>
          <a:custGeom>
            <a:avLst/>
            <a:gdLst/>
            <a:ahLst/>
            <a:cxnLst/>
            <a:rect l="l" t="t" r="r" b="b"/>
            <a:pathLst>
              <a:path w="558164" h="805179">
                <a:moveTo>
                  <a:pt x="269836" y="804595"/>
                </a:moveTo>
                <a:lnTo>
                  <a:pt x="213502" y="801546"/>
                </a:lnTo>
                <a:lnTo>
                  <a:pt x="161708" y="792395"/>
                </a:lnTo>
                <a:lnTo>
                  <a:pt x="114458" y="777141"/>
                </a:lnTo>
                <a:lnTo>
                  <a:pt x="71755" y="755780"/>
                </a:lnTo>
                <a:lnTo>
                  <a:pt x="33601" y="728310"/>
                </a:lnTo>
                <a:lnTo>
                  <a:pt x="0" y="694728"/>
                </a:lnTo>
                <a:lnTo>
                  <a:pt x="83007" y="581164"/>
                </a:lnTo>
                <a:lnTo>
                  <a:pt x="123842" y="615359"/>
                </a:lnTo>
                <a:lnTo>
                  <a:pt x="165735" y="639783"/>
                </a:lnTo>
                <a:lnTo>
                  <a:pt x="208694" y="654436"/>
                </a:lnTo>
                <a:lnTo>
                  <a:pt x="252730" y="659320"/>
                </a:lnTo>
                <a:lnTo>
                  <a:pt x="279973" y="657798"/>
                </a:lnTo>
                <a:lnTo>
                  <a:pt x="325767" y="645604"/>
                </a:lnTo>
                <a:lnTo>
                  <a:pt x="359245" y="621563"/>
                </a:lnTo>
                <a:lnTo>
                  <a:pt x="378485" y="567740"/>
                </a:lnTo>
                <a:lnTo>
                  <a:pt x="375699" y="541459"/>
                </a:lnTo>
                <a:lnTo>
                  <a:pt x="353405" y="499651"/>
                </a:lnTo>
                <a:lnTo>
                  <a:pt x="306926" y="472102"/>
                </a:lnTo>
                <a:lnTo>
                  <a:pt x="224828" y="458378"/>
                </a:lnTo>
                <a:lnTo>
                  <a:pt x="169684" y="456666"/>
                </a:lnTo>
                <a:lnTo>
                  <a:pt x="169684" y="329666"/>
                </a:lnTo>
                <a:lnTo>
                  <a:pt x="235628" y="325517"/>
                </a:lnTo>
                <a:lnTo>
                  <a:pt x="286914" y="313069"/>
                </a:lnTo>
                <a:lnTo>
                  <a:pt x="323543" y="292317"/>
                </a:lnTo>
                <a:lnTo>
                  <a:pt x="352844" y="225894"/>
                </a:lnTo>
                <a:lnTo>
                  <a:pt x="351279" y="206849"/>
                </a:lnTo>
                <a:lnTo>
                  <a:pt x="327799" y="163017"/>
                </a:lnTo>
                <a:lnTo>
                  <a:pt x="278925" y="141821"/>
                </a:lnTo>
                <a:lnTo>
                  <a:pt x="257594" y="140411"/>
                </a:lnTo>
                <a:lnTo>
                  <a:pt x="223337" y="144685"/>
                </a:lnTo>
                <a:lnTo>
                  <a:pt x="187702" y="157506"/>
                </a:lnTo>
                <a:lnTo>
                  <a:pt x="150691" y="178874"/>
                </a:lnTo>
                <a:lnTo>
                  <a:pt x="112306" y="208788"/>
                </a:lnTo>
                <a:lnTo>
                  <a:pt x="21958" y="98920"/>
                </a:lnTo>
                <a:lnTo>
                  <a:pt x="68448" y="63302"/>
                </a:lnTo>
                <a:lnTo>
                  <a:pt x="116112" y="35603"/>
                </a:lnTo>
                <a:lnTo>
                  <a:pt x="164953" y="15822"/>
                </a:lnTo>
                <a:lnTo>
                  <a:pt x="214970" y="3955"/>
                </a:lnTo>
                <a:lnTo>
                  <a:pt x="266166" y="0"/>
                </a:lnTo>
                <a:lnTo>
                  <a:pt x="324103" y="3513"/>
                </a:lnTo>
                <a:lnTo>
                  <a:pt x="375873" y="14049"/>
                </a:lnTo>
                <a:lnTo>
                  <a:pt x="421469" y="31600"/>
                </a:lnTo>
                <a:lnTo>
                  <a:pt x="460883" y="56159"/>
                </a:lnTo>
                <a:lnTo>
                  <a:pt x="492668" y="87008"/>
                </a:lnTo>
                <a:lnTo>
                  <a:pt x="515369" y="123340"/>
                </a:lnTo>
                <a:lnTo>
                  <a:pt x="528987" y="165156"/>
                </a:lnTo>
                <a:lnTo>
                  <a:pt x="533527" y="212458"/>
                </a:lnTo>
                <a:lnTo>
                  <a:pt x="528348" y="256852"/>
                </a:lnTo>
                <a:lnTo>
                  <a:pt x="512816" y="296264"/>
                </a:lnTo>
                <a:lnTo>
                  <a:pt x="486931" y="330695"/>
                </a:lnTo>
                <a:lnTo>
                  <a:pt x="450696" y="360146"/>
                </a:lnTo>
                <a:lnTo>
                  <a:pt x="404114" y="384619"/>
                </a:lnTo>
                <a:lnTo>
                  <a:pt x="404114" y="389470"/>
                </a:lnTo>
                <a:lnTo>
                  <a:pt x="466856" y="417125"/>
                </a:lnTo>
                <a:lnTo>
                  <a:pt x="515835" y="458495"/>
                </a:lnTo>
                <a:lnTo>
                  <a:pt x="547444" y="512668"/>
                </a:lnTo>
                <a:lnTo>
                  <a:pt x="557974" y="578739"/>
                </a:lnTo>
                <a:lnTo>
                  <a:pt x="552781" y="627966"/>
                </a:lnTo>
                <a:lnTo>
                  <a:pt x="537205" y="671845"/>
                </a:lnTo>
                <a:lnTo>
                  <a:pt x="511249" y="710376"/>
                </a:lnTo>
                <a:lnTo>
                  <a:pt x="474916" y="743559"/>
                </a:lnTo>
                <a:lnTo>
                  <a:pt x="430964" y="770273"/>
                </a:lnTo>
                <a:lnTo>
                  <a:pt x="382130" y="789346"/>
                </a:lnTo>
                <a:lnTo>
                  <a:pt x="328419" y="800784"/>
                </a:lnTo>
                <a:lnTo>
                  <a:pt x="269836" y="804595"/>
                </a:lnTo>
                <a:close/>
              </a:path>
            </a:pathLst>
          </a:custGeom>
          <a:ln w="28956">
            <a:solidFill>
              <a:srgbClr val="C7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3449" y="2392560"/>
            <a:ext cx="2245563" cy="32853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253030" y="2379576"/>
            <a:ext cx="673735" cy="130810"/>
            <a:chOff x="7253030" y="2379576"/>
            <a:chExt cx="673735" cy="1308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3030" y="2420359"/>
              <a:ext cx="270673" cy="897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1144" y="2420359"/>
              <a:ext cx="67005" cy="897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5056" y="2422469"/>
              <a:ext cx="82486" cy="854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56199" y="2422469"/>
              <a:ext cx="70523" cy="854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2305" y="2379576"/>
              <a:ext cx="77876" cy="13047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8274" y="2812807"/>
            <a:ext cx="3433064" cy="9010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085906" y="4155261"/>
            <a:ext cx="6434455" cy="2304415"/>
            <a:chOff x="5085906" y="4155261"/>
            <a:chExt cx="6434455" cy="2304415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5906" y="5130954"/>
              <a:ext cx="68414" cy="854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76830" y="5128841"/>
              <a:ext cx="338392" cy="12433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7735" y="5128842"/>
              <a:ext cx="72466" cy="897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1294" y="5130954"/>
              <a:ext cx="69989" cy="854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30134" y="5130954"/>
              <a:ext cx="70535" cy="854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29501" y="5130954"/>
              <a:ext cx="70535" cy="8547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4039" y="5128842"/>
              <a:ext cx="163749" cy="12363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8881" y="5128842"/>
              <a:ext cx="163572" cy="11783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3545" y="5128841"/>
              <a:ext cx="248516" cy="897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04568" y="5130949"/>
              <a:ext cx="68059" cy="8547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87315" y="4155261"/>
              <a:ext cx="6432689" cy="2304409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46973" y="10844"/>
            <a:ext cx="3273030" cy="2614319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8672403" y="3129570"/>
            <a:ext cx="1642745" cy="164465"/>
            <a:chOff x="8672403" y="3129570"/>
            <a:chExt cx="1642745" cy="164465"/>
          </a:xfrm>
        </p:grpSpPr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72403" y="3129570"/>
              <a:ext cx="1030627" cy="1304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724669" y="3208350"/>
              <a:ext cx="40640" cy="11430"/>
            </a:xfrm>
            <a:custGeom>
              <a:avLst/>
              <a:gdLst/>
              <a:ahLst/>
              <a:cxnLst/>
              <a:rect l="l" t="t" r="r" b="b"/>
              <a:pathLst>
                <a:path w="40640" h="11430">
                  <a:moveTo>
                    <a:pt x="40449" y="0"/>
                  </a:moveTo>
                  <a:lnTo>
                    <a:pt x="0" y="0"/>
                  </a:lnTo>
                  <a:lnTo>
                    <a:pt x="0" y="11074"/>
                  </a:lnTo>
                  <a:lnTo>
                    <a:pt x="40449" y="11074"/>
                  </a:lnTo>
                  <a:lnTo>
                    <a:pt x="40449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86575" y="3170358"/>
              <a:ext cx="163572" cy="1178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71239" y="3170354"/>
              <a:ext cx="343499" cy="12364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164987" y="2959435"/>
            <a:ext cx="98425" cy="287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30"/>
              </a:lnSpc>
            </a:pPr>
            <a:r>
              <a:rPr sz="1800" spc="-150" dirty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26856" y="3779361"/>
            <a:ext cx="2336789" cy="12499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8702427" y="5363421"/>
            <a:ext cx="1355725" cy="650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sz="1350" spc="40" dirty="0">
                <a:solidFill>
                  <a:srgbClr val="1D1D1B"/>
                </a:solidFill>
                <a:latin typeface="Calibri"/>
                <a:cs typeface="Calibri"/>
              </a:rPr>
              <a:t>Пси</a:t>
            </a:r>
            <a:r>
              <a:rPr sz="1350" spc="10" dirty="0">
                <a:solidFill>
                  <a:srgbClr val="1D1D1B"/>
                </a:solidFill>
                <a:latin typeface="Calibri"/>
                <a:cs typeface="Calibri"/>
              </a:rPr>
              <a:t>х</a:t>
            </a:r>
            <a:r>
              <a:rPr sz="1350" spc="45" dirty="0">
                <a:solidFill>
                  <a:srgbClr val="1D1D1B"/>
                </a:solidFill>
                <a:latin typeface="Calibri"/>
                <a:cs typeface="Calibri"/>
              </a:rPr>
              <a:t>ологичес</a:t>
            </a:r>
            <a:r>
              <a:rPr sz="1350" spc="2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350" spc="35" dirty="0">
                <a:solidFill>
                  <a:srgbClr val="1D1D1B"/>
                </a:solidFill>
                <a:latin typeface="Calibri"/>
                <a:cs typeface="Calibri"/>
              </a:rPr>
              <a:t>ая  </a:t>
            </a:r>
            <a:r>
              <a:rPr sz="1350" spc="20" dirty="0">
                <a:solidFill>
                  <a:srgbClr val="1D1D1B"/>
                </a:solidFill>
                <a:latin typeface="Calibri"/>
                <a:cs typeface="Calibri"/>
              </a:rPr>
              <a:t>поддержка </a:t>
            </a:r>
            <a:r>
              <a:rPr sz="135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35" dirty="0">
                <a:solidFill>
                  <a:srgbClr val="1D1D1B"/>
                </a:solidFill>
                <a:latin typeface="Calibri"/>
                <a:cs typeface="Calibri"/>
              </a:rPr>
              <a:t>населения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11</a:t>
            </a:fld>
            <a:endParaRPr spc="-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1517" y="559800"/>
            <a:ext cx="17722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05" dirty="0"/>
              <a:t>В</a:t>
            </a:r>
            <a:r>
              <a:rPr sz="2000" spc="15" dirty="0"/>
              <a:t>с</a:t>
            </a:r>
            <a:r>
              <a:rPr sz="2000" spc="60" dirty="0"/>
              <a:t>еро</a:t>
            </a:r>
            <a:r>
              <a:rPr sz="2000" spc="-15" dirty="0"/>
              <a:t>с</a:t>
            </a:r>
            <a:r>
              <a:rPr sz="2000" spc="60" dirty="0"/>
              <a:t>сийские  </a:t>
            </a:r>
            <a:r>
              <a:rPr sz="2000" spc="65" dirty="0"/>
              <a:t>акции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629039" y="559800"/>
            <a:ext cx="21393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0" dirty="0">
                <a:solidFill>
                  <a:srgbClr val="1D1D1B"/>
                </a:solidFill>
                <a:latin typeface="Calibri"/>
                <a:cs typeface="Calibri"/>
              </a:rPr>
              <a:t>Об</a:t>
            </a:r>
            <a:r>
              <a:rPr sz="2000" b="1" spc="1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2000" b="1" spc="65" dirty="0">
                <a:solidFill>
                  <a:srgbClr val="1D1D1B"/>
                </a:solidFill>
                <a:latin typeface="Calibri"/>
                <a:cs typeface="Calibri"/>
              </a:rPr>
              <a:t>азов</a:t>
            </a:r>
            <a:r>
              <a:rPr sz="2000" b="1" spc="25" dirty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r>
              <a:rPr sz="2000" b="1" spc="1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2000" b="1" spc="45" dirty="0">
                <a:solidFill>
                  <a:srgbClr val="1D1D1B"/>
                </a:solidFill>
                <a:latin typeface="Calibri"/>
                <a:cs typeface="Calibri"/>
              </a:rPr>
              <a:t>ельные  </a:t>
            </a:r>
            <a:r>
              <a:rPr sz="2000" b="1" spc="30" dirty="0">
                <a:solidFill>
                  <a:srgbClr val="1D1D1B"/>
                </a:solidFill>
                <a:latin typeface="Calibri"/>
                <a:cs typeface="Calibri"/>
              </a:rPr>
              <a:t>программы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4561" y="559800"/>
            <a:ext cx="1186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000" b="1" spc="70" dirty="0">
                <a:solidFill>
                  <a:srgbClr val="1D1D1B"/>
                </a:solidFill>
                <a:latin typeface="Calibri"/>
                <a:cs typeface="Calibri"/>
              </a:rPr>
              <a:t>он</a:t>
            </a:r>
            <a:r>
              <a:rPr sz="2000" b="1" spc="2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2000" b="1" spc="75" dirty="0">
                <a:solidFill>
                  <a:srgbClr val="1D1D1B"/>
                </a:solidFill>
                <a:latin typeface="Calibri"/>
                <a:cs typeface="Calibri"/>
              </a:rPr>
              <a:t>урсы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1517" y="1517422"/>
            <a:ext cx="2016760" cy="367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Б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дь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здоров!»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«Онкопатруль»</a:t>
            </a:r>
            <a:endParaRPr sz="1200">
              <a:latin typeface="Calibri"/>
              <a:cs typeface="Calibri"/>
            </a:endParaRPr>
          </a:p>
          <a:p>
            <a:pPr marL="12700" marR="226695">
              <a:lnSpc>
                <a:spcPts val="1300"/>
              </a:lnSpc>
              <a:spcBef>
                <a:spcPts val="1320"/>
              </a:spcBef>
            </a:pP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Акция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ко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Всемирному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дню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больного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spc="-150" dirty="0">
                <a:solidFill>
                  <a:srgbClr val="1D1D1B"/>
                </a:solidFill>
                <a:latin typeface="Calibri"/>
                <a:cs typeface="Calibri"/>
              </a:rPr>
              <a:t>«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вой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выбор»</a:t>
            </a:r>
            <a:endParaRPr sz="1200">
              <a:latin typeface="Calibri"/>
              <a:cs typeface="Calibri"/>
            </a:endParaRPr>
          </a:p>
          <a:p>
            <a:pPr marL="12700" marR="557530">
              <a:lnSpc>
                <a:spcPts val="1300"/>
              </a:lnSpc>
              <a:spcBef>
                <a:spcPts val="1320"/>
              </a:spcBef>
            </a:pPr>
            <a:r>
              <a:rPr sz="1200" spc="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еро</a:t>
            </a:r>
            <a:r>
              <a:rPr sz="1200" spc="-1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сийс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ая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акция 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#СТОПВИЧСПИД</a:t>
            </a:r>
            <a:endParaRPr sz="1200">
              <a:latin typeface="Calibri"/>
              <a:cs typeface="Calibri"/>
            </a:endParaRPr>
          </a:p>
          <a:p>
            <a:pPr marL="12700" marR="290195">
              <a:lnSpc>
                <a:spcPts val="1300"/>
              </a:lnSpc>
              <a:spcBef>
                <a:spcPts val="1300"/>
              </a:spcBef>
            </a:pP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«Следуй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за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мной! 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#ЯОтв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200" spc="6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твенный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онор»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«Оберегая</a:t>
            </a:r>
            <a:r>
              <a:rPr sz="12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сердца»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«Помоги</a:t>
            </a:r>
            <a:r>
              <a:rPr sz="12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первым»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  <a:spcBef>
                <a:spcPts val="116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Всероссийская</a:t>
            </a:r>
            <a:r>
              <a:rPr sz="12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акция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9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популяризации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донорства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костного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мозга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8937" y="1517574"/>
            <a:ext cx="2402840" cy="45008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854710">
              <a:lnSpc>
                <a:spcPts val="1300"/>
              </a:lnSpc>
              <a:spcBef>
                <a:spcPts val="260"/>
              </a:spcBef>
            </a:pP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урс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медицинс</a:t>
            </a:r>
            <a:r>
              <a:rPr sz="1200" spc="-2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ому 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волонтерству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130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Дистанционный курс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"Профориентация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медицину. 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Подготовка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школьников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от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1D1B"/>
                </a:solidFill>
                <a:latin typeface="Calibri"/>
                <a:cs typeface="Calibri"/>
              </a:rPr>
              <a:t>14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до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1D1D1B"/>
                </a:solidFill>
                <a:latin typeface="Calibri"/>
                <a:cs typeface="Calibri"/>
              </a:rPr>
              <a:t>18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лет 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к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добровольческой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деятельности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в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медицинской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организации"</a:t>
            </a:r>
            <a:endParaRPr sz="1200">
              <a:latin typeface="Calibri"/>
              <a:cs typeface="Calibri"/>
            </a:endParaRPr>
          </a:p>
          <a:p>
            <a:pPr marL="12700" marR="29845">
              <a:lnSpc>
                <a:spcPts val="1300"/>
              </a:lnSpc>
              <a:spcBef>
                <a:spcPts val="1295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Цикл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образовательных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вебинаров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для</a:t>
            </a:r>
            <a:r>
              <a:rPr sz="12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добровольцев</a:t>
            </a:r>
            <a:r>
              <a:rPr sz="12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профилакти-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ке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социально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значимых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 заболеваний</a:t>
            </a:r>
            <a:endParaRPr sz="1200">
              <a:latin typeface="Calibri"/>
              <a:cs typeface="Calibri"/>
            </a:endParaRPr>
          </a:p>
          <a:p>
            <a:pPr marL="12700" marR="762635">
              <a:lnSpc>
                <a:spcPts val="1300"/>
              </a:lnSpc>
              <a:spcBef>
                <a:spcPts val="1300"/>
              </a:spcBef>
            </a:pP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Обучение</a:t>
            </a:r>
            <a:r>
              <a:rPr sz="12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инструкторов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первой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помощи</a:t>
            </a:r>
            <a:endParaRPr sz="1200">
              <a:latin typeface="Calibri"/>
              <a:cs typeface="Calibri"/>
            </a:endParaRPr>
          </a:p>
          <a:p>
            <a:pPr marL="12700" marR="416559">
              <a:lnSpc>
                <a:spcPts val="1300"/>
              </a:lnSpc>
              <a:spcBef>
                <a:spcPts val="130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Дистанционный</a:t>
            </a:r>
            <a:r>
              <a:rPr sz="120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курс</a:t>
            </a:r>
            <a:r>
              <a:rPr sz="12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«Школа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ответственных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доноров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2.0»</a:t>
            </a:r>
            <a:endParaRPr sz="1200">
              <a:latin typeface="Calibri"/>
              <a:cs typeface="Calibri"/>
            </a:endParaRPr>
          </a:p>
          <a:p>
            <a:pPr marL="12700" marR="258445">
              <a:lnSpc>
                <a:spcPts val="1300"/>
              </a:lnSpc>
              <a:spcBef>
                <a:spcPts val="1300"/>
              </a:spcBef>
            </a:pP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Видеокурс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основам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ЗОЖ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для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волонтеров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Штабов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здоровья</a:t>
            </a:r>
            <a:endParaRPr sz="1200">
              <a:latin typeface="Calibri"/>
              <a:cs typeface="Calibri"/>
            </a:endParaRPr>
          </a:p>
          <a:p>
            <a:pPr marL="12700" marR="547370">
              <a:lnSpc>
                <a:spcPts val="1300"/>
              </a:lnSpc>
              <a:spcBef>
                <a:spcPts val="1300"/>
              </a:spcBef>
            </a:pP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5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анционная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прог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амма 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для школьных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отрядов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волонтеров-медиков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др.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4460" y="1517117"/>
            <a:ext cx="2052955" cy="3510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spc="-25" dirty="0">
                <a:solidFill>
                  <a:srgbClr val="1D1D1B"/>
                </a:solidFill>
                <a:latin typeface="Calibri"/>
                <a:cs typeface="Calibri"/>
              </a:rPr>
              <a:t>«Ш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ола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лидер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50" dirty="0">
                <a:solidFill>
                  <a:srgbClr val="1D1D1B"/>
                </a:solidFill>
                <a:latin typeface="Calibri"/>
                <a:cs typeface="Calibri"/>
              </a:rPr>
              <a:t>тва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</a:pP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20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здравоохранении»</a:t>
            </a:r>
            <a:endParaRPr sz="1200">
              <a:latin typeface="Calibri"/>
              <a:cs typeface="Calibri"/>
            </a:endParaRPr>
          </a:p>
          <a:p>
            <a:pPr marL="12700" marR="716915">
              <a:lnSpc>
                <a:spcPts val="1300"/>
              </a:lnSpc>
              <a:spcBef>
                <a:spcPts val="1320"/>
              </a:spcBef>
            </a:pP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«Лучшая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школа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волон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а-меди</a:t>
            </a:r>
            <a:r>
              <a:rPr sz="1200" spc="-1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а»</a:t>
            </a:r>
            <a:endParaRPr sz="1200">
              <a:latin typeface="Calibri"/>
              <a:cs typeface="Calibri"/>
            </a:endParaRPr>
          </a:p>
          <a:p>
            <a:pPr marL="12700" marR="134620">
              <a:lnSpc>
                <a:spcPts val="1300"/>
              </a:lnSpc>
              <a:spcBef>
                <a:spcPts val="1300"/>
              </a:spcBef>
            </a:pP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«Лучшее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ме</a:t>
            </a:r>
            <a:r>
              <a:rPr sz="1200" spc="-2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тное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200" spc="5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деление  ВОД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«Волонтеры-медики»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«Здоровый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университет»</a:t>
            </a:r>
            <a:endParaRPr sz="1200">
              <a:latin typeface="Calibri"/>
              <a:cs typeface="Calibri"/>
            </a:endParaRPr>
          </a:p>
          <a:p>
            <a:pPr marL="12700" marR="471805">
              <a:lnSpc>
                <a:spcPts val="1300"/>
              </a:lnSpc>
              <a:spcBef>
                <a:spcPts val="1320"/>
              </a:spcBef>
            </a:pP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«Лучшее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региональное  </a:t>
            </a:r>
            <a:r>
              <a:rPr sz="1200" spc="-5" dirty="0">
                <a:solidFill>
                  <a:srgbClr val="1D1D1B"/>
                </a:solidFill>
                <a:latin typeface="Calibri"/>
                <a:cs typeface="Calibri"/>
              </a:rPr>
              <a:t>отделение»</a:t>
            </a:r>
            <a:endParaRPr sz="1200">
              <a:latin typeface="Calibri"/>
              <a:cs typeface="Calibri"/>
            </a:endParaRPr>
          </a:p>
          <a:p>
            <a:pPr marL="12700" marR="393065" algn="just">
              <a:lnSpc>
                <a:spcPts val="1300"/>
              </a:lnSpc>
              <a:spcBef>
                <a:spcPts val="130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Всероссийский конкурс </a:t>
            </a:r>
            <a:r>
              <a:rPr sz="1200" spc="-2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200" spc="-2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200" spc="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ельно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55" dirty="0">
                <a:solidFill>
                  <a:srgbClr val="1D1D1B"/>
                </a:solidFill>
                <a:latin typeface="Calibri"/>
                <a:cs typeface="Calibri"/>
              </a:rPr>
              <a:t>ти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ш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ольных 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отрядов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00"/>
              </a:lnSpc>
              <a:spcBef>
                <a:spcPts val="1300"/>
              </a:spcBef>
            </a:pP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Конкурс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лучшее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информационное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опрово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ж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дение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200" spc="-25" dirty="0">
                <a:solidFill>
                  <a:srgbClr val="1D1D1B"/>
                </a:solidFill>
                <a:latin typeface="Calibri"/>
                <a:cs typeface="Calibri"/>
              </a:rPr>
              <a:t>е</a:t>
            </a:r>
            <a:r>
              <a:rPr sz="1200" spc="70" dirty="0">
                <a:solidFill>
                  <a:srgbClr val="1D1D1B"/>
                </a:solidFill>
                <a:latin typeface="Calibri"/>
                <a:cs typeface="Calibri"/>
              </a:rPr>
              <a:t>я</a:t>
            </a:r>
            <a:r>
              <a:rPr sz="1200" spc="4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ельно</a:t>
            </a:r>
            <a:r>
              <a:rPr sz="120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55" dirty="0">
                <a:solidFill>
                  <a:srgbClr val="1D1D1B"/>
                </a:solidFill>
                <a:latin typeface="Calibri"/>
                <a:cs typeface="Calibri"/>
              </a:rPr>
              <a:t>ти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965" y="1607417"/>
            <a:ext cx="72161" cy="721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965" y="1949151"/>
            <a:ext cx="72161" cy="7216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965" y="2279463"/>
            <a:ext cx="72161" cy="721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3965" y="2763253"/>
            <a:ext cx="72161" cy="7217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965" y="3092857"/>
            <a:ext cx="72161" cy="721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178" y="1607417"/>
            <a:ext cx="72161" cy="7217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1178" y="2101551"/>
            <a:ext cx="72161" cy="7216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1178" y="2596963"/>
            <a:ext cx="72161" cy="721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1178" y="3080753"/>
            <a:ext cx="72161" cy="7217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178" y="3423057"/>
            <a:ext cx="72161" cy="7217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91178" y="3905236"/>
            <a:ext cx="72161" cy="7216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91178" y="4565214"/>
            <a:ext cx="72161" cy="7216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2127" y="1606251"/>
            <a:ext cx="72161" cy="7216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2127" y="2088963"/>
            <a:ext cx="72161" cy="7216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2127" y="3258553"/>
            <a:ext cx="72161" cy="7217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2127" y="4083457"/>
            <a:ext cx="72161" cy="721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2127" y="4578336"/>
            <a:ext cx="72161" cy="7216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02127" y="5060514"/>
            <a:ext cx="72161" cy="72161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02127" y="5567671"/>
            <a:ext cx="72161" cy="72161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60776" y="7679"/>
            <a:ext cx="1459227" cy="28194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317697"/>
            <a:ext cx="1443705" cy="316230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>
          <a:xfrm>
            <a:off x="3658296" y="978749"/>
            <a:ext cx="275590" cy="4886325"/>
          </a:xfrm>
          <a:custGeom>
            <a:avLst/>
            <a:gdLst/>
            <a:ahLst/>
            <a:cxnLst/>
            <a:rect l="l" t="t" r="r" b="b"/>
            <a:pathLst>
              <a:path w="275589" h="4886325">
                <a:moveTo>
                  <a:pt x="144543" y="0"/>
                </a:moveTo>
                <a:lnTo>
                  <a:pt x="133254" y="3816"/>
                </a:lnTo>
                <a:lnTo>
                  <a:pt x="127177" y="15187"/>
                </a:lnTo>
                <a:lnTo>
                  <a:pt x="75272" y="544612"/>
                </a:lnTo>
                <a:lnTo>
                  <a:pt x="59188" y="699401"/>
                </a:lnTo>
                <a:lnTo>
                  <a:pt x="54337" y="751260"/>
                </a:lnTo>
                <a:lnTo>
                  <a:pt x="50333" y="803179"/>
                </a:lnTo>
                <a:lnTo>
                  <a:pt x="47532" y="855116"/>
                </a:lnTo>
                <a:lnTo>
                  <a:pt x="46290" y="907026"/>
                </a:lnTo>
                <a:lnTo>
                  <a:pt x="46963" y="958869"/>
                </a:lnTo>
                <a:lnTo>
                  <a:pt x="49905" y="1010599"/>
                </a:lnTo>
                <a:lnTo>
                  <a:pt x="55473" y="1062175"/>
                </a:lnTo>
                <a:lnTo>
                  <a:pt x="63707" y="1109628"/>
                </a:lnTo>
                <a:lnTo>
                  <a:pt x="74791" y="1156534"/>
                </a:lnTo>
                <a:lnTo>
                  <a:pt x="87811" y="1203060"/>
                </a:lnTo>
                <a:lnTo>
                  <a:pt x="116006" y="1295636"/>
                </a:lnTo>
                <a:lnTo>
                  <a:pt x="129353" y="1342018"/>
                </a:lnTo>
                <a:lnTo>
                  <a:pt x="140981" y="1388684"/>
                </a:lnTo>
                <a:lnTo>
                  <a:pt x="149976" y="1435801"/>
                </a:lnTo>
                <a:lnTo>
                  <a:pt x="155425" y="1483534"/>
                </a:lnTo>
                <a:lnTo>
                  <a:pt x="156413" y="1532050"/>
                </a:lnTo>
                <a:lnTo>
                  <a:pt x="152680" y="1582440"/>
                </a:lnTo>
                <a:lnTo>
                  <a:pt x="145360" y="1632277"/>
                </a:lnTo>
                <a:lnTo>
                  <a:pt x="135459" y="1681718"/>
                </a:lnTo>
                <a:lnTo>
                  <a:pt x="123984" y="1730918"/>
                </a:lnTo>
                <a:lnTo>
                  <a:pt x="111939" y="1780036"/>
                </a:lnTo>
                <a:lnTo>
                  <a:pt x="100332" y="1829227"/>
                </a:lnTo>
                <a:lnTo>
                  <a:pt x="90168" y="1878648"/>
                </a:lnTo>
                <a:lnTo>
                  <a:pt x="82453" y="1928457"/>
                </a:lnTo>
                <a:lnTo>
                  <a:pt x="78193" y="1978810"/>
                </a:lnTo>
                <a:lnTo>
                  <a:pt x="78926" y="2029199"/>
                </a:lnTo>
                <a:lnTo>
                  <a:pt x="84784" y="2078442"/>
                </a:lnTo>
                <a:lnTo>
                  <a:pt x="94612" y="2126812"/>
                </a:lnTo>
                <a:lnTo>
                  <a:pt x="107257" y="2174585"/>
                </a:lnTo>
                <a:lnTo>
                  <a:pt x="121566" y="2222035"/>
                </a:lnTo>
                <a:lnTo>
                  <a:pt x="136383" y="2269437"/>
                </a:lnTo>
                <a:lnTo>
                  <a:pt x="150556" y="2317066"/>
                </a:lnTo>
                <a:lnTo>
                  <a:pt x="162930" y="2365196"/>
                </a:lnTo>
                <a:lnTo>
                  <a:pt x="172351" y="2414103"/>
                </a:lnTo>
                <a:lnTo>
                  <a:pt x="177994" y="2464554"/>
                </a:lnTo>
                <a:lnTo>
                  <a:pt x="179761" y="2514954"/>
                </a:lnTo>
                <a:lnTo>
                  <a:pt x="178066" y="2565254"/>
                </a:lnTo>
                <a:lnTo>
                  <a:pt x="173325" y="2615404"/>
                </a:lnTo>
                <a:lnTo>
                  <a:pt x="165952" y="2665353"/>
                </a:lnTo>
                <a:lnTo>
                  <a:pt x="156362" y="2715053"/>
                </a:lnTo>
                <a:lnTo>
                  <a:pt x="144970" y="2764453"/>
                </a:lnTo>
                <a:lnTo>
                  <a:pt x="132190" y="2813503"/>
                </a:lnTo>
                <a:lnTo>
                  <a:pt x="118437" y="2862154"/>
                </a:lnTo>
                <a:lnTo>
                  <a:pt x="104127" y="2910355"/>
                </a:lnTo>
                <a:lnTo>
                  <a:pt x="89178" y="2958745"/>
                </a:lnTo>
                <a:lnTo>
                  <a:pt x="58414" y="3056742"/>
                </a:lnTo>
                <a:lnTo>
                  <a:pt x="43732" y="3106283"/>
                </a:lnTo>
                <a:lnTo>
                  <a:pt x="30272" y="3156143"/>
                </a:lnTo>
                <a:lnTo>
                  <a:pt x="18602" y="3206289"/>
                </a:lnTo>
                <a:lnTo>
                  <a:pt x="9289" y="3256689"/>
                </a:lnTo>
                <a:lnTo>
                  <a:pt x="2899" y="3307310"/>
                </a:lnTo>
                <a:lnTo>
                  <a:pt x="0" y="3358119"/>
                </a:lnTo>
                <a:lnTo>
                  <a:pt x="2075" y="3408248"/>
                </a:lnTo>
                <a:lnTo>
                  <a:pt x="9512" y="3457486"/>
                </a:lnTo>
                <a:lnTo>
                  <a:pt x="21243" y="3505992"/>
                </a:lnTo>
                <a:lnTo>
                  <a:pt x="36201" y="3553924"/>
                </a:lnTo>
                <a:lnTo>
                  <a:pt x="53317" y="3601438"/>
                </a:lnTo>
                <a:lnTo>
                  <a:pt x="89757" y="3695846"/>
                </a:lnTo>
                <a:lnTo>
                  <a:pt x="106944" y="3743055"/>
                </a:lnTo>
                <a:lnTo>
                  <a:pt x="122021" y="3790478"/>
                </a:lnTo>
                <a:lnTo>
                  <a:pt x="135036" y="3837900"/>
                </a:lnTo>
                <a:lnTo>
                  <a:pt x="147000" y="3885606"/>
                </a:lnTo>
                <a:lnTo>
                  <a:pt x="158010" y="3933561"/>
                </a:lnTo>
                <a:lnTo>
                  <a:pt x="168167" y="3981727"/>
                </a:lnTo>
                <a:lnTo>
                  <a:pt x="177568" y="4030069"/>
                </a:lnTo>
                <a:lnTo>
                  <a:pt x="186312" y="4078552"/>
                </a:lnTo>
                <a:lnTo>
                  <a:pt x="194499" y="4127138"/>
                </a:lnTo>
                <a:lnTo>
                  <a:pt x="202227" y="4175793"/>
                </a:lnTo>
                <a:lnTo>
                  <a:pt x="209595" y="4224480"/>
                </a:lnTo>
                <a:lnTo>
                  <a:pt x="223647" y="4321808"/>
                </a:lnTo>
                <a:lnTo>
                  <a:pt x="230365" y="4371574"/>
                </a:lnTo>
                <a:lnTo>
                  <a:pt x="236166" y="4421748"/>
                </a:lnTo>
                <a:lnTo>
                  <a:pt x="240594" y="4472152"/>
                </a:lnTo>
                <a:lnTo>
                  <a:pt x="243194" y="4522608"/>
                </a:lnTo>
                <a:lnTo>
                  <a:pt x="243507" y="4572939"/>
                </a:lnTo>
                <a:lnTo>
                  <a:pt x="241080" y="4622965"/>
                </a:lnTo>
                <a:lnTo>
                  <a:pt x="235454" y="4672510"/>
                </a:lnTo>
                <a:lnTo>
                  <a:pt x="226173" y="4721394"/>
                </a:lnTo>
                <a:lnTo>
                  <a:pt x="212782" y="4769441"/>
                </a:lnTo>
                <a:lnTo>
                  <a:pt x="194824" y="4816471"/>
                </a:lnTo>
                <a:lnTo>
                  <a:pt x="171843" y="4862307"/>
                </a:lnTo>
                <a:lnTo>
                  <a:pt x="170441" y="4874813"/>
                </a:lnTo>
                <a:lnTo>
                  <a:pt x="177969" y="4883656"/>
                </a:lnTo>
                <a:lnTo>
                  <a:pt x="189286" y="4885832"/>
                </a:lnTo>
                <a:lnTo>
                  <a:pt x="199250" y="4878335"/>
                </a:lnTo>
                <a:lnTo>
                  <a:pt x="221008" y="4835594"/>
                </a:lnTo>
                <a:lnTo>
                  <a:pt x="238625" y="4791766"/>
                </a:lnTo>
                <a:lnTo>
                  <a:pt x="252411" y="4746991"/>
                </a:lnTo>
                <a:lnTo>
                  <a:pt x="262674" y="4701407"/>
                </a:lnTo>
                <a:lnTo>
                  <a:pt x="269725" y="4655154"/>
                </a:lnTo>
                <a:lnTo>
                  <a:pt x="273872" y="4608371"/>
                </a:lnTo>
                <a:lnTo>
                  <a:pt x="275425" y="4561197"/>
                </a:lnTo>
                <a:lnTo>
                  <a:pt x="274692" y="4513771"/>
                </a:lnTo>
                <a:lnTo>
                  <a:pt x="271983" y="4466232"/>
                </a:lnTo>
                <a:lnTo>
                  <a:pt x="267631" y="4415703"/>
                </a:lnTo>
                <a:lnTo>
                  <a:pt x="262277" y="4365152"/>
                </a:lnTo>
                <a:lnTo>
                  <a:pt x="256032" y="4314609"/>
                </a:lnTo>
                <a:lnTo>
                  <a:pt x="249008" y="4264106"/>
                </a:lnTo>
                <a:lnTo>
                  <a:pt x="241315" y="4213672"/>
                </a:lnTo>
                <a:lnTo>
                  <a:pt x="233065" y="4163339"/>
                </a:lnTo>
                <a:lnTo>
                  <a:pt x="224369" y="4113137"/>
                </a:lnTo>
                <a:lnTo>
                  <a:pt x="215338" y="4063097"/>
                </a:lnTo>
                <a:lnTo>
                  <a:pt x="206082" y="4013249"/>
                </a:lnTo>
                <a:lnTo>
                  <a:pt x="196370" y="3964905"/>
                </a:lnTo>
                <a:lnTo>
                  <a:pt x="185549" y="3917193"/>
                </a:lnTo>
                <a:lnTo>
                  <a:pt x="173698" y="3870014"/>
                </a:lnTo>
                <a:lnTo>
                  <a:pt x="160896" y="3823270"/>
                </a:lnTo>
                <a:lnTo>
                  <a:pt x="147221" y="3776864"/>
                </a:lnTo>
                <a:lnTo>
                  <a:pt x="132751" y="3730696"/>
                </a:lnTo>
                <a:lnTo>
                  <a:pt x="117565" y="3684670"/>
                </a:lnTo>
                <a:lnTo>
                  <a:pt x="101740" y="3638688"/>
                </a:lnTo>
                <a:lnTo>
                  <a:pt x="85356" y="3592650"/>
                </a:lnTo>
                <a:lnTo>
                  <a:pt x="68491" y="3546460"/>
                </a:lnTo>
                <a:lnTo>
                  <a:pt x="52466" y="3494873"/>
                </a:lnTo>
                <a:lnTo>
                  <a:pt x="42223" y="3443709"/>
                </a:lnTo>
                <a:lnTo>
                  <a:pt x="37176" y="3392882"/>
                </a:lnTo>
                <a:lnTo>
                  <a:pt x="36738" y="3342305"/>
                </a:lnTo>
                <a:lnTo>
                  <a:pt x="40324" y="3291892"/>
                </a:lnTo>
                <a:lnTo>
                  <a:pt x="47346" y="3241555"/>
                </a:lnTo>
                <a:lnTo>
                  <a:pt x="57219" y="3191209"/>
                </a:lnTo>
                <a:lnTo>
                  <a:pt x="69357" y="3140767"/>
                </a:lnTo>
                <a:lnTo>
                  <a:pt x="83173" y="3090142"/>
                </a:lnTo>
                <a:lnTo>
                  <a:pt x="98082" y="3039248"/>
                </a:lnTo>
                <a:lnTo>
                  <a:pt x="143375" y="2890221"/>
                </a:lnTo>
                <a:lnTo>
                  <a:pt x="157825" y="2840279"/>
                </a:lnTo>
                <a:lnTo>
                  <a:pt x="171320" y="2790109"/>
                </a:lnTo>
                <a:lnTo>
                  <a:pt x="183480" y="2739656"/>
                </a:lnTo>
                <a:lnTo>
                  <a:pt x="193927" y="2688861"/>
                </a:lnTo>
                <a:lnTo>
                  <a:pt x="202282" y="2637669"/>
                </a:lnTo>
                <a:lnTo>
                  <a:pt x="208165" y="2586023"/>
                </a:lnTo>
                <a:lnTo>
                  <a:pt x="210451" y="2534455"/>
                </a:lnTo>
                <a:lnTo>
                  <a:pt x="208576" y="2484429"/>
                </a:lnTo>
                <a:lnTo>
                  <a:pt x="203158" y="2435593"/>
                </a:lnTo>
                <a:lnTo>
                  <a:pt x="194815" y="2387594"/>
                </a:lnTo>
                <a:lnTo>
                  <a:pt x="184167" y="2340083"/>
                </a:lnTo>
                <a:lnTo>
                  <a:pt x="171830" y="2292706"/>
                </a:lnTo>
                <a:lnTo>
                  <a:pt x="158423" y="2245114"/>
                </a:lnTo>
                <a:lnTo>
                  <a:pt x="144565" y="2196953"/>
                </a:lnTo>
                <a:lnTo>
                  <a:pt x="130873" y="2147873"/>
                </a:lnTo>
                <a:lnTo>
                  <a:pt x="119882" y="2096719"/>
                </a:lnTo>
                <a:lnTo>
                  <a:pt x="114301" y="2046493"/>
                </a:lnTo>
                <a:lnTo>
                  <a:pt x="113367" y="1996994"/>
                </a:lnTo>
                <a:lnTo>
                  <a:pt x="116322" y="1948018"/>
                </a:lnTo>
                <a:lnTo>
                  <a:pt x="122404" y="1899361"/>
                </a:lnTo>
                <a:lnTo>
                  <a:pt x="130853" y="1850820"/>
                </a:lnTo>
                <a:lnTo>
                  <a:pt x="140909" y="1802192"/>
                </a:lnTo>
                <a:lnTo>
                  <a:pt x="162799" y="1703862"/>
                </a:lnTo>
                <a:lnTo>
                  <a:pt x="173113" y="1653754"/>
                </a:lnTo>
                <a:lnTo>
                  <a:pt x="180837" y="1602632"/>
                </a:lnTo>
                <a:lnTo>
                  <a:pt x="184287" y="1552987"/>
                </a:lnTo>
                <a:lnTo>
                  <a:pt x="183886" y="1504470"/>
                </a:lnTo>
                <a:lnTo>
                  <a:pt x="180061" y="1456730"/>
                </a:lnTo>
                <a:lnTo>
                  <a:pt x="173235" y="1409417"/>
                </a:lnTo>
                <a:lnTo>
                  <a:pt x="163835" y="1362183"/>
                </a:lnTo>
                <a:lnTo>
                  <a:pt x="152284" y="1314675"/>
                </a:lnTo>
                <a:lnTo>
                  <a:pt x="139009" y="1266546"/>
                </a:lnTo>
                <a:lnTo>
                  <a:pt x="124434" y="1217445"/>
                </a:lnTo>
                <a:lnTo>
                  <a:pt x="110848" y="1167702"/>
                </a:lnTo>
                <a:lnTo>
                  <a:pt x="100187" y="1118149"/>
                </a:lnTo>
                <a:lnTo>
                  <a:pt x="92201" y="1068727"/>
                </a:lnTo>
                <a:lnTo>
                  <a:pt x="86642" y="1019378"/>
                </a:lnTo>
                <a:lnTo>
                  <a:pt x="83260" y="970044"/>
                </a:lnTo>
                <a:lnTo>
                  <a:pt x="81807" y="920667"/>
                </a:lnTo>
                <a:lnTo>
                  <a:pt x="82031" y="871189"/>
                </a:lnTo>
                <a:lnTo>
                  <a:pt x="83685" y="821551"/>
                </a:lnTo>
                <a:lnTo>
                  <a:pt x="86519" y="771695"/>
                </a:lnTo>
                <a:lnTo>
                  <a:pt x="90283" y="721564"/>
                </a:lnTo>
                <a:lnTo>
                  <a:pt x="94728" y="671098"/>
                </a:lnTo>
                <a:lnTo>
                  <a:pt x="158927" y="15187"/>
                </a:lnTo>
                <a:lnTo>
                  <a:pt x="155086" y="3777"/>
                </a:lnTo>
                <a:lnTo>
                  <a:pt x="144543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91491" y="960721"/>
            <a:ext cx="208279" cy="4870450"/>
          </a:xfrm>
          <a:custGeom>
            <a:avLst/>
            <a:gdLst/>
            <a:ahLst/>
            <a:cxnLst/>
            <a:rect l="l" t="t" r="r" b="b"/>
            <a:pathLst>
              <a:path w="208279" h="4870450">
                <a:moveTo>
                  <a:pt x="130760" y="0"/>
                </a:moveTo>
                <a:lnTo>
                  <a:pt x="99146" y="51833"/>
                </a:lnTo>
                <a:lnTo>
                  <a:pt x="80380" y="97189"/>
                </a:lnTo>
                <a:lnTo>
                  <a:pt x="64811" y="143545"/>
                </a:lnTo>
                <a:lnTo>
                  <a:pt x="52519" y="190749"/>
                </a:lnTo>
                <a:lnTo>
                  <a:pt x="43585" y="238648"/>
                </a:lnTo>
                <a:lnTo>
                  <a:pt x="38088" y="287091"/>
                </a:lnTo>
                <a:lnTo>
                  <a:pt x="36109" y="335924"/>
                </a:lnTo>
                <a:lnTo>
                  <a:pt x="37728" y="384998"/>
                </a:lnTo>
                <a:lnTo>
                  <a:pt x="43025" y="434158"/>
                </a:lnTo>
                <a:lnTo>
                  <a:pt x="53951" y="489277"/>
                </a:lnTo>
                <a:lnTo>
                  <a:pt x="68975" y="543094"/>
                </a:lnTo>
                <a:lnTo>
                  <a:pt x="102868" y="649906"/>
                </a:lnTo>
                <a:lnTo>
                  <a:pt x="115221" y="698561"/>
                </a:lnTo>
                <a:lnTo>
                  <a:pt x="123098" y="746720"/>
                </a:lnTo>
                <a:lnTo>
                  <a:pt x="126679" y="794724"/>
                </a:lnTo>
                <a:lnTo>
                  <a:pt x="126139" y="842909"/>
                </a:lnTo>
                <a:lnTo>
                  <a:pt x="121657" y="891615"/>
                </a:lnTo>
                <a:lnTo>
                  <a:pt x="113409" y="941180"/>
                </a:lnTo>
                <a:lnTo>
                  <a:pt x="102809" y="989989"/>
                </a:lnTo>
                <a:lnTo>
                  <a:pt x="91086" y="1038330"/>
                </a:lnTo>
                <a:lnTo>
                  <a:pt x="66368" y="1134242"/>
                </a:lnTo>
                <a:lnTo>
                  <a:pt x="54421" y="1182131"/>
                </a:lnTo>
                <a:lnTo>
                  <a:pt x="43446" y="1230185"/>
                </a:lnTo>
                <a:lnTo>
                  <a:pt x="33969" y="1278564"/>
                </a:lnTo>
                <a:lnTo>
                  <a:pt x="26513" y="1327427"/>
                </a:lnTo>
                <a:lnTo>
                  <a:pt x="21602" y="1376930"/>
                </a:lnTo>
                <a:lnTo>
                  <a:pt x="19759" y="1427234"/>
                </a:lnTo>
                <a:lnTo>
                  <a:pt x="20701" y="1477650"/>
                </a:lnTo>
                <a:lnTo>
                  <a:pt x="23570" y="1527903"/>
                </a:lnTo>
                <a:lnTo>
                  <a:pt x="28028" y="1578022"/>
                </a:lnTo>
                <a:lnTo>
                  <a:pt x="33740" y="1628033"/>
                </a:lnTo>
                <a:lnTo>
                  <a:pt x="40368" y="1677964"/>
                </a:lnTo>
                <a:lnTo>
                  <a:pt x="62385" y="1827545"/>
                </a:lnTo>
                <a:lnTo>
                  <a:pt x="69313" y="1877425"/>
                </a:lnTo>
                <a:lnTo>
                  <a:pt x="75474" y="1927360"/>
                </a:lnTo>
                <a:lnTo>
                  <a:pt x="81171" y="1983994"/>
                </a:lnTo>
                <a:lnTo>
                  <a:pt x="85089" y="2040778"/>
                </a:lnTo>
                <a:lnTo>
                  <a:pt x="86706" y="2097657"/>
                </a:lnTo>
                <a:lnTo>
                  <a:pt x="85494" y="2154576"/>
                </a:lnTo>
                <a:lnTo>
                  <a:pt x="81484" y="2203559"/>
                </a:lnTo>
                <a:lnTo>
                  <a:pt x="74725" y="2251991"/>
                </a:lnTo>
                <a:lnTo>
                  <a:pt x="65846" y="2300018"/>
                </a:lnTo>
                <a:lnTo>
                  <a:pt x="55475" y="2347788"/>
                </a:lnTo>
                <a:lnTo>
                  <a:pt x="32777" y="2443146"/>
                </a:lnTo>
                <a:lnTo>
                  <a:pt x="21950" y="2492373"/>
                </a:lnTo>
                <a:lnTo>
                  <a:pt x="13118" y="2541188"/>
                </a:lnTo>
                <a:lnTo>
                  <a:pt x="6422" y="2589727"/>
                </a:lnTo>
                <a:lnTo>
                  <a:pt x="2002" y="2638125"/>
                </a:lnTo>
                <a:lnTo>
                  <a:pt x="0" y="2686519"/>
                </a:lnTo>
                <a:lnTo>
                  <a:pt x="554" y="2735044"/>
                </a:lnTo>
                <a:lnTo>
                  <a:pt x="3807" y="2783837"/>
                </a:lnTo>
                <a:lnTo>
                  <a:pt x="9900" y="2833033"/>
                </a:lnTo>
                <a:lnTo>
                  <a:pt x="18972" y="2882769"/>
                </a:lnTo>
                <a:lnTo>
                  <a:pt x="30672" y="2933268"/>
                </a:lnTo>
                <a:lnTo>
                  <a:pt x="43973" y="2983327"/>
                </a:lnTo>
                <a:lnTo>
                  <a:pt x="58459" y="3033061"/>
                </a:lnTo>
                <a:lnTo>
                  <a:pt x="73713" y="3082583"/>
                </a:lnTo>
                <a:lnTo>
                  <a:pt x="104863" y="3181456"/>
                </a:lnTo>
                <a:lnTo>
                  <a:pt x="119927" y="3231035"/>
                </a:lnTo>
                <a:lnTo>
                  <a:pt x="134094" y="3280863"/>
                </a:lnTo>
                <a:lnTo>
                  <a:pt x="146950" y="3331053"/>
                </a:lnTo>
                <a:lnTo>
                  <a:pt x="157534" y="3381090"/>
                </a:lnTo>
                <a:lnTo>
                  <a:pt x="165282" y="3430662"/>
                </a:lnTo>
                <a:lnTo>
                  <a:pt x="170283" y="3479875"/>
                </a:lnTo>
                <a:lnTo>
                  <a:pt x="172626" y="3528834"/>
                </a:lnTo>
                <a:lnTo>
                  <a:pt x="172397" y="3577644"/>
                </a:lnTo>
                <a:lnTo>
                  <a:pt x="169687" y="3626411"/>
                </a:lnTo>
                <a:lnTo>
                  <a:pt x="164584" y="3675239"/>
                </a:lnTo>
                <a:lnTo>
                  <a:pt x="157175" y="3724233"/>
                </a:lnTo>
                <a:lnTo>
                  <a:pt x="147551" y="3773498"/>
                </a:lnTo>
                <a:lnTo>
                  <a:pt x="135799" y="3823140"/>
                </a:lnTo>
                <a:lnTo>
                  <a:pt x="122594" y="3872493"/>
                </a:lnTo>
                <a:lnTo>
                  <a:pt x="108623" y="3921821"/>
                </a:lnTo>
                <a:lnTo>
                  <a:pt x="80261" y="4020638"/>
                </a:lnTo>
                <a:lnTo>
                  <a:pt x="66809" y="4070247"/>
                </a:lnTo>
                <a:lnTo>
                  <a:pt x="54471" y="4120069"/>
                </a:lnTo>
                <a:lnTo>
                  <a:pt x="43717" y="4170162"/>
                </a:lnTo>
                <a:lnTo>
                  <a:pt x="35015" y="4220587"/>
                </a:lnTo>
                <a:lnTo>
                  <a:pt x="28837" y="4271403"/>
                </a:lnTo>
                <a:lnTo>
                  <a:pt x="25652" y="4322669"/>
                </a:lnTo>
                <a:lnTo>
                  <a:pt x="26119" y="4370043"/>
                </a:lnTo>
                <a:lnTo>
                  <a:pt x="30102" y="4416697"/>
                </a:lnTo>
                <a:lnTo>
                  <a:pt x="37223" y="4462833"/>
                </a:lnTo>
                <a:lnTo>
                  <a:pt x="47101" y="4508652"/>
                </a:lnTo>
                <a:lnTo>
                  <a:pt x="59358" y="4554355"/>
                </a:lnTo>
                <a:lnTo>
                  <a:pt x="73860" y="4603322"/>
                </a:lnTo>
                <a:lnTo>
                  <a:pt x="87397" y="4652442"/>
                </a:lnTo>
                <a:lnTo>
                  <a:pt x="97747" y="4701771"/>
                </a:lnTo>
                <a:lnTo>
                  <a:pt x="102683" y="4751362"/>
                </a:lnTo>
                <a:lnTo>
                  <a:pt x="99984" y="4801269"/>
                </a:lnTo>
                <a:lnTo>
                  <a:pt x="87425" y="4851548"/>
                </a:lnTo>
                <a:lnTo>
                  <a:pt x="88301" y="4863674"/>
                </a:lnTo>
                <a:lnTo>
                  <a:pt x="97532" y="4870147"/>
                </a:lnTo>
                <a:lnTo>
                  <a:pt x="109361" y="4869429"/>
                </a:lnTo>
                <a:lnTo>
                  <a:pt x="118032" y="4859981"/>
                </a:lnTo>
                <a:lnTo>
                  <a:pt x="130525" y="4812709"/>
                </a:lnTo>
                <a:lnTo>
                  <a:pt x="134724" y="4765858"/>
                </a:lnTo>
                <a:lnTo>
                  <a:pt x="132210" y="4719340"/>
                </a:lnTo>
                <a:lnTo>
                  <a:pt x="124562" y="4673068"/>
                </a:lnTo>
                <a:lnTo>
                  <a:pt x="113360" y="4626956"/>
                </a:lnTo>
                <a:lnTo>
                  <a:pt x="100183" y="4580917"/>
                </a:lnTo>
                <a:lnTo>
                  <a:pt x="86611" y="4534863"/>
                </a:lnTo>
                <a:lnTo>
                  <a:pt x="74225" y="4488709"/>
                </a:lnTo>
                <a:lnTo>
                  <a:pt x="64603" y="4442367"/>
                </a:lnTo>
                <a:lnTo>
                  <a:pt x="58628" y="4392960"/>
                </a:lnTo>
                <a:lnTo>
                  <a:pt x="56794" y="4343589"/>
                </a:lnTo>
                <a:lnTo>
                  <a:pt x="58608" y="4294304"/>
                </a:lnTo>
                <a:lnTo>
                  <a:pt x="63577" y="4245154"/>
                </a:lnTo>
                <a:lnTo>
                  <a:pt x="71207" y="4196188"/>
                </a:lnTo>
                <a:lnTo>
                  <a:pt x="81003" y="4147457"/>
                </a:lnTo>
                <a:lnTo>
                  <a:pt x="92474" y="4099010"/>
                </a:lnTo>
                <a:lnTo>
                  <a:pt x="105124" y="4050896"/>
                </a:lnTo>
                <a:lnTo>
                  <a:pt x="118460" y="4003166"/>
                </a:lnTo>
                <a:lnTo>
                  <a:pt x="145676" y="3907709"/>
                </a:lnTo>
                <a:lnTo>
                  <a:pt x="158989" y="3859319"/>
                </a:lnTo>
                <a:lnTo>
                  <a:pt x="171514" y="3810688"/>
                </a:lnTo>
                <a:lnTo>
                  <a:pt x="182839" y="3761803"/>
                </a:lnTo>
                <a:lnTo>
                  <a:pt x="192552" y="3712652"/>
                </a:lnTo>
                <a:lnTo>
                  <a:pt x="200241" y="3663224"/>
                </a:lnTo>
                <a:lnTo>
                  <a:pt x="205492" y="3613507"/>
                </a:lnTo>
                <a:lnTo>
                  <a:pt x="207894" y="3563489"/>
                </a:lnTo>
                <a:lnTo>
                  <a:pt x="207033" y="3513159"/>
                </a:lnTo>
                <a:lnTo>
                  <a:pt x="202966" y="3463453"/>
                </a:lnTo>
                <a:lnTo>
                  <a:pt x="196208" y="3414194"/>
                </a:lnTo>
                <a:lnTo>
                  <a:pt x="187141" y="3365339"/>
                </a:lnTo>
                <a:lnTo>
                  <a:pt x="176147" y="3316840"/>
                </a:lnTo>
                <a:lnTo>
                  <a:pt x="163609" y="3268653"/>
                </a:lnTo>
                <a:lnTo>
                  <a:pt x="149909" y="3220733"/>
                </a:lnTo>
                <a:lnTo>
                  <a:pt x="135427" y="3173034"/>
                </a:lnTo>
                <a:lnTo>
                  <a:pt x="105649" y="3078120"/>
                </a:lnTo>
                <a:lnTo>
                  <a:pt x="91468" y="3031965"/>
                </a:lnTo>
                <a:lnTo>
                  <a:pt x="77895" y="2985557"/>
                </a:lnTo>
                <a:lnTo>
                  <a:pt x="65282" y="2938892"/>
                </a:lnTo>
                <a:lnTo>
                  <a:pt x="53983" y="2891969"/>
                </a:lnTo>
                <a:lnTo>
                  <a:pt x="44349" y="2844785"/>
                </a:lnTo>
                <a:lnTo>
                  <a:pt x="36734" y="2797337"/>
                </a:lnTo>
                <a:lnTo>
                  <a:pt x="31491" y="2749624"/>
                </a:lnTo>
                <a:lnTo>
                  <a:pt x="28971" y="2701643"/>
                </a:lnTo>
                <a:lnTo>
                  <a:pt x="29527" y="2653392"/>
                </a:lnTo>
                <a:lnTo>
                  <a:pt x="33513" y="2604867"/>
                </a:lnTo>
                <a:lnTo>
                  <a:pt x="40740" y="2554846"/>
                </a:lnTo>
                <a:lnTo>
                  <a:pt x="49960" y="2505309"/>
                </a:lnTo>
                <a:lnTo>
                  <a:pt x="60531" y="2456113"/>
                </a:lnTo>
                <a:lnTo>
                  <a:pt x="83162" y="2358167"/>
                </a:lnTo>
                <a:lnTo>
                  <a:pt x="93939" y="2309129"/>
                </a:lnTo>
                <a:lnTo>
                  <a:pt x="103500" y="2259858"/>
                </a:lnTo>
                <a:lnTo>
                  <a:pt x="111204" y="2210208"/>
                </a:lnTo>
                <a:lnTo>
                  <a:pt x="116410" y="2160036"/>
                </a:lnTo>
                <a:lnTo>
                  <a:pt x="118476" y="2109199"/>
                </a:lnTo>
                <a:lnTo>
                  <a:pt x="117677" y="2058750"/>
                </a:lnTo>
                <a:lnTo>
                  <a:pt x="114943" y="2008464"/>
                </a:lnTo>
                <a:lnTo>
                  <a:pt x="110607" y="1958314"/>
                </a:lnTo>
                <a:lnTo>
                  <a:pt x="105001" y="1908273"/>
                </a:lnTo>
                <a:lnTo>
                  <a:pt x="98458" y="1858315"/>
                </a:lnTo>
                <a:lnTo>
                  <a:pt x="91308" y="1808414"/>
                </a:lnTo>
                <a:lnTo>
                  <a:pt x="76521" y="1708671"/>
                </a:lnTo>
                <a:lnTo>
                  <a:pt x="69546" y="1658777"/>
                </a:lnTo>
                <a:lnTo>
                  <a:pt x="63295" y="1608832"/>
                </a:lnTo>
                <a:lnTo>
                  <a:pt x="58280" y="1556820"/>
                </a:lnTo>
                <a:lnTo>
                  <a:pt x="55361" y="1505593"/>
                </a:lnTo>
                <a:lnTo>
                  <a:pt x="54514" y="1454996"/>
                </a:lnTo>
                <a:lnTo>
                  <a:pt x="55717" y="1404873"/>
                </a:lnTo>
                <a:lnTo>
                  <a:pt x="58946" y="1355068"/>
                </a:lnTo>
                <a:lnTo>
                  <a:pt x="64181" y="1305427"/>
                </a:lnTo>
                <a:lnTo>
                  <a:pt x="71397" y="1255795"/>
                </a:lnTo>
                <a:lnTo>
                  <a:pt x="80572" y="1206015"/>
                </a:lnTo>
                <a:lnTo>
                  <a:pt x="91684" y="1155932"/>
                </a:lnTo>
                <a:lnTo>
                  <a:pt x="104709" y="1105391"/>
                </a:lnTo>
                <a:lnTo>
                  <a:pt x="118790" y="1054072"/>
                </a:lnTo>
                <a:lnTo>
                  <a:pt x="132219" y="1002459"/>
                </a:lnTo>
                <a:lnTo>
                  <a:pt x="144019" y="950472"/>
                </a:lnTo>
                <a:lnTo>
                  <a:pt x="153217" y="898031"/>
                </a:lnTo>
                <a:lnTo>
                  <a:pt x="158837" y="845054"/>
                </a:lnTo>
                <a:lnTo>
                  <a:pt x="159494" y="794171"/>
                </a:lnTo>
                <a:lnTo>
                  <a:pt x="155158" y="744526"/>
                </a:lnTo>
                <a:lnTo>
                  <a:pt x="146583" y="695683"/>
                </a:lnTo>
                <a:lnTo>
                  <a:pt x="134523" y="647203"/>
                </a:lnTo>
                <a:lnTo>
                  <a:pt x="104861" y="549513"/>
                </a:lnTo>
                <a:lnTo>
                  <a:pt x="92528" y="500646"/>
                </a:lnTo>
                <a:lnTo>
                  <a:pt x="82913" y="452031"/>
                </a:lnTo>
                <a:lnTo>
                  <a:pt x="76197" y="403656"/>
                </a:lnTo>
                <a:lnTo>
                  <a:pt x="72561" y="355508"/>
                </a:lnTo>
                <a:lnTo>
                  <a:pt x="72183" y="307572"/>
                </a:lnTo>
                <a:lnTo>
                  <a:pt x="75245" y="259836"/>
                </a:lnTo>
                <a:lnTo>
                  <a:pt x="81926" y="212285"/>
                </a:lnTo>
                <a:lnTo>
                  <a:pt x="92407" y="164907"/>
                </a:lnTo>
                <a:lnTo>
                  <a:pt x="106867" y="117687"/>
                </a:lnTo>
                <a:lnTo>
                  <a:pt x="125488" y="70612"/>
                </a:lnTo>
                <a:lnTo>
                  <a:pt x="148448" y="23669"/>
                </a:lnTo>
                <a:lnTo>
                  <a:pt x="149604" y="11031"/>
                </a:lnTo>
                <a:lnTo>
                  <a:pt x="141997" y="2137"/>
                </a:lnTo>
                <a:lnTo>
                  <a:pt x="13076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12</a:t>
            </a:fld>
            <a:endParaRPr spc="-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011" y="1966736"/>
            <a:ext cx="1684102" cy="1791399"/>
          </a:xfrm>
          <a:custGeom>
            <a:avLst/>
            <a:gdLst/>
            <a:ahLst/>
            <a:cxnLst/>
            <a:rect l="l" t="t" r="r" b="b"/>
            <a:pathLst>
              <a:path w="1378585" h="1464945">
                <a:moveTo>
                  <a:pt x="893854" y="0"/>
                </a:moveTo>
                <a:lnTo>
                  <a:pt x="846890" y="86"/>
                </a:lnTo>
                <a:lnTo>
                  <a:pt x="799813" y="2300"/>
                </a:lnTo>
                <a:lnTo>
                  <a:pt x="752933" y="6239"/>
                </a:lnTo>
                <a:lnTo>
                  <a:pt x="706565" y="11501"/>
                </a:lnTo>
                <a:lnTo>
                  <a:pt x="661021" y="17684"/>
                </a:lnTo>
                <a:lnTo>
                  <a:pt x="616614" y="24386"/>
                </a:lnTo>
                <a:lnTo>
                  <a:pt x="605788" y="42038"/>
                </a:lnTo>
                <a:lnTo>
                  <a:pt x="612468" y="51970"/>
                </a:lnTo>
                <a:lnTo>
                  <a:pt x="625060" y="54993"/>
                </a:lnTo>
                <a:lnTo>
                  <a:pt x="671031" y="48002"/>
                </a:lnTo>
                <a:lnTo>
                  <a:pt x="718370" y="41486"/>
                </a:lnTo>
                <a:lnTo>
                  <a:pt x="766677" y="35990"/>
                </a:lnTo>
                <a:lnTo>
                  <a:pt x="815554" y="32057"/>
                </a:lnTo>
                <a:lnTo>
                  <a:pt x="864602" y="30231"/>
                </a:lnTo>
                <a:lnTo>
                  <a:pt x="913422" y="31056"/>
                </a:lnTo>
                <a:lnTo>
                  <a:pt x="961614" y="35074"/>
                </a:lnTo>
                <a:lnTo>
                  <a:pt x="1008780" y="42831"/>
                </a:lnTo>
                <a:lnTo>
                  <a:pt x="1054521" y="54869"/>
                </a:lnTo>
                <a:lnTo>
                  <a:pt x="1098438" y="71732"/>
                </a:lnTo>
                <a:lnTo>
                  <a:pt x="1140132" y="93964"/>
                </a:lnTo>
                <a:lnTo>
                  <a:pt x="1179204" y="122108"/>
                </a:lnTo>
                <a:lnTo>
                  <a:pt x="1215254" y="156708"/>
                </a:lnTo>
                <a:lnTo>
                  <a:pt x="1244808" y="193646"/>
                </a:lnTo>
                <a:lnTo>
                  <a:pt x="1269772" y="233583"/>
                </a:lnTo>
                <a:lnTo>
                  <a:pt x="1290493" y="276105"/>
                </a:lnTo>
                <a:lnTo>
                  <a:pt x="1307318" y="320795"/>
                </a:lnTo>
                <a:lnTo>
                  <a:pt x="1320592" y="367240"/>
                </a:lnTo>
                <a:lnTo>
                  <a:pt x="1330661" y="415025"/>
                </a:lnTo>
                <a:lnTo>
                  <a:pt x="1337872" y="463736"/>
                </a:lnTo>
                <a:lnTo>
                  <a:pt x="1342571" y="512957"/>
                </a:lnTo>
                <a:lnTo>
                  <a:pt x="1345103" y="562274"/>
                </a:lnTo>
                <a:lnTo>
                  <a:pt x="1345815" y="611273"/>
                </a:lnTo>
                <a:lnTo>
                  <a:pt x="1345052" y="659538"/>
                </a:lnTo>
                <a:lnTo>
                  <a:pt x="1343162" y="706656"/>
                </a:lnTo>
                <a:lnTo>
                  <a:pt x="1340489" y="752211"/>
                </a:lnTo>
                <a:lnTo>
                  <a:pt x="1336580" y="800061"/>
                </a:lnTo>
                <a:lnTo>
                  <a:pt x="1331030" y="848045"/>
                </a:lnTo>
                <a:lnTo>
                  <a:pt x="1323656" y="895934"/>
                </a:lnTo>
                <a:lnTo>
                  <a:pt x="1314274" y="943501"/>
                </a:lnTo>
                <a:lnTo>
                  <a:pt x="1302702" y="990517"/>
                </a:lnTo>
                <a:lnTo>
                  <a:pt x="1288756" y="1036756"/>
                </a:lnTo>
                <a:lnTo>
                  <a:pt x="1272253" y="1081988"/>
                </a:lnTo>
                <a:lnTo>
                  <a:pt x="1253010" y="1125986"/>
                </a:lnTo>
                <a:lnTo>
                  <a:pt x="1230843" y="1168522"/>
                </a:lnTo>
                <a:lnTo>
                  <a:pt x="1205570" y="1209367"/>
                </a:lnTo>
                <a:lnTo>
                  <a:pt x="1177008" y="1248295"/>
                </a:lnTo>
                <a:lnTo>
                  <a:pt x="1144973" y="1285077"/>
                </a:lnTo>
                <a:lnTo>
                  <a:pt x="1106327" y="1322151"/>
                </a:lnTo>
                <a:lnTo>
                  <a:pt x="1064253" y="1355308"/>
                </a:lnTo>
                <a:lnTo>
                  <a:pt x="1019017" y="1383850"/>
                </a:lnTo>
                <a:lnTo>
                  <a:pt x="970883" y="1407082"/>
                </a:lnTo>
                <a:lnTo>
                  <a:pt x="920119" y="1424307"/>
                </a:lnTo>
                <a:lnTo>
                  <a:pt x="867610" y="1434533"/>
                </a:lnTo>
                <a:lnTo>
                  <a:pt x="814667" y="1437936"/>
                </a:lnTo>
                <a:lnTo>
                  <a:pt x="761552" y="1435787"/>
                </a:lnTo>
                <a:lnTo>
                  <a:pt x="708529" y="1429352"/>
                </a:lnTo>
                <a:lnTo>
                  <a:pt x="655861" y="1419900"/>
                </a:lnTo>
                <a:lnTo>
                  <a:pt x="603813" y="1408699"/>
                </a:lnTo>
                <a:lnTo>
                  <a:pt x="555325" y="1397088"/>
                </a:lnTo>
                <a:lnTo>
                  <a:pt x="507178" y="1384132"/>
                </a:lnTo>
                <a:lnTo>
                  <a:pt x="459469" y="1369758"/>
                </a:lnTo>
                <a:lnTo>
                  <a:pt x="412293" y="1353891"/>
                </a:lnTo>
                <a:lnTo>
                  <a:pt x="365746" y="1336457"/>
                </a:lnTo>
                <a:lnTo>
                  <a:pt x="319924" y="1317383"/>
                </a:lnTo>
                <a:lnTo>
                  <a:pt x="274922" y="1296593"/>
                </a:lnTo>
                <a:lnTo>
                  <a:pt x="230835" y="1274014"/>
                </a:lnTo>
                <a:lnTo>
                  <a:pt x="187760" y="1249572"/>
                </a:lnTo>
                <a:lnTo>
                  <a:pt x="145792" y="1223193"/>
                </a:lnTo>
                <a:lnTo>
                  <a:pt x="105027" y="1194801"/>
                </a:lnTo>
                <a:lnTo>
                  <a:pt x="65560" y="1164324"/>
                </a:lnTo>
                <a:lnTo>
                  <a:pt x="27487" y="1131687"/>
                </a:lnTo>
                <a:lnTo>
                  <a:pt x="15454" y="1127500"/>
                </a:lnTo>
                <a:lnTo>
                  <a:pt x="4882" y="1132642"/>
                </a:lnTo>
                <a:lnTo>
                  <a:pt x="0" y="1142924"/>
                </a:lnTo>
                <a:lnTo>
                  <a:pt x="5033" y="1154153"/>
                </a:lnTo>
                <a:lnTo>
                  <a:pt x="42144" y="1186065"/>
                </a:lnTo>
                <a:lnTo>
                  <a:pt x="80550" y="1216013"/>
                </a:lnTo>
                <a:lnTo>
                  <a:pt x="120168" y="1244056"/>
                </a:lnTo>
                <a:lnTo>
                  <a:pt x="160917" y="1270249"/>
                </a:lnTo>
                <a:lnTo>
                  <a:pt x="202713" y="1294651"/>
                </a:lnTo>
                <a:lnTo>
                  <a:pt x="245473" y="1317318"/>
                </a:lnTo>
                <a:lnTo>
                  <a:pt x="289116" y="1338308"/>
                </a:lnTo>
                <a:lnTo>
                  <a:pt x="333559" y="1357677"/>
                </a:lnTo>
                <a:lnTo>
                  <a:pt x="378719" y="1375483"/>
                </a:lnTo>
                <a:lnTo>
                  <a:pt x="424513" y="1391783"/>
                </a:lnTo>
                <a:lnTo>
                  <a:pt x="470858" y="1406635"/>
                </a:lnTo>
                <a:lnTo>
                  <a:pt x="517673" y="1420094"/>
                </a:lnTo>
                <a:lnTo>
                  <a:pt x="564875" y="1432219"/>
                </a:lnTo>
                <a:lnTo>
                  <a:pt x="615468" y="1443627"/>
                </a:lnTo>
                <a:lnTo>
                  <a:pt x="665561" y="1452969"/>
                </a:lnTo>
                <a:lnTo>
                  <a:pt x="715099" y="1459850"/>
                </a:lnTo>
                <a:lnTo>
                  <a:pt x="764030" y="1463878"/>
                </a:lnTo>
                <a:lnTo>
                  <a:pt x="812300" y="1464657"/>
                </a:lnTo>
                <a:lnTo>
                  <a:pt x="859854" y="1461795"/>
                </a:lnTo>
                <a:lnTo>
                  <a:pt x="906640" y="1454896"/>
                </a:lnTo>
                <a:lnTo>
                  <a:pt x="952603" y="1443568"/>
                </a:lnTo>
                <a:lnTo>
                  <a:pt x="997689" y="1427415"/>
                </a:lnTo>
                <a:lnTo>
                  <a:pt x="1041846" y="1406045"/>
                </a:lnTo>
                <a:lnTo>
                  <a:pt x="1085019" y="1379063"/>
                </a:lnTo>
                <a:lnTo>
                  <a:pt x="1127154" y="1346075"/>
                </a:lnTo>
                <a:lnTo>
                  <a:pt x="1164312" y="1310790"/>
                </a:lnTo>
                <a:lnTo>
                  <a:pt x="1197805" y="1272907"/>
                </a:lnTo>
                <a:lnTo>
                  <a:pt x="1227799" y="1232678"/>
                </a:lnTo>
                <a:lnTo>
                  <a:pt x="1254459" y="1190355"/>
                </a:lnTo>
                <a:lnTo>
                  <a:pt x="1277953" y="1146188"/>
                </a:lnTo>
                <a:lnTo>
                  <a:pt x="1298447" y="1100429"/>
                </a:lnTo>
                <a:lnTo>
                  <a:pt x="1316107" y="1053330"/>
                </a:lnTo>
                <a:lnTo>
                  <a:pt x="1331100" y="1005141"/>
                </a:lnTo>
                <a:lnTo>
                  <a:pt x="1343590" y="956116"/>
                </a:lnTo>
                <a:lnTo>
                  <a:pt x="1353746" y="906504"/>
                </a:lnTo>
                <a:lnTo>
                  <a:pt x="1361733" y="856558"/>
                </a:lnTo>
                <a:lnTo>
                  <a:pt x="1367718" y="806529"/>
                </a:lnTo>
                <a:lnTo>
                  <a:pt x="1371886" y="761248"/>
                </a:lnTo>
                <a:lnTo>
                  <a:pt x="1375256" y="714604"/>
                </a:lnTo>
                <a:lnTo>
                  <a:pt x="1377570" y="666905"/>
                </a:lnTo>
                <a:lnTo>
                  <a:pt x="1378570" y="618463"/>
                </a:lnTo>
                <a:lnTo>
                  <a:pt x="1377999" y="569587"/>
                </a:lnTo>
                <a:lnTo>
                  <a:pt x="1375601" y="520586"/>
                </a:lnTo>
                <a:lnTo>
                  <a:pt x="1371117" y="471771"/>
                </a:lnTo>
                <a:lnTo>
                  <a:pt x="1364290" y="423451"/>
                </a:lnTo>
                <a:lnTo>
                  <a:pt x="1354864" y="375937"/>
                </a:lnTo>
                <a:lnTo>
                  <a:pt x="1342581" y="329538"/>
                </a:lnTo>
                <a:lnTo>
                  <a:pt x="1327183" y="284564"/>
                </a:lnTo>
                <a:lnTo>
                  <a:pt x="1308413" y="241325"/>
                </a:lnTo>
                <a:lnTo>
                  <a:pt x="1286015" y="200131"/>
                </a:lnTo>
                <a:lnTo>
                  <a:pt x="1259730" y="161292"/>
                </a:lnTo>
                <a:lnTo>
                  <a:pt x="1227881" y="124139"/>
                </a:lnTo>
                <a:lnTo>
                  <a:pt x="1193100" y="92733"/>
                </a:lnTo>
                <a:lnTo>
                  <a:pt x="1155702" y="66670"/>
                </a:lnTo>
                <a:lnTo>
                  <a:pt x="1115998" y="45549"/>
                </a:lnTo>
                <a:lnTo>
                  <a:pt x="1074302" y="28968"/>
                </a:lnTo>
                <a:lnTo>
                  <a:pt x="1030926" y="16524"/>
                </a:lnTo>
                <a:lnTo>
                  <a:pt x="986185" y="7817"/>
                </a:lnTo>
                <a:lnTo>
                  <a:pt x="940389" y="2442"/>
                </a:lnTo>
                <a:lnTo>
                  <a:pt x="89385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930" y="1739961"/>
            <a:ext cx="2151166" cy="2209955"/>
          </a:xfrm>
          <a:custGeom>
            <a:avLst/>
            <a:gdLst/>
            <a:ahLst/>
            <a:cxnLst/>
            <a:rect l="l" t="t" r="r" b="b"/>
            <a:pathLst>
              <a:path w="1529080" h="1612900">
                <a:moveTo>
                  <a:pt x="335647" y="1510933"/>
                </a:moveTo>
                <a:lnTo>
                  <a:pt x="354698" y="1523999"/>
                </a:lnTo>
                <a:lnTo>
                  <a:pt x="395520" y="1549399"/>
                </a:lnTo>
                <a:lnTo>
                  <a:pt x="439237" y="1562099"/>
                </a:lnTo>
                <a:lnTo>
                  <a:pt x="624812" y="1612899"/>
                </a:lnTo>
                <a:lnTo>
                  <a:pt x="859029" y="1612899"/>
                </a:lnTo>
                <a:lnTo>
                  <a:pt x="948028" y="1587499"/>
                </a:lnTo>
                <a:lnTo>
                  <a:pt x="990088" y="1562099"/>
                </a:lnTo>
                <a:lnTo>
                  <a:pt x="558359" y="1562099"/>
                </a:lnTo>
                <a:lnTo>
                  <a:pt x="447579" y="1523999"/>
                </a:lnTo>
                <a:lnTo>
                  <a:pt x="381850" y="1523999"/>
                </a:lnTo>
                <a:lnTo>
                  <a:pt x="336861" y="1511299"/>
                </a:lnTo>
                <a:lnTo>
                  <a:pt x="335647" y="1510933"/>
                </a:lnTo>
                <a:close/>
              </a:path>
              <a:path w="1529080" h="1612900">
                <a:moveTo>
                  <a:pt x="554101" y="1231899"/>
                </a:moveTo>
                <a:lnTo>
                  <a:pt x="546836" y="1231899"/>
                </a:lnTo>
                <a:lnTo>
                  <a:pt x="554081" y="1244599"/>
                </a:lnTo>
                <a:lnTo>
                  <a:pt x="561663" y="1269999"/>
                </a:lnTo>
                <a:lnTo>
                  <a:pt x="567606" y="1295399"/>
                </a:lnTo>
                <a:lnTo>
                  <a:pt x="569937" y="1295399"/>
                </a:lnTo>
                <a:lnTo>
                  <a:pt x="550533" y="1302838"/>
                </a:lnTo>
                <a:lnTo>
                  <a:pt x="555616" y="1346199"/>
                </a:lnTo>
                <a:lnTo>
                  <a:pt x="550454" y="1384299"/>
                </a:lnTo>
                <a:lnTo>
                  <a:pt x="533876" y="1435099"/>
                </a:lnTo>
                <a:lnTo>
                  <a:pt x="505586" y="1473199"/>
                </a:lnTo>
                <a:lnTo>
                  <a:pt x="469096" y="1498599"/>
                </a:lnTo>
                <a:lnTo>
                  <a:pt x="426889" y="1511299"/>
                </a:lnTo>
                <a:lnTo>
                  <a:pt x="418282" y="1513727"/>
                </a:lnTo>
                <a:lnTo>
                  <a:pt x="558359" y="1562099"/>
                </a:lnTo>
                <a:lnTo>
                  <a:pt x="746168" y="1562099"/>
                </a:lnTo>
                <a:lnTo>
                  <a:pt x="783621" y="1549399"/>
                </a:lnTo>
                <a:lnTo>
                  <a:pt x="820886" y="1549399"/>
                </a:lnTo>
                <a:lnTo>
                  <a:pt x="930903" y="1511299"/>
                </a:lnTo>
                <a:lnTo>
                  <a:pt x="966766" y="1485899"/>
                </a:lnTo>
                <a:lnTo>
                  <a:pt x="1002116" y="1473199"/>
                </a:lnTo>
                <a:lnTo>
                  <a:pt x="1036888" y="1447799"/>
                </a:lnTo>
                <a:lnTo>
                  <a:pt x="1071017" y="1435099"/>
                </a:lnTo>
                <a:lnTo>
                  <a:pt x="1104438" y="1409699"/>
                </a:lnTo>
                <a:lnTo>
                  <a:pt x="1113490" y="1402657"/>
                </a:lnTo>
                <a:lnTo>
                  <a:pt x="1116105" y="1384299"/>
                </a:lnTo>
                <a:lnTo>
                  <a:pt x="1111236" y="1346199"/>
                </a:lnTo>
                <a:lnTo>
                  <a:pt x="1092707" y="1295399"/>
                </a:lnTo>
                <a:lnTo>
                  <a:pt x="1065267" y="1269999"/>
                </a:lnTo>
                <a:lnTo>
                  <a:pt x="677321" y="1269999"/>
                </a:lnTo>
                <a:lnTo>
                  <a:pt x="650469" y="1257299"/>
                </a:lnTo>
                <a:lnTo>
                  <a:pt x="621505" y="1257299"/>
                </a:lnTo>
                <a:lnTo>
                  <a:pt x="595388" y="1244599"/>
                </a:lnTo>
                <a:lnTo>
                  <a:pt x="568321" y="1244599"/>
                </a:lnTo>
                <a:lnTo>
                  <a:pt x="554101" y="1231899"/>
                </a:lnTo>
                <a:close/>
              </a:path>
              <a:path w="1529080" h="1612900">
                <a:moveTo>
                  <a:pt x="1113490" y="1402657"/>
                </a:moveTo>
                <a:lnTo>
                  <a:pt x="1104438" y="1409699"/>
                </a:lnTo>
                <a:lnTo>
                  <a:pt x="1071017" y="1435099"/>
                </a:lnTo>
                <a:lnTo>
                  <a:pt x="1036888" y="1447799"/>
                </a:lnTo>
                <a:lnTo>
                  <a:pt x="1002116" y="1473199"/>
                </a:lnTo>
                <a:lnTo>
                  <a:pt x="966766" y="1485899"/>
                </a:lnTo>
                <a:lnTo>
                  <a:pt x="930903" y="1511299"/>
                </a:lnTo>
                <a:lnTo>
                  <a:pt x="820886" y="1549399"/>
                </a:lnTo>
                <a:lnTo>
                  <a:pt x="783621" y="1549399"/>
                </a:lnTo>
                <a:lnTo>
                  <a:pt x="746168" y="1562099"/>
                </a:lnTo>
                <a:lnTo>
                  <a:pt x="990088" y="1562099"/>
                </a:lnTo>
                <a:lnTo>
                  <a:pt x="1030045" y="1536699"/>
                </a:lnTo>
                <a:lnTo>
                  <a:pt x="1064285" y="1511299"/>
                </a:lnTo>
                <a:lnTo>
                  <a:pt x="1091077" y="1473199"/>
                </a:lnTo>
                <a:lnTo>
                  <a:pt x="1108868" y="1435099"/>
                </a:lnTo>
                <a:lnTo>
                  <a:pt x="1113490" y="1402657"/>
                </a:lnTo>
                <a:close/>
              </a:path>
              <a:path w="1529080" h="1612900">
                <a:moveTo>
                  <a:pt x="405579" y="1117599"/>
                </a:moveTo>
                <a:lnTo>
                  <a:pt x="365945" y="1130299"/>
                </a:lnTo>
                <a:lnTo>
                  <a:pt x="328037" y="1130299"/>
                </a:lnTo>
                <a:lnTo>
                  <a:pt x="293461" y="1155699"/>
                </a:lnTo>
                <a:lnTo>
                  <a:pt x="263824" y="1181099"/>
                </a:lnTo>
                <a:lnTo>
                  <a:pt x="240730" y="1206499"/>
                </a:lnTo>
                <a:lnTo>
                  <a:pt x="225786" y="1244599"/>
                </a:lnTo>
                <a:lnTo>
                  <a:pt x="220598" y="1295399"/>
                </a:lnTo>
                <a:lnTo>
                  <a:pt x="225287" y="1346199"/>
                </a:lnTo>
                <a:lnTo>
                  <a:pt x="238231" y="1396999"/>
                </a:lnTo>
                <a:lnTo>
                  <a:pt x="258538" y="1435099"/>
                </a:lnTo>
                <a:lnTo>
                  <a:pt x="285314" y="1473199"/>
                </a:lnTo>
                <a:lnTo>
                  <a:pt x="317665" y="1498599"/>
                </a:lnTo>
                <a:lnTo>
                  <a:pt x="381850" y="1523999"/>
                </a:lnTo>
                <a:lnTo>
                  <a:pt x="418282" y="1513727"/>
                </a:lnTo>
                <a:lnTo>
                  <a:pt x="411360" y="1511299"/>
                </a:lnTo>
                <a:lnTo>
                  <a:pt x="375603" y="1485899"/>
                </a:lnTo>
                <a:lnTo>
                  <a:pt x="340373" y="1473199"/>
                </a:lnTo>
                <a:lnTo>
                  <a:pt x="305735" y="1447799"/>
                </a:lnTo>
                <a:lnTo>
                  <a:pt x="271754" y="1409699"/>
                </a:lnTo>
                <a:lnTo>
                  <a:pt x="550533" y="1302838"/>
                </a:lnTo>
                <a:lnTo>
                  <a:pt x="549661" y="1295399"/>
                </a:lnTo>
                <a:lnTo>
                  <a:pt x="532885" y="1257299"/>
                </a:lnTo>
                <a:lnTo>
                  <a:pt x="505586" y="1219199"/>
                </a:lnTo>
                <a:lnTo>
                  <a:pt x="474421" y="1181099"/>
                </a:lnTo>
                <a:lnTo>
                  <a:pt x="446929" y="1142999"/>
                </a:lnTo>
                <a:lnTo>
                  <a:pt x="437369" y="1127755"/>
                </a:lnTo>
                <a:lnTo>
                  <a:pt x="405579" y="1117599"/>
                </a:lnTo>
                <a:close/>
              </a:path>
              <a:path w="1529080" h="1612900">
                <a:moveTo>
                  <a:pt x="418282" y="1513727"/>
                </a:moveTo>
                <a:lnTo>
                  <a:pt x="381850" y="1523999"/>
                </a:lnTo>
                <a:lnTo>
                  <a:pt x="447579" y="1523999"/>
                </a:lnTo>
                <a:lnTo>
                  <a:pt x="418282" y="1513727"/>
                </a:lnTo>
                <a:close/>
              </a:path>
              <a:path w="1529080" h="1612900">
                <a:moveTo>
                  <a:pt x="550533" y="1302838"/>
                </a:moveTo>
                <a:lnTo>
                  <a:pt x="271754" y="1409699"/>
                </a:lnTo>
                <a:lnTo>
                  <a:pt x="305735" y="1447799"/>
                </a:lnTo>
                <a:lnTo>
                  <a:pt x="340373" y="1473199"/>
                </a:lnTo>
                <a:lnTo>
                  <a:pt x="375603" y="1485899"/>
                </a:lnTo>
                <a:lnTo>
                  <a:pt x="411360" y="1511299"/>
                </a:lnTo>
                <a:lnTo>
                  <a:pt x="418282" y="1513727"/>
                </a:lnTo>
                <a:lnTo>
                  <a:pt x="426889" y="1511299"/>
                </a:lnTo>
                <a:lnTo>
                  <a:pt x="469096" y="1498599"/>
                </a:lnTo>
                <a:lnTo>
                  <a:pt x="505586" y="1473199"/>
                </a:lnTo>
                <a:lnTo>
                  <a:pt x="533876" y="1435099"/>
                </a:lnTo>
                <a:lnTo>
                  <a:pt x="550454" y="1384299"/>
                </a:lnTo>
                <a:lnTo>
                  <a:pt x="555616" y="1346199"/>
                </a:lnTo>
                <a:lnTo>
                  <a:pt x="550533" y="1302838"/>
                </a:lnTo>
                <a:close/>
              </a:path>
              <a:path w="1529080" h="1612900">
                <a:moveTo>
                  <a:pt x="870556" y="12699"/>
                </a:moveTo>
                <a:lnTo>
                  <a:pt x="583144" y="12699"/>
                </a:lnTo>
                <a:lnTo>
                  <a:pt x="491683" y="38099"/>
                </a:lnTo>
                <a:lnTo>
                  <a:pt x="448195" y="63499"/>
                </a:lnTo>
                <a:lnTo>
                  <a:pt x="406293" y="76199"/>
                </a:lnTo>
                <a:lnTo>
                  <a:pt x="366043" y="101599"/>
                </a:lnTo>
                <a:lnTo>
                  <a:pt x="327514" y="126999"/>
                </a:lnTo>
                <a:lnTo>
                  <a:pt x="290772" y="152399"/>
                </a:lnTo>
                <a:lnTo>
                  <a:pt x="255885" y="190499"/>
                </a:lnTo>
                <a:lnTo>
                  <a:pt x="222921" y="215899"/>
                </a:lnTo>
                <a:lnTo>
                  <a:pt x="191947" y="253999"/>
                </a:lnTo>
                <a:lnTo>
                  <a:pt x="163030" y="292099"/>
                </a:lnTo>
                <a:lnTo>
                  <a:pt x="136238" y="330199"/>
                </a:lnTo>
                <a:lnTo>
                  <a:pt x="111639" y="368299"/>
                </a:lnTo>
                <a:lnTo>
                  <a:pt x="89299" y="419099"/>
                </a:lnTo>
                <a:lnTo>
                  <a:pt x="69286" y="457199"/>
                </a:lnTo>
                <a:lnTo>
                  <a:pt x="51668" y="507999"/>
                </a:lnTo>
                <a:lnTo>
                  <a:pt x="36512" y="546099"/>
                </a:lnTo>
                <a:lnTo>
                  <a:pt x="23897" y="596899"/>
                </a:lnTo>
                <a:lnTo>
                  <a:pt x="13970" y="647699"/>
                </a:lnTo>
                <a:lnTo>
                  <a:pt x="6700" y="698499"/>
                </a:lnTo>
                <a:lnTo>
                  <a:pt x="2053" y="749299"/>
                </a:lnTo>
                <a:lnTo>
                  <a:pt x="0" y="800099"/>
                </a:lnTo>
                <a:lnTo>
                  <a:pt x="506" y="838199"/>
                </a:lnTo>
                <a:lnTo>
                  <a:pt x="3541" y="888999"/>
                </a:lnTo>
                <a:lnTo>
                  <a:pt x="9072" y="939799"/>
                </a:lnTo>
                <a:lnTo>
                  <a:pt x="17069" y="990599"/>
                </a:lnTo>
                <a:lnTo>
                  <a:pt x="27498" y="1041399"/>
                </a:lnTo>
                <a:lnTo>
                  <a:pt x="40328" y="1092199"/>
                </a:lnTo>
                <a:lnTo>
                  <a:pt x="55527" y="1130299"/>
                </a:lnTo>
                <a:lnTo>
                  <a:pt x="73062" y="1181099"/>
                </a:lnTo>
                <a:lnTo>
                  <a:pt x="92904" y="1219199"/>
                </a:lnTo>
                <a:lnTo>
                  <a:pt x="115018" y="1269999"/>
                </a:lnTo>
                <a:lnTo>
                  <a:pt x="139373" y="1308099"/>
                </a:lnTo>
                <a:lnTo>
                  <a:pt x="165939" y="1346199"/>
                </a:lnTo>
                <a:lnTo>
                  <a:pt x="194681" y="1396999"/>
                </a:lnTo>
                <a:lnTo>
                  <a:pt x="225569" y="1435099"/>
                </a:lnTo>
                <a:lnTo>
                  <a:pt x="258571" y="1473199"/>
                </a:lnTo>
                <a:lnTo>
                  <a:pt x="294807" y="1498599"/>
                </a:lnTo>
                <a:lnTo>
                  <a:pt x="335647" y="1510933"/>
                </a:lnTo>
                <a:lnTo>
                  <a:pt x="317665" y="1498599"/>
                </a:lnTo>
                <a:lnTo>
                  <a:pt x="285314" y="1473199"/>
                </a:lnTo>
                <a:lnTo>
                  <a:pt x="258538" y="1435099"/>
                </a:lnTo>
                <a:lnTo>
                  <a:pt x="238231" y="1396999"/>
                </a:lnTo>
                <a:lnTo>
                  <a:pt x="225287" y="1346199"/>
                </a:lnTo>
                <a:lnTo>
                  <a:pt x="220598" y="1295399"/>
                </a:lnTo>
                <a:lnTo>
                  <a:pt x="225786" y="1244599"/>
                </a:lnTo>
                <a:lnTo>
                  <a:pt x="240730" y="1206499"/>
                </a:lnTo>
                <a:lnTo>
                  <a:pt x="263824" y="1181099"/>
                </a:lnTo>
                <a:lnTo>
                  <a:pt x="293461" y="1155699"/>
                </a:lnTo>
                <a:lnTo>
                  <a:pt x="328037" y="1130299"/>
                </a:lnTo>
                <a:lnTo>
                  <a:pt x="365945" y="1130299"/>
                </a:lnTo>
                <a:lnTo>
                  <a:pt x="405579" y="1117599"/>
                </a:lnTo>
                <a:lnTo>
                  <a:pt x="431000" y="1117599"/>
                </a:lnTo>
                <a:lnTo>
                  <a:pt x="423036" y="1104899"/>
                </a:lnTo>
                <a:lnTo>
                  <a:pt x="402668" y="1066799"/>
                </a:lnTo>
                <a:lnTo>
                  <a:pt x="385751" y="1028699"/>
                </a:lnTo>
                <a:lnTo>
                  <a:pt x="372212" y="977899"/>
                </a:lnTo>
                <a:lnTo>
                  <a:pt x="361977" y="939799"/>
                </a:lnTo>
                <a:lnTo>
                  <a:pt x="354972" y="888999"/>
                </a:lnTo>
                <a:lnTo>
                  <a:pt x="351124" y="838199"/>
                </a:lnTo>
                <a:lnTo>
                  <a:pt x="350358" y="787399"/>
                </a:lnTo>
                <a:lnTo>
                  <a:pt x="352602" y="736599"/>
                </a:lnTo>
                <a:lnTo>
                  <a:pt x="354009" y="723899"/>
                </a:lnTo>
                <a:lnTo>
                  <a:pt x="354813" y="723899"/>
                </a:lnTo>
                <a:lnTo>
                  <a:pt x="356440" y="711199"/>
                </a:lnTo>
                <a:lnTo>
                  <a:pt x="358178" y="711199"/>
                </a:lnTo>
                <a:lnTo>
                  <a:pt x="360031" y="698499"/>
                </a:lnTo>
                <a:lnTo>
                  <a:pt x="364054" y="685799"/>
                </a:lnTo>
                <a:lnTo>
                  <a:pt x="368493" y="660399"/>
                </a:lnTo>
                <a:lnTo>
                  <a:pt x="373365" y="647699"/>
                </a:lnTo>
                <a:lnTo>
                  <a:pt x="378688" y="622299"/>
                </a:lnTo>
                <a:lnTo>
                  <a:pt x="390302" y="596899"/>
                </a:lnTo>
                <a:lnTo>
                  <a:pt x="402514" y="558799"/>
                </a:lnTo>
                <a:lnTo>
                  <a:pt x="418302" y="533399"/>
                </a:lnTo>
                <a:lnTo>
                  <a:pt x="440638" y="495299"/>
                </a:lnTo>
                <a:lnTo>
                  <a:pt x="471411" y="457199"/>
                </a:lnTo>
                <a:lnTo>
                  <a:pt x="506210" y="419099"/>
                </a:lnTo>
                <a:lnTo>
                  <a:pt x="545348" y="393699"/>
                </a:lnTo>
                <a:lnTo>
                  <a:pt x="589138" y="368299"/>
                </a:lnTo>
                <a:lnTo>
                  <a:pt x="637895" y="355599"/>
                </a:lnTo>
                <a:lnTo>
                  <a:pt x="1451722" y="355599"/>
                </a:lnTo>
                <a:lnTo>
                  <a:pt x="1435464" y="330199"/>
                </a:lnTo>
                <a:lnTo>
                  <a:pt x="1407948" y="292099"/>
                </a:lnTo>
                <a:lnTo>
                  <a:pt x="1377534" y="253999"/>
                </a:lnTo>
                <a:lnTo>
                  <a:pt x="1344454" y="228599"/>
                </a:lnTo>
                <a:lnTo>
                  <a:pt x="1308937" y="190499"/>
                </a:lnTo>
                <a:lnTo>
                  <a:pt x="1271215" y="165099"/>
                </a:lnTo>
                <a:lnTo>
                  <a:pt x="1231518" y="139699"/>
                </a:lnTo>
                <a:lnTo>
                  <a:pt x="1190077" y="114299"/>
                </a:lnTo>
                <a:lnTo>
                  <a:pt x="1147124" y="101599"/>
                </a:lnTo>
                <a:lnTo>
                  <a:pt x="1102888" y="76199"/>
                </a:lnTo>
                <a:lnTo>
                  <a:pt x="870556" y="12699"/>
                </a:lnTo>
                <a:close/>
              </a:path>
              <a:path w="1529080" h="1612900">
                <a:moveTo>
                  <a:pt x="1451722" y="355599"/>
                </a:moveTo>
                <a:lnTo>
                  <a:pt x="826134" y="355599"/>
                </a:lnTo>
                <a:lnTo>
                  <a:pt x="851252" y="368299"/>
                </a:lnTo>
                <a:lnTo>
                  <a:pt x="876210" y="368299"/>
                </a:lnTo>
                <a:lnTo>
                  <a:pt x="900997" y="380999"/>
                </a:lnTo>
                <a:lnTo>
                  <a:pt x="925601" y="380999"/>
                </a:lnTo>
                <a:lnTo>
                  <a:pt x="961430" y="393699"/>
                </a:lnTo>
                <a:lnTo>
                  <a:pt x="994076" y="406399"/>
                </a:lnTo>
                <a:lnTo>
                  <a:pt x="1025602" y="431799"/>
                </a:lnTo>
                <a:lnTo>
                  <a:pt x="1058074" y="444499"/>
                </a:lnTo>
                <a:lnTo>
                  <a:pt x="1111527" y="482599"/>
                </a:lnTo>
                <a:lnTo>
                  <a:pt x="1147101" y="533399"/>
                </a:lnTo>
                <a:lnTo>
                  <a:pt x="1166412" y="571499"/>
                </a:lnTo>
                <a:lnTo>
                  <a:pt x="1177945" y="609599"/>
                </a:lnTo>
                <a:lnTo>
                  <a:pt x="1182241" y="660399"/>
                </a:lnTo>
                <a:lnTo>
                  <a:pt x="1179836" y="711199"/>
                </a:lnTo>
                <a:lnTo>
                  <a:pt x="1171269" y="761999"/>
                </a:lnTo>
                <a:lnTo>
                  <a:pt x="1156469" y="800099"/>
                </a:lnTo>
                <a:lnTo>
                  <a:pt x="1136848" y="850899"/>
                </a:lnTo>
                <a:lnTo>
                  <a:pt x="1113018" y="888999"/>
                </a:lnTo>
                <a:lnTo>
                  <a:pt x="1085591" y="927099"/>
                </a:lnTo>
                <a:lnTo>
                  <a:pt x="1055181" y="977899"/>
                </a:lnTo>
                <a:lnTo>
                  <a:pt x="1022400" y="1015999"/>
                </a:lnTo>
                <a:lnTo>
                  <a:pt x="988131" y="1041399"/>
                </a:lnTo>
                <a:lnTo>
                  <a:pt x="952627" y="1079499"/>
                </a:lnTo>
                <a:lnTo>
                  <a:pt x="915823" y="1104899"/>
                </a:lnTo>
                <a:lnTo>
                  <a:pt x="877649" y="1142999"/>
                </a:lnTo>
                <a:lnTo>
                  <a:pt x="838039" y="1168399"/>
                </a:lnTo>
                <a:lnTo>
                  <a:pt x="796925" y="1181099"/>
                </a:lnTo>
                <a:lnTo>
                  <a:pt x="754239" y="1193799"/>
                </a:lnTo>
                <a:lnTo>
                  <a:pt x="744786" y="1206499"/>
                </a:lnTo>
                <a:lnTo>
                  <a:pt x="939646" y="1206499"/>
                </a:lnTo>
                <a:lnTo>
                  <a:pt x="985344" y="1219199"/>
                </a:lnTo>
                <a:lnTo>
                  <a:pt x="1028349" y="1231899"/>
                </a:lnTo>
                <a:lnTo>
                  <a:pt x="1065267" y="1269999"/>
                </a:lnTo>
                <a:lnTo>
                  <a:pt x="1092707" y="1295399"/>
                </a:lnTo>
                <a:lnTo>
                  <a:pt x="1111236" y="1346199"/>
                </a:lnTo>
                <a:lnTo>
                  <a:pt x="1116105" y="1384299"/>
                </a:lnTo>
                <a:lnTo>
                  <a:pt x="1113490" y="1402657"/>
                </a:lnTo>
                <a:lnTo>
                  <a:pt x="1137086" y="1384299"/>
                </a:lnTo>
                <a:lnTo>
                  <a:pt x="1168897" y="1358899"/>
                </a:lnTo>
                <a:lnTo>
                  <a:pt x="1199804" y="1333499"/>
                </a:lnTo>
                <a:lnTo>
                  <a:pt x="1229743" y="1308099"/>
                </a:lnTo>
                <a:lnTo>
                  <a:pt x="1258649" y="1269999"/>
                </a:lnTo>
                <a:lnTo>
                  <a:pt x="1286458" y="1244599"/>
                </a:lnTo>
                <a:lnTo>
                  <a:pt x="1313103" y="1206499"/>
                </a:lnTo>
                <a:lnTo>
                  <a:pt x="1338520" y="1181099"/>
                </a:lnTo>
                <a:lnTo>
                  <a:pt x="1362644" y="1142999"/>
                </a:lnTo>
                <a:lnTo>
                  <a:pt x="1385410" y="1104899"/>
                </a:lnTo>
                <a:lnTo>
                  <a:pt x="1406753" y="1079499"/>
                </a:lnTo>
                <a:lnTo>
                  <a:pt x="1426608" y="1041399"/>
                </a:lnTo>
                <a:lnTo>
                  <a:pt x="1444910" y="1003299"/>
                </a:lnTo>
                <a:lnTo>
                  <a:pt x="1461594" y="965199"/>
                </a:lnTo>
                <a:lnTo>
                  <a:pt x="1476595" y="927099"/>
                </a:lnTo>
                <a:lnTo>
                  <a:pt x="1489848" y="888999"/>
                </a:lnTo>
                <a:lnTo>
                  <a:pt x="1501288" y="850899"/>
                </a:lnTo>
                <a:lnTo>
                  <a:pt x="1510850" y="812799"/>
                </a:lnTo>
                <a:lnTo>
                  <a:pt x="1518469" y="774699"/>
                </a:lnTo>
                <a:lnTo>
                  <a:pt x="1524079" y="736599"/>
                </a:lnTo>
                <a:lnTo>
                  <a:pt x="1527617" y="698499"/>
                </a:lnTo>
                <a:lnTo>
                  <a:pt x="1529017" y="660399"/>
                </a:lnTo>
                <a:lnTo>
                  <a:pt x="1528213" y="622299"/>
                </a:lnTo>
                <a:lnTo>
                  <a:pt x="1525142" y="584199"/>
                </a:lnTo>
                <a:lnTo>
                  <a:pt x="1519737" y="546099"/>
                </a:lnTo>
                <a:lnTo>
                  <a:pt x="1511934" y="507999"/>
                </a:lnTo>
                <a:lnTo>
                  <a:pt x="1498317" y="457199"/>
                </a:lnTo>
                <a:lnTo>
                  <a:pt x="1480879" y="419099"/>
                </a:lnTo>
                <a:lnTo>
                  <a:pt x="1459851" y="368299"/>
                </a:lnTo>
                <a:lnTo>
                  <a:pt x="1451722" y="355599"/>
                </a:lnTo>
                <a:close/>
              </a:path>
              <a:path w="1529080" h="1612900">
                <a:moveTo>
                  <a:pt x="437369" y="1127755"/>
                </a:moveTo>
                <a:lnTo>
                  <a:pt x="446929" y="1142999"/>
                </a:lnTo>
                <a:lnTo>
                  <a:pt x="474421" y="1181099"/>
                </a:lnTo>
                <a:lnTo>
                  <a:pt x="505586" y="1219199"/>
                </a:lnTo>
                <a:lnTo>
                  <a:pt x="532885" y="1257299"/>
                </a:lnTo>
                <a:lnTo>
                  <a:pt x="549661" y="1295399"/>
                </a:lnTo>
                <a:lnTo>
                  <a:pt x="550533" y="1302838"/>
                </a:lnTo>
                <a:lnTo>
                  <a:pt x="569937" y="1295399"/>
                </a:lnTo>
                <a:lnTo>
                  <a:pt x="567606" y="1295399"/>
                </a:lnTo>
                <a:lnTo>
                  <a:pt x="561663" y="1269999"/>
                </a:lnTo>
                <a:lnTo>
                  <a:pt x="554081" y="1244599"/>
                </a:lnTo>
                <a:lnTo>
                  <a:pt x="546836" y="1231899"/>
                </a:lnTo>
                <a:lnTo>
                  <a:pt x="853731" y="1231899"/>
                </a:lnTo>
                <a:lnTo>
                  <a:pt x="894644" y="1219199"/>
                </a:lnTo>
                <a:lnTo>
                  <a:pt x="633955" y="1219199"/>
                </a:lnTo>
                <a:lnTo>
                  <a:pt x="613003" y="1206499"/>
                </a:lnTo>
                <a:lnTo>
                  <a:pt x="575754" y="1206499"/>
                </a:lnTo>
                <a:lnTo>
                  <a:pt x="567340" y="1193799"/>
                </a:lnTo>
                <a:lnTo>
                  <a:pt x="551051" y="1193799"/>
                </a:lnTo>
                <a:lnTo>
                  <a:pt x="542937" y="1181099"/>
                </a:lnTo>
                <a:lnTo>
                  <a:pt x="528789" y="1181099"/>
                </a:lnTo>
                <a:lnTo>
                  <a:pt x="518781" y="1168399"/>
                </a:lnTo>
                <a:lnTo>
                  <a:pt x="483603" y="1142999"/>
                </a:lnTo>
                <a:lnTo>
                  <a:pt x="445334" y="1130299"/>
                </a:lnTo>
                <a:lnTo>
                  <a:pt x="437369" y="1127755"/>
                </a:lnTo>
                <a:close/>
              </a:path>
              <a:path w="1529080" h="1612900">
                <a:moveTo>
                  <a:pt x="813780" y="1257299"/>
                </a:moveTo>
                <a:lnTo>
                  <a:pt x="650469" y="1257299"/>
                </a:lnTo>
                <a:lnTo>
                  <a:pt x="677321" y="1269999"/>
                </a:lnTo>
                <a:lnTo>
                  <a:pt x="804489" y="1269999"/>
                </a:lnTo>
                <a:lnTo>
                  <a:pt x="813780" y="1257299"/>
                </a:lnTo>
                <a:close/>
              </a:path>
              <a:path w="1529080" h="1612900">
                <a:moveTo>
                  <a:pt x="813780" y="1257299"/>
                </a:moveTo>
                <a:lnTo>
                  <a:pt x="804489" y="1269999"/>
                </a:lnTo>
                <a:lnTo>
                  <a:pt x="807021" y="1269999"/>
                </a:lnTo>
                <a:lnTo>
                  <a:pt x="813780" y="1257299"/>
                </a:lnTo>
                <a:close/>
              </a:path>
              <a:path w="1529080" h="1612900">
                <a:moveTo>
                  <a:pt x="819438" y="1257299"/>
                </a:moveTo>
                <a:lnTo>
                  <a:pt x="813780" y="1257299"/>
                </a:lnTo>
                <a:lnTo>
                  <a:pt x="807021" y="1269999"/>
                </a:lnTo>
                <a:lnTo>
                  <a:pt x="819438" y="1257299"/>
                </a:lnTo>
                <a:close/>
              </a:path>
              <a:path w="1529080" h="1612900">
                <a:moveTo>
                  <a:pt x="939646" y="1206499"/>
                </a:moveTo>
                <a:lnTo>
                  <a:pt x="894644" y="1219199"/>
                </a:lnTo>
                <a:lnTo>
                  <a:pt x="853731" y="1231899"/>
                </a:lnTo>
                <a:lnTo>
                  <a:pt x="842671" y="1244599"/>
                </a:lnTo>
                <a:lnTo>
                  <a:pt x="831281" y="1257299"/>
                </a:lnTo>
                <a:lnTo>
                  <a:pt x="819438" y="1257299"/>
                </a:lnTo>
                <a:lnTo>
                  <a:pt x="807021" y="1269999"/>
                </a:lnTo>
                <a:lnTo>
                  <a:pt x="1065267" y="1269999"/>
                </a:lnTo>
                <a:lnTo>
                  <a:pt x="1028349" y="1231899"/>
                </a:lnTo>
                <a:lnTo>
                  <a:pt x="985344" y="1219199"/>
                </a:lnTo>
                <a:lnTo>
                  <a:pt x="939646" y="1206499"/>
                </a:lnTo>
                <a:close/>
              </a:path>
              <a:path w="1529080" h="1612900">
                <a:moveTo>
                  <a:pt x="853731" y="1231899"/>
                </a:moveTo>
                <a:lnTo>
                  <a:pt x="554101" y="1231899"/>
                </a:lnTo>
                <a:lnTo>
                  <a:pt x="568321" y="1244599"/>
                </a:lnTo>
                <a:lnTo>
                  <a:pt x="595388" y="1244599"/>
                </a:lnTo>
                <a:lnTo>
                  <a:pt x="621505" y="1257299"/>
                </a:lnTo>
                <a:lnTo>
                  <a:pt x="831281" y="1257299"/>
                </a:lnTo>
                <a:lnTo>
                  <a:pt x="842671" y="1244599"/>
                </a:lnTo>
                <a:lnTo>
                  <a:pt x="853731" y="1231899"/>
                </a:lnTo>
                <a:close/>
              </a:path>
              <a:path w="1529080" h="1612900">
                <a:moveTo>
                  <a:pt x="703527" y="1206499"/>
                </a:moveTo>
                <a:lnTo>
                  <a:pt x="697572" y="1206499"/>
                </a:lnTo>
                <a:lnTo>
                  <a:pt x="676541" y="1219199"/>
                </a:lnTo>
                <a:lnTo>
                  <a:pt x="702844" y="1219199"/>
                </a:lnTo>
                <a:lnTo>
                  <a:pt x="703527" y="1206499"/>
                </a:lnTo>
                <a:close/>
              </a:path>
              <a:path w="1529080" h="1612900">
                <a:moveTo>
                  <a:pt x="939646" y="1206499"/>
                </a:moveTo>
                <a:lnTo>
                  <a:pt x="704192" y="1206499"/>
                </a:lnTo>
                <a:lnTo>
                  <a:pt x="702844" y="1219199"/>
                </a:lnTo>
                <a:lnTo>
                  <a:pt x="894644" y="1219199"/>
                </a:lnTo>
                <a:lnTo>
                  <a:pt x="939646" y="1206499"/>
                </a:lnTo>
                <a:close/>
              </a:path>
              <a:path w="1529080" h="1612900">
                <a:moveTo>
                  <a:pt x="576053" y="1193799"/>
                </a:moveTo>
                <a:lnTo>
                  <a:pt x="575754" y="1206499"/>
                </a:lnTo>
                <a:lnTo>
                  <a:pt x="596193" y="1206499"/>
                </a:lnTo>
                <a:lnTo>
                  <a:pt x="576053" y="1193799"/>
                </a:lnTo>
                <a:close/>
              </a:path>
              <a:path w="1529080" h="1612900">
                <a:moveTo>
                  <a:pt x="431000" y="1117599"/>
                </a:moveTo>
                <a:lnTo>
                  <a:pt x="405579" y="1117599"/>
                </a:lnTo>
                <a:lnTo>
                  <a:pt x="437369" y="1127755"/>
                </a:lnTo>
                <a:lnTo>
                  <a:pt x="431000" y="1117599"/>
                </a:lnTo>
                <a:close/>
              </a:path>
              <a:path w="1529080" h="1612900">
                <a:moveTo>
                  <a:pt x="354813" y="723899"/>
                </a:moveTo>
                <a:lnTo>
                  <a:pt x="354109" y="723899"/>
                </a:lnTo>
                <a:lnTo>
                  <a:pt x="353288" y="736599"/>
                </a:lnTo>
                <a:lnTo>
                  <a:pt x="354813" y="723899"/>
                </a:lnTo>
                <a:close/>
              </a:path>
              <a:path w="1529080" h="1612900">
                <a:moveTo>
                  <a:pt x="776725" y="0"/>
                </a:moveTo>
                <a:lnTo>
                  <a:pt x="680138" y="0"/>
                </a:lnTo>
                <a:lnTo>
                  <a:pt x="630984" y="12699"/>
                </a:lnTo>
                <a:lnTo>
                  <a:pt x="823474" y="12699"/>
                </a:lnTo>
                <a:lnTo>
                  <a:pt x="776725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75414" y="4673976"/>
            <a:ext cx="405765" cy="255904"/>
          </a:xfrm>
          <a:custGeom>
            <a:avLst/>
            <a:gdLst/>
            <a:ahLst/>
            <a:cxnLst/>
            <a:rect l="l" t="t" r="r" b="b"/>
            <a:pathLst>
              <a:path w="405765" h="255904">
                <a:moveTo>
                  <a:pt x="107534" y="0"/>
                </a:moveTo>
                <a:lnTo>
                  <a:pt x="46289" y="14702"/>
                </a:lnTo>
                <a:lnTo>
                  <a:pt x="7243" y="63494"/>
                </a:lnTo>
                <a:lnTo>
                  <a:pt x="0" y="93904"/>
                </a:lnTo>
                <a:lnTo>
                  <a:pt x="3052" y="124712"/>
                </a:lnTo>
                <a:lnTo>
                  <a:pt x="46375" y="176692"/>
                </a:lnTo>
                <a:lnTo>
                  <a:pt x="87952" y="198093"/>
                </a:lnTo>
                <a:lnTo>
                  <a:pt x="130433" y="216063"/>
                </a:lnTo>
                <a:lnTo>
                  <a:pt x="173846" y="230715"/>
                </a:lnTo>
                <a:lnTo>
                  <a:pt x="218222" y="242161"/>
                </a:lnTo>
                <a:lnTo>
                  <a:pt x="263589" y="250511"/>
                </a:lnTo>
                <a:lnTo>
                  <a:pt x="309976" y="255877"/>
                </a:lnTo>
                <a:lnTo>
                  <a:pt x="346515" y="249602"/>
                </a:lnTo>
                <a:lnTo>
                  <a:pt x="376851" y="228007"/>
                </a:lnTo>
                <a:lnTo>
                  <a:pt x="397562" y="196534"/>
                </a:lnTo>
                <a:lnTo>
                  <a:pt x="405226" y="160627"/>
                </a:lnTo>
                <a:lnTo>
                  <a:pt x="397583" y="123104"/>
                </a:lnTo>
                <a:lnTo>
                  <a:pt x="376908" y="93947"/>
                </a:lnTo>
                <a:lnTo>
                  <a:pt x="346579" y="74318"/>
                </a:lnTo>
                <a:lnTo>
                  <a:pt x="309976" y="65377"/>
                </a:lnTo>
                <a:lnTo>
                  <a:pt x="265995" y="59079"/>
                </a:lnTo>
                <a:lnTo>
                  <a:pt x="223365" y="47867"/>
                </a:lnTo>
                <a:lnTo>
                  <a:pt x="182178" y="32116"/>
                </a:lnTo>
                <a:lnTo>
                  <a:pt x="142526" y="12202"/>
                </a:lnTo>
                <a:lnTo>
                  <a:pt x="107534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311186" y="4984329"/>
            <a:ext cx="354330" cy="317500"/>
          </a:xfrm>
          <a:custGeom>
            <a:avLst/>
            <a:gdLst/>
            <a:ahLst/>
            <a:cxnLst/>
            <a:rect l="l" t="t" r="r" b="b"/>
            <a:pathLst>
              <a:path w="354329" h="317500">
                <a:moveTo>
                  <a:pt x="95250" y="0"/>
                </a:moveTo>
                <a:lnTo>
                  <a:pt x="59244" y="7628"/>
                </a:lnTo>
                <a:lnTo>
                  <a:pt x="27998" y="28279"/>
                </a:lnTo>
                <a:lnTo>
                  <a:pt x="6565" y="58603"/>
                </a:lnTo>
                <a:lnTo>
                  <a:pt x="0" y="95249"/>
                </a:lnTo>
                <a:lnTo>
                  <a:pt x="3306" y="133925"/>
                </a:lnTo>
                <a:lnTo>
                  <a:pt x="8145" y="172453"/>
                </a:lnTo>
                <a:lnTo>
                  <a:pt x="14582" y="210743"/>
                </a:lnTo>
                <a:lnTo>
                  <a:pt x="22682" y="248704"/>
                </a:lnTo>
                <a:lnTo>
                  <a:pt x="52063" y="294803"/>
                </a:lnTo>
                <a:lnTo>
                  <a:pt x="101866" y="316928"/>
                </a:lnTo>
                <a:lnTo>
                  <a:pt x="130385" y="316392"/>
                </a:lnTo>
                <a:lnTo>
                  <a:pt x="155754" y="308128"/>
                </a:lnTo>
                <a:lnTo>
                  <a:pt x="177906" y="292895"/>
                </a:lnTo>
                <a:lnTo>
                  <a:pt x="167255" y="292822"/>
                </a:lnTo>
                <a:lnTo>
                  <a:pt x="159880" y="285470"/>
                </a:lnTo>
                <a:lnTo>
                  <a:pt x="182005" y="285470"/>
                </a:lnTo>
                <a:lnTo>
                  <a:pt x="190455" y="278364"/>
                </a:lnTo>
                <a:lnTo>
                  <a:pt x="196773" y="271449"/>
                </a:lnTo>
                <a:lnTo>
                  <a:pt x="330845" y="271449"/>
                </a:lnTo>
                <a:lnTo>
                  <a:pt x="342523" y="256773"/>
                </a:lnTo>
                <a:lnTo>
                  <a:pt x="354024" y="220300"/>
                </a:lnTo>
                <a:lnTo>
                  <a:pt x="352803" y="198069"/>
                </a:lnTo>
                <a:lnTo>
                  <a:pt x="206375" y="198069"/>
                </a:lnTo>
                <a:lnTo>
                  <a:pt x="32283" y="175310"/>
                </a:lnTo>
                <a:lnTo>
                  <a:pt x="79124" y="126434"/>
                </a:lnTo>
                <a:lnTo>
                  <a:pt x="141262" y="100228"/>
                </a:lnTo>
                <a:lnTo>
                  <a:pt x="190714" y="97785"/>
                </a:lnTo>
                <a:lnTo>
                  <a:pt x="190500" y="95249"/>
                </a:lnTo>
                <a:lnTo>
                  <a:pt x="181766" y="58710"/>
                </a:lnTo>
                <a:lnTo>
                  <a:pt x="161815" y="28374"/>
                </a:lnTo>
                <a:lnTo>
                  <a:pt x="132394" y="7664"/>
                </a:lnTo>
                <a:lnTo>
                  <a:pt x="95250" y="0"/>
                </a:lnTo>
                <a:close/>
              </a:path>
              <a:path w="354329" h="317500">
                <a:moveTo>
                  <a:pt x="330845" y="271449"/>
                </a:moveTo>
                <a:lnTo>
                  <a:pt x="196773" y="271449"/>
                </a:lnTo>
                <a:lnTo>
                  <a:pt x="178829" y="291846"/>
                </a:lnTo>
                <a:lnTo>
                  <a:pt x="188175" y="294474"/>
                </a:lnTo>
                <a:lnTo>
                  <a:pt x="212449" y="300875"/>
                </a:lnTo>
                <a:lnTo>
                  <a:pt x="236288" y="303804"/>
                </a:lnTo>
                <a:lnTo>
                  <a:pt x="260400" y="303745"/>
                </a:lnTo>
                <a:lnTo>
                  <a:pt x="285496" y="301180"/>
                </a:lnTo>
                <a:lnTo>
                  <a:pt x="319143" y="286156"/>
                </a:lnTo>
                <a:lnTo>
                  <a:pt x="330845" y="271449"/>
                </a:lnTo>
                <a:close/>
              </a:path>
              <a:path w="354329" h="317500">
                <a:moveTo>
                  <a:pt x="173363" y="290306"/>
                </a:moveTo>
                <a:lnTo>
                  <a:pt x="167255" y="292822"/>
                </a:lnTo>
                <a:lnTo>
                  <a:pt x="177970" y="292822"/>
                </a:lnTo>
                <a:lnTo>
                  <a:pt x="178829" y="291846"/>
                </a:lnTo>
                <a:lnTo>
                  <a:pt x="173363" y="290306"/>
                </a:lnTo>
                <a:close/>
              </a:path>
              <a:path w="354329" h="317500">
                <a:moveTo>
                  <a:pt x="196773" y="271449"/>
                </a:moveTo>
                <a:lnTo>
                  <a:pt x="190455" y="278364"/>
                </a:lnTo>
                <a:lnTo>
                  <a:pt x="179031" y="287970"/>
                </a:lnTo>
                <a:lnTo>
                  <a:pt x="173363" y="290306"/>
                </a:lnTo>
                <a:lnTo>
                  <a:pt x="178829" y="291846"/>
                </a:lnTo>
                <a:lnTo>
                  <a:pt x="196773" y="271449"/>
                </a:lnTo>
                <a:close/>
              </a:path>
              <a:path w="354329" h="317500">
                <a:moveTo>
                  <a:pt x="182005" y="285470"/>
                </a:moveTo>
                <a:lnTo>
                  <a:pt x="159880" y="285470"/>
                </a:lnTo>
                <a:lnTo>
                  <a:pt x="164196" y="287468"/>
                </a:lnTo>
                <a:lnTo>
                  <a:pt x="173363" y="290306"/>
                </a:lnTo>
                <a:lnTo>
                  <a:pt x="179031" y="287970"/>
                </a:lnTo>
                <a:lnTo>
                  <a:pt x="182005" y="285470"/>
                </a:lnTo>
                <a:close/>
              </a:path>
              <a:path w="354329" h="317500">
                <a:moveTo>
                  <a:pt x="180840" y="97785"/>
                </a:moveTo>
                <a:lnTo>
                  <a:pt x="141262" y="100228"/>
                </a:lnTo>
                <a:lnTo>
                  <a:pt x="79124" y="126434"/>
                </a:lnTo>
                <a:lnTo>
                  <a:pt x="32283" y="175310"/>
                </a:lnTo>
                <a:lnTo>
                  <a:pt x="206375" y="198069"/>
                </a:lnTo>
                <a:lnTo>
                  <a:pt x="200426" y="171255"/>
                </a:lnTo>
                <a:lnTo>
                  <a:pt x="195989" y="146697"/>
                </a:lnTo>
                <a:lnTo>
                  <a:pt x="192776" y="122120"/>
                </a:lnTo>
                <a:lnTo>
                  <a:pt x="190807" y="98875"/>
                </a:lnTo>
                <a:lnTo>
                  <a:pt x="180840" y="97785"/>
                </a:lnTo>
                <a:close/>
              </a:path>
              <a:path w="354329" h="317500">
                <a:moveTo>
                  <a:pt x="190807" y="98875"/>
                </a:moveTo>
                <a:lnTo>
                  <a:pt x="192776" y="122120"/>
                </a:lnTo>
                <a:lnTo>
                  <a:pt x="195989" y="146697"/>
                </a:lnTo>
                <a:lnTo>
                  <a:pt x="200426" y="171255"/>
                </a:lnTo>
                <a:lnTo>
                  <a:pt x="206375" y="198069"/>
                </a:lnTo>
                <a:lnTo>
                  <a:pt x="352803" y="198069"/>
                </a:lnTo>
                <a:lnTo>
                  <a:pt x="334561" y="149468"/>
                </a:lnTo>
                <a:lnTo>
                  <a:pt x="273852" y="117487"/>
                </a:lnTo>
                <a:lnTo>
                  <a:pt x="234861" y="117487"/>
                </a:lnTo>
                <a:lnTo>
                  <a:pt x="252167" y="115475"/>
                </a:lnTo>
                <a:lnTo>
                  <a:pt x="257279" y="115154"/>
                </a:lnTo>
                <a:lnTo>
                  <a:pt x="253338" y="114723"/>
                </a:lnTo>
                <a:lnTo>
                  <a:pt x="243484" y="112382"/>
                </a:lnTo>
                <a:lnTo>
                  <a:pt x="235648" y="109791"/>
                </a:lnTo>
                <a:lnTo>
                  <a:pt x="228003" y="106451"/>
                </a:lnTo>
                <a:lnTo>
                  <a:pt x="220027" y="104266"/>
                </a:lnTo>
                <a:lnTo>
                  <a:pt x="200353" y="99919"/>
                </a:lnTo>
                <a:lnTo>
                  <a:pt x="190807" y="98875"/>
                </a:lnTo>
                <a:close/>
              </a:path>
              <a:path w="354329" h="317500">
                <a:moveTo>
                  <a:pt x="272626" y="117118"/>
                </a:moveTo>
                <a:lnTo>
                  <a:pt x="234861" y="117487"/>
                </a:lnTo>
                <a:lnTo>
                  <a:pt x="273852" y="117487"/>
                </a:lnTo>
                <a:lnTo>
                  <a:pt x="272626" y="117118"/>
                </a:lnTo>
                <a:close/>
              </a:path>
              <a:path w="354329" h="317500">
                <a:moveTo>
                  <a:pt x="190714" y="97785"/>
                </a:moveTo>
                <a:lnTo>
                  <a:pt x="180840" y="97785"/>
                </a:lnTo>
                <a:lnTo>
                  <a:pt x="190807" y="98875"/>
                </a:lnTo>
                <a:lnTo>
                  <a:pt x="190714" y="97785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86880" y="4071132"/>
            <a:ext cx="244475" cy="405765"/>
          </a:xfrm>
          <a:custGeom>
            <a:avLst/>
            <a:gdLst/>
            <a:ahLst/>
            <a:cxnLst/>
            <a:rect l="l" t="t" r="r" b="b"/>
            <a:pathLst>
              <a:path w="244475" h="405764">
                <a:moveTo>
                  <a:pt x="110249" y="0"/>
                </a:moveTo>
                <a:lnTo>
                  <a:pt x="50062" y="11676"/>
                </a:lnTo>
                <a:lnTo>
                  <a:pt x="11084" y="66910"/>
                </a:lnTo>
                <a:lnTo>
                  <a:pt x="2146" y="114994"/>
                </a:lnTo>
                <a:lnTo>
                  <a:pt x="0" y="162239"/>
                </a:lnTo>
                <a:lnTo>
                  <a:pt x="4402" y="208416"/>
                </a:lnTo>
                <a:lnTo>
                  <a:pt x="15110" y="253292"/>
                </a:lnTo>
                <a:lnTo>
                  <a:pt x="31881" y="296637"/>
                </a:lnTo>
                <a:lnTo>
                  <a:pt x="54470" y="338219"/>
                </a:lnTo>
                <a:lnTo>
                  <a:pt x="82635" y="377806"/>
                </a:lnTo>
                <a:lnTo>
                  <a:pt x="149469" y="405462"/>
                </a:lnTo>
                <a:lnTo>
                  <a:pt x="186652" y="397618"/>
                </a:lnTo>
                <a:lnTo>
                  <a:pt x="217332" y="377806"/>
                </a:lnTo>
                <a:lnTo>
                  <a:pt x="238620" y="345675"/>
                </a:lnTo>
                <a:lnTo>
                  <a:pt x="244325" y="310673"/>
                </a:lnTo>
                <a:lnTo>
                  <a:pt x="236534" y="275563"/>
                </a:lnTo>
                <a:lnTo>
                  <a:pt x="200477" y="214611"/>
                </a:lnTo>
                <a:lnTo>
                  <a:pt x="191528" y="182882"/>
                </a:lnTo>
                <a:lnTo>
                  <a:pt x="189842" y="149879"/>
                </a:lnTo>
                <a:lnTo>
                  <a:pt x="194776" y="117558"/>
                </a:lnTo>
                <a:lnTo>
                  <a:pt x="197501" y="80614"/>
                </a:lnTo>
                <a:lnTo>
                  <a:pt x="187387" y="49551"/>
                </a:lnTo>
                <a:lnTo>
                  <a:pt x="167458" y="25204"/>
                </a:lnTo>
                <a:lnTo>
                  <a:pt x="140738" y="8409"/>
                </a:lnTo>
                <a:lnTo>
                  <a:pt x="110249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1151" y="796721"/>
            <a:ext cx="730250" cy="472440"/>
          </a:xfrm>
          <a:custGeom>
            <a:avLst/>
            <a:gdLst/>
            <a:ahLst/>
            <a:cxnLst/>
            <a:rect l="l" t="t" r="r" b="b"/>
            <a:pathLst>
              <a:path w="730250" h="472440">
                <a:moveTo>
                  <a:pt x="382079" y="463804"/>
                </a:moveTo>
                <a:lnTo>
                  <a:pt x="233997" y="221424"/>
                </a:lnTo>
                <a:lnTo>
                  <a:pt x="282194" y="137604"/>
                </a:lnTo>
                <a:lnTo>
                  <a:pt x="288988" y="126669"/>
                </a:lnTo>
                <a:lnTo>
                  <a:pt x="318947" y="98577"/>
                </a:lnTo>
                <a:lnTo>
                  <a:pt x="333184" y="96393"/>
                </a:lnTo>
                <a:lnTo>
                  <a:pt x="341566" y="96393"/>
                </a:lnTo>
                <a:lnTo>
                  <a:pt x="348310" y="97332"/>
                </a:lnTo>
                <a:lnTo>
                  <a:pt x="353441" y="99187"/>
                </a:lnTo>
                <a:lnTo>
                  <a:pt x="370205" y="6286"/>
                </a:lnTo>
                <a:lnTo>
                  <a:pt x="363131" y="3530"/>
                </a:lnTo>
                <a:lnTo>
                  <a:pt x="354495" y="1562"/>
                </a:lnTo>
                <a:lnTo>
                  <a:pt x="344271" y="381"/>
                </a:lnTo>
                <a:lnTo>
                  <a:pt x="332486" y="0"/>
                </a:lnTo>
                <a:lnTo>
                  <a:pt x="313651" y="1155"/>
                </a:lnTo>
                <a:lnTo>
                  <a:pt x="265772" y="18503"/>
                </a:lnTo>
                <a:lnTo>
                  <a:pt x="225374" y="61404"/>
                </a:lnTo>
                <a:lnTo>
                  <a:pt x="152971" y="187198"/>
                </a:lnTo>
                <a:lnTo>
                  <a:pt x="102679" y="187198"/>
                </a:lnTo>
                <a:lnTo>
                  <a:pt x="102679" y="8382"/>
                </a:lnTo>
                <a:lnTo>
                  <a:pt x="0" y="8382"/>
                </a:lnTo>
                <a:lnTo>
                  <a:pt x="0" y="463804"/>
                </a:lnTo>
                <a:lnTo>
                  <a:pt x="102679" y="463804"/>
                </a:lnTo>
                <a:lnTo>
                  <a:pt x="102679" y="270319"/>
                </a:lnTo>
                <a:lnTo>
                  <a:pt x="152971" y="270319"/>
                </a:lnTo>
                <a:lnTo>
                  <a:pt x="273812" y="463804"/>
                </a:lnTo>
                <a:lnTo>
                  <a:pt x="382079" y="463804"/>
                </a:lnTo>
                <a:close/>
              </a:path>
              <a:path w="730250" h="472440">
                <a:moveTo>
                  <a:pt x="729932" y="290576"/>
                </a:moveTo>
                <a:lnTo>
                  <a:pt x="726833" y="251129"/>
                </a:lnTo>
                <a:lnTo>
                  <a:pt x="705612" y="192087"/>
                </a:lnTo>
                <a:lnTo>
                  <a:pt x="680339" y="158203"/>
                </a:lnTo>
                <a:lnTo>
                  <a:pt x="625856" y="121259"/>
                </a:lnTo>
                <a:lnTo>
                  <a:pt x="625157" y="121056"/>
                </a:lnTo>
                <a:lnTo>
                  <a:pt x="625157" y="290576"/>
                </a:lnTo>
                <a:lnTo>
                  <a:pt x="624128" y="312381"/>
                </a:lnTo>
                <a:lnTo>
                  <a:pt x="608736" y="362864"/>
                </a:lnTo>
                <a:lnTo>
                  <a:pt x="576072" y="387426"/>
                </a:lnTo>
                <a:lnTo>
                  <a:pt x="561594" y="389064"/>
                </a:lnTo>
                <a:lnTo>
                  <a:pt x="546836" y="387426"/>
                </a:lnTo>
                <a:lnTo>
                  <a:pt x="514096" y="362864"/>
                </a:lnTo>
                <a:lnTo>
                  <a:pt x="499033" y="312381"/>
                </a:lnTo>
                <a:lnTo>
                  <a:pt x="498030" y="290576"/>
                </a:lnTo>
                <a:lnTo>
                  <a:pt x="499033" y="268770"/>
                </a:lnTo>
                <a:lnTo>
                  <a:pt x="514096" y="218287"/>
                </a:lnTo>
                <a:lnTo>
                  <a:pt x="546836" y="193725"/>
                </a:lnTo>
                <a:lnTo>
                  <a:pt x="561594" y="192087"/>
                </a:lnTo>
                <a:lnTo>
                  <a:pt x="576072" y="193725"/>
                </a:lnTo>
                <a:lnTo>
                  <a:pt x="608736" y="218287"/>
                </a:lnTo>
                <a:lnTo>
                  <a:pt x="624128" y="268770"/>
                </a:lnTo>
                <a:lnTo>
                  <a:pt x="625157" y="290576"/>
                </a:lnTo>
                <a:lnTo>
                  <a:pt x="625157" y="121056"/>
                </a:lnTo>
                <a:lnTo>
                  <a:pt x="594944" y="112026"/>
                </a:lnTo>
                <a:lnTo>
                  <a:pt x="561594" y="108953"/>
                </a:lnTo>
                <a:lnTo>
                  <a:pt x="527939" y="112026"/>
                </a:lnTo>
                <a:lnTo>
                  <a:pt x="468210" y="136652"/>
                </a:lnTo>
                <a:lnTo>
                  <a:pt x="420446" y="184937"/>
                </a:lnTo>
                <a:lnTo>
                  <a:pt x="395655" y="251129"/>
                </a:lnTo>
                <a:lnTo>
                  <a:pt x="392557" y="290576"/>
                </a:lnTo>
                <a:lnTo>
                  <a:pt x="395655" y="330009"/>
                </a:lnTo>
                <a:lnTo>
                  <a:pt x="420446" y="396189"/>
                </a:lnTo>
                <a:lnTo>
                  <a:pt x="468210" y="444474"/>
                </a:lnTo>
                <a:lnTo>
                  <a:pt x="527939" y="469099"/>
                </a:lnTo>
                <a:lnTo>
                  <a:pt x="561594" y="472186"/>
                </a:lnTo>
                <a:lnTo>
                  <a:pt x="594944" y="469099"/>
                </a:lnTo>
                <a:lnTo>
                  <a:pt x="654316" y="444474"/>
                </a:lnTo>
                <a:lnTo>
                  <a:pt x="702030" y="396189"/>
                </a:lnTo>
                <a:lnTo>
                  <a:pt x="726833" y="330009"/>
                </a:lnTo>
                <a:lnTo>
                  <a:pt x="729932" y="290576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83731" y="1128432"/>
            <a:ext cx="102870" cy="132080"/>
          </a:xfrm>
          <a:custGeom>
            <a:avLst/>
            <a:gdLst/>
            <a:ahLst/>
            <a:cxnLst/>
            <a:rect l="l" t="t" r="r" b="b"/>
            <a:pathLst>
              <a:path w="102869" h="132080">
                <a:moveTo>
                  <a:pt x="0" y="132079"/>
                </a:moveTo>
                <a:lnTo>
                  <a:pt x="102679" y="132079"/>
                </a:lnTo>
                <a:lnTo>
                  <a:pt x="102679" y="0"/>
                </a:lnTo>
                <a:lnTo>
                  <a:pt x="0" y="0"/>
                </a:lnTo>
                <a:lnTo>
                  <a:pt x="0" y="13207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83727" y="913802"/>
            <a:ext cx="316865" cy="346710"/>
          </a:xfrm>
          <a:custGeom>
            <a:avLst/>
            <a:gdLst/>
            <a:ahLst/>
            <a:cxnLst/>
            <a:rect l="l" t="t" r="r" b="b"/>
            <a:pathLst>
              <a:path w="316864" h="346709">
                <a:moveTo>
                  <a:pt x="316420" y="0"/>
                </a:moveTo>
                <a:lnTo>
                  <a:pt x="213741" y="0"/>
                </a:lnTo>
                <a:lnTo>
                  <a:pt x="213741" y="125730"/>
                </a:lnTo>
                <a:lnTo>
                  <a:pt x="102679" y="125730"/>
                </a:lnTo>
                <a:lnTo>
                  <a:pt x="102679" y="0"/>
                </a:lnTo>
                <a:lnTo>
                  <a:pt x="0" y="0"/>
                </a:lnTo>
                <a:lnTo>
                  <a:pt x="0" y="125730"/>
                </a:lnTo>
                <a:lnTo>
                  <a:pt x="0" y="214630"/>
                </a:lnTo>
                <a:lnTo>
                  <a:pt x="213741" y="214630"/>
                </a:lnTo>
                <a:lnTo>
                  <a:pt x="213741" y="346710"/>
                </a:lnTo>
                <a:lnTo>
                  <a:pt x="316420" y="346710"/>
                </a:lnTo>
                <a:lnTo>
                  <a:pt x="316420" y="214630"/>
                </a:lnTo>
                <a:lnTo>
                  <a:pt x="316420" y="125730"/>
                </a:lnTo>
                <a:lnTo>
                  <a:pt x="31642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63000" y="905674"/>
            <a:ext cx="637540" cy="363855"/>
          </a:xfrm>
          <a:custGeom>
            <a:avLst/>
            <a:gdLst/>
            <a:ahLst/>
            <a:cxnLst/>
            <a:rect l="l" t="t" r="r" b="b"/>
            <a:pathLst>
              <a:path w="637539" h="363855">
                <a:moveTo>
                  <a:pt x="307340" y="8128"/>
                </a:moveTo>
                <a:lnTo>
                  <a:pt x="0" y="8128"/>
                </a:lnTo>
                <a:lnTo>
                  <a:pt x="0" y="88138"/>
                </a:lnTo>
                <a:lnTo>
                  <a:pt x="101981" y="88138"/>
                </a:lnTo>
                <a:lnTo>
                  <a:pt x="101981" y="354838"/>
                </a:lnTo>
                <a:lnTo>
                  <a:pt x="204660" y="354838"/>
                </a:lnTo>
                <a:lnTo>
                  <a:pt x="204660" y="88138"/>
                </a:lnTo>
                <a:lnTo>
                  <a:pt x="307340" y="88138"/>
                </a:lnTo>
                <a:lnTo>
                  <a:pt x="307340" y="8128"/>
                </a:lnTo>
                <a:close/>
              </a:path>
              <a:path w="637539" h="363855">
                <a:moveTo>
                  <a:pt x="637032" y="156464"/>
                </a:moveTo>
                <a:lnTo>
                  <a:pt x="631532" y="100139"/>
                </a:lnTo>
                <a:lnTo>
                  <a:pt x="624586" y="81724"/>
                </a:lnTo>
                <a:lnTo>
                  <a:pt x="615022" y="56337"/>
                </a:lnTo>
                <a:lnTo>
                  <a:pt x="587489" y="25031"/>
                </a:lnTo>
                <a:lnTo>
                  <a:pt x="548970" y="6261"/>
                </a:lnTo>
                <a:lnTo>
                  <a:pt x="499427" y="0"/>
                </a:lnTo>
                <a:lnTo>
                  <a:pt x="462927" y="2844"/>
                </a:lnTo>
                <a:lnTo>
                  <a:pt x="426085" y="11353"/>
                </a:lnTo>
                <a:lnTo>
                  <a:pt x="388886" y="25539"/>
                </a:lnTo>
                <a:lnTo>
                  <a:pt x="351345" y="45402"/>
                </a:lnTo>
                <a:lnTo>
                  <a:pt x="388366" y="113157"/>
                </a:lnTo>
                <a:lnTo>
                  <a:pt x="414248" y="99415"/>
                </a:lnTo>
                <a:lnTo>
                  <a:pt x="438137" y="89585"/>
                </a:lnTo>
                <a:lnTo>
                  <a:pt x="460006" y="83693"/>
                </a:lnTo>
                <a:lnTo>
                  <a:pt x="479869" y="81724"/>
                </a:lnTo>
                <a:lnTo>
                  <a:pt x="502399" y="84874"/>
                </a:lnTo>
                <a:lnTo>
                  <a:pt x="518985" y="94310"/>
                </a:lnTo>
                <a:lnTo>
                  <a:pt x="529640" y="110020"/>
                </a:lnTo>
                <a:lnTo>
                  <a:pt x="534352" y="132016"/>
                </a:lnTo>
                <a:lnTo>
                  <a:pt x="534352" y="193484"/>
                </a:lnTo>
                <a:lnTo>
                  <a:pt x="534352" y="254254"/>
                </a:lnTo>
                <a:lnTo>
                  <a:pt x="519823" y="267093"/>
                </a:lnTo>
                <a:lnTo>
                  <a:pt x="505536" y="276263"/>
                </a:lnTo>
                <a:lnTo>
                  <a:pt x="491528" y="281762"/>
                </a:lnTo>
                <a:lnTo>
                  <a:pt x="477774" y="283591"/>
                </a:lnTo>
                <a:lnTo>
                  <a:pt x="460362" y="281546"/>
                </a:lnTo>
                <a:lnTo>
                  <a:pt x="447916" y="275399"/>
                </a:lnTo>
                <a:lnTo>
                  <a:pt x="440448" y="265137"/>
                </a:lnTo>
                <a:lnTo>
                  <a:pt x="437959" y="250761"/>
                </a:lnTo>
                <a:lnTo>
                  <a:pt x="443992" y="230682"/>
                </a:lnTo>
                <a:lnTo>
                  <a:pt x="462064" y="214452"/>
                </a:lnTo>
                <a:lnTo>
                  <a:pt x="492188" y="202057"/>
                </a:lnTo>
                <a:lnTo>
                  <a:pt x="534352" y="193484"/>
                </a:lnTo>
                <a:lnTo>
                  <a:pt x="534352" y="132016"/>
                </a:lnTo>
                <a:lnTo>
                  <a:pt x="486829" y="138506"/>
                </a:lnTo>
                <a:lnTo>
                  <a:pt x="446252" y="147472"/>
                </a:lnTo>
                <a:lnTo>
                  <a:pt x="385914" y="172885"/>
                </a:lnTo>
                <a:lnTo>
                  <a:pt x="351078" y="209473"/>
                </a:lnTo>
                <a:lnTo>
                  <a:pt x="339471" y="258457"/>
                </a:lnTo>
                <a:lnTo>
                  <a:pt x="341236" y="279895"/>
                </a:lnTo>
                <a:lnTo>
                  <a:pt x="355384" y="317258"/>
                </a:lnTo>
                <a:lnTo>
                  <a:pt x="383057" y="346329"/>
                </a:lnTo>
                <a:lnTo>
                  <a:pt x="420611" y="361353"/>
                </a:lnTo>
                <a:lnTo>
                  <a:pt x="442849" y="363232"/>
                </a:lnTo>
                <a:lnTo>
                  <a:pt x="467995" y="360476"/>
                </a:lnTo>
                <a:lnTo>
                  <a:pt x="493141" y="352234"/>
                </a:lnTo>
                <a:lnTo>
                  <a:pt x="518287" y="338480"/>
                </a:lnTo>
                <a:lnTo>
                  <a:pt x="543433" y="319227"/>
                </a:lnTo>
                <a:lnTo>
                  <a:pt x="546227" y="319227"/>
                </a:lnTo>
                <a:lnTo>
                  <a:pt x="553212" y="354838"/>
                </a:lnTo>
                <a:lnTo>
                  <a:pt x="637032" y="354838"/>
                </a:lnTo>
                <a:lnTo>
                  <a:pt x="637032" y="319227"/>
                </a:lnTo>
                <a:lnTo>
                  <a:pt x="637032" y="283591"/>
                </a:lnTo>
                <a:lnTo>
                  <a:pt x="637032" y="193484"/>
                </a:lnTo>
                <a:lnTo>
                  <a:pt x="637032" y="156464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86643" y="905664"/>
            <a:ext cx="331470" cy="354965"/>
          </a:xfrm>
          <a:custGeom>
            <a:avLst/>
            <a:gdLst/>
            <a:ahLst/>
            <a:cxnLst/>
            <a:rect l="l" t="t" r="r" b="b"/>
            <a:pathLst>
              <a:path w="331469" h="354965">
                <a:moveTo>
                  <a:pt x="278002" y="0"/>
                </a:moveTo>
                <a:lnTo>
                  <a:pt x="226532" y="8652"/>
                </a:lnTo>
                <a:lnTo>
                  <a:pt x="189290" y="37382"/>
                </a:lnTo>
                <a:lnTo>
                  <a:pt x="168338" y="72656"/>
                </a:lnTo>
                <a:lnTo>
                  <a:pt x="138302" y="136220"/>
                </a:lnTo>
                <a:lnTo>
                  <a:pt x="102679" y="136220"/>
                </a:lnTo>
                <a:lnTo>
                  <a:pt x="102679" y="8394"/>
                </a:lnTo>
                <a:lnTo>
                  <a:pt x="0" y="8394"/>
                </a:lnTo>
                <a:lnTo>
                  <a:pt x="0" y="354850"/>
                </a:lnTo>
                <a:lnTo>
                  <a:pt x="102679" y="354850"/>
                </a:lnTo>
                <a:lnTo>
                  <a:pt x="102679" y="216547"/>
                </a:lnTo>
                <a:lnTo>
                  <a:pt x="139001" y="216547"/>
                </a:lnTo>
                <a:lnTo>
                  <a:pt x="218630" y="354850"/>
                </a:lnTo>
                <a:lnTo>
                  <a:pt x="331088" y="354850"/>
                </a:lnTo>
                <a:lnTo>
                  <a:pt x="214439" y="173240"/>
                </a:lnTo>
                <a:lnTo>
                  <a:pt x="232600" y="132029"/>
                </a:lnTo>
                <a:lnTo>
                  <a:pt x="257153" y="101031"/>
                </a:lnTo>
                <a:lnTo>
                  <a:pt x="276605" y="97104"/>
                </a:lnTo>
                <a:lnTo>
                  <a:pt x="279857" y="97104"/>
                </a:lnTo>
                <a:lnTo>
                  <a:pt x="284289" y="98044"/>
                </a:lnTo>
                <a:lnTo>
                  <a:pt x="289877" y="99898"/>
                </a:lnTo>
                <a:lnTo>
                  <a:pt x="305942" y="4902"/>
                </a:lnTo>
                <a:lnTo>
                  <a:pt x="299480" y="2759"/>
                </a:lnTo>
                <a:lnTo>
                  <a:pt x="292668" y="1227"/>
                </a:lnTo>
                <a:lnTo>
                  <a:pt x="285508" y="306"/>
                </a:lnTo>
                <a:lnTo>
                  <a:pt x="27800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22612" y="913802"/>
            <a:ext cx="307340" cy="346710"/>
          </a:xfrm>
          <a:custGeom>
            <a:avLst/>
            <a:gdLst/>
            <a:ahLst/>
            <a:cxnLst/>
            <a:rect l="l" t="t" r="r" b="b"/>
            <a:pathLst>
              <a:path w="307339" h="346709">
                <a:moveTo>
                  <a:pt x="307340" y="0"/>
                </a:moveTo>
                <a:lnTo>
                  <a:pt x="0" y="0"/>
                </a:lnTo>
                <a:lnTo>
                  <a:pt x="0" y="80010"/>
                </a:lnTo>
                <a:lnTo>
                  <a:pt x="101981" y="80010"/>
                </a:lnTo>
                <a:lnTo>
                  <a:pt x="101981" y="346710"/>
                </a:lnTo>
                <a:lnTo>
                  <a:pt x="204660" y="346710"/>
                </a:lnTo>
                <a:lnTo>
                  <a:pt x="204660" y="80010"/>
                </a:lnTo>
                <a:lnTo>
                  <a:pt x="307340" y="80010"/>
                </a:lnTo>
                <a:lnTo>
                  <a:pt x="30734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3528" y="914056"/>
            <a:ext cx="425450" cy="346710"/>
          </a:xfrm>
          <a:custGeom>
            <a:avLst/>
            <a:gdLst/>
            <a:ahLst/>
            <a:cxnLst/>
            <a:rect l="l" t="t" r="r" b="b"/>
            <a:pathLst>
              <a:path w="425450" h="346709">
                <a:moveTo>
                  <a:pt x="425373" y="0"/>
                </a:moveTo>
                <a:lnTo>
                  <a:pt x="322694" y="0"/>
                </a:lnTo>
                <a:lnTo>
                  <a:pt x="322694" y="346456"/>
                </a:lnTo>
                <a:lnTo>
                  <a:pt x="425373" y="346456"/>
                </a:lnTo>
                <a:lnTo>
                  <a:pt x="425373" y="0"/>
                </a:lnTo>
                <a:close/>
              </a:path>
              <a:path w="425450" h="346709">
                <a:moveTo>
                  <a:pt x="102679" y="0"/>
                </a:moveTo>
                <a:lnTo>
                  <a:pt x="0" y="0"/>
                </a:lnTo>
                <a:lnTo>
                  <a:pt x="0" y="346455"/>
                </a:lnTo>
                <a:lnTo>
                  <a:pt x="127825" y="346455"/>
                </a:lnTo>
                <a:lnTo>
                  <a:pt x="181385" y="341678"/>
                </a:lnTo>
                <a:lnTo>
                  <a:pt x="223040" y="327345"/>
                </a:lnTo>
                <a:lnTo>
                  <a:pt x="252792" y="303456"/>
                </a:lnTo>
                <a:lnTo>
                  <a:pt x="270643" y="270012"/>
                </a:lnTo>
                <a:lnTo>
                  <a:pt x="270890" y="268224"/>
                </a:lnTo>
                <a:lnTo>
                  <a:pt x="102679" y="268224"/>
                </a:lnTo>
                <a:lnTo>
                  <a:pt x="102679" y="186499"/>
                </a:lnTo>
                <a:lnTo>
                  <a:pt x="270852" y="186499"/>
                </a:lnTo>
                <a:lnTo>
                  <a:pt x="270643" y="185020"/>
                </a:lnTo>
                <a:lnTo>
                  <a:pt x="252792" y="152358"/>
                </a:lnTo>
                <a:lnTo>
                  <a:pt x="223040" y="129028"/>
                </a:lnTo>
                <a:lnTo>
                  <a:pt x="181385" y="115029"/>
                </a:lnTo>
                <a:lnTo>
                  <a:pt x="127825" y="110362"/>
                </a:lnTo>
                <a:lnTo>
                  <a:pt x="102679" y="110362"/>
                </a:lnTo>
                <a:lnTo>
                  <a:pt x="102679" y="0"/>
                </a:lnTo>
                <a:close/>
              </a:path>
              <a:path w="425450" h="346709">
                <a:moveTo>
                  <a:pt x="270852" y="186499"/>
                </a:moveTo>
                <a:lnTo>
                  <a:pt x="122923" y="186499"/>
                </a:lnTo>
                <a:lnTo>
                  <a:pt x="147063" y="188987"/>
                </a:lnTo>
                <a:lnTo>
                  <a:pt x="164312" y="196453"/>
                </a:lnTo>
                <a:lnTo>
                  <a:pt x="174665" y="208895"/>
                </a:lnTo>
                <a:lnTo>
                  <a:pt x="178117" y="226313"/>
                </a:lnTo>
                <a:lnTo>
                  <a:pt x="174665" y="244649"/>
                </a:lnTo>
                <a:lnTo>
                  <a:pt x="164312" y="257746"/>
                </a:lnTo>
                <a:lnTo>
                  <a:pt x="147063" y="265604"/>
                </a:lnTo>
                <a:lnTo>
                  <a:pt x="122923" y="268224"/>
                </a:lnTo>
                <a:lnTo>
                  <a:pt x="270890" y="268224"/>
                </a:lnTo>
                <a:lnTo>
                  <a:pt x="276593" y="227012"/>
                </a:lnTo>
                <a:lnTo>
                  <a:pt x="270852" y="186499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18113" y="1966736"/>
            <a:ext cx="3413103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100"/>
              </a:spcBef>
            </a:pPr>
            <a:r>
              <a:rPr lang="ru-RU" sz="2000" b="1" spc="50" dirty="0" smtClean="0">
                <a:solidFill>
                  <a:srgbClr val="1D1D1B"/>
                </a:solidFill>
                <a:latin typeface="Calibri"/>
                <a:cs typeface="Calibri"/>
              </a:rPr>
              <a:t>Инесса Джоджина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lang="ru-RU" sz="1600" spc="10" dirty="0" smtClean="0">
                <a:solidFill>
                  <a:srgbClr val="1D1D1B"/>
                </a:solidFill>
                <a:latin typeface="Calibri"/>
                <a:cs typeface="Calibri"/>
              </a:rPr>
              <a:t>Координатор Калмыцкого регионального отделения ВОД «Волонтеры-медики»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718775" y="1376863"/>
            <a:ext cx="2244725" cy="8616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07415" algn="r">
              <a:lnSpc>
                <a:spcPct val="101600"/>
              </a:lnSpc>
              <a:spcBef>
                <a:spcPts val="90"/>
              </a:spcBef>
            </a:pPr>
            <a:r>
              <a:rPr sz="1800" spc="100" dirty="0"/>
              <a:t>Волон</a:t>
            </a:r>
            <a:r>
              <a:rPr sz="1800" spc="35" dirty="0"/>
              <a:t>т</a:t>
            </a:r>
            <a:r>
              <a:rPr sz="1800" spc="15" dirty="0"/>
              <a:t>ером  </a:t>
            </a:r>
            <a:r>
              <a:rPr sz="1800" spc="70" dirty="0"/>
              <a:t>в </a:t>
            </a:r>
            <a:r>
              <a:rPr sz="1800" spc="60" dirty="0"/>
              <a:t>здравоохранении </a:t>
            </a:r>
            <a:r>
              <a:rPr sz="1800" spc="65" dirty="0"/>
              <a:t> </a:t>
            </a:r>
            <a:r>
              <a:rPr sz="1800" spc="40" dirty="0"/>
              <a:t>может</a:t>
            </a:r>
            <a:r>
              <a:rPr sz="1800" spc="-80" dirty="0"/>
              <a:t> </a:t>
            </a:r>
            <a:r>
              <a:rPr sz="1800" spc="105" dirty="0"/>
              <a:t>стать</a:t>
            </a:r>
            <a:r>
              <a:rPr sz="1800" spc="-80" dirty="0"/>
              <a:t> </a:t>
            </a:r>
            <a:r>
              <a:rPr sz="1800" spc="70" dirty="0"/>
              <a:t>каждый</a:t>
            </a:r>
            <a:endParaRPr sz="1800" dirty="0"/>
          </a:p>
        </p:txBody>
      </p:sp>
      <p:sp>
        <p:nvSpPr>
          <p:cNvPr id="20" name="object 20"/>
          <p:cNvSpPr txBox="1"/>
          <p:nvPr/>
        </p:nvSpPr>
        <p:spPr>
          <a:xfrm>
            <a:off x="7963587" y="3758136"/>
            <a:ext cx="227012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1020" algn="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err="1" smtClean="0">
                <a:solidFill>
                  <a:srgbClr val="1D1D1B"/>
                </a:solidFill>
                <a:latin typeface="Calibri"/>
                <a:cs typeface="Calibri"/>
              </a:rPr>
              <a:t>Г.Элиста</a:t>
            </a:r>
            <a:r>
              <a:rPr lang="ru-RU" sz="1200" spc="-15" dirty="0" smtClean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lang="ru-RU" sz="1200" spc="-15" dirty="0" err="1" smtClean="0">
                <a:solidFill>
                  <a:srgbClr val="1D1D1B"/>
                </a:solidFill>
                <a:latin typeface="Calibri"/>
                <a:cs typeface="Calibri"/>
              </a:rPr>
              <a:t>ул.Ленина</a:t>
            </a:r>
            <a:r>
              <a:rPr lang="ru-RU" sz="1200" spc="-15" dirty="0" smtClean="0">
                <a:solidFill>
                  <a:srgbClr val="1D1D1B"/>
                </a:solidFill>
                <a:latin typeface="Calibri"/>
                <a:cs typeface="Calibri"/>
              </a:rPr>
              <a:t> 237А</a:t>
            </a:r>
          </a:p>
          <a:p>
            <a:pPr marL="12700" marR="5080" indent="541020" algn="r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 smtClean="0">
                <a:solidFill>
                  <a:srgbClr val="1D1D1B"/>
                </a:solidFill>
                <a:latin typeface="Calibri"/>
                <a:cs typeface="Calibri"/>
              </a:rPr>
              <a:t>БПОУ РК «Калмыцкий медицинский колледж им.Т.Хахлыновой»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10" dirty="0">
                <a:solidFill>
                  <a:srgbClr val="1D1D1B"/>
                </a:solidFill>
                <a:latin typeface="Calibri"/>
                <a:cs typeface="Calibri"/>
              </a:rPr>
              <a:t>+7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(</a:t>
            </a:r>
            <a:r>
              <a:rPr lang="ru-RU"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960</a:t>
            </a:r>
            <a:r>
              <a:rPr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)</a:t>
            </a:r>
            <a:r>
              <a:rPr sz="1200" spc="-35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899</a:t>
            </a:r>
            <a:r>
              <a:rPr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r>
              <a:rPr lang="ru-RU"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79</a:t>
            </a:r>
            <a:r>
              <a:rPr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-</a:t>
            </a:r>
            <a:r>
              <a:rPr lang="ru-RU" sz="1200" spc="-10" dirty="0" smtClean="0">
                <a:solidFill>
                  <a:srgbClr val="1D1D1B"/>
                </a:solidFill>
                <a:latin typeface="Calibri"/>
                <a:cs typeface="Calibri"/>
              </a:rPr>
              <a:t>92</a:t>
            </a:r>
            <a:endParaRPr lang="ru-RU" sz="120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endParaRPr sz="11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lang="en-US" sz="1200" spc="10" dirty="0" smtClean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klmk</a:t>
            </a:r>
            <a:r>
              <a:rPr sz="1200" spc="10" dirty="0" smtClean="0">
                <a:solidFill>
                  <a:srgbClr val="1D1D1B"/>
                </a:solidFill>
                <a:latin typeface="Calibri"/>
                <a:cs typeface="Calibri"/>
                <a:hlinkClick r:id="rId2"/>
              </a:rPr>
              <a:t>@volmedic.com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 marL="1005840">
              <a:lnSpc>
                <a:spcPct val="100000"/>
              </a:lnSpc>
              <a:spcBef>
                <a:spcPts val="1050"/>
              </a:spcBef>
            </a:pP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volmedic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9004" y="2305824"/>
            <a:ext cx="3272154" cy="539115"/>
          </a:xfrm>
          <a:custGeom>
            <a:avLst/>
            <a:gdLst/>
            <a:ahLst/>
            <a:cxnLst/>
            <a:rect l="l" t="t" r="r" b="b"/>
            <a:pathLst>
              <a:path w="3272154" h="539114">
                <a:moveTo>
                  <a:pt x="3039516" y="0"/>
                </a:moveTo>
                <a:lnTo>
                  <a:pt x="232168" y="0"/>
                </a:lnTo>
                <a:lnTo>
                  <a:pt x="185532" y="4738"/>
                </a:lnTo>
                <a:lnTo>
                  <a:pt x="142024" y="18318"/>
                </a:lnTo>
                <a:lnTo>
                  <a:pt x="102597" y="39788"/>
                </a:lnTo>
                <a:lnTo>
                  <a:pt x="68202" y="68195"/>
                </a:lnTo>
                <a:lnTo>
                  <a:pt x="39792" y="102588"/>
                </a:lnTo>
                <a:lnTo>
                  <a:pt x="18320" y="142014"/>
                </a:lnTo>
                <a:lnTo>
                  <a:pt x="4738" y="185520"/>
                </a:lnTo>
                <a:lnTo>
                  <a:pt x="0" y="232156"/>
                </a:lnTo>
                <a:lnTo>
                  <a:pt x="0" y="306908"/>
                </a:lnTo>
                <a:lnTo>
                  <a:pt x="4738" y="353543"/>
                </a:lnTo>
                <a:lnTo>
                  <a:pt x="18320" y="397052"/>
                </a:lnTo>
                <a:lnTo>
                  <a:pt x="39792" y="436479"/>
                </a:lnTo>
                <a:lnTo>
                  <a:pt x="68202" y="470874"/>
                </a:lnTo>
                <a:lnTo>
                  <a:pt x="102597" y="499284"/>
                </a:lnTo>
                <a:lnTo>
                  <a:pt x="142024" y="520756"/>
                </a:lnTo>
                <a:lnTo>
                  <a:pt x="185532" y="534338"/>
                </a:lnTo>
                <a:lnTo>
                  <a:pt x="232168" y="539076"/>
                </a:lnTo>
                <a:lnTo>
                  <a:pt x="3039516" y="539076"/>
                </a:lnTo>
                <a:lnTo>
                  <a:pt x="3086155" y="534338"/>
                </a:lnTo>
                <a:lnTo>
                  <a:pt x="3129665" y="520756"/>
                </a:lnTo>
                <a:lnTo>
                  <a:pt x="3169093" y="499284"/>
                </a:lnTo>
                <a:lnTo>
                  <a:pt x="3203487" y="470874"/>
                </a:lnTo>
                <a:lnTo>
                  <a:pt x="3231895" y="436479"/>
                </a:lnTo>
                <a:lnTo>
                  <a:pt x="3253366" y="397052"/>
                </a:lnTo>
                <a:lnTo>
                  <a:pt x="3266946" y="353543"/>
                </a:lnTo>
                <a:lnTo>
                  <a:pt x="3271685" y="306908"/>
                </a:lnTo>
                <a:lnTo>
                  <a:pt x="3271685" y="232156"/>
                </a:lnTo>
                <a:lnTo>
                  <a:pt x="3266946" y="185520"/>
                </a:lnTo>
                <a:lnTo>
                  <a:pt x="3253366" y="142014"/>
                </a:lnTo>
                <a:lnTo>
                  <a:pt x="3231895" y="102588"/>
                </a:lnTo>
                <a:lnTo>
                  <a:pt x="3203487" y="68195"/>
                </a:lnTo>
                <a:lnTo>
                  <a:pt x="3169093" y="39788"/>
                </a:lnTo>
                <a:lnTo>
                  <a:pt x="3129665" y="18318"/>
                </a:lnTo>
                <a:lnTo>
                  <a:pt x="3086155" y="4738"/>
                </a:lnTo>
                <a:lnTo>
                  <a:pt x="3039516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21184" y="2358431"/>
            <a:ext cx="288480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00" b="1" spc="80" dirty="0">
                <a:solidFill>
                  <a:srgbClr val="FFFFFF"/>
                </a:solidFill>
                <a:latin typeface="Calibri"/>
                <a:cs typeface="Calibri"/>
              </a:rPr>
              <a:t>волонтеры-медики.рф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639966" y="5542177"/>
            <a:ext cx="136525" cy="268605"/>
          </a:xfrm>
          <a:custGeom>
            <a:avLst/>
            <a:gdLst/>
            <a:ahLst/>
            <a:cxnLst/>
            <a:rect l="l" t="t" r="r" b="b"/>
            <a:pathLst>
              <a:path w="136525" h="268604">
                <a:moveTo>
                  <a:pt x="136461" y="88785"/>
                </a:moveTo>
                <a:lnTo>
                  <a:pt x="135509" y="96774"/>
                </a:lnTo>
                <a:lnTo>
                  <a:pt x="134620" y="104394"/>
                </a:lnTo>
                <a:lnTo>
                  <a:pt x="133692" y="112026"/>
                </a:lnTo>
                <a:lnTo>
                  <a:pt x="132892" y="118618"/>
                </a:lnTo>
                <a:lnTo>
                  <a:pt x="131940" y="125183"/>
                </a:lnTo>
                <a:lnTo>
                  <a:pt x="131254" y="131787"/>
                </a:lnTo>
                <a:lnTo>
                  <a:pt x="131064" y="133654"/>
                </a:lnTo>
                <a:lnTo>
                  <a:pt x="130441" y="134112"/>
                </a:lnTo>
                <a:lnTo>
                  <a:pt x="128676" y="134099"/>
                </a:lnTo>
                <a:lnTo>
                  <a:pt x="119829" y="134066"/>
                </a:lnTo>
                <a:lnTo>
                  <a:pt x="110985" y="134056"/>
                </a:lnTo>
                <a:lnTo>
                  <a:pt x="102140" y="134058"/>
                </a:lnTo>
                <a:lnTo>
                  <a:pt x="93294" y="134061"/>
                </a:lnTo>
                <a:lnTo>
                  <a:pt x="89941" y="134061"/>
                </a:lnTo>
                <a:lnTo>
                  <a:pt x="89941" y="137541"/>
                </a:lnTo>
                <a:lnTo>
                  <a:pt x="89941" y="264414"/>
                </a:lnTo>
                <a:lnTo>
                  <a:pt x="89941" y="268135"/>
                </a:lnTo>
                <a:lnTo>
                  <a:pt x="86194" y="268160"/>
                </a:lnTo>
                <a:lnTo>
                  <a:pt x="72964" y="268162"/>
                </a:lnTo>
                <a:lnTo>
                  <a:pt x="59732" y="268166"/>
                </a:lnTo>
                <a:lnTo>
                  <a:pt x="46498" y="268171"/>
                </a:lnTo>
                <a:lnTo>
                  <a:pt x="33261" y="268173"/>
                </a:lnTo>
                <a:lnTo>
                  <a:pt x="29464" y="268173"/>
                </a:lnTo>
                <a:lnTo>
                  <a:pt x="29070" y="267754"/>
                </a:lnTo>
                <a:lnTo>
                  <a:pt x="29070" y="263842"/>
                </a:lnTo>
                <a:lnTo>
                  <a:pt x="29070" y="232255"/>
                </a:lnTo>
                <a:lnTo>
                  <a:pt x="29070" y="200666"/>
                </a:lnTo>
                <a:lnTo>
                  <a:pt x="29070" y="169077"/>
                </a:lnTo>
                <a:lnTo>
                  <a:pt x="29070" y="137490"/>
                </a:lnTo>
                <a:lnTo>
                  <a:pt x="29070" y="134175"/>
                </a:lnTo>
                <a:lnTo>
                  <a:pt x="0" y="134175"/>
                </a:lnTo>
                <a:lnTo>
                  <a:pt x="0" y="88900"/>
                </a:lnTo>
                <a:lnTo>
                  <a:pt x="2844" y="88900"/>
                </a:lnTo>
                <a:lnTo>
                  <a:pt x="10553" y="88912"/>
                </a:lnTo>
                <a:lnTo>
                  <a:pt x="18262" y="88861"/>
                </a:lnTo>
                <a:lnTo>
                  <a:pt x="25971" y="88938"/>
                </a:lnTo>
                <a:lnTo>
                  <a:pt x="28244" y="88963"/>
                </a:lnTo>
                <a:lnTo>
                  <a:pt x="29133" y="88099"/>
                </a:lnTo>
                <a:lnTo>
                  <a:pt x="29121" y="85801"/>
                </a:lnTo>
                <a:lnTo>
                  <a:pt x="29077" y="77093"/>
                </a:lnTo>
                <a:lnTo>
                  <a:pt x="29060" y="68381"/>
                </a:lnTo>
                <a:lnTo>
                  <a:pt x="29067" y="59667"/>
                </a:lnTo>
                <a:lnTo>
                  <a:pt x="37249" y="22021"/>
                </a:lnTo>
                <a:lnTo>
                  <a:pt x="76111" y="965"/>
                </a:lnTo>
                <a:lnTo>
                  <a:pt x="111685" y="20"/>
                </a:lnTo>
                <a:lnTo>
                  <a:pt x="122390" y="42"/>
                </a:lnTo>
                <a:lnTo>
                  <a:pt x="133096" y="12"/>
                </a:lnTo>
                <a:lnTo>
                  <a:pt x="135394" y="0"/>
                </a:lnTo>
                <a:lnTo>
                  <a:pt x="136347" y="762"/>
                </a:lnTo>
                <a:lnTo>
                  <a:pt x="136334" y="3022"/>
                </a:lnTo>
                <a:lnTo>
                  <a:pt x="136300" y="13528"/>
                </a:lnTo>
                <a:lnTo>
                  <a:pt x="136271" y="24034"/>
                </a:lnTo>
                <a:lnTo>
                  <a:pt x="136241" y="34540"/>
                </a:lnTo>
                <a:lnTo>
                  <a:pt x="136207" y="45046"/>
                </a:lnTo>
                <a:lnTo>
                  <a:pt x="136207" y="45554"/>
                </a:lnTo>
                <a:lnTo>
                  <a:pt x="136042" y="46075"/>
                </a:lnTo>
                <a:lnTo>
                  <a:pt x="135902" y="46913"/>
                </a:lnTo>
                <a:lnTo>
                  <a:pt x="133032" y="46913"/>
                </a:lnTo>
                <a:lnTo>
                  <a:pt x="126250" y="46898"/>
                </a:lnTo>
                <a:lnTo>
                  <a:pt x="119468" y="46880"/>
                </a:lnTo>
                <a:lnTo>
                  <a:pt x="112687" y="46897"/>
                </a:lnTo>
                <a:lnTo>
                  <a:pt x="90074" y="78709"/>
                </a:lnTo>
                <a:lnTo>
                  <a:pt x="90068" y="85229"/>
                </a:lnTo>
                <a:lnTo>
                  <a:pt x="90068" y="88455"/>
                </a:lnTo>
                <a:lnTo>
                  <a:pt x="90487" y="88849"/>
                </a:lnTo>
                <a:lnTo>
                  <a:pt x="93827" y="88849"/>
                </a:lnTo>
                <a:lnTo>
                  <a:pt x="103667" y="88842"/>
                </a:lnTo>
                <a:lnTo>
                  <a:pt x="113507" y="88826"/>
                </a:lnTo>
                <a:lnTo>
                  <a:pt x="123350" y="88806"/>
                </a:lnTo>
                <a:lnTo>
                  <a:pt x="133197" y="88785"/>
                </a:lnTo>
                <a:lnTo>
                  <a:pt x="136461" y="88785"/>
                </a:lnTo>
                <a:close/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0425216" y="4075465"/>
            <a:ext cx="243204" cy="349250"/>
            <a:chOff x="10440509" y="4101610"/>
            <a:chExt cx="243204" cy="349250"/>
          </a:xfrm>
        </p:grpSpPr>
        <p:sp>
          <p:nvSpPr>
            <p:cNvPr id="25" name="object 25"/>
            <p:cNvSpPr/>
            <p:nvPr/>
          </p:nvSpPr>
          <p:spPr>
            <a:xfrm>
              <a:off x="10440509" y="4101610"/>
              <a:ext cx="243204" cy="349250"/>
            </a:xfrm>
            <a:custGeom>
              <a:avLst/>
              <a:gdLst/>
              <a:ahLst/>
              <a:cxnLst/>
              <a:rect l="l" t="t" r="r" b="b"/>
              <a:pathLst>
                <a:path w="243204" h="349250">
                  <a:moveTo>
                    <a:pt x="80540" y="287858"/>
                  </a:moveTo>
                  <a:lnTo>
                    <a:pt x="36334" y="296131"/>
                  </a:lnTo>
                  <a:lnTo>
                    <a:pt x="10995" y="317004"/>
                  </a:lnTo>
                  <a:lnTo>
                    <a:pt x="12633" y="323050"/>
                  </a:lnTo>
                  <a:lnTo>
                    <a:pt x="59894" y="343657"/>
                  </a:lnTo>
                  <a:lnTo>
                    <a:pt x="108876" y="348448"/>
                  </a:lnTo>
                  <a:lnTo>
                    <a:pt x="129187" y="348638"/>
                  </a:lnTo>
                  <a:lnTo>
                    <a:pt x="149479" y="347778"/>
                  </a:lnTo>
                  <a:lnTo>
                    <a:pt x="191044" y="342407"/>
                  </a:lnTo>
                  <a:lnTo>
                    <a:pt x="205811" y="338404"/>
                  </a:lnTo>
                  <a:lnTo>
                    <a:pt x="120354" y="338404"/>
                  </a:lnTo>
                  <a:lnTo>
                    <a:pt x="101987" y="337843"/>
                  </a:lnTo>
                  <a:lnTo>
                    <a:pt x="63804" y="333841"/>
                  </a:lnTo>
                  <a:lnTo>
                    <a:pt x="26946" y="322745"/>
                  </a:lnTo>
                  <a:lnTo>
                    <a:pt x="20050" y="318033"/>
                  </a:lnTo>
                  <a:lnTo>
                    <a:pt x="20113" y="315569"/>
                  </a:lnTo>
                  <a:lnTo>
                    <a:pt x="66892" y="299862"/>
                  </a:lnTo>
                  <a:lnTo>
                    <a:pt x="93672" y="296925"/>
                  </a:lnTo>
                  <a:lnTo>
                    <a:pt x="109491" y="296925"/>
                  </a:lnTo>
                  <a:lnTo>
                    <a:pt x="99049" y="287883"/>
                  </a:lnTo>
                  <a:lnTo>
                    <a:pt x="81581" y="287883"/>
                  </a:lnTo>
                  <a:lnTo>
                    <a:pt x="80540" y="287858"/>
                  </a:lnTo>
                  <a:close/>
                </a:path>
                <a:path w="243204" h="349250">
                  <a:moveTo>
                    <a:pt x="208846" y="297370"/>
                  </a:moveTo>
                  <a:lnTo>
                    <a:pt x="152117" y="297370"/>
                  </a:lnTo>
                  <a:lnTo>
                    <a:pt x="153692" y="297510"/>
                  </a:lnTo>
                  <a:lnTo>
                    <a:pt x="167904" y="298997"/>
                  </a:lnTo>
                  <a:lnTo>
                    <a:pt x="209483" y="308673"/>
                  </a:lnTo>
                  <a:lnTo>
                    <a:pt x="221942" y="318312"/>
                  </a:lnTo>
                  <a:lnTo>
                    <a:pt x="216720" y="323050"/>
                  </a:lnTo>
                  <a:lnTo>
                    <a:pt x="179235" y="334111"/>
                  </a:lnTo>
                  <a:lnTo>
                    <a:pt x="133296" y="338197"/>
                  </a:lnTo>
                  <a:lnTo>
                    <a:pt x="120354" y="338404"/>
                  </a:lnTo>
                  <a:lnTo>
                    <a:pt x="205811" y="338404"/>
                  </a:lnTo>
                  <a:lnTo>
                    <a:pt x="233422" y="313816"/>
                  </a:lnTo>
                  <a:lnTo>
                    <a:pt x="223961" y="304279"/>
                  </a:lnTo>
                  <a:lnTo>
                    <a:pt x="220024" y="302069"/>
                  </a:lnTo>
                  <a:lnTo>
                    <a:pt x="215871" y="300189"/>
                  </a:lnTo>
                  <a:lnTo>
                    <a:pt x="208846" y="297370"/>
                  </a:lnTo>
                  <a:close/>
                </a:path>
                <a:path w="243204" h="349250">
                  <a:moveTo>
                    <a:pt x="109491" y="296925"/>
                  </a:moveTo>
                  <a:lnTo>
                    <a:pt x="93672" y="296925"/>
                  </a:lnTo>
                  <a:lnTo>
                    <a:pt x="94599" y="297992"/>
                  </a:lnTo>
                  <a:lnTo>
                    <a:pt x="122526" y="319112"/>
                  </a:lnTo>
                  <a:lnTo>
                    <a:pt x="125821" y="316949"/>
                  </a:lnTo>
                  <a:lnTo>
                    <a:pt x="132013" y="312760"/>
                  </a:lnTo>
                  <a:lnTo>
                    <a:pt x="138166" y="308352"/>
                  </a:lnTo>
                  <a:lnTo>
                    <a:pt x="139367" y="307441"/>
                  </a:lnTo>
                  <a:lnTo>
                    <a:pt x="121700" y="307441"/>
                  </a:lnTo>
                  <a:lnTo>
                    <a:pt x="120748" y="306616"/>
                  </a:lnTo>
                  <a:lnTo>
                    <a:pt x="119478" y="305574"/>
                  </a:lnTo>
                  <a:lnTo>
                    <a:pt x="109491" y="296925"/>
                  </a:lnTo>
                  <a:close/>
                </a:path>
                <a:path w="243204" h="349250">
                  <a:moveTo>
                    <a:pt x="171312" y="12179"/>
                  </a:moveTo>
                  <a:lnTo>
                    <a:pt x="141436" y="12179"/>
                  </a:lnTo>
                  <a:lnTo>
                    <a:pt x="176767" y="25075"/>
                  </a:lnTo>
                  <a:lnTo>
                    <a:pt x="205320" y="48810"/>
                  </a:lnTo>
                  <a:lnTo>
                    <a:pt x="224639" y="80553"/>
                  </a:lnTo>
                  <a:lnTo>
                    <a:pt x="232267" y="117474"/>
                  </a:lnTo>
                  <a:lnTo>
                    <a:pt x="231791" y="136273"/>
                  </a:lnTo>
                  <a:lnTo>
                    <a:pt x="219071" y="190626"/>
                  </a:lnTo>
                  <a:lnTo>
                    <a:pt x="201864" y="225007"/>
                  </a:lnTo>
                  <a:lnTo>
                    <a:pt x="153595" y="282372"/>
                  </a:lnTo>
                  <a:lnTo>
                    <a:pt x="123529" y="306158"/>
                  </a:lnTo>
                  <a:lnTo>
                    <a:pt x="121700" y="307441"/>
                  </a:lnTo>
                  <a:lnTo>
                    <a:pt x="139367" y="307441"/>
                  </a:lnTo>
                  <a:lnTo>
                    <a:pt x="144195" y="303778"/>
                  </a:lnTo>
                  <a:lnTo>
                    <a:pt x="150175" y="298970"/>
                  </a:lnTo>
                  <a:lnTo>
                    <a:pt x="152117" y="297370"/>
                  </a:lnTo>
                  <a:lnTo>
                    <a:pt x="208846" y="297370"/>
                  </a:lnTo>
                  <a:lnTo>
                    <a:pt x="170989" y="289090"/>
                  </a:lnTo>
                  <a:lnTo>
                    <a:pt x="163534" y="287908"/>
                  </a:lnTo>
                  <a:lnTo>
                    <a:pt x="163483" y="287515"/>
                  </a:lnTo>
                  <a:lnTo>
                    <a:pt x="168094" y="282867"/>
                  </a:lnTo>
                  <a:lnTo>
                    <a:pt x="172742" y="278383"/>
                  </a:lnTo>
                  <a:lnTo>
                    <a:pt x="177187" y="273684"/>
                  </a:lnTo>
                  <a:lnTo>
                    <a:pt x="210146" y="231359"/>
                  </a:lnTo>
                  <a:lnTo>
                    <a:pt x="232800" y="182765"/>
                  </a:lnTo>
                  <a:lnTo>
                    <a:pt x="241500" y="144170"/>
                  </a:lnTo>
                  <a:lnTo>
                    <a:pt x="242694" y="124515"/>
                  </a:lnTo>
                  <a:lnTo>
                    <a:pt x="241360" y="104622"/>
                  </a:lnTo>
                  <a:lnTo>
                    <a:pt x="230997" y="69495"/>
                  </a:lnTo>
                  <a:lnTo>
                    <a:pt x="211081" y="39706"/>
                  </a:lnTo>
                  <a:lnTo>
                    <a:pt x="183286" y="17033"/>
                  </a:lnTo>
                  <a:lnTo>
                    <a:pt x="171312" y="12179"/>
                  </a:lnTo>
                  <a:close/>
                </a:path>
                <a:path w="243204" h="349250">
                  <a:moveTo>
                    <a:pt x="34058" y="214083"/>
                  </a:moveTo>
                  <a:lnTo>
                    <a:pt x="29333" y="216979"/>
                  </a:lnTo>
                  <a:lnTo>
                    <a:pt x="28876" y="219265"/>
                  </a:lnTo>
                  <a:lnTo>
                    <a:pt x="30032" y="222821"/>
                  </a:lnTo>
                  <a:lnTo>
                    <a:pt x="30794" y="223748"/>
                  </a:lnTo>
                  <a:lnTo>
                    <a:pt x="31403" y="224701"/>
                  </a:lnTo>
                  <a:lnTo>
                    <a:pt x="54057" y="255749"/>
                  </a:lnTo>
                  <a:lnTo>
                    <a:pt x="79968" y="284149"/>
                  </a:lnTo>
                  <a:lnTo>
                    <a:pt x="82153" y="285775"/>
                  </a:lnTo>
                  <a:lnTo>
                    <a:pt x="82508" y="287210"/>
                  </a:lnTo>
                  <a:lnTo>
                    <a:pt x="81581" y="287883"/>
                  </a:lnTo>
                  <a:lnTo>
                    <a:pt x="99049" y="287883"/>
                  </a:lnTo>
                  <a:lnTo>
                    <a:pt x="97037" y="286141"/>
                  </a:lnTo>
                  <a:lnTo>
                    <a:pt x="76136" y="265301"/>
                  </a:lnTo>
                  <a:lnTo>
                    <a:pt x="56974" y="242868"/>
                  </a:lnTo>
                  <a:lnTo>
                    <a:pt x="39747" y="218655"/>
                  </a:lnTo>
                  <a:lnTo>
                    <a:pt x="39265" y="217906"/>
                  </a:lnTo>
                  <a:lnTo>
                    <a:pt x="38795" y="217093"/>
                  </a:lnTo>
                  <a:lnTo>
                    <a:pt x="36280" y="214502"/>
                  </a:lnTo>
                  <a:lnTo>
                    <a:pt x="34058" y="214083"/>
                  </a:lnTo>
                  <a:close/>
                </a:path>
                <a:path w="243204" h="349250">
                  <a:moveTo>
                    <a:pt x="105622" y="825"/>
                  </a:moveTo>
                  <a:lnTo>
                    <a:pt x="67808" y="12671"/>
                  </a:lnTo>
                  <a:lnTo>
                    <a:pt x="18820" y="56861"/>
                  </a:lnTo>
                  <a:lnTo>
                    <a:pt x="809" y="107420"/>
                  </a:lnTo>
                  <a:lnTo>
                    <a:pt x="0" y="124945"/>
                  </a:lnTo>
                  <a:lnTo>
                    <a:pt x="1433" y="142494"/>
                  </a:lnTo>
                  <a:lnTo>
                    <a:pt x="10509" y="181105"/>
                  </a:lnTo>
                  <a:lnTo>
                    <a:pt x="23326" y="206095"/>
                  </a:lnTo>
                  <a:lnTo>
                    <a:pt x="28978" y="203250"/>
                  </a:lnTo>
                  <a:lnTo>
                    <a:pt x="29664" y="200418"/>
                  </a:lnTo>
                  <a:lnTo>
                    <a:pt x="27936" y="196684"/>
                  </a:lnTo>
                  <a:lnTo>
                    <a:pt x="24182" y="188110"/>
                  </a:lnTo>
                  <a:lnTo>
                    <a:pt x="12343" y="145920"/>
                  </a:lnTo>
                  <a:lnTo>
                    <a:pt x="10588" y="130276"/>
                  </a:lnTo>
                  <a:lnTo>
                    <a:pt x="10615" y="114565"/>
                  </a:lnTo>
                  <a:lnTo>
                    <a:pt x="29885" y="58647"/>
                  </a:lnTo>
                  <a:lnTo>
                    <a:pt x="59402" y="29240"/>
                  </a:lnTo>
                  <a:lnTo>
                    <a:pt x="97780" y="12955"/>
                  </a:lnTo>
                  <a:lnTo>
                    <a:pt x="141436" y="12179"/>
                  </a:lnTo>
                  <a:lnTo>
                    <a:pt x="171312" y="12179"/>
                  </a:lnTo>
                  <a:lnTo>
                    <a:pt x="149285" y="3251"/>
                  </a:lnTo>
                  <a:lnTo>
                    <a:pt x="143011" y="1752"/>
                  </a:lnTo>
                  <a:lnTo>
                    <a:pt x="136572" y="1269"/>
                  </a:lnTo>
                  <a:lnTo>
                    <a:pt x="135373" y="1028"/>
                  </a:lnTo>
                  <a:lnTo>
                    <a:pt x="109178" y="1028"/>
                  </a:lnTo>
                  <a:lnTo>
                    <a:pt x="105622" y="825"/>
                  </a:lnTo>
                  <a:close/>
                </a:path>
                <a:path w="243204" h="349250">
                  <a:moveTo>
                    <a:pt x="130260" y="0"/>
                  </a:moveTo>
                  <a:lnTo>
                    <a:pt x="112556" y="0"/>
                  </a:lnTo>
                  <a:lnTo>
                    <a:pt x="109178" y="1028"/>
                  </a:lnTo>
                  <a:lnTo>
                    <a:pt x="135373" y="1028"/>
                  </a:lnTo>
                  <a:lnTo>
                    <a:pt x="13026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11955" y="4170211"/>
              <a:ext cx="99533" cy="100785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5300" y="5550230"/>
            <a:ext cx="252980" cy="252055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0404439" y="5005572"/>
            <a:ext cx="314960" cy="236220"/>
          </a:xfrm>
          <a:custGeom>
            <a:avLst/>
            <a:gdLst/>
            <a:ahLst/>
            <a:cxnLst/>
            <a:rect l="l" t="t" r="r" b="b"/>
            <a:pathLst>
              <a:path w="314959" h="236220">
                <a:moveTo>
                  <a:pt x="24879" y="0"/>
                </a:moveTo>
                <a:lnTo>
                  <a:pt x="0" y="20866"/>
                </a:lnTo>
                <a:lnTo>
                  <a:pt x="81" y="215366"/>
                </a:lnTo>
                <a:lnTo>
                  <a:pt x="177" y="215620"/>
                </a:lnTo>
                <a:lnTo>
                  <a:pt x="419" y="216090"/>
                </a:lnTo>
                <a:lnTo>
                  <a:pt x="533" y="216573"/>
                </a:lnTo>
                <a:lnTo>
                  <a:pt x="3895" y="224689"/>
                </a:lnTo>
                <a:lnTo>
                  <a:pt x="9317" y="230797"/>
                </a:lnTo>
                <a:lnTo>
                  <a:pt x="16512" y="234646"/>
                </a:lnTo>
                <a:lnTo>
                  <a:pt x="25196" y="235991"/>
                </a:lnTo>
                <a:lnTo>
                  <a:pt x="289534" y="235991"/>
                </a:lnTo>
                <a:lnTo>
                  <a:pt x="299687" y="234115"/>
                </a:lnTo>
                <a:lnTo>
                  <a:pt x="307673" y="228903"/>
                </a:lnTo>
                <a:lnTo>
                  <a:pt x="309032" y="226834"/>
                </a:lnTo>
                <a:lnTo>
                  <a:pt x="292227" y="226834"/>
                </a:lnTo>
                <a:lnTo>
                  <a:pt x="290169" y="226796"/>
                </a:lnTo>
                <a:lnTo>
                  <a:pt x="23837" y="226796"/>
                </a:lnTo>
                <a:lnTo>
                  <a:pt x="21424" y="226644"/>
                </a:lnTo>
                <a:lnTo>
                  <a:pt x="17805" y="225310"/>
                </a:lnTo>
                <a:lnTo>
                  <a:pt x="17734" y="224689"/>
                </a:lnTo>
                <a:lnTo>
                  <a:pt x="19075" y="223456"/>
                </a:lnTo>
                <a:lnTo>
                  <a:pt x="19507" y="222999"/>
                </a:lnTo>
                <a:lnTo>
                  <a:pt x="24343" y="218160"/>
                </a:lnTo>
                <a:lnTo>
                  <a:pt x="12014" y="218160"/>
                </a:lnTo>
                <a:lnTo>
                  <a:pt x="9918" y="217639"/>
                </a:lnTo>
                <a:lnTo>
                  <a:pt x="9978" y="216090"/>
                </a:lnTo>
                <a:lnTo>
                  <a:pt x="9194" y="213588"/>
                </a:lnTo>
                <a:lnTo>
                  <a:pt x="9183" y="22580"/>
                </a:lnTo>
                <a:lnTo>
                  <a:pt x="9052" y="20916"/>
                </a:lnTo>
                <a:lnTo>
                  <a:pt x="9028" y="19291"/>
                </a:lnTo>
                <a:lnTo>
                  <a:pt x="12534" y="17526"/>
                </a:lnTo>
                <a:lnTo>
                  <a:pt x="24039" y="17526"/>
                </a:lnTo>
                <a:lnTo>
                  <a:pt x="19151" y="12636"/>
                </a:lnTo>
                <a:lnTo>
                  <a:pt x="17792" y="12039"/>
                </a:lnTo>
                <a:lnTo>
                  <a:pt x="18427" y="9906"/>
                </a:lnTo>
                <a:lnTo>
                  <a:pt x="20177" y="9906"/>
                </a:lnTo>
                <a:lnTo>
                  <a:pt x="22771" y="9156"/>
                </a:lnTo>
                <a:lnTo>
                  <a:pt x="309198" y="9156"/>
                </a:lnTo>
                <a:lnTo>
                  <a:pt x="304823" y="4729"/>
                </a:lnTo>
                <a:lnTo>
                  <a:pt x="297696" y="1232"/>
                </a:lnTo>
                <a:lnTo>
                  <a:pt x="289229" y="12"/>
                </a:lnTo>
                <a:lnTo>
                  <a:pt x="24879" y="0"/>
                </a:lnTo>
                <a:close/>
              </a:path>
              <a:path w="314959" h="236220">
                <a:moveTo>
                  <a:pt x="295148" y="225945"/>
                </a:moveTo>
                <a:lnTo>
                  <a:pt x="292227" y="226834"/>
                </a:lnTo>
                <a:lnTo>
                  <a:pt x="309032" y="226834"/>
                </a:lnTo>
                <a:lnTo>
                  <a:pt x="309574" y="226009"/>
                </a:lnTo>
                <a:lnTo>
                  <a:pt x="296519" y="226009"/>
                </a:lnTo>
                <a:lnTo>
                  <a:pt x="295148" y="225945"/>
                </a:lnTo>
                <a:close/>
              </a:path>
              <a:path w="314959" h="236220">
                <a:moveTo>
                  <a:pt x="210013" y="124739"/>
                </a:moveTo>
                <a:lnTo>
                  <a:pt x="197142" y="124739"/>
                </a:lnTo>
                <a:lnTo>
                  <a:pt x="223018" y="150685"/>
                </a:lnTo>
                <a:lnTo>
                  <a:pt x="295744" y="223469"/>
                </a:lnTo>
                <a:lnTo>
                  <a:pt x="296913" y="224015"/>
                </a:lnTo>
                <a:lnTo>
                  <a:pt x="296519" y="226009"/>
                </a:lnTo>
                <a:lnTo>
                  <a:pt x="309574" y="226009"/>
                </a:lnTo>
                <a:lnTo>
                  <a:pt x="312901" y="220944"/>
                </a:lnTo>
                <a:lnTo>
                  <a:pt x="313369" y="218427"/>
                </a:lnTo>
                <a:lnTo>
                  <a:pt x="303707" y="218427"/>
                </a:lnTo>
                <a:lnTo>
                  <a:pt x="301739" y="216344"/>
                </a:lnTo>
                <a:lnTo>
                  <a:pt x="300697" y="215366"/>
                </a:lnTo>
                <a:lnTo>
                  <a:pt x="210013" y="124739"/>
                </a:lnTo>
                <a:close/>
              </a:path>
              <a:path w="314959" h="236220">
                <a:moveTo>
                  <a:pt x="313835" y="17780"/>
                </a:moveTo>
                <a:lnTo>
                  <a:pt x="302768" y="17780"/>
                </a:lnTo>
                <a:lnTo>
                  <a:pt x="304965" y="18491"/>
                </a:lnTo>
                <a:lnTo>
                  <a:pt x="305011" y="19977"/>
                </a:lnTo>
                <a:lnTo>
                  <a:pt x="305416" y="22885"/>
                </a:lnTo>
                <a:lnTo>
                  <a:pt x="305504" y="213588"/>
                </a:lnTo>
                <a:lnTo>
                  <a:pt x="305435" y="214642"/>
                </a:lnTo>
                <a:lnTo>
                  <a:pt x="304190" y="218046"/>
                </a:lnTo>
                <a:lnTo>
                  <a:pt x="303707" y="218427"/>
                </a:lnTo>
                <a:lnTo>
                  <a:pt x="313369" y="218427"/>
                </a:lnTo>
                <a:lnTo>
                  <a:pt x="314782" y="210832"/>
                </a:lnTo>
                <a:lnTo>
                  <a:pt x="314807" y="22580"/>
                </a:lnTo>
                <a:lnTo>
                  <a:pt x="314489" y="19977"/>
                </a:lnTo>
                <a:lnTo>
                  <a:pt x="313835" y="17780"/>
                </a:lnTo>
                <a:close/>
              </a:path>
              <a:path w="314959" h="236220">
                <a:moveTo>
                  <a:pt x="106197" y="102184"/>
                </a:moveTo>
                <a:lnTo>
                  <a:pt x="102108" y="106387"/>
                </a:lnTo>
                <a:lnTo>
                  <a:pt x="102374" y="108839"/>
                </a:lnTo>
                <a:lnTo>
                  <a:pt x="106514" y="113042"/>
                </a:lnTo>
                <a:lnTo>
                  <a:pt x="107950" y="114668"/>
                </a:lnTo>
                <a:lnTo>
                  <a:pt x="111201" y="117411"/>
                </a:lnTo>
                <a:lnTo>
                  <a:pt x="111290" y="118325"/>
                </a:lnTo>
                <a:lnTo>
                  <a:pt x="109677" y="119875"/>
                </a:lnTo>
                <a:lnTo>
                  <a:pt x="104433" y="125018"/>
                </a:lnTo>
                <a:lnTo>
                  <a:pt x="12636" y="216814"/>
                </a:lnTo>
                <a:lnTo>
                  <a:pt x="12014" y="218160"/>
                </a:lnTo>
                <a:lnTo>
                  <a:pt x="24343" y="218160"/>
                </a:lnTo>
                <a:lnTo>
                  <a:pt x="91857" y="150614"/>
                </a:lnTo>
                <a:lnTo>
                  <a:pt x="117487" y="124904"/>
                </a:lnTo>
                <a:lnTo>
                  <a:pt x="118364" y="124841"/>
                </a:lnTo>
                <a:lnTo>
                  <a:pt x="134395" y="124841"/>
                </a:lnTo>
                <a:lnTo>
                  <a:pt x="124472" y="117983"/>
                </a:lnTo>
                <a:lnTo>
                  <a:pt x="115798" y="109270"/>
                </a:lnTo>
                <a:lnTo>
                  <a:pt x="108826" y="102400"/>
                </a:lnTo>
                <a:lnTo>
                  <a:pt x="106197" y="102184"/>
                </a:lnTo>
                <a:close/>
              </a:path>
              <a:path w="314959" h="236220">
                <a:moveTo>
                  <a:pt x="134395" y="124841"/>
                </a:moveTo>
                <a:lnTo>
                  <a:pt x="118364" y="124841"/>
                </a:lnTo>
                <a:lnTo>
                  <a:pt x="120218" y="126619"/>
                </a:lnTo>
                <a:lnTo>
                  <a:pt x="137750" y="137873"/>
                </a:lnTo>
                <a:lnTo>
                  <a:pt x="157438" y="141616"/>
                </a:lnTo>
                <a:lnTo>
                  <a:pt x="177121" y="137850"/>
                </a:lnTo>
                <a:lnTo>
                  <a:pt x="185477" y="132475"/>
                </a:lnTo>
                <a:lnTo>
                  <a:pt x="157416" y="132475"/>
                </a:lnTo>
                <a:lnTo>
                  <a:pt x="140209" y="128859"/>
                </a:lnTo>
                <a:lnTo>
                  <a:pt x="134395" y="124841"/>
                </a:lnTo>
                <a:close/>
              </a:path>
              <a:path w="314959" h="236220">
                <a:moveTo>
                  <a:pt x="309249" y="9207"/>
                </a:moveTo>
                <a:lnTo>
                  <a:pt x="290525" y="9207"/>
                </a:lnTo>
                <a:lnTo>
                  <a:pt x="292658" y="9309"/>
                </a:lnTo>
                <a:lnTo>
                  <a:pt x="296545" y="10388"/>
                </a:lnTo>
                <a:lnTo>
                  <a:pt x="297789" y="11023"/>
                </a:lnTo>
                <a:lnTo>
                  <a:pt x="295275" y="12966"/>
                </a:lnTo>
                <a:lnTo>
                  <a:pt x="295021" y="13284"/>
                </a:lnTo>
                <a:lnTo>
                  <a:pt x="190398" y="117906"/>
                </a:lnTo>
                <a:lnTo>
                  <a:pt x="174632" y="128825"/>
                </a:lnTo>
                <a:lnTo>
                  <a:pt x="157416" y="132475"/>
                </a:lnTo>
                <a:lnTo>
                  <a:pt x="185477" y="132475"/>
                </a:lnTo>
                <a:lnTo>
                  <a:pt x="194640" y="126580"/>
                </a:lnTo>
                <a:lnTo>
                  <a:pt x="196278" y="125018"/>
                </a:lnTo>
                <a:lnTo>
                  <a:pt x="197142" y="124739"/>
                </a:lnTo>
                <a:lnTo>
                  <a:pt x="210013" y="124739"/>
                </a:lnTo>
                <a:lnTo>
                  <a:pt x="203923" y="118681"/>
                </a:lnTo>
                <a:lnTo>
                  <a:pt x="203504" y="117703"/>
                </a:lnTo>
                <a:lnTo>
                  <a:pt x="302082" y="19291"/>
                </a:lnTo>
                <a:lnTo>
                  <a:pt x="302768" y="17780"/>
                </a:lnTo>
                <a:lnTo>
                  <a:pt x="313835" y="17780"/>
                </a:lnTo>
                <a:lnTo>
                  <a:pt x="313748" y="17526"/>
                </a:lnTo>
                <a:lnTo>
                  <a:pt x="310291" y="10262"/>
                </a:lnTo>
                <a:lnTo>
                  <a:pt x="309249" y="9207"/>
                </a:lnTo>
                <a:close/>
              </a:path>
              <a:path w="314959" h="236220">
                <a:moveTo>
                  <a:pt x="24039" y="17526"/>
                </a:moveTo>
                <a:lnTo>
                  <a:pt x="12534" y="17526"/>
                </a:lnTo>
                <a:lnTo>
                  <a:pt x="14312" y="20916"/>
                </a:lnTo>
                <a:lnTo>
                  <a:pt x="91008" y="97548"/>
                </a:lnTo>
                <a:lnTo>
                  <a:pt x="93637" y="98145"/>
                </a:lnTo>
                <a:lnTo>
                  <a:pt x="98145" y="93891"/>
                </a:lnTo>
                <a:lnTo>
                  <a:pt x="97586" y="91097"/>
                </a:lnTo>
                <a:lnTo>
                  <a:pt x="24039" y="17526"/>
                </a:lnTo>
                <a:close/>
              </a:path>
              <a:path w="314959" h="236220">
                <a:moveTo>
                  <a:pt x="20177" y="9906"/>
                </a:moveTo>
                <a:lnTo>
                  <a:pt x="18427" y="9906"/>
                </a:lnTo>
                <a:lnTo>
                  <a:pt x="19913" y="9982"/>
                </a:lnTo>
                <a:lnTo>
                  <a:pt x="20177" y="9906"/>
                </a:lnTo>
                <a:close/>
              </a:path>
              <a:path w="314959" h="236220">
                <a:moveTo>
                  <a:pt x="309198" y="9156"/>
                </a:moveTo>
                <a:lnTo>
                  <a:pt x="22771" y="9156"/>
                </a:lnTo>
                <a:lnTo>
                  <a:pt x="24612" y="9220"/>
                </a:lnTo>
                <a:lnTo>
                  <a:pt x="309249" y="9207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98377" y="5559179"/>
            <a:ext cx="411480" cy="234315"/>
          </a:xfrm>
          <a:custGeom>
            <a:avLst/>
            <a:gdLst/>
            <a:ahLst/>
            <a:cxnLst/>
            <a:rect l="l" t="t" r="r" b="b"/>
            <a:pathLst>
              <a:path w="411479" h="234314">
                <a:moveTo>
                  <a:pt x="346176" y="234217"/>
                </a:moveTo>
                <a:lnTo>
                  <a:pt x="330708" y="234217"/>
                </a:lnTo>
                <a:lnTo>
                  <a:pt x="321341" y="231364"/>
                </a:lnTo>
                <a:lnTo>
                  <a:pt x="287116" y="202407"/>
                </a:lnTo>
                <a:lnTo>
                  <a:pt x="281579" y="196315"/>
                </a:lnTo>
                <a:lnTo>
                  <a:pt x="260184" y="178350"/>
                </a:lnTo>
                <a:lnTo>
                  <a:pt x="256006" y="178870"/>
                </a:lnTo>
                <a:lnTo>
                  <a:pt x="241375" y="214404"/>
                </a:lnTo>
                <a:lnTo>
                  <a:pt x="240906" y="220755"/>
                </a:lnTo>
                <a:lnTo>
                  <a:pt x="240309" y="226965"/>
                </a:lnTo>
                <a:lnTo>
                  <a:pt x="236905" y="230775"/>
                </a:lnTo>
                <a:lnTo>
                  <a:pt x="230949" y="232414"/>
                </a:lnTo>
                <a:lnTo>
                  <a:pt x="228765" y="233023"/>
                </a:lnTo>
                <a:lnTo>
                  <a:pt x="226542" y="233163"/>
                </a:lnTo>
                <a:lnTo>
                  <a:pt x="224294" y="233176"/>
                </a:lnTo>
                <a:lnTo>
                  <a:pt x="216331" y="233176"/>
                </a:lnTo>
                <a:lnTo>
                  <a:pt x="208368" y="232998"/>
                </a:lnTo>
                <a:lnTo>
                  <a:pt x="200418" y="233277"/>
                </a:lnTo>
                <a:lnTo>
                  <a:pt x="155565" y="224525"/>
                </a:lnTo>
                <a:lnTo>
                  <a:pt x="116255" y="201096"/>
                </a:lnTo>
                <a:lnTo>
                  <a:pt x="87162" y="171999"/>
                </a:lnTo>
                <a:lnTo>
                  <a:pt x="56121" y="128197"/>
                </a:lnTo>
                <a:lnTo>
                  <a:pt x="27981" y="79464"/>
                </a:lnTo>
                <a:lnTo>
                  <a:pt x="3746" y="28655"/>
                </a:lnTo>
                <a:lnTo>
                  <a:pt x="0" y="17352"/>
                </a:lnTo>
                <a:lnTo>
                  <a:pt x="2247" y="13288"/>
                </a:lnTo>
                <a:lnTo>
                  <a:pt x="7886" y="11675"/>
                </a:lnTo>
                <a:lnTo>
                  <a:pt x="9601" y="11180"/>
                </a:lnTo>
                <a:lnTo>
                  <a:pt x="57043" y="10358"/>
                </a:lnTo>
                <a:lnTo>
                  <a:pt x="71666" y="10392"/>
                </a:lnTo>
                <a:lnTo>
                  <a:pt x="79044" y="10468"/>
                </a:lnTo>
                <a:lnTo>
                  <a:pt x="85128" y="13821"/>
                </a:lnTo>
                <a:lnTo>
                  <a:pt x="88112" y="21136"/>
                </a:lnTo>
                <a:lnTo>
                  <a:pt x="94262" y="35235"/>
                </a:lnTo>
                <a:lnTo>
                  <a:pt x="115062" y="76381"/>
                </a:lnTo>
                <a:lnTo>
                  <a:pt x="138772" y="110633"/>
                </a:lnTo>
                <a:lnTo>
                  <a:pt x="149694" y="116082"/>
                </a:lnTo>
                <a:lnTo>
                  <a:pt x="153987" y="114596"/>
                </a:lnTo>
                <a:lnTo>
                  <a:pt x="156984" y="109033"/>
                </a:lnTo>
                <a:lnTo>
                  <a:pt x="160388" y="102696"/>
                </a:lnTo>
                <a:lnTo>
                  <a:pt x="160553" y="95698"/>
                </a:lnTo>
                <a:lnTo>
                  <a:pt x="161467" y="88840"/>
                </a:lnTo>
                <a:lnTo>
                  <a:pt x="162719" y="75333"/>
                </a:lnTo>
                <a:lnTo>
                  <a:pt x="162867" y="61862"/>
                </a:lnTo>
                <a:lnTo>
                  <a:pt x="161878" y="48424"/>
                </a:lnTo>
                <a:lnTo>
                  <a:pt x="141401" y="17796"/>
                </a:lnTo>
                <a:lnTo>
                  <a:pt x="140106" y="17441"/>
                </a:lnTo>
                <a:lnTo>
                  <a:pt x="136956" y="16552"/>
                </a:lnTo>
                <a:lnTo>
                  <a:pt x="136474" y="15358"/>
                </a:lnTo>
                <a:lnTo>
                  <a:pt x="138518" y="12716"/>
                </a:lnTo>
                <a:lnTo>
                  <a:pt x="177482" y="347"/>
                </a:lnTo>
                <a:lnTo>
                  <a:pt x="189833" y="0"/>
                </a:lnTo>
                <a:lnTo>
                  <a:pt x="202166" y="66"/>
                </a:lnTo>
                <a:lnTo>
                  <a:pt x="239293" y="11624"/>
                </a:lnTo>
                <a:lnTo>
                  <a:pt x="240830" y="15485"/>
                </a:lnTo>
                <a:lnTo>
                  <a:pt x="241858" y="19485"/>
                </a:lnTo>
                <a:lnTo>
                  <a:pt x="242023" y="23689"/>
                </a:lnTo>
                <a:lnTo>
                  <a:pt x="242290" y="30293"/>
                </a:lnTo>
                <a:lnTo>
                  <a:pt x="241947" y="36910"/>
                </a:lnTo>
                <a:lnTo>
                  <a:pt x="241782" y="43501"/>
                </a:lnTo>
                <a:lnTo>
                  <a:pt x="241398" y="56023"/>
                </a:lnTo>
                <a:lnTo>
                  <a:pt x="241020" y="68539"/>
                </a:lnTo>
                <a:lnTo>
                  <a:pt x="240814" y="81056"/>
                </a:lnTo>
                <a:lnTo>
                  <a:pt x="240944" y="93577"/>
                </a:lnTo>
                <a:lnTo>
                  <a:pt x="253250" y="115129"/>
                </a:lnTo>
                <a:lnTo>
                  <a:pt x="257759" y="111459"/>
                </a:lnTo>
                <a:lnTo>
                  <a:pt x="285827" y="76127"/>
                </a:lnTo>
                <a:lnTo>
                  <a:pt x="306616" y="36970"/>
                </a:lnTo>
                <a:lnTo>
                  <a:pt x="316077" y="14202"/>
                </a:lnTo>
                <a:lnTo>
                  <a:pt x="320192" y="10976"/>
                </a:lnTo>
                <a:lnTo>
                  <a:pt x="326948" y="10964"/>
                </a:lnTo>
                <a:lnTo>
                  <a:pt x="344000" y="10936"/>
                </a:lnTo>
                <a:lnTo>
                  <a:pt x="361056" y="10865"/>
                </a:lnTo>
                <a:lnTo>
                  <a:pt x="378114" y="10714"/>
                </a:lnTo>
                <a:lnTo>
                  <a:pt x="395173" y="10443"/>
                </a:lnTo>
                <a:lnTo>
                  <a:pt x="401459" y="10316"/>
                </a:lnTo>
                <a:lnTo>
                  <a:pt x="407898" y="11040"/>
                </a:lnTo>
                <a:lnTo>
                  <a:pt x="411403" y="17707"/>
                </a:lnTo>
                <a:lnTo>
                  <a:pt x="411403" y="24426"/>
                </a:lnTo>
                <a:lnTo>
                  <a:pt x="389159" y="65963"/>
                </a:lnTo>
                <a:lnTo>
                  <a:pt x="366068" y="96902"/>
                </a:lnTo>
                <a:lnTo>
                  <a:pt x="359948" y="104901"/>
                </a:lnTo>
                <a:lnTo>
                  <a:pt x="354016" y="113035"/>
                </a:lnTo>
                <a:lnTo>
                  <a:pt x="348449" y="121428"/>
                </a:lnTo>
                <a:lnTo>
                  <a:pt x="345463" y="127909"/>
                </a:lnTo>
                <a:lnTo>
                  <a:pt x="344906" y="133941"/>
                </a:lnTo>
                <a:lnTo>
                  <a:pt x="346749" y="139731"/>
                </a:lnTo>
                <a:lnTo>
                  <a:pt x="350964" y="145482"/>
                </a:lnTo>
                <a:lnTo>
                  <a:pt x="356158" y="151057"/>
                </a:lnTo>
                <a:lnTo>
                  <a:pt x="361670" y="156290"/>
                </a:lnTo>
                <a:lnTo>
                  <a:pt x="367195" y="161522"/>
                </a:lnTo>
                <a:lnTo>
                  <a:pt x="375736" y="169733"/>
                </a:lnTo>
                <a:lnTo>
                  <a:pt x="403404" y="201427"/>
                </a:lnTo>
                <a:lnTo>
                  <a:pt x="411403" y="219434"/>
                </a:lnTo>
                <a:lnTo>
                  <a:pt x="411403" y="222114"/>
                </a:lnTo>
                <a:lnTo>
                  <a:pt x="371266" y="233646"/>
                </a:lnTo>
                <a:lnTo>
                  <a:pt x="362889" y="233747"/>
                </a:lnTo>
                <a:lnTo>
                  <a:pt x="357314" y="233874"/>
                </a:lnTo>
                <a:lnTo>
                  <a:pt x="351726" y="233404"/>
                </a:lnTo>
                <a:lnTo>
                  <a:pt x="346176" y="234217"/>
                </a:lnTo>
                <a:close/>
              </a:path>
            </a:pathLst>
          </a:custGeom>
          <a:ln w="12700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404777" y="455782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56283" y="0"/>
                </a:moveTo>
                <a:lnTo>
                  <a:pt x="44992" y="1248"/>
                </a:lnTo>
                <a:lnTo>
                  <a:pt x="34378" y="8083"/>
                </a:lnTo>
                <a:lnTo>
                  <a:pt x="29719" y="12773"/>
                </a:lnTo>
                <a:lnTo>
                  <a:pt x="25095" y="17505"/>
                </a:lnTo>
                <a:lnTo>
                  <a:pt x="20423" y="22187"/>
                </a:lnTo>
                <a:lnTo>
                  <a:pt x="829" y="55144"/>
                </a:lnTo>
                <a:lnTo>
                  <a:pt x="0" y="67494"/>
                </a:lnTo>
                <a:lnTo>
                  <a:pt x="938" y="78126"/>
                </a:lnTo>
                <a:lnTo>
                  <a:pt x="20946" y="133488"/>
                </a:lnTo>
                <a:lnTo>
                  <a:pt x="46102" y="173286"/>
                </a:lnTo>
                <a:lnTo>
                  <a:pt x="86079" y="220160"/>
                </a:lnTo>
                <a:lnTo>
                  <a:pt x="143014" y="269478"/>
                </a:lnTo>
                <a:lnTo>
                  <a:pt x="190940" y="298319"/>
                </a:lnTo>
                <a:lnTo>
                  <a:pt x="242125" y="313569"/>
                </a:lnTo>
                <a:lnTo>
                  <a:pt x="254853" y="313759"/>
                </a:lnTo>
                <a:lnTo>
                  <a:pt x="266777" y="311535"/>
                </a:lnTo>
                <a:lnTo>
                  <a:pt x="277742" y="306423"/>
                </a:lnTo>
                <a:lnTo>
                  <a:pt x="282882" y="302000"/>
                </a:lnTo>
                <a:lnTo>
                  <a:pt x="250958" y="302000"/>
                </a:lnTo>
                <a:lnTo>
                  <a:pt x="242570" y="301580"/>
                </a:lnTo>
                <a:lnTo>
                  <a:pt x="197660" y="288119"/>
                </a:lnTo>
                <a:lnTo>
                  <a:pt x="154668" y="262986"/>
                </a:lnTo>
                <a:lnTo>
                  <a:pt x="102675" y="219776"/>
                </a:lnTo>
                <a:lnTo>
                  <a:pt x="62711" y="175288"/>
                </a:lnTo>
                <a:lnTo>
                  <a:pt x="34183" y="132556"/>
                </a:lnTo>
                <a:lnTo>
                  <a:pt x="15266" y="87780"/>
                </a:lnTo>
                <a:lnTo>
                  <a:pt x="12001" y="65030"/>
                </a:lnTo>
                <a:lnTo>
                  <a:pt x="12553" y="56479"/>
                </a:lnTo>
                <a:lnTo>
                  <a:pt x="14655" y="48572"/>
                </a:lnTo>
                <a:lnTo>
                  <a:pt x="18520" y="41382"/>
                </a:lnTo>
                <a:lnTo>
                  <a:pt x="24399" y="34947"/>
                </a:lnTo>
                <a:lnTo>
                  <a:pt x="27165" y="32556"/>
                </a:lnTo>
                <a:lnTo>
                  <a:pt x="29565" y="29635"/>
                </a:lnTo>
                <a:lnTo>
                  <a:pt x="32410" y="26701"/>
                </a:lnTo>
                <a:lnTo>
                  <a:pt x="46429" y="26701"/>
                </a:lnTo>
                <a:lnTo>
                  <a:pt x="44704" y="23272"/>
                </a:lnTo>
                <a:lnTo>
                  <a:pt x="41427" y="18815"/>
                </a:lnTo>
                <a:lnTo>
                  <a:pt x="41783" y="17329"/>
                </a:lnTo>
                <a:lnTo>
                  <a:pt x="43891" y="15462"/>
                </a:lnTo>
                <a:lnTo>
                  <a:pt x="49318" y="12392"/>
                </a:lnTo>
                <a:lnTo>
                  <a:pt x="55025" y="12030"/>
                </a:lnTo>
                <a:lnTo>
                  <a:pt x="73936" y="12030"/>
                </a:lnTo>
                <a:lnTo>
                  <a:pt x="66854" y="4161"/>
                </a:lnTo>
                <a:lnTo>
                  <a:pt x="56283" y="0"/>
                </a:lnTo>
                <a:close/>
              </a:path>
              <a:path w="314325" h="314325">
                <a:moveTo>
                  <a:pt x="225336" y="234029"/>
                </a:moveTo>
                <a:lnTo>
                  <a:pt x="222669" y="235108"/>
                </a:lnTo>
                <a:lnTo>
                  <a:pt x="219519" y="240811"/>
                </a:lnTo>
                <a:lnTo>
                  <a:pt x="220141" y="243503"/>
                </a:lnTo>
                <a:lnTo>
                  <a:pt x="223634" y="246411"/>
                </a:lnTo>
                <a:lnTo>
                  <a:pt x="224878" y="246970"/>
                </a:lnTo>
                <a:lnTo>
                  <a:pt x="283857" y="280638"/>
                </a:lnTo>
                <a:lnTo>
                  <a:pt x="285877" y="281895"/>
                </a:lnTo>
                <a:lnTo>
                  <a:pt x="281813" y="286137"/>
                </a:lnTo>
                <a:lnTo>
                  <a:pt x="278231" y="290518"/>
                </a:lnTo>
                <a:lnTo>
                  <a:pt x="274002" y="294163"/>
                </a:lnTo>
                <a:lnTo>
                  <a:pt x="266835" y="298773"/>
                </a:lnTo>
                <a:lnTo>
                  <a:pt x="259100" y="301224"/>
                </a:lnTo>
                <a:lnTo>
                  <a:pt x="250958" y="302000"/>
                </a:lnTo>
                <a:lnTo>
                  <a:pt x="282882" y="302000"/>
                </a:lnTo>
                <a:lnTo>
                  <a:pt x="287591" y="297948"/>
                </a:lnTo>
                <a:lnTo>
                  <a:pt x="291969" y="293276"/>
                </a:lnTo>
                <a:lnTo>
                  <a:pt x="296503" y="288745"/>
                </a:lnTo>
                <a:lnTo>
                  <a:pt x="301100" y="284269"/>
                </a:lnTo>
                <a:lnTo>
                  <a:pt x="305663" y="279761"/>
                </a:lnTo>
                <a:lnTo>
                  <a:pt x="310075" y="272967"/>
                </a:lnTo>
                <a:lnTo>
                  <a:pt x="294487" y="272967"/>
                </a:lnTo>
                <a:lnTo>
                  <a:pt x="232321" y="237407"/>
                </a:lnTo>
                <a:lnTo>
                  <a:pt x="230492" y="236251"/>
                </a:lnTo>
                <a:lnTo>
                  <a:pt x="225336" y="234029"/>
                </a:lnTo>
                <a:close/>
              </a:path>
              <a:path w="314325" h="314325">
                <a:moveTo>
                  <a:pt x="239572" y="203579"/>
                </a:moveTo>
                <a:lnTo>
                  <a:pt x="209945" y="203579"/>
                </a:lnTo>
                <a:lnTo>
                  <a:pt x="216408" y="204649"/>
                </a:lnTo>
                <a:lnTo>
                  <a:pt x="225475" y="209315"/>
                </a:lnTo>
                <a:lnTo>
                  <a:pt x="268461" y="234064"/>
                </a:lnTo>
                <a:lnTo>
                  <a:pt x="294513" y="249104"/>
                </a:lnTo>
                <a:lnTo>
                  <a:pt x="299709" y="253662"/>
                </a:lnTo>
                <a:lnTo>
                  <a:pt x="301979" y="259222"/>
                </a:lnTo>
                <a:lnTo>
                  <a:pt x="301283" y="265188"/>
                </a:lnTo>
                <a:lnTo>
                  <a:pt x="297586" y="270960"/>
                </a:lnTo>
                <a:lnTo>
                  <a:pt x="295770" y="272878"/>
                </a:lnTo>
                <a:lnTo>
                  <a:pt x="294487" y="272967"/>
                </a:lnTo>
                <a:lnTo>
                  <a:pt x="310075" y="272967"/>
                </a:lnTo>
                <a:lnTo>
                  <a:pt x="312619" y="269051"/>
                </a:lnTo>
                <a:lnTo>
                  <a:pt x="313931" y="257711"/>
                </a:lnTo>
                <a:lnTo>
                  <a:pt x="309756" y="247100"/>
                </a:lnTo>
                <a:lnTo>
                  <a:pt x="300253" y="238575"/>
                </a:lnTo>
                <a:lnTo>
                  <a:pt x="276587" y="224872"/>
                </a:lnTo>
                <a:lnTo>
                  <a:pt x="239572" y="203579"/>
                </a:lnTo>
                <a:close/>
              </a:path>
              <a:path w="314325" h="314325">
                <a:moveTo>
                  <a:pt x="209424" y="224872"/>
                </a:moveTo>
                <a:lnTo>
                  <a:pt x="186423" y="224872"/>
                </a:lnTo>
                <a:lnTo>
                  <a:pt x="192176" y="228466"/>
                </a:lnTo>
                <a:lnTo>
                  <a:pt x="196011" y="230625"/>
                </a:lnTo>
                <a:lnTo>
                  <a:pt x="203479" y="234638"/>
                </a:lnTo>
                <a:lnTo>
                  <a:pt x="206806" y="233787"/>
                </a:lnTo>
                <a:lnTo>
                  <a:pt x="210233" y="227732"/>
                </a:lnTo>
                <a:lnTo>
                  <a:pt x="210275" y="227539"/>
                </a:lnTo>
                <a:lnTo>
                  <a:pt x="209424" y="224872"/>
                </a:lnTo>
                <a:close/>
              </a:path>
              <a:path w="314325" h="314325">
                <a:moveTo>
                  <a:pt x="54584" y="46716"/>
                </a:moveTo>
                <a:lnTo>
                  <a:pt x="49047" y="49904"/>
                </a:lnTo>
                <a:lnTo>
                  <a:pt x="48209" y="52520"/>
                </a:lnTo>
                <a:lnTo>
                  <a:pt x="49771" y="56915"/>
                </a:lnTo>
                <a:lnTo>
                  <a:pt x="50634" y="58159"/>
                </a:lnTo>
                <a:lnTo>
                  <a:pt x="79235" y="107830"/>
                </a:lnTo>
                <a:lnTo>
                  <a:pt x="90043" y="126447"/>
                </a:lnTo>
                <a:lnTo>
                  <a:pt x="89979" y="127908"/>
                </a:lnTo>
                <a:lnTo>
                  <a:pt x="87858" y="130028"/>
                </a:lnTo>
                <a:lnTo>
                  <a:pt x="82034" y="137966"/>
                </a:lnTo>
                <a:lnTo>
                  <a:pt x="79859" y="146329"/>
                </a:lnTo>
                <a:lnTo>
                  <a:pt x="81305" y="154864"/>
                </a:lnTo>
                <a:lnTo>
                  <a:pt x="86347" y="163315"/>
                </a:lnTo>
                <a:lnTo>
                  <a:pt x="116882" y="197003"/>
                </a:lnTo>
                <a:lnTo>
                  <a:pt x="150571" y="227539"/>
                </a:lnTo>
                <a:lnTo>
                  <a:pt x="167235" y="234064"/>
                </a:lnTo>
                <a:lnTo>
                  <a:pt x="175461" y="232118"/>
                </a:lnTo>
                <a:lnTo>
                  <a:pt x="183299" y="226663"/>
                </a:lnTo>
                <a:lnTo>
                  <a:pt x="185153" y="224910"/>
                </a:lnTo>
                <a:lnTo>
                  <a:pt x="186423" y="224872"/>
                </a:lnTo>
                <a:lnTo>
                  <a:pt x="209424" y="224872"/>
                </a:lnTo>
                <a:lnTo>
                  <a:pt x="209283" y="224428"/>
                </a:lnTo>
                <a:lnTo>
                  <a:pt x="207661" y="223437"/>
                </a:lnTo>
                <a:lnTo>
                  <a:pt x="164592" y="223437"/>
                </a:lnTo>
                <a:lnTo>
                  <a:pt x="158635" y="218573"/>
                </a:lnTo>
                <a:lnTo>
                  <a:pt x="125352" y="188496"/>
                </a:lnTo>
                <a:lnTo>
                  <a:pt x="95288" y="155200"/>
                </a:lnTo>
                <a:lnTo>
                  <a:pt x="90436" y="149256"/>
                </a:lnTo>
                <a:lnTo>
                  <a:pt x="90766" y="144087"/>
                </a:lnTo>
                <a:lnTo>
                  <a:pt x="102184" y="132556"/>
                </a:lnTo>
                <a:lnTo>
                  <a:pt x="108178" y="126650"/>
                </a:lnTo>
                <a:lnTo>
                  <a:pt x="114096" y="120656"/>
                </a:lnTo>
                <a:lnTo>
                  <a:pt x="115690" y="118522"/>
                </a:lnTo>
                <a:lnTo>
                  <a:pt x="99250" y="118522"/>
                </a:lnTo>
                <a:lnTo>
                  <a:pt x="60998" y="52089"/>
                </a:lnTo>
                <a:lnTo>
                  <a:pt x="60325" y="50768"/>
                </a:lnTo>
                <a:lnTo>
                  <a:pt x="57289" y="47174"/>
                </a:lnTo>
                <a:lnTo>
                  <a:pt x="54584" y="46716"/>
                </a:lnTo>
                <a:close/>
              </a:path>
              <a:path w="314325" h="314325">
                <a:moveTo>
                  <a:pt x="208645" y="191671"/>
                </a:moveTo>
                <a:lnTo>
                  <a:pt x="200763" y="194209"/>
                </a:lnTo>
                <a:lnTo>
                  <a:pt x="193471" y="199624"/>
                </a:lnTo>
                <a:lnTo>
                  <a:pt x="169837" y="223170"/>
                </a:lnTo>
                <a:lnTo>
                  <a:pt x="164592" y="223437"/>
                </a:lnTo>
                <a:lnTo>
                  <a:pt x="207661" y="223437"/>
                </a:lnTo>
                <a:lnTo>
                  <a:pt x="202755" y="220440"/>
                </a:lnTo>
                <a:lnTo>
                  <a:pt x="199745" y="218687"/>
                </a:lnTo>
                <a:lnTo>
                  <a:pt x="194995" y="216185"/>
                </a:lnTo>
                <a:lnTo>
                  <a:pt x="194335" y="215385"/>
                </a:lnTo>
                <a:lnTo>
                  <a:pt x="196316" y="213823"/>
                </a:lnTo>
                <a:lnTo>
                  <a:pt x="196672" y="213417"/>
                </a:lnTo>
                <a:lnTo>
                  <a:pt x="204046" y="206402"/>
                </a:lnTo>
                <a:lnTo>
                  <a:pt x="209945" y="203579"/>
                </a:lnTo>
                <a:lnTo>
                  <a:pt x="239572" y="203579"/>
                </a:lnTo>
                <a:lnTo>
                  <a:pt x="225323" y="195395"/>
                </a:lnTo>
                <a:lnTo>
                  <a:pt x="216903" y="192052"/>
                </a:lnTo>
                <a:lnTo>
                  <a:pt x="208645" y="191671"/>
                </a:lnTo>
                <a:close/>
              </a:path>
              <a:path w="314325" h="314325">
                <a:moveTo>
                  <a:pt x="73936" y="12030"/>
                </a:moveTo>
                <a:lnTo>
                  <a:pt x="55025" y="12030"/>
                </a:lnTo>
                <a:lnTo>
                  <a:pt x="60357" y="14301"/>
                </a:lnTo>
                <a:lnTo>
                  <a:pt x="64655" y="19132"/>
                </a:lnTo>
                <a:lnTo>
                  <a:pt x="70749" y="29635"/>
                </a:lnTo>
                <a:lnTo>
                  <a:pt x="112141" y="101568"/>
                </a:lnTo>
                <a:lnTo>
                  <a:pt x="111544" y="106191"/>
                </a:lnTo>
                <a:lnTo>
                  <a:pt x="99250" y="118522"/>
                </a:lnTo>
                <a:lnTo>
                  <a:pt x="115690" y="118522"/>
                </a:lnTo>
                <a:lnTo>
                  <a:pt x="119614" y="113268"/>
                </a:lnTo>
                <a:lnTo>
                  <a:pt x="122212" y="105314"/>
                </a:lnTo>
                <a:lnTo>
                  <a:pt x="121847" y="96989"/>
                </a:lnTo>
                <a:lnTo>
                  <a:pt x="118478" y="88487"/>
                </a:lnTo>
                <a:lnTo>
                  <a:pt x="82914" y="26701"/>
                </a:lnTo>
                <a:lnTo>
                  <a:pt x="75311" y="13557"/>
                </a:lnTo>
                <a:lnTo>
                  <a:pt x="73936" y="12030"/>
                </a:lnTo>
                <a:close/>
              </a:path>
              <a:path w="314325" h="314325">
                <a:moveTo>
                  <a:pt x="46429" y="26701"/>
                </a:moveTo>
                <a:lnTo>
                  <a:pt x="32410" y="26701"/>
                </a:lnTo>
                <a:lnTo>
                  <a:pt x="34142" y="29635"/>
                </a:lnTo>
                <a:lnTo>
                  <a:pt x="35306" y="31743"/>
                </a:lnTo>
                <a:lnTo>
                  <a:pt x="38836" y="37039"/>
                </a:lnTo>
                <a:lnTo>
                  <a:pt x="42240" y="37877"/>
                </a:lnTo>
                <a:lnTo>
                  <a:pt x="47802" y="34461"/>
                </a:lnTo>
                <a:lnTo>
                  <a:pt x="48704" y="31222"/>
                </a:lnTo>
                <a:lnTo>
                  <a:pt x="46429" y="26701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5741712" y="-267961"/>
            <a:ext cx="6005830" cy="1963420"/>
            <a:chOff x="5514540" y="3443"/>
            <a:chExt cx="6005830" cy="1963420"/>
          </a:xfrm>
        </p:grpSpPr>
        <p:sp>
          <p:nvSpPr>
            <p:cNvPr id="32" name="object 32"/>
            <p:cNvSpPr/>
            <p:nvPr/>
          </p:nvSpPr>
          <p:spPr>
            <a:xfrm>
              <a:off x="5514540" y="3443"/>
              <a:ext cx="6005830" cy="1879600"/>
            </a:xfrm>
            <a:custGeom>
              <a:avLst/>
              <a:gdLst/>
              <a:ahLst/>
              <a:cxnLst/>
              <a:rect l="l" t="t" r="r" b="b"/>
              <a:pathLst>
                <a:path w="6005830" h="1879600">
                  <a:moveTo>
                    <a:pt x="3923553" y="1066800"/>
                  </a:moveTo>
                  <a:lnTo>
                    <a:pt x="3666065" y="1066800"/>
                  </a:lnTo>
                  <a:lnTo>
                    <a:pt x="3716130" y="1079500"/>
                  </a:lnTo>
                  <a:lnTo>
                    <a:pt x="3766092" y="1079500"/>
                  </a:lnTo>
                  <a:lnTo>
                    <a:pt x="3815946" y="1092200"/>
                  </a:lnTo>
                  <a:lnTo>
                    <a:pt x="3865689" y="1092200"/>
                  </a:lnTo>
                  <a:lnTo>
                    <a:pt x="3964826" y="1117600"/>
                  </a:lnTo>
                  <a:lnTo>
                    <a:pt x="4014213" y="1117600"/>
                  </a:lnTo>
                  <a:lnTo>
                    <a:pt x="4452518" y="1231900"/>
                  </a:lnTo>
                  <a:lnTo>
                    <a:pt x="4500461" y="1257300"/>
                  </a:lnTo>
                  <a:lnTo>
                    <a:pt x="4595847" y="1282700"/>
                  </a:lnTo>
                  <a:lnTo>
                    <a:pt x="4643281" y="1308100"/>
                  </a:lnTo>
                  <a:lnTo>
                    <a:pt x="4689812" y="1320800"/>
                  </a:lnTo>
                  <a:lnTo>
                    <a:pt x="4736133" y="1346200"/>
                  </a:lnTo>
                  <a:lnTo>
                    <a:pt x="4782262" y="1358900"/>
                  </a:lnTo>
                  <a:lnTo>
                    <a:pt x="4828218" y="1384300"/>
                  </a:lnTo>
                  <a:lnTo>
                    <a:pt x="4874021" y="1397000"/>
                  </a:lnTo>
                  <a:lnTo>
                    <a:pt x="4965243" y="1447800"/>
                  </a:lnTo>
                  <a:lnTo>
                    <a:pt x="5010700" y="1460500"/>
                  </a:lnTo>
                  <a:lnTo>
                    <a:pt x="5101402" y="1511300"/>
                  </a:lnTo>
                  <a:lnTo>
                    <a:pt x="5146685" y="1524000"/>
                  </a:lnTo>
                  <a:lnTo>
                    <a:pt x="5282490" y="1600200"/>
                  </a:lnTo>
                  <a:lnTo>
                    <a:pt x="5327808" y="1612900"/>
                  </a:lnTo>
                  <a:lnTo>
                    <a:pt x="5418632" y="1663700"/>
                  </a:lnTo>
                  <a:lnTo>
                    <a:pt x="5464176" y="1676400"/>
                  </a:lnTo>
                  <a:lnTo>
                    <a:pt x="5509834" y="1701800"/>
                  </a:lnTo>
                  <a:lnTo>
                    <a:pt x="5555625" y="1714500"/>
                  </a:lnTo>
                  <a:lnTo>
                    <a:pt x="5601568" y="1739900"/>
                  </a:lnTo>
                  <a:lnTo>
                    <a:pt x="5647681" y="1752600"/>
                  </a:lnTo>
                  <a:lnTo>
                    <a:pt x="5693985" y="1778000"/>
                  </a:lnTo>
                  <a:lnTo>
                    <a:pt x="5740497" y="1790700"/>
                  </a:lnTo>
                  <a:lnTo>
                    <a:pt x="5787238" y="1816100"/>
                  </a:lnTo>
                  <a:lnTo>
                    <a:pt x="5881480" y="1841500"/>
                  </a:lnTo>
                  <a:lnTo>
                    <a:pt x="5929020" y="1866900"/>
                  </a:lnTo>
                  <a:lnTo>
                    <a:pt x="5976864" y="1879600"/>
                  </a:lnTo>
                  <a:lnTo>
                    <a:pt x="6005464" y="1879600"/>
                  </a:lnTo>
                  <a:lnTo>
                    <a:pt x="6005464" y="1854200"/>
                  </a:lnTo>
                  <a:lnTo>
                    <a:pt x="5985220" y="1841500"/>
                  </a:lnTo>
                  <a:lnTo>
                    <a:pt x="5842416" y="1803400"/>
                  </a:lnTo>
                  <a:lnTo>
                    <a:pt x="5795367" y="1778000"/>
                  </a:lnTo>
                  <a:lnTo>
                    <a:pt x="5748561" y="1765300"/>
                  </a:lnTo>
                  <a:lnTo>
                    <a:pt x="5701982" y="1739900"/>
                  </a:lnTo>
                  <a:lnTo>
                    <a:pt x="5655610" y="1727200"/>
                  </a:lnTo>
                  <a:lnTo>
                    <a:pt x="5609426" y="1701800"/>
                  </a:lnTo>
                  <a:lnTo>
                    <a:pt x="5563412" y="1689100"/>
                  </a:lnTo>
                  <a:lnTo>
                    <a:pt x="5517549" y="1663700"/>
                  </a:lnTo>
                  <a:lnTo>
                    <a:pt x="5471818" y="1651000"/>
                  </a:lnTo>
                  <a:lnTo>
                    <a:pt x="5380678" y="1600200"/>
                  </a:lnTo>
                  <a:lnTo>
                    <a:pt x="5335231" y="1587500"/>
                  </a:lnTo>
                  <a:lnTo>
                    <a:pt x="5244492" y="1536700"/>
                  </a:lnTo>
                  <a:lnTo>
                    <a:pt x="5153832" y="1498600"/>
                  </a:lnTo>
                  <a:lnTo>
                    <a:pt x="5108485" y="1473200"/>
                  </a:lnTo>
                  <a:lnTo>
                    <a:pt x="5063102" y="1460500"/>
                  </a:lnTo>
                  <a:lnTo>
                    <a:pt x="4972152" y="1409700"/>
                  </a:lnTo>
                  <a:lnTo>
                    <a:pt x="4926548" y="1397000"/>
                  </a:lnTo>
                  <a:lnTo>
                    <a:pt x="4834988" y="1346200"/>
                  </a:lnTo>
                  <a:lnTo>
                    <a:pt x="4788738" y="1333500"/>
                  </a:lnTo>
                  <a:lnTo>
                    <a:pt x="4742273" y="1308100"/>
                  </a:lnTo>
                  <a:lnTo>
                    <a:pt x="4695598" y="1295400"/>
                  </a:lnTo>
                  <a:lnTo>
                    <a:pt x="4648716" y="1270000"/>
                  </a:lnTo>
                  <a:lnTo>
                    <a:pt x="4554348" y="1244600"/>
                  </a:lnTo>
                  <a:lnTo>
                    <a:pt x="4506871" y="1219200"/>
                  </a:lnTo>
                  <a:lnTo>
                    <a:pt x="4363318" y="1181100"/>
                  </a:lnTo>
                  <a:lnTo>
                    <a:pt x="4315107" y="1155700"/>
                  </a:lnTo>
                  <a:lnTo>
                    <a:pt x="4120577" y="1104900"/>
                  </a:lnTo>
                  <a:lnTo>
                    <a:pt x="4071545" y="1104900"/>
                  </a:lnTo>
                  <a:lnTo>
                    <a:pt x="3923553" y="1066800"/>
                  </a:lnTo>
                  <a:close/>
                </a:path>
                <a:path w="6005830" h="1879600">
                  <a:moveTo>
                    <a:pt x="1218358" y="1333500"/>
                  </a:moveTo>
                  <a:lnTo>
                    <a:pt x="1070234" y="1333500"/>
                  </a:lnTo>
                  <a:lnTo>
                    <a:pt x="1119480" y="1346200"/>
                  </a:lnTo>
                  <a:lnTo>
                    <a:pt x="1168876" y="1346200"/>
                  </a:lnTo>
                  <a:lnTo>
                    <a:pt x="1218358" y="1333500"/>
                  </a:lnTo>
                  <a:close/>
                </a:path>
                <a:path w="6005830" h="1879600">
                  <a:moveTo>
                    <a:pt x="32160" y="0"/>
                  </a:moveTo>
                  <a:lnTo>
                    <a:pt x="0" y="0"/>
                  </a:lnTo>
                  <a:lnTo>
                    <a:pt x="8251" y="50800"/>
                  </a:lnTo>
                  <a:lnTo>
                    <a:pt x="26828" y="152400"/>
                  </a:lnTo>
                  <a:lnTo>
                    <a:pt x="36212" y="203200"/>
                  </a:lnTo>
                  <a:lnTo>
                    <a:pt x="45768" y="254000"/>
                  </a:lnTo>
                  <a:lnTo>
                    <a:pt x="55579" y="304800"/>
                  </a:lnTo>
                  <a:lnTo>
                    <a:pt x="65728" y="355600"/>
                  </a:lnTo>
                  <a:lnTo>
                    <a:pt x="76297" y="406400"/>
                  </a:lnTo>
                  <a:lnTo>
                    <a:pt x="87370" y="457200"/>
                  </a:lnTo>
                  <a:lnTo>
                    <a:pt x="99027" y="508000"/>
                  </a:lnTo>
                  <a:lnTo>
                    <a:pt x="111352" y="558800"/>
                  </a:lnTo>
                  <a:lnTo>
                    <a:pt x="124427" y="609600"/>
                  </a:lnTo>
                  <a:lnTo>
                    <a:pt x="138335" y="660400"/>
                  </a:lnTo>
                  <a:lnTo>
                    <a:pt x="153158" y="711200"/>
                  </a:lnTo>
                  <a:lnTo>
                    <a:pt x="169910" y="762000"/>
                  </a:lnTo>
                  <a:lnTo>
                    <a:pt x="188725" y="800100"/>
                  </a:lnTo>
                  <a:lnTo>
                    <a:pt x="209736" y="850900"/>
                  </a:lnTo>
                  <a:lnTo>
                    <a:pt x="233073" y="901700"/>
                  </a:lnTo>
                  <a:lnTo>
                    <a:pt x="258866" y="939800"/>
                  </a:lnTo>
                  <a:lnTo>
                    <a:pt x="287248" y="990600"/>
                  </a:lnTo>
                  <a:lnTo>
                    <a:pt x="318348" y="1028700"/>
                  </a:lnTo>
                  <a:lnTo>
                    <a:pt x="352297" y="1066800"/>
                  </a:lnTo>
                  <a:lnTo>
                    <a:pt x="389227" y="1104900"/>
                  </a:lnTo>
                  <a:lnTo>
                    <a:pt x="429267" y="1130300"/>
                  </a:lnTo>
                  <a:lnTo>
                    <a:pt x="472550" y="1168400"/>
                  </a:lnTo>
                  <a:lnTo>
                    <a:pt x="514073" y="1193800"/>
                  </a:lnTo>
                  <a:lnTo>
                    <a:pt x="556570" y="1219200"/>
                  </a:lnTo>
                  <a:lnTo>
                    <a:pt x="599979" y="1244600"/>
                  </a:lnTo>
                  <a:lnTo>
                    <a:pt x="689277" y="1270000"/>
                  </a:lnTo>
                  <a:lnTo>
                    <a:pt x="924030" y="1333500"/>
                  </a:lnTo>
                  <a:lnTo>
                    <a:pt x="1366687" y="1333500"/>
                  </a:lnTo>
                  <a:lnTo>
                    <a:pt x="1415880" y="1320800"/>
                  </a:lnTo>
                  <a:lnTo>
                    <a:pt x="1464842" y="1320800"/>
                  </a:lnTo>
                  <a:lnTo>
                    <a:pt x="1513509" y="1308100"/>
                  </a:lnTo>
                  <a:lnTo>
                    <a:pt x="1049075" y="1308100"/>
                  </a:lnTo>
                  <a:lnTo>
                    <a:pt x="999129" y="1295400"/>
                  </a:lnTo>
                  <a:lnTo>
                    <a:pt x="899834" y="1295400"/>
                  </a:lnTo>
                  <a:lnTo>
                    <a:pt x="657923" y="1231900"/>
                  </a:lnTo>
                  <a:lnTo>
                    <a:pt x="612440" y="1206500"/>
                  </a:lnTo>
                  <a:lnTo>
                    <a:pt x="568803" y="1181100"/>
                  </a:lnTo>
                  <a:lnTo>
                    <a:pt x="527055" y="1168400"/>
                  </a:lnTo>
                  <a:lnTo>
                    <a:pt x="487234" y="1130300"/>
                  </a:lnTo>
                  <a:lnTo>
                    <a:pt x="449381" y="1104900"/>
                  </a:lnTo>
                  <a:lnTo>
                    <a:pt x="413536" y="1079500"/>
                  </a:lnTo>
                  <a:lnTo>
                    <a:pt x="379739" y="1041400"/>
                  </a:lnTo>
                  <a:lnTo>
                    <a:pt x="348030" y="1016000"/>
                  </a:lnTo>
                  <a:lnTo>
                    <a:pt x="318450" y="977900"/>
                  </a:lnTo>
                  <a:lnTo>
                    <a:pt x="291039" y="939800"/>
                  </a:lnTo>
                  <a:lnTo>
                    <a:pt x="265836" y="889000"/>
                  </a:lnTo>
                  <a:lnTo>
                    <a:pt x="242882" y="850900"/>
                  </a:lnTo>
                  <a:lnTo>
                    <a:pt x="222217" y="800100"/>
                  </a:lnTo>
                  <a:lnTo>
                    <a:pt x="203882" y="762000"/>
                  </a:lnTo>
                  <a:lnTo>
                    <a:pt x="187865" y="711200"/>
                  </a:lnTo>
                  <a:lnTo>
                    <a:pt x="172937" y="660400"/>
                  </a:lnTo>
                  <a:lnTo>
                    <a:pt x="159012" y="622300"/>
                  </a:lnTo>
                  <a:lnTo>
                    <a:pt x="146000" y="571500"/>
                  </a:lnTo>
                  <a:lnTo>
                    <a:pt x="133817" y="520700"/>
                  </a:lnTo>
                  <a:lnTo>
                    <a:pt x="122374" y="469900"/>
                  </a:lnTo>
                  <a:lnTo>
                    <a:pt x="111584" y="431800"/>
                  </a:lnTo>
                  <a:lnTo>
                    <a:pt x="101361" y="381000"/>
                  </a:lnTo>
                  <a:lnTo>
                    <a:pt x="91617" y="330200"/>
                  </a:lnTo>
                  <a:lnTo>
                    <a:pt x="82265" y="279400"/>
                  </a:lnTo>
                  <a:lnTo>
                    <a:pt x="73218" y="228600"/>
                  </a:lnTo>
                  <a:lnTo>
                    <a:pt x="64389" y="177800"/>
                  </a:lnTo>
                  <a:lnTo>
                    <a:pt x="47037" y="88900"/>
                  </a:lnTo>
                  <a:lnTo>
                    <a:pt x="38339" y="38100"/>
                  </a:lnTo>
                  <a:lnTo>
                    <a:pt x="32160" y="0"/>
                  </a:lnTo>
                  <a:close/>
                </a:path>
                <a:path w="6005830" h="1879600">
                  <a:moveTo>
                    <a:pt x="1609707" y="1295400"/>
                  </a:moveTo>
                  <a:lnTo>
                    <a:pt x="1299514" y="1295400"/>
                  </a:lnTo>
                  <a:lnTo>
                    <a:pt x="1249520" y="1308100"/>
                  </a:lnTo>
                  <a:lnTo>
                    <a:pt x="1561819" y="1308100"/>
                  </a:lnTo>
                  <a:lnTo>
                    <a:pt x="1609707" y="1295400"/>
                  </a:lnTo>
                  <a:close/>
                </a:path>
                <a:path w="6005830" h="1879600">
                  <a:moveTo>
                    <a:pt x="1703965" y="1282700"/>
                  </a:moveTo>
                  <a:lnTo>
                    <a:pt x="1448368" y="1282700"/>
                  </a:lnTo>
                  <a:lnTo>
                    <a:pt x="1398965" y="1295400"/>
                  </a:lnTo>
                  <a:lnTo>
                    <a:pt x="1657110" y="1295400"/>
                  </a:lnTo>
                  <a:lnTo>
                    <a:pt x="1703965" y="1282700"/>
                  </a:lnTo>
                  <a:close/>
                </a:path>
                <a:path w="6005830" h="1879600">
                  <a:moveTo>
                    <a:pt x="1800561" y="1270000"/>
                  </a:moveTo>
                  <a:lnTo>
                    <a:pt x="1546999" y="1270000"/>
                  </a:lnTo>
                  <a:lnTo>
                    <a:pt x="1497711" y="1282700"/>
                  </a:lnTo>
                  <a:lnTo>
                    <a:pt x="1750208" y="1282700"/>
                  </a:lnTo>
                  <a:lnTo>
                    <a:pt x="1800561" y="1270000"/>
                  </a:lnTo>
                  <a:close/>
                </a:path>
                <a:path w="6005830" h="1879600">
                  <a:moveTo>
                    <a:pt x="1951426" y="1244600"/>
                  </a:moveTo>
                  <a:lnTo>
                    <a:pt x="1743646" y="1244600"/>
                  </a:lnTo>
                  <a:lnTo>
                    <a:pt x="1694554" y="1257300"/>
                  </a:lnTo>
                  <a:lnTo>
                    <a:pt x="1645417" y="1257300"/>
                  </a:lnTo>
                  <a:lnTo>
                    <a:pt x="1596233" y="1270000"/>
                  </a:lnTo>
                  <a:lnTo>
                    <a:pt x="1850878" y="1270000"/>
                  </a:lnTo>
                  <a:lnTo>
                    <a:pt x="1951426" y="1244600"/>
                  </a:lnTo>
                  <a:close/>
                </a:path>
                <a:path w="6005830" h="1879600">
                  <a:moveTo>
                    <a:pt x="2302859" y="1181100"/>
                  </a:moveTo>
                  <a:lnTo>
                    <a:pt x="2135120" y="1181100"/>
                  </a:lnTo>
                  <a:lnTo>
                    <a:pt x="2037421" y="1206500"/>
                  </a:lnTo>
                  <a:lnTo>
                    <a:pt x="1988536" y="1206500"/>
                  </a:lnTo>
                  <a:lnTo>
                    <a:pt x="1890682" y="1231900"/>
                  </a:lnTo>
                  <a:lnTo>
                    <a:pt x="1841707" y="1231900"/>
                  </a:lnTo>
                  <a:lnTo>
                    <a:pt x="1792696" y="1244600"/>
                  </a:lnTo>
                  <a:lnTo>
                    <a:pt x="2001664" y="1244600"/>
                  </a:lnTo>
                  <a:lnTo>
                    <a:pt x="2102091" y="1219200"/>
                  </a:lnTo>
                  <a:lnTo>
                    <a:pt x="2152287" y="1219200"/>
                  </a:lnTo>
                  <a:lnTo>
                    <a:pt x="2302859" y="1181100"/>
                  </a:lnTo>
                  <a:close/>
                </a:path>
                <a:path w="6005830" h="1879600">
                  <a:moveTo>
                    <a:pt x="2704983" y="1117600"/>
                  </a:moveTo>
                  <a:lnTo>
                    <a:pt x="2479485" y="1117600"/>
                  </a:lnTo>
                  <a:lnTo>
                    <a:pt x="2380929" y="1143000"/>
                  </a:lnTo>
                  <a:lnTo>
                    <a:pt x="2331702" y="1143000"/>
                  </a:lnTo>
                  <a:lnTo>
                    <a:pt x="2184217" y="1181100"/>
                  </a:lnTo>
                  <a:lnTo>
                    <a:pt x="2353058" y="1181100"/>
                  </a:lnTo>
                  <a:lnTo>
                    <a:pt x="2453491" y="1155700"/>
                  </a:lnTo>
                  <a:lnTo>
                    <a:pt x="2503735" y="1155700"/>
                  </a:lnTo>
                  <a:lnTo>
                    <a:pt x="2604296" y="1130300"/>
                  </a:lnTo>
                  <a:lnTo>
                    <a:pt x="2654622" y="1130300"/>
                  </a:lnTo>
                  <a:lnTo>
                    <a:pt x="2704983" y="1117600"/>
                  </a:lnTo>
                  <a:close/>
                </a:path>
                <a:path w="6005830" h="1879600">
                  <a:moveTo>
                    <a:pt x="2957471" y="1079500"/>
                  </a:moveTo>
                  <a:lnTo>
                    <a:pt x="2726479" y="1079500"/>
                  </a:lnTo>
                  <a:lnTo>
                    <a:pt x="2627576" y="1104900"/>
                  </a:lnTo>
                  <a:lnTo>
                    <a:pt x="2578178" y="1104900"/>
                  </a:lnTo>
                  <a:lnTo>
                    <a:pt x="2528814" y="1117600"/>
                  </a:lnTo>
                  <a:lnTo>
                    <a:pt x="2755385" y="1117600"/>
                  </a:lnTo>
                  <a:lnTo>
                    <a:pt x="2856323" y="1092200"/>
                  </a:lnTo>
                  <a:lnTo>
                    <a:pt x="2906869" y="1092200"/>
                  </a:lnTo>
                  <a:lnTo>
                    <a:pt x="2957471" y="1079500"/>
                  </a:lnTo>
                  <a:close/>
                </a:path>
                <a:path w="6005830" h="1879600">
                  <a:moveTo>
                    <a:pt x="3109656" y="1066800"/>
                  </a:moveTo>
                  <a:lnTo>
                    <a:pt x="2825525" y="1066800"/>
                  </a:lnTo>
                  <a:lnTo>
                    <a:pt x="2775984" y="1079500"/>
                  </a:lnTo>
                  <a:lnTo>
                    <a:pt x="3058860" y="1079500"/>
                  </a:lnTo>
                  <a:lnTo>
                    <a:pt x="3109656" y="1066800"/>
                  </a:lnTo>
                  <a:close/>
                </a:path>
                <a:path w="6005830" h="1879600">
                  <a:moveTo>
                    <a:pt x="3363722" y="1054100"/>
                  </a:moveTo>
                  <a:lnTo>
                    <a:pt x="2924718" y="1054100"/>
                  </a:lnTo>
                  <a:lnTo>
                    <a:pt x="2875103" y="1066800"/>
                  </a:lnTo>
                  <a:lnTo>
                    <a:pt x="3313042" y="1066800"/>
                  </a:lnTo>
                  <a:lnTo>
                    <a:pt x="3363722" y="1054100"/>
                  </a:lnTo>
                  <a:close/>
                </a:path>
                <a:path w="6005830" h="1879600">
                  <a:moveTo>
                    <a:pt x="3824190" y="1054100"/>
                  </a:moveTo>
                  <a:lnTo>
                    <a:pt x="3414325" y="1054100"/>
                  </a:lnTo>
                  <a:lnTo>
                    <a:pt x="3464849" y="1066800"/>
                  </a:lnTo>
                  <a:lnTo>
                    <a:pt x="3873939" y="1066800"/>
                  </a:lnTo>
                  <a:lnTo>
                    <a:pt x="3824190" y="1054100"/>
                  </a:lnTo>
                  <a:close/>
                </a:path>
                <a:path w="6005830" h="1879600">
                  <a:moveTo>
                    <a:pt x="3724305" y="1041400"/>
                  </a:moveTo>
                  <a:lnTo>
                    <a:pt x="3024060" y="1041400"/>
                  </a:lnTo>
                  <a:lnTo>
                    <a:pt x="2974370" y="1054100"/>
                  </a:lnTo>
                  <a:lnTo>
                    <a:pt x="3774311" y="1054100"/>
                  </a:lnTo>
                  <a:lnTo>
                    <a:pt x="3724305" y="1041400"/>
                  </a:lnTo>
                  <a:close/>
                </a:path>
                <a:path w="6005830" h="1879600">
                  <a:moveTo>
                    <a:pt x="3623931" y="1028700"/>
                  </a:moveTo>
                  <a:lnTo>
                    <a:pt x="3173359" y="1028700"/>
                  </a:lnTo>
                  <a:lnTo>
                    <a:pt x="3123554" y="1041400"/>
                  </a:lnTo>
                  <a:lnTo>
                    <a:pt x="3674177" y="1041400"/>
                  </a:lnTo>
                  <a:lnTo>
                    <a:pt x="3623931" y="102870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10507" y="1819585"/>
              <a:ext cx="294005" cy="0"/>
            </a:xfrm>
            <a:custGeom>
              <a:avLst/>
              <a:gdLst/>
              <a:ahLst/>
              <a:cxnLst/>
              <a:rect l="l" t="t" r="r" b="b"/>
              <a:pathLst>
                <a:path w="294004">
                  <a:moveTo>
                    <a:pt x="293649" y="0"/>
                  </a:moveTo>
                  <a:lnTo>
                    <a:pt x="0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57332" y="1672767"/>
              <a:ext cx="0" cy="294005"/>
            </a:xfrm>
            <a:custGeom>
              <a:avLst/>
              <a:gdLst/>
              <a:ahLst/>
              <a:cxnLst/>
              <a:rect l="l" t="t" r="r" b="b"/>
              <a:pathLst>
                <a:path h="294005">
                  <a:moveTo>
                    <a:pt x="0" y="0"/>
                  </a:moveTo>
                  <a:lnTo>
                    <a:pt x="0" y="293636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33515" y="331218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4">
                  <a:moveTo>
                    <a:pt x="0" y="0"/>
                  </a:moveTo>
                  <a:lnTo>
                    <a:pt x="0" y="173037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33515" y="809787"/>
              <a:ext cx="0" cy="173355"/>
            </a:xfrm>
            <a:custGeom>
              <a:avLst/>
              <a:gdLst/>
              <a:ahLst/>
              <a:cxnLst/>
              <a:rect l="l" t="t" r="r" b="b"/>
              <a:pathLst>
                <a:path h="173355">
                  <a:moveTo>
                    <a:pt x="0" y="0"/>
                  </a:moveTo>
                  <a:lnTo>
                    <a:pt x="0" y="17305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07706" y="657028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4">
                  <a:moveTo>
                    <a:pt x="0" y="0"/>
                  </a:moveTo>
                  <a:lnTo>
                    <a:pt x="173037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086287" y="657028"/>
              <a:ext cx="173355" cy="0"/>
            </a:xfrm>
            <a:custGeom>
              <a:avLst/>
              <a:gdLst/>
              <a:ahLst/>
              <a:cxnLst/>
              <a:rect l="l" t="t" r="r" b="b"/>
              <a:pathLst>
                <a:path w="173354">
                  <a:moveTo>
                    <a:pt x="0" y="0"/>
                  </a:moveTo>
                  <a:lnTo>
                    <a:pt x="173037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03136" y="765049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0" y="122351"/>
                  </a:moveTo>
                  <a:lnTo>
                    <a:pt x="122351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041540" y="42663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0" y="122364"/>
                  </a:moveTo>
                  <a:lnTo>
                    <a:pt x="122351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41544" y="765049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5">
                  <a:moveTo>
                    <a:pt x="122351" y="122351"/>
                  </a:moveTo>
                  <a:lnTo>
                    <a:pt x="0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03140" y="426638"/>
              <a:ext cx="122555" cy="122555"/>
            </a:xfrm>
            <a:custGeom>
              <a:avLst/>
              <a:gdLst/>
              <a:ahLst/>
              <a:cxnLst/>
              <a:rect l="l" t="t" r="r" b="b"/>
              <a:pathLst>
                <a:path w="122554" h="122554">
                  <a:moveTo>
                    <a:pt x="122351" y="122364"/>
                  </a:moveTo>
                  <a:lnTo>
                    <a:pt x="0" y="0"/>
                  </a:lnTo>
                </a:path>
              </a:pathLst>
            </a:custGeom>
            <a:ln w="40906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055027" y="4988830"/>
            <a:ext cx="5689600" cy="1491615"/>
            <a:chOff x="3055027" y="4988830"/>
            <a:chExt cx="5689600" cy="1491615"/>
          </a:xfrm>
        </p:grpSpPr>
        <p:sp>
          <p:nvSpPr>
            <p:cNvPr id="44" name="object 44"/>
            <p:cNvSpPr/>
            <p:nvPr/>
          </p:nvSpPr>
          <p:spPr>
            <a:xfrm>
              <a:off x="3055027" y="5184597"/>
              <a:ext cx="5689600" cy="1295400"/>
            </a:xfrm>
            <a:custGeom>
              <a:avLst/>
              <a:gdLst/>
              <a:ahLst/>
              <a:cxnLst/>
              <a:rect l="l" t="t" r="r" b="b"/>
              <a:pathLst>
                <a:path w="5689600" h="1295400">
                  <a:moveTo>
                    <a:pt x="2641434" y="12700"/>
                  </a:moveTo>
                  <a:lnTo>
                    <a:pt x="2239814" y="12700"/>
                  </a:lnTo>
                  <a:lnTo>
                    <a:pt x="1905047" y="101600"/>
                  </a:lnTo>
                  <a:lnTo>
                    <a:pt x="1858975" y="127000"/>
                  </a:lnTo>
                  <a:lnTo>
                    <a:pt x="1813330" y="139700"/>
                  </a:lnTo>
                  <a:lnTo>
                    <a:pt x="1723309" y="190500"/>
                  </a:lnTo>
                  <a:lnTo>
                    <a:pt x="1678926" y="203200"/>
                  </a:lnTo>
                  <a:lnTo>
                    <a:pt x="1634957" y="228600"/>
                  </a:lnTo>
                  <a:lnTo>
                    <a:pt x="1505495" y="304800"/>
                  </a:lnTo>
                  <a:lnTo>
                    <a:pt x="1379631" y="381000"/>
                  </a:lnTo>
                  <a:lnTo>
                    <a:pt x="1338460" y="419100"/>
                  </a:lnTo>
                  <a:lnTo>
                    <a:pt x="1217247" y="495300"/>
                  </a:lnTo>
                  <a:lnTo>
                    <a:pt x="1177598" y="533400"/>
                  </a:lnTo>
                  <a:lnTo>
                    <a:pt x="1097906" y="584200"/>
                  </a:lnTo>
                  <a:lnTo>
                    <a:pt x="1058191" y="622300"/>
                  </a:lnTo>
                  <a:lnTo>
                    <a:pt x="1018526" y="647700"/>
                  </a:lnTo>
                  <a:lnTo>
                    <a:pt x="978884" y="685800"/>
                  </a:lnTo>
                  <a:lnTo>
                    <a:pt x="899555" y="736600"/>
                  </a:lnTo>
                  <a:lnTo>
                    <a:pt x="859813" y="774700"/>
                  </a:lnTo>
                  <a:lnTo>
                    <a:pt x="780036" y="825500"/>
                  </a:lnTo>
                  <a:lnTo>
                    <a:pt x="739944" y="863600"/>
                  </a:lnTo>
                  <a:lnTo>
                    <a:pt x="659217" y="914400"/>
                  </a:lnTo>
                  <a:lnTo>
                    <a:pt x="618525" y="952500"/>
                  </a:lnTo>
                  <a:lnTo>
                    <a:pt x="494806" y="1028700"/>
                  </a:lnTo>
                  <a:lnTo>
                    <a:pt x="452925" y="1066800"/>
                  </a:lnTo>
                  <a:lnTo>
                    <a:pt x="324970" y="1143000"/>
                  </a:lnTo>
                  <a:lnTo>
                    <a:pt x="281455" y="1155700"/>
                  </a:lnTo>
                  <a:lnTo>
                    <a:pt x="147930" y="1231900"/>
                  </a:lnTo>
                  <a:lnTo>
                    <a:pt x="102336" y="1244600"/>
                  </a:lnTo>
                  <a:lnTo>
                    <a:pt x="56152" y="1270000"/>
                  </a:lnTo>
                  <a:lnTo>
                    <a:pt x="9351" y="1282700"/>
                  </a:lnTo>
                  <a:lnTo>
                    <a:pt x="0" y="1295400"/>
                  </a:lnTo>
                  <a:lnTo>
                    <a:pt x="63067" y="1295400"/>
                  </a:lnTo>
                  <a:lnTo>
                    <a:pt x="107764" y="1282700"/>
                  </a:lnTo>
                  <a:lnTo>
                    <a:pt x="151914" y="1257300"/>
                  </a:lnTo>
                  <a:lnTo>
                    <a:pt x="195543" y="1244600"/>
                  </a:lnTo>
                  <a:lnTo>
                    <a:pt x="323555" y="1168400"/>
                  </a:lnTo>
                  <a:lnTo>
                    <a:pt x="365353" y="1155700"/>
                  </a:lnTo>
                  <a:lnTo>
                    <a:pt x="488490" y="1079500"/>
                  </a:lnTo>
                  <a:lnTo>
                    <a:pt x="528868" y="1041400"/>
                  </a:lnTo>
                  <a:lnTo>
                    <a:pt x="687727" y="939800"/>
                  </a:lnTo>
                  <a:lnTo>
                    <a:pt x="726906" y="901700"/>
                  </a:lnTo>
                  <a:lnTo>
                    <a:pt x="843570" y="825500"/>
                  </a:lnTo>
                  <a:lnTo>
                    <a:pt x="882252" y="787400"/>
                  </a:lnTo>
                  <a:lnTo>
                    <a:pt x="920873" y="762000"/>
                  </a:lnTo>
                  <a:lnTo>
                    <a:pt x="998038" y="698500"/>
                  </a:lnTo>
                  <a:lnTo>
                    <a:pt x="1075268" y="647700"/>
                  </a:lnTo>
                  <a:lnTo>
                    <a:pt x="1113972" y="609600"/>
                  </a:lnTo>
                  <a:lnTo>
                    <a:pt x="1191686" y="558800"/>
                  </a:lnTo>
                  <a:lnTo>
                    <a:pt x="1230747" y="520700"/>
                  </a:lnTo>
                  <a:lnTo>
                    <a:pt x="1429120" y="393700"/>
                  </a:lnTo>
                  <a:lnTo>
                    <a:pt x="1551519" y="317500"/>
                  </a:lnTo>
                  <a:lnTo>
                    <a:pt x="1677296" y="241300"/>
                  </a:lnTo>
                  <a:lnTo>
                    <a:pt x="1720092" y="215900"/>
                  </a:lnTo>
                  <a:lnTo>
                    <a:pt x="1763366" y="203200"/>
                  </a:lnTo>
                  <a:lnTo>
                    <a:pt x="1807143" y="177800"/>
                  </a:lnTo>
                  <a:lnTo>
                    <a:pt x="1851449" y="165100"/>
                  </a:lnTo>
                  <a:lnTo>
                    <a:pt x="1896310" y="139700"/>
                  </a:lnTo>
                  <a:lnTo>
                    <a:pt x="2034477" y="101600"/>
                  </a:lnTo>
                  <a:lnTo>
                    <a:pt x="2081813" y="76200"/>
                  </a:lnTo>
                  <a:lnTo>
                    <a:pt x="2131091" y="63500"/>
                  </a:lnTo>
                  <a:lnTo>
                    <a:pt x="2179986" y="63500"/>
                  </a:lnTo>
                  <a:lnTo>
                    <a:pt x="2276664" y="38100"/>
                  </a:lnTo>
                  <a:lnTo>
                    <a:pt x="2788787" y="38100"/>
                  </a:lnTo>
                  <a:lnTo>
                    <a:pt x="2739912" y="25400"/>
                  </a:lnTo>
                  <a:lnTo>
                    <a:pt x="2690790" y="25400"/>
                  </a:lnTo>
                  <a:lnTo>
                    <a:pt x="2641434" y="12700"/>
                  </a:lnTo>
                  <a:close/>
                </a:path>
                <a:path w="5689600" h="1295400">
                  <a:moveTo>
                    <a:pt x="2788787" y="38100"/>
                  </a:moveTo>
                  <a:lnTo>
                    <a:pt x="2604328" y="38100"/>
                  </a:lnTo>
                  <a:lnTo>
                    <a:pt x="2649898" y="50800"/>
                  </a:lnTo>
                  <a:lnTo>
                    <a:pt x="2695185" y="50800"/>
                  </a:lnTo>
                  <a:lnTo>
                    <a:pt x="3048406" y="152400"/>
                  </a:lnTo>
                  <a:lnTo>
                    <a:pt x="3091560" y="177800"/>
                  </a:lnTo>
                  <a:lnTo>
                    <a:pt x="3134523" y="190500"/>
                  </a:lnTo>
                  <a:lnTo>
                    <a:pt x="3177303" y="215900"/>
                  </a:lnTo>
                  <a:lnTo>
                    <a:pt x="3219909" y="228600"/>
                  </a:lnTo>
                  <a:lnTo>
                    <a:pt x="3262352" y="254000"/>
                  </a:lnTo>
                  <a:lnTo>
                    <a:pt x="3304639" y="266700"/>
                  </a:lnTo>
                  <a:lnTo>
                    <a:pt x="3472418" y="368300"/>
                  </a:lnTo>
                  <a:lnTo>
                    <a:pt x="3514065" y="381000"/>
                  </a:lnTo>
                  <a:lnTo>
                    <a:pt x="4090699" y="736600"/>
                  </a:lnTo>
                  <a:lnTo>
                    <a:pt x="4131791" y="749300"/>
                  </a:lnTo>
                  <a:lnTo>
                    <a:pt x="4255319" y="825500"/>
                  </a:lnTo>
                  <a:lnTo>
                    <a:pt x="4296609" y="838200"/>
                  </a:lnTo>
                  <a:lnTo>
                    <a:pt x="4379414" y="889000"/>
                  </a:lnTo>
                  <a:lnTo>
                    <a:pt x="4420948" y="901700"/>
                  </a:lnTo>
                  <a:lnTo>
                    <a:pt x="4462580" y="927100"/>
                  </a:lnTo>
                  <a:lnTo>
                    <a:pt x="4509192" y="939800"/>
                  </a:lnTo>
                  <a:lnTo>
                    <a:pt x="4556012" y="965200"/>
                  </a:lnTo>
                  <a:lnTo>
                    <a:pt x="4603024" y="977900"/>
                  </a:lnTo>
                  <a:lnTo>
                    <a:pt x="4650209" y="1003300"/>
                  </a:lnTo>
                  <a:lnTo>
                    <a:pt x="4697552" y="1016000"/>
                  </a:lnTo>
                  <a:lnTo>
                    <a:pt x="4745034" y="1041400"/>
                  </a:lnTo>
                  <a:lnTo>
                    <a:pt x="4792638" y="1054100"/>
                  </a:lnTo>
                  <a:lnTo>
                    <a:pt x="4840346" y="1079500"/>
                  </a:lnTo>
                  <a:lnTo>
                    <a:pt x="4936007" y="1104900"/>
                  </a:lnTo>
                  <a:lnTo>
                    <a:pt x="4983925" y="1130300"/>
                  </a:lnTo>
                  <a:lnTo>
                    <a:pt x="5079848" y="1155700"/>
                  </a:lnTo>
                  <a:lnTo>
                    <a:pt x="5127819" y="1181100"/>
                  </a:lnTo>
                  <a:lnTo>
                    <a:pt x="5226335" y="1206500"/>
                  </a:lnTo>
                  <a:lnTo>
                    <a:pt x="5275851" y="1231900"/>
                  </a:lnTo>
                  <a:lnTo>
                    <a:pt x="5526568" y="1295400"/>
                  </a:lnTo>
                  <a:lnTo>
                    <a:pt x="5689468" y="1295400"/>
                  </a:lnTo>
                  <a:lnTo>
                    <a:pt x="5641119" y="1282700"/>
                  </a:lnTo>
                  <a:lnTo>
                    <a:pt x="5593030" y="1282700"/>
                  </a:lnTo>
                  <a:lnTo>
                    <a:pt x="5262714" y="1193800"/>
                  </a:lnTo>
                  <a:lnTo>
                    <a:pt x="5216289" y="1168400"/>
                  </a:lnTo>
                  <a:lnTo>
                    <a:pt x="5170021" y="1155700"/>
                  </a:lnTo>
                  <a:lnTo>
                    <a:pt x="5071159" y="1130300"/>
                  </a:lnTo>
                  <a:lnTo>
                    <a:pt x="5021745" y="1104900"/>
                  </a:lnTo>
                  <a:lnTo>
                    <a:pt x="4972367" y="1092200"/>
                  </a:lnTo>
                  <a:lnTo>
                    <a:pt x="4923044" y="1066800"/>
                  </a:lnTo>
                  <a:lnTo>
                    <a:pt x="4824633" y="1041400"/>
                  </a:lnTo>
                  <a:lnTo>
                    <a:pt x="4775582" y="1016000"/>
                  </a:lnTo>
                  <a:lnTo>
                    <a:pt x="4726659" y="1003300"/>
                  </a:lnTo>
                  <a:lnTo>
                    <a:pt x="4677882" y="977900"/>
                  </a:lnTo>
                  <a:lnTo>
                    <a:pt x="4629269" y="965200"/>
                  </a:lnTo>
                  <a:lnTo>
                    <a:pt x="4532608" y="914400"/>
                  </a:lnTo>
                  <a:lnTo>
                    <a:pt x="4486400" y="901700"/>
                  </a:lnTo>
                  <a:lnTo>
                    <a:pt x="4395239" y="850900"/>
                  </a:lnTo>
                  <a:lnTo>
                    <a:pt x="4350229" y="838200"/>
                  </a:lnTo>
                  <a:lnTo>
                    <a:pt x="4086342" y="685800"/>
                  </a:lnTo>
                  <a:lnTo>
                    <a:pt x="3483578" y="330200"/>
                  </a:lnTo>
                  <a:lnTo>
                    <a:pt x="3351137" y="254000"/>
                  </a:lnTo>
                  <a:lnTo>
                    <a:pt x="3306275" y="241300"/>
                  </a:lnTo>
                  <a:lnTo>
                    <a:pt x="3169290" y="165100"/>
                  </a:lnTo>
                  <a:lnTo>
                    <a:pt x="3122874" y="152400"/>
                  </a:lnTo>
                  <a:lnTo>
                    <a:pt x="3076104" y="127000"/>
                  </a:lnTo>
                  <a:lnTo>
                    <a:pt x="2981552" y="101600"/>
                  </a:lnTo>
                  <a:lnTo>
                    <a:pt x="2933799" y="76200"/>
                  </a:lnTo>
                  <a:lnTo>
                    <a:pt x="2788787" y="38100"/>
                  </a:lnTo>
                  <a:close/>
                </a:path>
                <a:path w="5689600" h="1295400">
                  <a:moveTo>
                    <a:pt x="2542078" y="0"/>
                  </a:moveTo>
                  <a:lnTo>
                    <a:pt x="2341160" y="0"/>
                  </a:lnTo>
                  <a:lnTo>
                    <a:pt x="2290549" y="12700"/>
                  </a:lnTo>
                  <a:lnTo>
                    <a:pt x="2591859" y="12700"/>
                  </a:lnTo>
                  <a:lnTo>
                    <a:pt x="2542078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631516" y="5241640"/>
              <a:ext cx="313055" cy="182245"/>
            </a:xfrm>
            <a:custGeom>
              <a:avLst/>
              <a:gdLst/>
              <a:ahLst/>
              <a:cxnLst/>
              <a:rect l="l" t="t" r="r" b="b"/>
              <a:pathLst>
                <a:path w="313054" h="182245">
                  <a:moveTo>
                    <a:pt x="118598" y="0"/>
                  </a:moveTo>
                  <a:lnTo>
                    <a:pt x="73520" y="9280"/>
                  </a:lnTo>
                  <a:lnTo>
                    <a:pt x="18486" y="51445"/>
                  </a:lnTo>
                  <a:lnTo>
                    <a:pt x="0" y="110384"/>
                  </a:lnTo>
                  <a:lnTo>
                    <a:pt x="16017" y="137600"/>
                  </a:lnTo>
                  <a:lnTo>
                    <a:pt x="44116" y="156250"/>
                  </a:lnTo>
                  <a:lnTo>
                    <a:pt x="75430" y="168052"/>
                  </a:lnTo>
                  <a:lnTo>
                    <a:pt x="101092" y="174723"/>
                  </a:lnTo>
                  <a:lnTo>
                    <a:pt x="155868" y="182020"/>
                  </a:lnTo>
                  <a:lnTo>
                    <a:pt x="210984" y="179991"/>
                  </a:lnTo>
                  <a:lnTo>
                    <a:pt x="259851" y="169716"/>
                  </a:lnTo>
                  <a:lnTo>
                    <a:pt x="295880" y="152279"/>
                  </a:lnTo>
                  <a:lnTo>
                    <a:pt x="312483" y="128761"/>
                  </a:lnTo>
                  <a:lnTo>
                    <a:pt x="307484" y="103122"/>
                  </a:lnTo>
                  <a:lnTo>
                    <a:pt x="253789" y="46191"/>
                  </a:lnTo>
                  <a:lnTo>
                    <a:pt x="212373" y="22011"/>
                  </a:lnTo>
                  <a:lnTo>
                    <a:pt x="166096" y="5428"/>
                  </a:lnTo>
                  <a:lnTo>
                    <a:pt x="118598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54857" y="5815444"/>
              <a:ext cx="396875" cy="338455"/>
            </a:xfrm>
            <a:custGeom>
              <a:avLst/>
              <a:gdLst/>
              <a:ahLst/>
              <a:cxnLst/>
              <a:rect l="l" t="t" r="r" b="b"/>
              <a:pathLst>
                <a:path w="396875" h="338454">
                  <a:moveTo>
                    <a:pt x="66280" y="0"/>
                  </a:moveTo>
                  <a:lnTo>
                    <a:pt x="33345" y="2356"/>
                  </a:lnTo>
                  <a:lnTo>
                    <a:pt x="10502" y="16040"/>
                  </a:lnTo>
                  <a:lnTo>
                    <a:pt x="0" y="57179"/>
                  </a:lnTo>
                  <a:lnTo>
                    <a:pt x="13017" y="107929"/>
                  </a:lnTo>
                  <a:lnTo>
                    <a:pt x="35273" y="154723"/>
                  </a:lnTo>
                  <a:lnTo>
                    <a:pt x="67132" y="206653"/>
                  </a:lnTo>
                  <a:lnTo>
                    <a:pt x="91231" y="239105"/>
                  </a:lnTo>
                  <a:lnTo>
                    <a:pt x="124148" y="274907"/>
                  </a:lnTo>
                  <a:lnTo>
                    <a:pt x="165244" y="307612"/>
                  </a:lnTo>
                  <a:lnTo>
                    <a:pt x="213879" y="330774"/>
                  </a:lnTo>
                  <a:lnTo>
                    <a:pt x="269417" y="337947"/>
                  </a:lnTo>
                  <a:lnTo>
                    <a:pt x="288149" y="335957"/>
                  </a:lnTo>
                  <a:lnTo>
                    <a:pt x="318536" y="328499"/>
                  </a:lnTo>
                  <a:lnTo>
                    <a:pt x="352354" y="311766"/>
                  </a:lnTo>
                  <a:lnTo>
                    <a:pt x="381380" y="281952"/>
                  </a:lnTo>
                  <a:lnTo>
                    <a:pt x="396633" y="237828"/>
                  </a:lnTo>
                  <a:lnTo>
                    <a:pt x="394005" y="191690"/>
                  </a:lnTo>
                  <a:lnTo>
                    <a:pt x="379817" y="148700"/>
                  </a:lnTo>
                  <a:lnTo>
                    <a:pt x="360387" y="114020"/>
                  </a:lnTo>
                  <a:lnTo>
                    <a:pt x="331219" y="81604"/>
                  </a:lnTo>
                  <a:lnTo>
                    <a:pt x="296085" y="58097"/>
                  </a:lnTo>
                  <a:lnTo>
                    <a:pt x="255241" y="41001"/>
                  </a:lnTo>
                  <a:lnTo>
                    <a:pt x="208945" y="27815"/>
                  </a:lnTo>
                  <a:lnTo>
                    <a:pt x="157454" y="16040"/>
                  </a:lnTo>
                  <a:lnTo>
                    <a:pt x="108064" y="5663"/>
                  </a:lnTo>
                  <a:lnTo>
                    <a:pt x="66280" y="0"/>
                  </a:lnTo>
                  <a:close/>
                </a:path>
              </a:pathLst>
            </a:custGeom>
            <a:solidFill>
              <a:srgbClr val="E33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724074" y="5036581"/>
              <a:ext cx="0" cy="127000"/>
            </a:xfrm>
            <a:custGeom>
              <a:avLst/>
              <a:gdLst/>
              <a:ahLst/>
              <a:cxnLst/>
              <a:rect l="l" t="t" r="r" b="b"/>
              <a:pathLst>
                <a:path h="127000">
                  <a:moveTo>
                    <a:pt x="0" y="0"/>
                  </a:moveTo>
                  <a:lnTo>
                    <a:pt x="0" y="126720"/>
                  </a:lnTo>
                </a:path>
              </a:pathLst>
            </a:custGeom>
            <a:ln w="29959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55359" y="5003810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89598"/>
                  </a:moveTo>
                  <a:lnTo>
                    <a:pt x="89611" y="0"/>
                  </a:lnTo>
                </a:path>
              </a:pathLst>
            </a:custGeom>
            <a:ln w="29959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03179" y="5003810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611" y="89598"/>
                  </a:moveTo>
                  <a:lnTo>
                    <a:pt x="0" y="0"/>
                  </a:lnTo>
                </a:path>
              </a:pathLst>
            </a:custGeom>
            <a:ln w="29959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248158" y="1145743"/>
            <a:ext cx="796925" cy="542925"/>
          </a:xfrm>
          <a:custGeom>
            <a:avLst/>
            <a:gdLst/>
            <a:ahLst/>
            <a:cxnLst/>
            <a:rect l="l" t="t" r="r" b="b"/>
            <a:pathLst>
              <a:path w="796925" h="542925">
                <a:moveTo>
                  <a:pt x="212161" y="0"/>
                </a:moveTo>
                <a:lnTo>
                  <a:pt x="165442" y="5373"/>
                </a:lnTo>
                <a:lnTo>
                  <a:pt x="124418" y="16671"/>
                </a:lnTo>
                <a:lnTo>
                  <a:pt x="82441" y="34656"/>
                </a:lnTo>
                <a:lnTo>
                  <a:pt x="44432" y="58940"/>
                </a:lnTo>
                <a:lnTo>
                  <a:pt x="15311" y="89135"/>
                </a:lnTo>
                <a:lnTo>
                  <a:pt x="0" y="124854"/>
                </a:lnTo>
                <a:lnTo>
                  <a:pt x="1757" y="161120"/>
                </a:lnTo>
                <a:lnTo>
                  <a:pt x="17859" y="197558"/>
                </a:lnTo>
                <a:lnTo>
                  <a:pt x="45523" y="233533"/>
                </a:lnTo>
                <a:lnTo>
                  <a:pt x="81968" y="268406"/>
                </a:lnTo>
                <a:lnTo>
                  <a:pt x="124411" y="301541"/>
                </a:lnTo>
                <a:lnTo>
                  <a:pt x="170072" y="332300"/>
                </a:lnTo>
                <a:lnTo>
                  <a:pt x="216167" y="360046"/>
                </a:lnTo>
                <a:lnTo>
                  <a:pt x="259916" y="384142"/>
                </a:lnTo>
                <a:lnTo>
                  <a:pt x="298536" y="403951"/>
                </a:lnTo>
                <a:lnTo>
                  <a:pt x="349262" y="428156"/>
                </a:lnTo>
                <a:lnTo>
                  <a:pt x="385711" y="444324"/>
                </a:lnTo>
                <a:lnTo>
                  <a:pt x="430789" y="463032"/>
                </a:lnTo>
                <a:lnTo>
                  <a:pt x="481898" y="482746"/>
                </a:lnTo>
                <a:lnTo>
                  <a:pt x="536443" y="501933"/>
                </a:lnTo>
                <a:lnTo>
                  <a:pt x="591826" y="519057"/>
                </a:lnTo>
                <a:lnTo>
                  <a:pt x="645450" y="532586"/>
                </a:lnTo>
                <a:lnTo>
                  <a:pt x="694719" y="540983"/>
                </a:lnTo>
                <a:lnTo>
                  <a:pt x="737035" y="542716"/>
                </a:lnTo>
                <a:lnTo>
                  <a:pt x="769802" y="536251"/>
                </a:lnTo>
                <a:lnTo>
                  <a:pt x="790422" y="520053"/>
                </a:lnTo>
                <a:lnTo>
                  <a:pt x="796530" y="502565"/>
                </a:lnTo>
                <a:lnTo>
                  <a:pt x="796401" y="480067"/>
                </a:lnTo>
                <a:lnTo>
                  <a:pt x="778971" y="422801"/>
                </a:lnTo>
                <a:lnTo>
                  <a:pt x="741205" y="353777"/>
                </a:lnTo>
                <a:lnTo>
                  <a:pt x="715656" y="316583"/>
                </a:lnTo>
                <a:lnTo>
                  <a:pt x="686174" y="278520"/>
                </a:lnTo>
                <a:lnTo>
                  <a:pt x="653144" y="240280"/>
                </a:lnTo>
                <a:lnTo>
                  <a:pt x="616950" y="202553"/>
                </a:lnTo>
                <a:lnTo>
                  <a:pt x="577975" y="166029"/>
                </a:lnTo>
                <a:lnTo>
                  <a:pt x="536604" y="131398"/>
                </a:lnTo>
                <a:lnTo>
                  <a:pt x="493220" y="99351"/>
                </a:lnTo>
                <a:lnTo>
                  <a:pt x="448208" y="70579"/>
                </a:lnTo>
                <a:lnTo>
                  <a:pt x="401952" y="45772"/>
                </a:lnTo>
                <a:lnTo>
                  <a:pt x="354835" y="25620"/>
                </a:lnTo>
                <a:lnTo>
                  <a:pt x="307242" y="10814"/>
                </a:lnTo>
                <a:lnTo>
                  <a:pt x="259556" y="2043"/>
                </a:lnTo>
                <a:lnTo>
                  <a:pt x="212161" y="0"/>
                </a:lnTo>
                <a:close/>
              </a:path>
            </a:pathLst>
          </a:custGeom>
          <a:solidFill>
            <a:srgbClr val="E33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24074" y="4686103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720"/>
                </a:lnTo>
              </a:path>
            </a:pathLst>
          </a:custGeom>
          <a:ln w="29959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85478" y="492469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0" y="0"/>
                </a:lnTo>
              </a:path>
            </a:pathLst>
          </a:custGeom>
          <a:ln w="29959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5950" y="4924699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720" y="0"/>
                </a:lnTo>
              </a:path>
            </a:pathLst>
          </a:custGeom>
          <a:ln w="29959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03183" y="475598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0" y="89611"/>
                </a:moveTo>
                <a:lnTo>
                  <a:pt x="89611" y="0"/>
                </a:lnTo>
              </a:path>
            </a:pathLst>
          </a:custGeom>
          <a:ln w="29959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55354" y="4755986"/>
            <a:ext cx="90170" cy="90170"/>
          </a:xfrm>
          <a:custGeom>
            <a:avLst/>
            <a:gdLst/>
            <a:ahLst/>
            <a:cxnLst/>
            <a:rect l="l" t="t" r="r" b="b"/>
            <a:pathLst>
              <a:path w="90170" h="90170">
                <a:moveTo>
                  <a:pt x="89611" y="89611"/>
                </a:moveTo>
                <a:lnTo>
                  <a:pt x="0" y="0"/>
                </a:lnTo>
              </a:path>
            </a:pathLst>
          </a:custGeom>
          <a:ln w="29959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13</a:t>
            </a:fld>
            <a:endParaRPr spc="-15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3" y="1378908"/>
            <a:ext cx="1562100" cy="15621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3" y="1376863"/>
            <a:ext cx="1562100" cy="156210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08" t="11463" r="29364" b="18318"/>
          <a:stretch/>
        </p:blipFill>
        <p:spPr>
          <a:xfrm rot="5400000">
            <a:off x="610576" y="1711066"/>
            <a:ext cx="2449179" cy="2682434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/>
          <p:cNvGrpSpPr/>
          <p:nvPr/>
        </p:nvGrpSpPr>
        <p:grpSpPr>
          <a:xfrm>
            <a:off x="3970473" y="828193"/>
            <a:ext cx="3765077" cy="1321435"/>
            <a:chOff x="3871675" y="2738956"/>
            <a:chExt cx="3765077" cy="1321435"/>
          </a:xfrm>
        </p:grpSpPr>
        <p:grpSp>
          <p:nvGrpSpPr>
            <p:cNvPr id="2" name="object 2"/>
            <p:cNvGrpSpPr/>
            <p:nvPr/>
          </p:nvGrpSpPr>
          <p:grpSpPr>
            <a:xfrm>
              <a:off x="5406312" y="2805621"/>
              <a:ext cx="478790" cy="316230"/>
              <a:chOff x="5406312" y="2805621"/>
              <a:chExt cx="478790" cy="31623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5406312" y="2805621"/>
                <a:ext cx="208915" cy="309880"/>
              </a:xfrm>
              <a:custGeom>
                <a:avLst/>
                <a:gdLst/>
                <a:ahLst/>
                <a:cxnLst/>
                <a:rect l="l" t="t" r="r" b="b"/>
                <a:pathLst>
                  <a:path w="208914" h="309880">
                    <a:moveTo>
                      <a:pt x="76542" y="0"/>
                    </a:moveTo>
                    <a:lnTo>
                      <a:pt x="0" y="0"/>
                    </a:lnTo>
                    <a:lnTo>
                      <a:pt x="0" y="309372"/>
                    </a:lnTo>
                    <a:lnTo>
                      <a:pt x="103911" y="309372"/>
                    </a:lnTo>
                    <a:lnTo>
                      <a:pt x="124256" y="308328"/>
                    </a:lnTo>
                    <a:lnTo>
                      <a:pt x="164056" y="296850"/>
                    </a:lnTo>
                    <a:lnTo>
                      <a:pt x="195446" y="269065"/>
                    </a:lnTo>
                    <a:lnTo>
                      <a:pt x="199808" y="260223"/>
                    </a:lnTo>
                    <a:lnTo>
                      <a:pt x="60312" y="260223"/>
                    </a:lnTo>
                    <a:lnTo>
                      <a:pt x="60312" y="174853"/>
                    </a:lnTo>
                    <a:lnTo>
                      <a:pt x="195333" y="174853"/>
                    </a:lnTo>
                    <a:lnTo>
                      <a:pt x="186486" y="163728"/>
                    </a:lnTo>
                    <a:lnTo>
                      <a:pt x="179718" y="157999"/>
                    </a:lnTo>
                    <a:lnTo>
                      <a:pt x="170999" y="152409"/>
                    </a:lnTo>
                    <a:lnTo>
                      <a:pt x="159937" y="147604"/>
                    </a:lnTo>
                    <a:lnTo>
                      <a:pt x="146138" y="144233"/>
                    </a:lnTo>
                    <a:lnTo>
                      <a:pt x="155086" y="138389"/>
                    </a:lnTo>
                    <a:lnTo>
                      <a:pt x="165218" y="128473"/>
                    </a:lnTo>
                    <a:lnTo>
                      <a:pt x="60312" y="128473"/>
                    </a:lnTo>
                    <a:lnTo>
                      <a:pt x="60312" y="49149"/>
                    </a:lnTo>
                    <a:lnTo>
                      <a:pt x="174022" y="49149"/>
                    </a:lnTo>
                    <a:lnTo>
                      <a:pt x="173316" y="46958"/>
                    </a:lnTo>
                    <a:lnTo>
                      <a:pt x="132192" y="8208"/>
                    </a:lnTo>
                    <a:lnTo>
                      <a:pt x="92079" y="304"/>
                    </a:lnTo>
                    <a:lnTo>
                      <a:pt x="76542" y="0"/>
                    </a:lnTo>
                    <a:close/>
                  </a:path>
                  <a:path w="208914" h="309880">
                    <a:moveTo>
                      <a:pt x="195333" y="174853"/>
                    </a:moveTo>
                    <a:lnTo>
                      <a:pt x="82588" y="174853"/>
                    </a:lnTo>
                    <a:lnTo>
                      <a:pt x="92682" y="174948"/>
                    </a:lnTo>
                    <a:lnTo>
                      <a:pt x="103222" y="175609"/>
                    </a:lnTo>
                    <a:lnTo>
                      <a:pt x="142536" y="198170"/>
                    </a:lnTo>
                    <a:lnTo>
                      <a:pt x="146596" y="216128"/>
                    </a:lnTo>
                    <a:lnTo>
                      <a:pt x="145711" y="225562"/>
                    </a:lnTo>
                    <a:lnTo>
                      <a:pt x="117025" y="256499"/>
                    </a:lnTo>
                    <a:lnTo>
                      <a:pt x="86296" y="260223"/>
                    </a:lnTo>
                    <a:lnTo>
                      <a:pt x="199808" y="260223"/>
                    </a:lnTo>
                    <a:lnTo>
                      <a:pt x="203534" y="252668"/>
                    </a:lnTo>
                    <a:lnTo>
                      <a:pt x="207620" y="236444"/>
                    </a:lnTo>
                    <a:lnTo>
                      <a:pt x="208749" y="221703"/>
                    </a:lnTo>
                    <a:lnTo>
                      <a:pt x="207880" y="208278"/>
                    </a:lnTo>
                    <a:lnTo>
                      <a:pt x="204576" y="193244"/>
                    </a:lnTo>
                    <a:lnTo>
                      <a:pt x="197793" y="177946"/>
                    </a:lnTo>
                    <a:lnTo>
                      <a:pt x="195333" y="174853"/>
                    </a:lnTo>
                    <a:close/>
                  </a:path>
                  <a:path w="208914" h="309880">
                    <a:moveTo>
                      <a:pt x="174022" y="49149"/>
                    </a:moveTo>
                    <a:lnTo>
                      <a:pt x="77952" y="49149"/>
                    </a:lnTo>
                    <a:lnTo>
                      <a:pt x="95566" y="51261"/>
                    </a:lnTo>
                    <a:lnTo>
                      <a:pt x="110358" y="58031"/>
                    </a:lnTo>
                    <a:lnTo>
                      <a:pt x="120541" y="70103"/>
                    </a:lnTo>
                    <a:lnTo>
                      <a:pt x="124333" y="88125"/>
                    </a:lnTo>
                    <a:lnTo>
                      <a:pt x="118318" y="111065"/>
                    </a:lnTo>
                    <a:lnTo>
                      <a:pt x="104389" y="123086"/>
                    </a:lnTo>
                    <a:lnTo>
                      <a:pt x="88719" y="127714"/>
                    </a:lnTo>
                    <a:lnTo>
                      <a:pt x="77482" y="128473"/>
                    </a:lnTo>
                    <a:lnTo>
                      <a:pt x="165218" y="128473"/>
                    </a:lnTo>
                    <a:lnTo>
                      <a:pt x="166649" y="127073"/>
                    </a:lnTo>
                    <a:lnTo>
                      <a:pt x="176649" y="109150"/>
                    </a:lnTo>
                    <a:lnTo>
                      <a:pt x="180911" y="83489"/>
                    </a:lnTo>
                    <a:lnTo>
                      <a:pt x="178962" y="64490"/>
                    </a:lnTo>
                    <a:lnTo>
                      <a:pt x="174022" y="49149"/>
                    </a:lnTo>
                    <a:close/>
                  </a:path>
                </a:pathLst>
              </a:custGeom>
              <a:solidFill>
                <a:srgbClr val="3731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54634" y="2907652"/>
                <a:ext cx="230047" cy="213842"/>
              </a:xfrm>
              <a:prstGeom prst="rect">
                <a:avLst/>
              </a:prstGeom>
            </p:spPr>
          </p:pic>
        </p:grp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0642" y="2907652"/>
              <a:ext cx="230073" cy="2138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1188" y="2914169"/>
              <a:ext cx="201295" cy="2026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38869" y="3033543"/>
              <a:ext cx="57150" cy="81280"/>
            </a:xfrm>
            <a:custGeom>
              <a:avLst/>
              <a:gdLst/>
              <a:ahLst/>
              <a:cxnLst/>
              <a:rect l="l" t="t" r="r" b="b"/>
              <a:pathLst>
                <a:path w="57150" h="81280">
                  <a:moveTo>
                    <a:pt x="0" y="81280"/>
                  </a:moveTo>
                  <a:lnTo>
                    <a:pt x="56603" y="81280"/>
                  </a:lnTo>
                  <a:lnTo>
                    <a:pt x="56603" y="0"/>
                  </a:lnTo>
                  <a:lnTo>
                    <a:pt x="0" y="0"/>
                  </a:lnTo>
                  <a:lnTo>
                    <a:pt x="0" y="81280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8862" y="2914167"/>
              <a:ext cx="192405" cy="200660"/>
            </a:xfrm>
            <a:custGeom>
              <a:avLst/>
              <a:gdLst/>
              <a:ahLst/>
              <a:cxnLst/>
              <a:rect l="l" t="t" r="r" b="b"/>
              <a:pathLst>
                <a:path w="192404" h="200660">
                  <a:moveTo>
                    <a:pt x="192062" y="0"/>
                  </a:moveTo>
                  <a:lnTo>
                    <a:pt x="135445" y="0"/>
                  </a:lnTo>
                  <a:lnTo>
                    <a:pt x="135445" y="71120"/>
                  </a:lnTo>
                  <a:lnTo>
                    <a:pt x="56603" y="71120"/>
                  </a:lnTo>
                  <a:lnTo>
                    <a:pt x="56603" y="0"/>
                  </a:lnTo>
                  <a:lnTo>
                    <a:pt x="0" y="0"/>
                  </a:lnTo>
                  <a:lnTo>
                    <a:pt x="0" y="71120"/>
                  </a:lnTo>
                  <a:lnTo>
                    <a:pt x="0" y="119380"/>
                  </a:lnTo>
                  <a:lnTo>
                    <a:pt x="135445" y="119380"/>
                  </a:lnTo>
                  <a:lnTo>
                    <a:pt x="135445" y="200660"/>
                  </a:lnTo>
                  <a:lnTo>
                    <a:pt x="192062" y="200660"/>
                  </a:lnTo>
                  <a:lnTo>
                    <a:pt x="192062" y="119380"/>
                  </a:lnTo>
                  <a:lnTo>
                    <a:pt x="192062" y="71120"/>
                  </a:lnTo>
                  <a:lnTo>
                    <a:pt x="192062" y="0"/>
                  </a:lnTo>
                  <a:close/>
                </a:path>
              </a:pathLst>
            </a:custGeom>
            <a:solidFill>
              <a:srgbClr val="373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object 9"/>
            <p:cNvGrpSpPr/>
            <p:nvPr/>
          </p:nvGrpSpPr>
          <p:grpSpPr>
            <a:xfrm>
              <a:off x="6679808" y="2907651"/>
              <a:ext cx="956944" cy="313690"/>
              <a:chOff x="6679808" y="2907651"/>
              <a:chExt cx="956944" cy="313690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6679806" y="2914141"/>
                <a:ext cx="168275" cy="200660"/>
              </a:xfrm>
              <a:custGeom>
                <a:avLst/>
                <a:gdLst/>
                <a:ahLst/>
                <a:cxnLst/>
                <a:rect l="l" t="t" r="r" b="b"/>
                <a:pathLst>
                  <a:path w="168275" h="200660">
                    <a:moveTo>
                      <a:pt x="167894" y="0"/>
                    </a:moveTo>
                    <a:lnTo>
                      <a:pt x="0" y="0"/>
                    </a:lnTo>
                    <a:lnTo>
                      <a:pt x="0" y="48260"/>
                    </a:lnTo>
                    <a:lnTo>
                      <a:pt x="55638" y="48260"/>
                    </a:lnTo>
                    <a:lnTo>
                      <a:pt x="55638" y="200660"/>
                    </a:lnTo>
                    <a:lnTo>
                      <a:pt x="112229" y="200660"/>
                    </a:lnTo>
                    <a:lnTo>
                      <a:pt x="112229" y="48260"/>
                    </a:lnTo>
                    <a:lnTo>
                      <a:pt x="167894" y="48260"/>
                    </a:lnTo>
                    <a:lnTo>
                      <a:pt x="167894" y="0"/>
                    </a:lnTo>
                    <a:close/>
                  </a:path>
                </a:pathLst>
              </a:custGeom>
              <a:solidFill>
                <a:srgbClr val="3731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1" name="object 1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873710" y="2907651"/>
                <a:ext cx="208749" cy="213855"/>
              </a:xfrm>
              <a:prstGeom prst="rect">
                <a:avLst/>
              </a:prstGeom>
            </p:spPr>
          </p:pic>
          <p:sp>
            <p:nvSpPr>
              <p:cNvPr id="12" name="object 12"/>
              <p:cNvSpPr/>
              <p:nvPr/>
            </p:nvSpPr>
            <p:spPr>
              <a:xfrm>
                <a:off x="7124905" y="2907657"/>
                <a:ext cx="220979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220979" h="313689">
                    <a:moveTo>
                      <a:pt x="56629" y="6502"/>
                    </a:moveTo>
                    <a:lnTo>
                      <a:pt x="0" y="6502"/>
                    </a:lnTo>
                    <a:lnTo>
                      <a:pt x="0" y="313562"/>
                    </a:lnTo>
                    <a:lnTo>
                      <a:pt x="56629" y="313562"/>
                    </a:lnTo>
                    <a:lnTo>
                      <a:pt x="56629" y="181355"/>
                    </a:lnTo>
                    <a:lnTo>
                      <a:pt x="195095" y="181355"/>
                    </a:lnTo>
                    <a:lnTo>
                      <a:pt x="199094" y="176885"/>
                    </a:lnTo>
                    <a:lnTo>
                      <a:pt x="207186" y="163741"/>
                    </a:lnTo>
                    <a:lnTo>
                      <a:pt x="106705" y="163741"/>
                    </a:lnTo>
                    <a:lnTo>
                      <a:pt x="94511" y="162550"/>
                    </a:lnTo>
                    <a:lnTo>
                      <a:pt x="62008" y="141977"/>
                    </a:lnTo>
                    <a:lnTo>
                      <a:pt x="51041" y="106692"/>
                    </a:lnTo>
                    <a:lnTo>
                      <a:pt x="52253" y="93629"/>
                    </a:lnTo>
                    <a:lnTo>
                      <a:pt x="78016" y="57520"/>
                    </a:lnTo>
                    <a:lnTo>
                      <a:pt x="106705" y="50088"/>
                    </a:lnTo>
                    <a:lnTo>
                      <a:pt x="207245" y="50088"/>
                    </a:lnTo>
                    <a:lnTo>
                      <a:pt x="201644" y="40018"/>
                    </a:lnTo>
                    <a:lnTo>
                      <a:pt x="195330" y="32473"/>
                    </a:lnTo>
                    <a:lnTo>
                      <a:pt x="56629" y="32473"/>
                    </a:lnTo>
                    <a:lnTo>
                      <a:pt x="56629" y="6502"/>
                    </a:lnTo>
                    <a:close/>
                  </a:path>
                  <a:path w="220979" h="313689">
                    <a:moveTo>
                      <a:pt x="195095" y="181355"/>
                    </a:moveTo>
                    <a:lnTo>
                      <a:pt x="56629" y="181355"/>
                    </a:lnTo>
                    <a:lnTo>
                      <a:pt x="74122" y="199151"/>
                    </a:lnTo>
                    <a:lnTo>
                      <a:pt x="91970" y="208905"/>
                    </a:lnTo>
                    <a:lnTo>
                      <a:pt x="108260" y="213006"/>
                    </a:lnTo>
                    <a:lnTo>
                      <a:pt x="121081" y="213842"/>
                    </a:lnTo>
                    <a:lnTo>
                      <a:pt x="142110" y="211802"/>
                    </a:lnTo>
                    <a:lnTo>
                      <a:pt x="160570" y="206238"/>
                    </a:lnTo>
                    <a:lnTo>
                      <a:pt x="176333" y="197983"/>
                    </a:lnTo>
                    <a:lnTo>
                      <a:pt x="189268" y="187871"/>
                    </a:lnTo>
                    <a:lnTo>
                      <a:pt x="195095" y="181355"/>
                    </a:lnTo>
                    <a:close/>
                  </a:path>
                  <a:path w="220979" h="313689">
                    <a:moveTo>
                      <a:pt x="207245" y="50088"/>
                    </a:moveTo>
                    <a:lnTo>
                      <a:pt x="106705" y="50088"/>
                    </a:lnTo>
                    <a:lnTo>
                      <a:pt x="116963" y="51033"/>
                    </a:lnTo>
                    <a:lnTo>
                      <a:pt x="127173" y="53806"/>
                    </a:lnTo>
                    <a:lnTo>
                      <a:pt x="157968" y="84018"/>
                    </a:lnTo>
                    <a:lnTo>
                      <a:pt x="162382" y="106692"/>
                    </a:lnTo>
                    <a:lnTo>
                      <a:pt x="161320" y="118044"/>
                    </a:lnTo>
                    <a:lnTo>
                      <a:pt x="138278" y="154536"/>
                    </a:lnTo>
                    <a:lnTo>
                      <a:pt x="106705" y="163741"/>
                    </a:lnTo>
                    <a:lnTo>
                      <a:pt x="207186" y="163741"/>
                    </a:lnTo>
                    <a:lnTo>
                      <a:pt x="209394" y="160154"/>
                    </a:lnTo>
                    <a:lnTo>
                      <a:pt x="217518" y="136987"/>
                    </a:lnTo>
                    <a:lnTo>
                      <a:pt x="220814" y="106692"/>
                    </a:lnTo>
                    <a:lnTo>
                      <a:pt x="218193" y="79478"/>
                    </a:lnTo>
                    <a:lnTo>
                      <a:pt x="211312" y="57399"/>
                    </a:lnTo>
                    <a:lnTo>
                      <a:pt x="207245" y="50088"/>
                    </a:lnTo>
                    <a:close/>
                  </a:path>
                  <a:path w="220979" h="313689">
                    <a:moveTo>
                      <a:pt x="122008" y="0"/>
                    </a:moveTo>
                    <a:lnTo>
                      <a:pt x="97373" y="3311"/>
                    </a:lnTo>
                    <a:lnTo>
                      <a:pt x="78698" y="11536"/>
                    </a:lnTo>
                    <a:lnTo>
                      <a:pt x="65333" y="22111"/>
                    </a:lnTo>
                    <a:lnTo>
                      <a:pt x="56629" y="32473"/>
                    </a:lnTo>
                    <a:lnTo>
                      <a:pt x="195330" y="32473"/>
                    </a:lnTo>
                    <a:lnTo>
                      <a:pt x="154427" y="4929"/>
                    </a:lnTo>
                    <a:lnTo>
                      <a:pt x="122008" y="0"/>
                    </a:lnTo>
                    <a:close/>
                  </a:path>
                </a:pathLst>
              </a:custGeom>
              <a:solidFill>
                <a:srgbClr val="3731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3" name="object 1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388961" y="2914167"/>
                <a:ext cx="247700" cy="200825"/>
              </a:xfrm>
              <a:prstGeom prst="rect">
                <a:avLst/>
              </a:prstGeom>
            </p:spPr>
          </p:pic>
        </p:grpSp>
        <p:grpSp>
          <p:nvGrpSpPr>
            <p:cNvPr id="14" name="object 14"/>
            <p:cNvGrpSpPr/>
            <p:nvPr/>
          </p:nvGrpSpPr>
          <p:grpSpPr>
            <a:xfrm>
              <a:off x="5376636" y="3284589"/>
              <a:ext cx="782955" cy="266065"/>
              <a:chOff x="5376636" y="3284589"/>
              <a:chExt cx="782955" cy="266065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5376636" y="3291076"/>
                <a:ext cx="26733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267335" h="201295">
                    <a:moveTo>
                      <a:pt x="230530" y="0"/>
                    </a:moveTo>
                    <a:lnTo>
                      <a:pt x="188785" y="0"/>
                    </a:lnTo>
                    <a:lnTo>
                      <a:pt x="133591" y="115481"/>
                    </a:lnTo>
                    <a:lnTo>
                      <a:pt x="78409" y="0"/>
                    </a:lnTo>
                    <a:lnTo>
                      <a:pt x="36639" y="0"/>
                    </a:lnTo>
                    <a:lnTo>
                      <a:pt x="0" y="200837"/>
                    </a:lnTo>
                    <a:lnTo>
                      <a:pt x="56603" y="200837"/>
                    </a:lnTo>
                    <a:lnTo>
                      <a:pt x="73291" y="91833"/>
                    </a:lnTo>
                    <a:lnTo>
                      <a:pt x="123393" y="200837"/>
                    </a:lnTo>
                    <a:lnTo>
                      <a:pt x="143814" y="200837"/>
                    </a:lnTo>
                    <a:lnTo>
                      <a:pt x="193890" y="91833"/>
                    </a:lnTo>
                    <a:lnTo>
                      <a:pt x="210578" y="200837"/>
                    </a:lnTo>
                    <a:lnTo>
                      <a:pt x="267182" y="200837"/>
                    </a:lnTo>
                    <a:lnTo>
                      <a:pt x="230530" y="0"/>
                    </a:lnTo>
                    <a:close/>
                  </a:path>
                </a:pathLst>
              </a:custGeom>
              <a:solidFill>
                <a:srgbClr val="3731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1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79012" y="3284589"/>
                <a:ext cx="208737" cy="213817"/>
              </a:xfrm>
              <a:prstGeom prst="rect">
                <a:avLst/>
              </a:prstGeom>
            </p:spPr>
          </p:pic>
          <p:sp>
            <p:nvSpPr>
              <p:cNvPr id="17" name="object 17"/>
              <p:cNvSpPr/>
              <p:nvPr/>
            </p:nvSpPr>
            <p:spPr>
              <a:xfrm>
                <a:off x="5918882" y="3291075"/>
                <a:ext cx="240665" cy="259715"/>
              </a:xfrm>
              <a:custGeom>
                <a:avLst/>
                <a:gdLst/>
                <a:ahLst/>
                <a:cxnLst/>
                <a:rect l="l" t="t" r="r" b="b"/>
                <a:pathLst>
                  <a:path w="240664" h="259714">
                    <a:moveTo>
                      <a:pt x="210616" y="0"/>
                    </a:moveTo>
                    <a:lnTo>
                      <a:pt x="43599" y="0"/>
                    </a:lnTo>
                    <a:lnTo>
                      <a:pt x="43599" y="75590"/>
                    </a:lnTo>
                    <a:lnTo>
                      <a:pt x="43151" y="91923"/>
                    </a:lnTo>
                    <a:lnTo>
                      <a:pt x="30085" y="136035"/>
                    </a:lnTo>
                    <a:lnTo>
                      <a:pt x="0" y="152603"/>
                    </a:lnTo>
                    <a:lnTo>
                      <a:pt x="0" y="259283"/>
                    </a:lnTo>
                    <a:lnTo>
                      <a:pt x="51041" y="259283"/>
                    </a:lnTo>
                    <a:lnTo>
                      <a:pt x="51041" y="200837"/>
                    </a:lnTo>
                    <a:lnTo>
                      <a:pt x="240284" y="200837"/>
                    </a:lnTo>
                    <a:lnTo>
                      <a:pt x="240284" y="152603"/>
                    </a:lnTo>
                    <a:lnTo>
                      <a:pt x="72364" y="152603"/>
                    </a:lnTo>
                    <a:lnTo>
                      <a:pt x="82892" y="140842"/>
                    </a:lnTo>
                    <a:lnTo>
                      <a:pt x="89771" y="127038"/>
                    </a:lnTo>
                    <a:lnTo>
                      <a:pt x="93519" y="111062"/>
                    </a:lnTo>
                    <a:lnTo>
                      <a:pt x="94653" y="92786"/>
                    </a:lnTo>
                    <a:lnTo>
                      <a:pt x="94653" y="48234"/>
                    </a:lnTo>
                    <a:lnTo>
                      <a:pt x="210616" y="48234"/>
                    </a:lnTo>
                    <a:lnTo>
                      <a:pt x="210616" y="0"/>
                    </a:lnTo>
                    <a:close/>
                  </a:path>
                  <a:path w="240664" h="259714">
                    <a:moveTo>
                      <a:pt x="240284" y="200837"/>
                    </a:moveTo>
                    <a:lnTo>
                      <a:pt x="189242" y="200837"/>
                    </a:lnTo>
                    <a:lnTo>
                      <a:pt x="189242" y="259283"/>
                    </a:lnTo>
                    <a:lnTo>
                      <a:pt x="240284" y="259283"/>
                    </a:lnTo>
                    <a:lnTo>
                      <a:pt x="240284" y="200837"/>
                    </a:lnTo>
                    <a:close/>
                  </a:path>
                  <a:path w="240664" h="259714">
                    <a:moveTo>
                      <a:pt x="210616" y="48234"/>
                    </a:moveTo>
                    <a:lnTo>
                      <a:pt x="154012" y="48234"/>
                    </a:lnTo>
                    <a:lnTo>
                      <a:pt x="154012" y="152603"/>
                    </a:lnTo>
                    <a:lnTo>
                      <a:pt x="210616" y="152603"/>
                    </a:lnTo>
                    <a:lnTo>
                      <a:pt x="210616" y="48234"/>
                    </a:lnTo>
                    <a:close/>
                  </a:path>
                </a:pathLst>
              </a:custGeom>
              <a:solidFill>
                <a:srgbClr val="37312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07442" y="3291076"/>
              <a:ext cx="205955" cy="200837"/>
            </a:xfrm>
            <a:prstGeom prst="rect">
              <a:avLst/>
            </a:prstGeom>
          </p:spPr>
        </p:pic>
        <p:grpSp>
          <p:nvGrpSpPr>
            <p:cNvPr id="19" name="object 19"/>
            <p:cNvGrpSpPr/>
            <p:nvPr/>
          </p:nvGrpSpPr>
          <p:grpSpPr>
            <a:xfrm>
              <a:off x="6479804" y="3291076"/>
              <a:ext cx="448309" cy="201295"/>
              <a:chOff x="6479804" y="3291076"/>
              <a:chExt cx="448309" cy="201295"/>
            </a:xfrm>
          </p:grpSpPr>
          <p:pic>
            <p:nvPicPr>
              <p:cNvPr id="20" name="object 2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479804" y="3291076"/>
                <a:ext cx="206857" cy="200837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721866" y="3291076"/>
                <a:ext cx="205930" cy="200837"/>
              </a:xfrm>
              <a:prstGeom prst="rect">
                <a:avLst/>
              </a:prstGeom>
            </p:spPr>
          </p:pic>
        </p:grpSp>
        <p:grpSp>
          <p:nvGrpSpPr>
            <p:cNvPr id="22" name="object 22"/>
            <p:cNvGrpSpPr/>
            <p:nvPr/>
          </p:nvGrpSpPr>
          <p:grpSpPr>
            <a:xfrm>
              <a:off x="3871675" y="2738956"/>
              <a:ext cx="1319530" cy="1321435"/>
              <a:chOff x="3871675" y="2738956"/>
              <a:chExt cx="1319530" cy="132143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3871675" y="2738956"/>
                <a:ext cx="1319530" cy="1321435"/>
              </a:xfrm>
              <a:custGeom>
                <a:avLst/>
                <a:gdLst/>
                <a:ahLst/>
                <a:cxnLst/>
                <a:rect l="l" t="t" r="r" b="b"/>
                <a:pathLst>
                  <a:path w="1319529" h="1321435">
                    <a:moveTo>
                      <a:pt x="767301" y="0"/>
                    </a:moveTo>
                    <a:lnTo>
                      <a:pt x="762793" y="0"/>
                    </a:lnTo>
                    <a:lnTo>
                      <a:pt x="734959" y="3058"/>
                    </a:lnTo>
                    <a:lnTo>
                      <a:pt x="682653" y="24863"/>
                    </a:lnTo>
                    <a:lnTo>
                      <a:pt x="644769" y="61126"/>
                    </a:lnTo>
                    <a:lnTo>
                      <a:pt x="624209" y="100520"/>
                    </a:lnTo>
                    <a:lnTo>
                      <a:pt x="618221" y="142717"/>
                    </a:lnTo>
                    <a:lnTo>
                      <a:pt x="616895" y="163741"/>
                    </a:lnTo>
                    <a:lnTo>
                      <a:pt x="610460" y="212106"/>
                    </a:lnTo>
                    <a:lnTo>
                      <a:pt x="599308" y="259774"/>
                    </a:lnTo>
                    <a:lnTo>
                      <a:pt x="583437" y="306369"/>
                    </a:lnTo>
                    <a:lnTo>
                      <a:pt x="562848" y="351512"/>
                    </a:lnTo>
                    <a:lnTo>
                      <a:pt x="537540" y="394829"/>
                    </a:lnTo>
                    <a:lnTo>
                      <a:pt x="507512" y="435941"/>
                    </a:lnTo>
                    <a:lnTo>
                      <a:pt x="472763" y="474471"/>
                    </a:lnTo>
                    <a:lnTo>
                      <a:pt x="434238" y="509212"/>
                    </a:lnTo>
                    <a:lnTo>
                      <a:pt x="393133" y="539237"/>
                    </a:lnTo>
                    <a:lnTo>
                      <a:pt x="349822" y="564544"/>
                    </a:lnTo>
                    <a:lnTo>
                      <a:pt x="304683" y="585133"/>
                    </a:lnTo>
                    <a:lnTo>
                      <a:pt x="258089" y="601003"/>
                    </a:lnTo>
                    <a:lnTo>
                      <a:pt x="210418" y="612151"/>
                    </a:lnTo>
                    <a:lnTo>
                      <a:pt x="162045" y="618578"/>
                    </a:lnTo>
                    <a:lnTo>
                      <a:pt x="119970" y="620356"/>
                    </a:lnTo>
                    <a:lnTo>
                      <a:pt x="98824" y="625907"/>
                    </a:lnTo>
                    <a:lnTo>
                      <a:pt x="59425" y="646470"/>
                    </a:lnTo>
                    <a:lnTo>
                      <a:pt x="14016" y="700090"/>
                    </a:lnTo>
                    <a:lnTo>
                      <a:pt x="43" y="743878"/>
                    </a:lnTo>
                    <a:lnTo>
                      <a:pt x="0" y="789382"/>
                    </a:lnTo>
                    <a:lnTo>
                      <a:pt x="13888" y="833139"/>
                    </a:lnTo>
                    <a:lnTo>
                      <a:pt x="41712" y="871689"/>
                    </a:lnTo>
                    <a:lnTo>
                      <a:pt x="85518" y="901995"/>
                    </a:lnTo>
                    <a:lnTo>
                      <a:pt x="135362" y="914679"/>
                    </a:lnTo>
                    <a:lnTo>
                      <a:pt x="161412" y="913759"/>
                    </a:lnTo>
                    <a:lnTo>
                      <a:pt x="216580" y="908945"/>
                    </a:lnTo>
                    <a:lnTo>
                      <a:pt x="262803" y="901893"/>
                    </a:lnTo>
                    <a:lnTo>
                      <a:pt x="308624" y="892105"/>
                    </a:lnTo>
                    <a:lnTo>
                      <a:pt x="353915" y="879586"/>
                    </a:lnTo>
                    <a:lnTo>
                      <a:pt x="398550" y="864343"/>
                    </a:lnTo>
                    <a:lnTo>
                      <a:pt x="442399" y="846380"/>
                    </a:lnTo>
                    <a:lnTo>
                      <a:pt x="485336" y="825703"/>
                    </a:lnTo>
                    <a:lnTo>
                      <a:pt x="485336" y="1205928"/>
                    </a:lnTo>
                    <a:lnTo>
                      <a:pt x="494386" y="1250749"/>
                    </a:lnTo>
                    <a:lnTo>
                      <a:pt x="519067" y="1287356"/>
                    </a:lnTo>
                    <a:lnTo>
                      <a:pt x="555673" y="1312039"/>
                    </a:lnTo>
                    <a:lnTo>
                      <a:pt x="600500" y="1321092"/>
                    </a:lnTo>
                    <a:lnTo>
                      <a:pt x="703789" y="1321092"/>
                    </a:lnTo>
                    <a:lnTo>
                      <a:pt x="748615" y="1312039"/>
                    </a:lnTo>
                    <a:lnTo>
                      <a:pt x="785221" y="1287356"/>
                    </a:lnTo>
                    <a:lnTo>
                      <a:pt x="809902" y="1250749"/>
                    </a:lnTo>
                    <a:lnTo>
                      <a:pt x="818952" y="1205928"/>
                    </a:lnTo>
                    <a:lnTo>
                      <a:pt x="818952" y="935837"/>
                    </a:lnTo>
                    <a:lnTo>
                      <a:pt x="828005" y="890998"/>
                    </a:lnTo>
                    <a:lnTo>
                      <a:pt x="852690" y="854389"/>
                    </a:lnTo>
                    <a:lnTo>
                      <a:pt x="889300" y="829710"/>
                    </a:lnTo>
                    <a:lnTo>
                      <a:pt x="934129" y="820661"/>
                    </a:lnTo>
                    <a:lnTo>
                      <a:pt x="1204220" y="820661"/>
                    </a:lnTo>
                    <a:lnTo>
                      <a:pt x="1249053" y="811610"/>
                    </a:lnTo>
                    <a:lnTo>
                      <a:pt x="1285663" y="786926"/>
                    </a:lnTo>
                    <a:lnTo>
                      <a:pt x="1310345" y="750313"/>
                    </a:lnTo>
                    <a:lnTo>
                      <a:pt x="1319396" y="705472"/>
                    </a:lnTo>
                    <a:lnTo>
                      <a:pt x="1319396" y="602208"/>
                    </a:lnTo>
                    <a:lnTo>
                      <a:pt x="1310345" y="557380"/>
                    </a:lnTo>
                    <a:lnTo>
                      <a:pt x="1285663" y="520769"/>
                    </a:lnTo>
                    <a:lnTo>
                      <a:pt x="1249053" y="496084"/>
                    </a:lnTo>
                    <a:lnTo>
                      <a:pt x="1204220" y="487032"/>
                    </a:lnTo>
                    <a:lnTo>
                      <a:pt x="824007" y="487032"/>
                    </a:lnTo>
                    <a:lnTo>
                      <a:pt x="844681" y="444100"/>
                    </a:lnTo>
                    <a:lnTo>
                      <a:pt x="862644" y="400253"/>
                    </a:lnTo>
                    <a:lnTo>
                      <a:pt x="877888" y="355620"/>
                    </a:lnTo>
                    <a:lnTo>
                      <a:pt x="890408" y="310329"/>
                    </a:lnTo>
                    <a:lnTo>
                      <a:pt x="900196" y="264507"/>
                    </a:lnTo>
                    <a:lnTo>
                      <a:pt x="907245" y="218281"/>
                    </a:lnTo>
                    <a:lnTo>
                      <a:pt x="911548" y="171780"/>
                    </a:lnTo>
                    <a:lnTo>
                      <a:pt x="912970" y="137071"/>
                    </a:lnTo>
                    <a:lnTo>
                      <a:pt x="908841" y="111693"/>
                    </a:lnTo>
                    <a:lnTo>
                      <a:pt x="887342" y="64249"/>
                    </a:lnTo>
                    <a:lnTo>
                      <a:pt x="847194" y="24724"/>
                    </a:lnTo>
                    <a:lnTo>
                      <a:pt x="795063" y="3024"/>
                    </a:lnTo>
                    <a:lnTo>
                      <a:pt x="767301" y="0"/>
                    </a:lnTo>
                    <a:close/>
                  </a:path>
                </a:pathLst>
              </a:custGeom>
              <a:solidFill>
                <a:srgbClr val="C6262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53566" y="2790499"/>
                <a:ext cx="166408" cy="166446"/>
              </a:xfrm>
              <a:prstGeom prst="rect">
                <a:avLst/>
              </a:prstGeom>
            </p:spPr>
          </p:pic>
          <p:pic>
            <p:nvPicPr>
              <p:cNvPr id="25" name="object 25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921553" y="3022518"/>
                <a:ext cx="166395" cy="166446"/>
              </a:xfrm>
              <a:prstGeom prst="rect">
                <a:avLst/>
              </a:prstGeom>
            </p:spPr>
          </p:pic>
        </p:grpSp>
        <p:grpSp>
          <p:nvGrpSpPr>
            <p:cNvPr id="26" name="object 26"/>
            <p:cNvGrpSpPr/>
            <p:nvPr/>
          </p:nvGrpSpPr>
          <p:grpSpPr>
            <a:xfrm>
              <a:off x="5383231" y="3690239"/>
              <a:ext cx="1630680" cy="306070"/>
              <a:chOff x="5383231" y="3690239"/>
              <a:chExt cx="1630680" cy="306070"/>
            </a:xfrm>
          </p:grpSpPr>
          <p:pic>
            <p:nvPicPr>
              <p:cNvPr id="27" name="object 27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389543" y="3690239"/>
                <a:ext cx="972299" cy="133426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383231" y="3866720"/>
                <a:ext cx="1630489" cy="129260"/>
              </a:xfrm>
              <a:prstGeom prst="rect">
                <a:avLst/>
              </a:prstGeom>
            </p:spPr>
          </p:pic>
        </p:grpSp>
      </p:grpSp>
      <p:sp>
        <p:nvSpPr>
          <p:cNvPr id="29" name="object 29"/>
          <p:cNvSpPr/>
          <p:nvPr/>
        </p:nvSpPr>
        <p:spPr>
          <a:xfrm>
            <a:off x="10073882" y="3248780"/>
            <a:ext cx="1015365" cy="1007744"/>
          </a:xfrm>
          <a:custGeom>
            <a:avLst/>
            <a:gdLst/>
            <a:ahLst/>
            <a:cxnLst/>
            <a:rect l="l" t="t" r="r" b="b"/>
            <a:pathLst>
              <a:path w="1015365" h="1007745">
                <a:moveTo>
                  <a:pt x="597032" y="927445"/>
                </a:moveTo>
                <a:lnTo>
                  <a:pt x="556096" y="946825"/>
                </a:lnTo>
                <a:lnTo>
                  <a:pt x="511513" y="964457"/>
                </a:lnTo>
                <a:lnTo>
                  <a:pt x="464166" y="979807"/>
                </a:lnTo>
                <a:lnTo>
                  <a:pt x="414936" y="992341"/>
                </a:lnTo>
                <a:lnTo>
                  <a:pt x="364708" y="1001522"/>
                </a:lnTo>
                <a:lnTo>
                  <a:pt x="314363" y="1006818"/>
                </a:lnTo>
                <a:lnTo>
                  <a:pt x="264785" y="1007693"/>
                </a:lnTo>
                <a:lnTo>
                  <a:pt x="216856" y="1003612"/>
                </a:lnTo>
                <a:lnTo>
                  <a:pt x="171459" y="994040"/>
                </a:lnTo>
                <a:lnTo>
                  <a:pt x="129477" y="978444"/>
                </a:lnTo>
                <a:lnTo>
                  <a:pt x="91792" y="956288"/>
                </a:lnTo>
                <a:lnTo>
                  <a:pt x="59288" y="927038"/>
                </a:lnTo>
                <a:lnTo>
                  <a:pt x="30214" y="885244"/>
                </a:lnTo>
                <a:lnTo>
                  <a:pt x="11721" y="838660"/>
                </a:lnTo>
                <a:lnTo>
                  <a:pt x="2189" y="788889"/>
                </a:lnTo>
                <a:lnTo>
                  <a:pt x="0" y="737531"/>
                </a:lnTo>
                <a:lnTo>
                  <a:pt x="3534" y="686188"/>
                </a:lnTo>
                <a:lnTo>
                  <a:pt x="11172" y="636461"/>
                </a:lnTo>
                <a:lnTo>
                  <a:pt x="21296" y="589952"/>
                </a:lnTo>
                <a:lnTo>
                  <a:pt x="32286" y="548262"/>
                </a:lnTo>
                <a:lnTo>
                  <a:pt x="48426" y="493521"/>
                </a:lnTo>
                <a:lnTo>
                  <a:pt x="69618" y="434243"/>
                </a:lnTo>
                <a:lnTo>
                  <a:pt x="85892" y="396824"/>
                </a:lnTo>
                <a:lnTo>
                  <a:pt x="106608" y="355809"/>
                </a:lnTo>
                <a:lnTo>
                  <a:pt x="132256" y="312392"/>
                </a:lnTo>
                <a:lnTo>
                  <a:pt x="163328" y="267766"/>
                </a:lnTo>
                <a:lnTo>
                  <a:pt x="200316" y="223125"/>
                </a:lnTo>
                <a:lnTo>
                  <a:pt x="243712" y="179661"/>
                </a:lnTo>
                <a:lnTo>
                  <a:pt x="294007" y="138570"/>
                </a:lnTo>
                <a:lnTo>
                  <a:pt x="351693" y="101043"/>
                </a:lnTo>
                <a:lnTo>
                  <a:pt x="393471" y="79000"/>
                </a:lnTo>
                <a:lnTo>
                  <a:pt x="438139" y="59125"/>
                </a:lnTo>
                <a:lnTo>
                  <a:pt x="485036" y="41679"/>
                </a:lnTo>
                <a:lnTo>
                  <a:pt x="533501" y="26921"/>
                </a:lnTo>
                <a:lnTo>
                  <a:pt x="582874" y="15114"/>
                </a:lnTo>
                <a:lnTo>
                  <a:pt x="632495" y="6517"/>
                </a:lnTo>
                <a:lnTo>
                  <a:pt x="681704" y="1392"/>
                </a:lnTo>
                <a:lnTo>
                  <a:pt x="729840" y="0"/>
                </a:lnTo>
                <a:lnTo>
                  <a:pt x="776242" y="2600"/>
                </a:lnTo>
                <a:lnTo>
                  <a:pt x="820252" y="9454"/>
                </a:lnTo>
                <a:lnTo>
                  <a:pt x="861207" y="20822"/>
                </a:lnTo>
                <a:lnTo>
                  <a:pt x="898448" y="36966"/>
                </a:lnTo>
                <a:lnTo>
                  <a:pt x="931315" y="58145"/>
                </a:lnTo>
                <a:lnTo>
                  <a:pt x="959147" y="84622"/>
                </a:lnTo>
                <a:lnTo>
                  <a:pt x="993322" y="141212"/>
                </a:lnTo>
                <a:lnTo>
                  <a:pt x="1011500" y="210253"/>
                </a:lnTo>
                <a:lnTo>
                  <a:pt x="1014858" y="248564"/>
                </a:lnTo>
                <a:lnTo>
                  <a:pt x="1014539" y="288931"/>
                </a:lnTo>
                <a:lnTo>
                  <a:pt x="1010651" y="331004"/>
                </a:lnTo>
                <a:lnTo>
                  <a:pt x="1003300" y="374430"/>
                </a:lnTo>
                <a:lnTo>
                  <a:pt x="992595" y="418858"/>
                </a:lnTo>
                <a:lnTo>
                  <a:pt x="978643" y="463935"/>
                </a:lnTo>
                <a:lnTo>
                  <a:pt x="961550" y="509310"/>
                </a:lnTo>
                <a:lnTo>
                  <a:pt x="941425" y="554631"/>
                </a:lnTo>
                <a:lnTo>
                  <a:pt x="918375" y="599545"/>
                </a:lnTo>
                <a:lnTo>
                  <a:pt x="892508" y="643702"/>
                </a:lnTo>
                <a:lnTo>
                  <a:pt x="863931" y="686749"/>
                </a:lnTo>
                <a:lnTo>
                  <a:pt x="832750" y="728335"/>
                </a:lnTo>
                <a:lnTo>
                  <a:pt x="799075" y="768106"/>
                </a:lnTo>
                <a:lnTo>
                  <a:pt x="763012" y="805712"/>
                </a:lnTo>
                <a:lnTo>
                  <a:pt x="724669" y="840801"/>
                </a:lnTo>
                <a:lnTo>
                  <a:pt x="684153" y="873021"/>
                </a:lnTo>
                <a:lnTo>
                  <a:pt x="641571" y="902019"/>
                </a:lnTo>
                <a:lnTo>
                  <a:pt x="597032" y="927445"/>
                </a:lnTo>
                <a:close/>
              </a:path>
            </a:pathLst>
          </a:custGeom>
          <a:ln w="22809">
            <a:solidFill>
              <a:srgbClr val="D8D8D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9016672" y="4340388"/>
            <a:ext cx="2515235" cy="2151380"/>
            <a:chOff x="9016672" y="4340388"/>
            <a:chExt cx="2515235" cy="2151380"/>
          </a:xfrm>
        </p:grpSpPr>
        <p:sp>
          <p:nvSpPr>
            <p:cNvPr id="31" name="object 31"/>
            <p:cNvSpPr/>
            <p:nvPr/>
          </p:nvSpPr>
          <p:spPr>
            <a:xfrm>
              <a:off x="9028076" y="4679054"/>
              <a:ext cx="2492375" cy="1801495"/>
            </a:xfrm>
            <a:custGeom>
              <a:avLst/>
              <a:gdLst/>
              <a:ahLst/>
              <a:cxnLst/>
              <a:rect l="l" t="t" r="r" b="b"/>
              <a:pathLst>
                <a:path w="2492375" h="1801495">
                  <a:moveTo>
                    <a:pt x="0" y="1800942"/>
                  </a:moveTo>
                  <a:lnTo>
                    <a:pt x="23801" y="1737990"/>
                  </a:lnTo>
                  <a:lnTo>
                    <a:pt x="43062" y="1702055"/>
                  </a:lnTo>
                  <a:lnTo>
                    <a:pt x="65448" y="1669361"/>
                  </a:lnTo>
                  <a:lnTo>
                    <a:pt x="90971" y="1640315"/>
                  </a:lnTo>
                  <a:lnTo>
                    <a:pt x="149030" y="1596590"/>
                  </a:lnTo>
                  <a:lnTo>
                    <a:pt x="212037" y="1572449"/>
                  </a:lnTo>
                  <a:lnTo>
                    <a:pt x="281047" y="1560680"/>
                  </a:lnTo>
                  <a:lnTo>
                    <a:pt x="357114" y="1554071"/>
                  </a:lnTo>
                  <a:lnTo>
                    <a:pt x="398123" y="1550448"/>
                  </a:lnTo>
                  <a:lnTo>
                    <a:pt x="441292" y="1545410"/>
                  </a:lnTo>
                  <a:lnTo>
                    <a:pt x="486752" y="1538057"/>
                  </a:lnTo>
                  <a:lnTo>
                    <a:pt x="534636" y="1527485"/>
                  </a:lnTo>
                  <a:lnTo>
                    <a:pt x="585074" y="1512795"/>
                  </a:lnTo>
                  <a:lnTo>
                    <a:pt x="638199" y="1493084"/>
                  </a:lnTo>
                  <a:lnTo>
                    <a:pt x="694142" y="1467451"/>
                  </a:lnTo>
                  <a:lnTo>
                    <a:pt x="753035" y="1434995"/>
                  </a:lnTo>
                  <a:lnTo>
                    <a:pt x="810455" y="1398960"/>
                  </a:lnTo>
                  <a:lnTo>
                    <a:pt x="844963" y="1374822"/>
                  </a:lnTo>
                  <a:lnTo>
                    <a:pt x="881547" y="1346421"/>
                  </a:lnTo>
                  <a:lnTo>
                    <a:pt x="918867" y="1313621"/>
                  </a:lnTo>
                  <a:lnTo>
                    <a:pt x="955580" y="1276283"/>
                  </a:lnTo>
                  <a:lnTo>
                    <a:pt x="990346" y="1234271"/>
                  </a:lnTo>
                  <a:lnTo>
                    <a:pt x="1021823" y="1187449"/>
                  </a:lnTo>
                  <a:lnTo>
                    <a:pt x="1048669" y="1135678"/>
                  </a:lnTo>
                  <a:lnTo>
                    <a:pt x="1069544" y="1078823"/>
                  </a:lnTo>
                  <a:lnTo>
                    <a:pt x="1080922" y="1028668"/>
                  </a:lnTo>
                  <a:lnTo>
                    <a:pt x="1085066" y="983106"/>
                  </a:lnTo>
                  <a:lnTo>
                    <a:pt x="1083780" y="940040"/>
                  </a:lnTo>
                  <a:lnTo>
                    <a:pt x="1078864" y="897375"/>
                  </a:lnTo>
                  <a:lnTo>
                    <a:pt x="1072120" y="853014"/>
                  </a:lnTo>
                  <a:lnTo>
                    <a:pt x="1065348" y="804861"/>
                  </a:lnTo>
                  <a:lnTo>
                    <a:pt x="1060350" y="750820"/>
                  </a:lnTo>
                  <a:lnTo>
                    <a:pt x="1058769" y="699272"/>
                  </a:lnTo>
                  <a:lnTo>
                    <a:pt x="1060149" y="646854"/>
                  </a:lnTo>
                  <a:lnTo>
                    <a:pt x="1064359" y="593977"/>
                  </a:lnTo>
                  <a:lnTo>
                    <a:pt x="1071265" y="541048"/>
                  </a:lnTo>
                  <a:lnTo>
                    <a:pt x="1080735" y="488477"/>
                  </a:lnTo>
                  <a:lnTo>
                    <a:pt x="1092637" y="436673"/>
                  </a:lnTo>
                  <a:lnTo>
                    <a:pt x="1106840" y="386044"/>
                  </a:lnTo>
                  <a:lnTo>
                    <a:pt x="1123210" y="337000"/>
                  </a:lnTo>
                  <a:lnTo>
                    <a:pt x="1141615" y="289949"/>
                  </a:lnTo>
                  <a:lnTo>
                    <a:pt x="1161924" y="245301"/>
                  </a:lnTo>
                  <a:lnTo>
                    <a:pt x="1184004" y="203464"/>
                  </a:lnTo>
                  <a:lnTo>
                    <a:pt x="1207723" y="164847"/>
                  </a:lnTo>
                  <a:lnTo>
                    <a:pt x="1232949" y="129859"/>
                  </a:lnTo>
                  <a:lnTo>
                    <a:pt x="1259549" y="98909"/>
                  </a:lnTo>
                  <a:lnTo>
                    <a:pt x="1287391" y="72406"/>
                  </a:lnTo>
                  <a:lnTo>
                    <a:pt x="1341660" y="36330"/>
                  </a:lnTo>
                  <a:lnTo>
                    <a:pt x="1398479" y="14864"/>
                  </a:lnTo>
                  <a:lnTo>
                    <a:pt x="1462666" y="2895"/>
                  </a:lnTo>
                  <a:lnTo>
                    <a:pt x="1533161" y="0"/>
                  </a:lnTo>
                  <a:lnTo>
                    <a:pt x="1570443" y="1821"/>
                  </a:lnTo>
                  <a:lnTo>
                    <a:pt x="1608904" y="5751"/>
                  </a:lnTo>
                  <a:lnTo>
                    <a:pt x="1648413" y="11736"/>
                  </a:lnTo>
                  <a:lnTo>
                    <a:pt x="1688836" y="19723"/>
                  </a:lnTo>
                  <a:lnTo>
                    <a:pt x="1730042" y="29660"/>
                  </a:lnTo>
                  <a:lnTo>
                    <a:pt x="1771898" y="41492"/>
                  </a:lnTo>
                  <a:lnTo>
                    <a:pt x="1814271" y="55167"/>
                  </a:lnTo>
                  <a:lnTo>
                    <a:pt x="1857030" y="70632"/>
                  </a:lnTo>
                  <a:lnTo>
                    <a:pt x="1900041" y="87833"/>
                  </a:lnTo>
                  <a:lnTo>
                    <a:pt x="1943172" y="106717"/>
                  </a:lnTo>
                  <a:lnTo>
                    <a:pt x="1986292" y="127230"/>
                  </a:lnTo>
                  <a:lnTo>
                    <a:pt x="2029266" y="149321"/>
                  </a:lnTo>
                  <a:lnTo>
                    <a:pt x="2071964" y="172935"/>
                  </a:lnTo>
                  <a:lnTo>
                    <a:pt x="2114252" y="198020"/>
                  </a:lnTo>
                  <a:lnTo>
                    <a:pt x="2155999" y="224522"/>
                  </a:lnTo>
                  <a:lnTo>
                    <a:pt x="2197071" y="252387"/>
                  </a:lnTo>
                  <a:lnTo>
                    <a:pt x="2237336" y="281564"/>
                  </a:lnTo>
                  <a:lnTo>
                    <a:pt x="2276662" y="311998"/>
                  </a:lnTo>
                  <a:lnTo>
                    <a:pt x="2314917" y="343637"/>
                  </a:lnTo>
                  <a:lnTo>
                    <a:pt x="2351968" y="376427"/>
                  </a:lnTo>
                  <a:lnTo>
                    <a:pt x="2387682" y="410315"/>
                  </a:lnTo>
                  <a:lnTo>
                    <a:pt x="2421928" y="445248"/>
                  </a:lnTo>
                  <a:lnTo>
                    <a:pt x="2454572" y="481173"/>
                  </a:lnTo>
                  <a:lnTo>
                    <a:pt x="2485482" y="518036"/>
                  </a:lnTo>
                  <a:lnTo>
                    <a:pt x="2491928" y="526413"/>
                  </a:lnTo>
                </a:path>
                <a:path w="2492375" h="1801495">
                  <a:moveTo>
                    <a:pt x="2491928" y="1452210"/>
                  </a:moveTo>
                  <a:lnTo>
                    <a:pt x="2463790" y="1486730"/>
                  </a:lnTo>
                  <a:lnTo>
                    <a:pt x="2432330" y="1522589"/>
                  </a:lnTo>
                  <a:lnTo>
                    <a:pt x="2399226" y="1557851"/>
                  </a:lnTo>
                  <a:lnTo>
                    <a:pt x="2364590" y="1592509"/>
                  </a:lnTo>
                  <a:lnTo>
                    <a:pt x="2328532" y="1626554"/>
                  </a:lnTo>
                  <a:lnTo>
                    <a:pt x="2291161" y="1659979"/>
                  </a:lnTo>
                  <a:lnTo>
                    <a:pt x="2252588" y="1692775"/>
                  </a:lnTo>
                  <a:lnTo>
                    <a:pt x="2212923" y="1724934"/>
                  </a:lnTo>
                  <a:lnTo>
                    <a:pt x="2172276" y="1756449"/>
                  </a:lnTo>
                  <a:lnTo>
                    <a:pt x="2130757" y="1787311"/>
                  </a:lnTo>
                  <a:lnTo>
                    <a:pt x="2111674" y="1800942"/>
                  </a:lnTo>
                </a:path>
              </a:pathLst>
            </a:custGeom>
            <a:ln w="22809">
              <a:solidFill>
                <a:srgbClr val="D8D8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71987" y="4340388"/>
              <a:ext cx="1648460" cy="2032635"/>
            </a:xfrm>
            <a:custGeom>
              <a:avLst/>
              <a:gdLst/>
              <a:ahLst/>
              <a:cxnLst/>
              <a:rect l="l" t="t" r="r" b="b"/>
              <a:pathLst>
                <a:path w="1648459" h="2032635">
                  <a:moveTo>
                    <a:pt x="1648017" y="1357050"/>
                  </a:moveTo>
                  <a:lnTo>
                    <a:pt x="508998" y="1357050"/>
                  </a:lnTo>
                  <a:lnTo>
                    <a:pt x="555689" y="1358678"/>
                  </a:lnTo>
                  <a:lnTo>
                    <a:pt x="609193" y="1368186"/>
                  </a:lnTo>
                  <a:lnTo>
                    <a:pt x="670748" y="1388291"/>
                  </a:lnTo>
                  <a:lnTo>
                    <a:pt x="726788" y="1415508"/>
                  </a:lnTo>
                  <a:lnTo>
                    <a:pt x="777321" y="1448046"/>
                  </a:lnTo>
                  <a:lnTo>
                    <a:pt x="822349" y="1484113"/>
                  </a:lnTo>
                  <a:lnTo>
                    <a:pt x="861879" y="1521919"/>
                  </a:lnTo>
                  <a:lnTo>
                    <a:pt x="895914" y="1559674"/>
                  </a:lnTo>
                  <a:lnTo>
                    <a:pt x="924461" y="1595586"/>
                  </a:lnTo>
                  <a:lnTo>
                    <a:pt x="947523" y="1627865"/>
                  </a:lnTo>
                  <a:lnTo>
                    <a:pt x="977214" y="1674358"/>
                  </a:lnTo>
                  <a:lnTo>
                    <a:pt x="1012000" y="1738999"/>
                  </a:lnTo>
                  <a:lnTo>
                    <a:pt x="1036359" y="1798392"/>
                  </a:lnTo>
                  <a:lnTo>
                    <a:pt x="1052581" y="1852102"/>
                  </a:lnTo>
                  <a:lnTo>
                    <a:pt x="1062956" y="1899692"/>
                  </a:lnTo>
                  <a:lnTo>
                    <a:pt x="1069774" y="1940728"/>
                  </a:lnTo>
                  <a:lnTo>
                    <a:pt x="1075324" y="1974773"/>
                  </a:lnTo>
                  <a:lnTo>
                    <a:pt x="1081898" y="2001391"/>
                  </a:lnTo>
                  <a:lnTo>
                    <a:pt x="1091785" y="2020147"/>
                  </a:lnTo>
                  <a:lnTo>
                    <a:pt x="1107274" y="2030605"/>
                  </a:lnTo>
                  <a:lnTo>
                    <a:pt x="1120729" y="2032635"/>
                  </a:lnTo>
                  <a:lnTo>
                    <a:pt x="1136358" y="2030856"/>
                  </a:lnTo>
                  <a:lnTo>
                    <a:pt x="1173449" y="2016436"/>
                  </a:lnTo>
                  <a:lnTo>
                    <a:pt x="1217163" y="1988481"/>
                  </a:lnTo>
                  <a:lnTo>
                    <a:pt x="1266116" y="1948123"/>
                  </a:lnTo>
                  <a:lnTo>
                    <a:pt x="1318923" y="1896496"/>
                  </a:lnTo>
                  <a:lnTo>
                    <a:pt x="1346340" y="1866811"/>
                  </a:lnTo>
                  <a:lnTo>
                    <a:pt x="1374202" y="1834734"/>
                  </a:lnTo>
                  <a:lnTo>
                    <a:pt x="1402335" y="1800407"/>
                  </a:lnTo>
                  <a:lnTo>
                    <a:pt x="1430566" y="1763970"/>
                  </a:lnTo>
                  <a:lnTo>
                    <a:pt x="1458723" y="1725567"/>
                  </a:lnTo>
                  <a:lnTo>
                    <a:pt x="1486633" y="1685338"/>
                  </a:lnTo>
                  <a:lnTo>
                    <a:pt x="1514123" y="1643426"/>
                  </a:lnTo>
                  <a:lnTo>
                    <a:pt x="1541018" y="1599972"/>
                  </a:lnTo>
                  <a:lnTo>
                    <a:pt x="1567148" y="1555117"/>
                  </a:lnTo>
                  <a:lnTo>
                    <a:pt x="1592338" y="1509004"/>
                  </a:lnTo>
                  <a:lnTo>
                    <a:pt x="1616415" y="1461774"/>
                  </a:lnTo>
                  <a:lnTo>
                    <a:pt x="1639207" y="1413569"/>
                  </a:lnTo>
                  <a:lnTo>
                    <a:pt x="1648017" y="1393316"/>
                  </a:lnTo>
                  <a:lnTo>
                    <a:pt x="1648017" y="1357050"/>
                  </a:lnTo>
                  <a:close/>
                </a:path>
                <a:path w="1648459" h="2032635">
                  <a:moveTo>
                    <a:pt x="379151" y="0"/>
                  </a:moveTo>
                  <a:lnTo>
                    <a:pt x="326896" y="9358"/>
                  </a:lnTo>
                  <a:lnTo>
                    <a:pt x="294386" y="31295"/>
                  </a:lnTo>
                  <a:lnTo>
                    <a:pt x="272890" y="80145"/>
                  </a:lnTo>
                  <a:lnTo>
                    <a:pt x="273525" y="109069"/>
                  </a:lnTo>
                  <a:lnTo>
                    <a:pt x="279552" y="141021"/>
                  </a:lnTo>
                  <a:lnTo>
                    <a:pt x="289326" y="176022"/>
                  </a:lnTo>
                  <a:lnTo>
                    <a:pt x="301197" y="214093"/>
                  </a:lnTo>
                  <a:lnTo>
                    <a:pt x="313521" y="255255"/>
                  </a:lnTo>
                  <a:lnTo>
                    <a:pt x="324649" y="299529"/>
                  </a:lnTo>
                  <a:lnTo>
                    <a:pt x="332935" y="346938"/>
                  </a:lnTo>
                  <a:lnTo>
                    <a:pt x="336731" y="397502"/>
                  </a:lnTo>
                  <a:lnTo>
                    <a:pt x="334392" y="451242"/>
                  </a:lnTo>
                  <a:lnTo>
                    <a:pt x="324269" y="508180"/>
                  </a:lnTo>
                  <a:lnTo>
                    <a:pt x="308073" y="559090"/>
                  </a:lnTo>
                  <a:lnTo>
                    <a:pt x="287147" y="603725"/>
                  </a:lnTo>
                  <a:lnTo>
                    <a:pt x="262405" y="643029"/>
                  </a:lnTo>
                  <a:lnTo>
                    <a:pt x="234763" y="677943"/>
                  </a:lnTo>
                  <a:lnTo>
                    <a:pt x="205134" y="709409"/>
                  </a:lnTo>
                  <a:lnTo>
                    <a:pt x="174433" y="738370"/>
                  </a:lnTo>
                  <a:lnTo>
                    <a:pt x="113474" y="792544"/>
                  </a:lnTo>
                  <a:lnTo>
                    <a:pt x="85046" y="819641"/>
                  </a:lnTo>
                  <a:lnTo>
                    <a:pt x="59204" y="848001"/>
                  </a:lnTo>
                  <a:lnTo>
                    <a:pt x="18940" y="912279"/>
                  </a:lnTo>
                  <a:lnTo>
                    <a:pt x="6347" y="950081"/>
                  </a:lnTo>
                  <a:lnTo>
                    <a:pt x="0" y="992914"/>
                  </a:lnTo>
                  <a:lnTo>
                    <a:pt x="748" y="1039043"/>
                  </a:lnTo>
                  <a:lnTo>
                    <a:pt x="8427" y="1085123"/>
                  </a:lnTo>
                  <a:lnTo>
                    <a:pt x="22385" y="1130430"/>
                  </a:lnTo>
                  <a:lnTo>
                    <a:pt x="41971" y="1174243"/>
                  </a:lnTo>
                  <a:lnTo>
                    <a:pt x="66533" y="1215842"/>
                  </a:lnTo>
                  <a:lnTo>
                    <a:pt x="95420" y="1254502"/>
                  </a:lnTo>
                  <a:lnTo>
                    <a:pt x="127980" y="1289505"/>
                  </a:lnTo>
                  <a:lnTo>
                    <a:pt x="163562" y="1320126"/>
                  </a:lnTo>
                  <a:lnTo>
                    <a:pt x="201514" y="1345646"/>
                  </a:lnTo>
                  <a:lnTo>
                    <a:pt x="241185" y="1365341"/>
                  </a:lnTo>
                  <a:lnTo>
                    <a:pt x="284100" y="1378793"/>
                  </a:lnTo>
                  <a:lnTo>
                    <a:pt x="322849" y="1383378"/>
                  </a:lnTo>
                  <a:lnTo>
                    <a:pt x="359000" y="1381491"/>
                  </a:lnTo>
                  <a:lnTo>
                    <a:pt x="394122" y="1375522"/>
                  </a:lnTo>
                  <a:lnTo>
                    <a:pt x="429784" y="1367864"/>
                  </a:lnTo>
                  <a:lnTo>
                    <a:pt x="467553" y="1360909"/>
                  </a:lnTo>
                  <a:lnTo>
                    <a:pt x="508998" y="1357050"/>
                  </a:lnTo>
                  <a:lnTo>
                    <a:pt x="1648017" y="1357050"/>
                  </a:lnTo>
                  <a:lnTo>
                    <a:pt x="1648017" y="566205"/>
                  </a:lnTo>
                  <a:lnTo>
                    <a:pt x="1610377" y="525274"/>
                  </a:lnTo>
                  <a:lnTo>
                    <a:pt x="1555596" y="479104"/>
                  </a:lnTo>
                  <a:lnTo>
                    <a:pt x="1523944" y="456509"/>
                  </a:lnTo>
                  <a:lnTo>
                    <a:pt x="1489357" y="434062"/>
                  </a:lnTo>
                  <a:lnTo>
                    <a:pt x="1451762" y="411628"/>
                  </a:lnTo>
                  <a:lnTo>
                    <a:pt x="1411089" y="389075"/>
                  </a:lnTo>
                  <a:lnTo>
                    <a:pt x="1367264" y="366267"/>
                  </a:lnTo>
                  <a:lnTo>
                    <a:pt x="1320218" y="343070"/>
                  </a:lnTo>
                  <a:lnTo>
                    <a:pt x="1269877" y="319351"/>
                  </a:lnTo>
                  <a:lnTo>
                    <a:pt x="1216172" y="294975"/>
                  </a:lnTo>
                  <a:lnTo>
                    <a:pt x="1159030" y="269808"/>
                  </a:lnTo>
                  <a:lnTo>
                    <a:pt x="819264" y="127421"/>
                  </a:lnTo>
                  <a:lnTo>
                    <a:pt x="724847" y="89730"/>
                  </a:lnTo>
                  <a:lnTo>
                    <a:pt x="642413" y="59417"/>
                  </a:lnTo>
                  <a:lnTo>
                    <a:pt x="571080" y="35952"/>
                  </a:lnTo>
                  <a:lnTo>
                    <a:pt x="509968" y="18807"/>
                  </a:lnTo>
                  <a:lnTo>
                    <a:pt x="458197" y="7453"/>
                  </a:lnTo>
                  <a:lnTo>
                    <a:pt x="414884" y="1360"/>
                  </a:lnTo>
                  <a:lnTo>
                    <a:pt x="379151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64704" y="5840784"/>
              <a:ext cx="122686" cy="122661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13818" y="619693"/>
            <a:ext cx="115074" cy="115227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873542" y="619693"/>
            <a:ext cx="115074" cy="11522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33258" y="619693"/>
            <a:ext cx="115100" cy="115227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792977" y="619693"/>
            <a:ext cx="115100" cy="11522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52726" y="619693"/>
            <a:ext cx="115074" cy="11522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413818" y="1089458"/>
            <a:ext cx="115074" cy="11522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873542" y="1089458"/>
            <a:ext cx="115074" cy="11522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792977" y="1089458"/>
            <a:ext cx="115100" cy="11522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33258" y="1089458"/>
            <a:ext cx="115100" cy="11522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52726" y="1089458"/>
            <a:ext cx="115074" cy="1152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13818" y="1559233"/>
            <a:ext cx="115074" cy="115214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873542" y="1559233"/>
            <a:ext cx="115074" cy="11521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333258" y="1559233"/>
            <a:ext cx="115100" cy="115214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52726" y="1559233"/>
            <a:ext cx="115074" cy="115214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9545769" y="0"/>
            <a:ext cx="1974850" cy="2124075"/>
            <a:chOff x="9545769" y="0"/>
            <a:chExt cx="1974850" cy="2124075"/>
          </a:xfrm>
        </p:grpSpPr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92977" y="1559233"/>
              <a:ext cx="115100" cy="115214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545769" y="0"/>
              <a:ext cx="1974850" cy="2124075"/>
            </a:xfrm>
            <a:custGeom>
              <a:avLst/>
              <a:gdLst/>
              <a:ahLst/>
              <a:cxnLst/>
              <a:rect l="l" t="t" r="r" b="b"/>
              <a:pathLst>
                <a:path w="1974850" h="2124075">
                  <a:moveTo>
                    <a:pt x="714153" y="0"/>
                  </a:moveTo>
                  <a:lnTo>
                    <a:pt x="90719" y="0"/>
                  </a:lnTo>
                  <a:lnTo>
                    <a:pt x="74875" y="30567"/>
                  </a:lnTo>
                  <a:lnTo>
                    <a:pt x="55982" y="74259"/>
                  </a:lnTo>
                  <a:lnTo>
                    <a:pt x="39623" y="120093"/>
                  </a:lnTo>
                  <a:lnTo>
                    <a:pt x="25918" y="167630"/>
                  </a:lnTo>
                  <a:lnTo>
                    <a:pt x="14985" y="216432"/>
                  </a:lnTo>
                  <a:lnTo>
                    <a:pt x="6941" y="266062"/>
                  </a:lnTo>
                  <a:lnTo>
                    <a:pt x="1907" y="316080"/>
                  </a:lnTo>
                  <a:lnTo>
                    <a:pt x="0" y="366048"/>
                  </a:lnTo>
                  <a:lnTo>
                    <a:pt x="1338" y="415529"/>
                  </a:lnTo>
                  <a:lnTo>
                    <a:pt x="6040" y="464084"/>
                  </a:lnTo>
                  <a:lnTo>
                    <a:pt x="14224" y="511275"/>
                  </a:lnTo>
                  <a:lnTo>
                    <a:pt x="26010" y="556663"/>
                  </a:lnTo>
                  <a:lnTo>
                    <a:pt x="41515" y="599810"/>
                  </a:lnTo>
                  <a:lnTo>
                    <a:pt x="60857" y="640279"/>
                  </a:lnTo>
                  <a:lnTo>
                    <a:pt x="84156" y="677631"/>
                  </a:lnTo>
                  <a:lnTo>
                    <a:pt x="110254" y="710058"/>
                  </a:lnTo>
                  <a:lnTo>
                    <a:pt x="138809" y="737837"/>
                  </a:lnTo>
                  <a:lnTo>
                    <a:pt x="169601" y="761463"/>
                  </a:lnTo>
                  <a:lnTo>
                    <a:pt x="202408" y="781430"/>
                  </a:lnTo>
                  <a:lnTo>
                    <a:pt x="237008" y="798232"/>
                  </a:lnTo>
                  <a:lnTo>
                    <a:pt x="273182" y="812364"/>
                  </a:lnTo>
                  <a:lnTo>
                    <a:pt x="310706" y="824319"/>
                  </a:lnTo>
                  <a:lnTo>
                    <a:pt x="349359" y="834593"/>
                  </a:lnTo>
                  <a:lnTo>
                    <a:pt x="388921" y="843679"/>
                  </a:lnTo>
                  <a:lnTo>
                    <a:pt x="510839" y="868753"/>
                  </a:lnTo>
                  <a:lnTo>
                    <a:pt x="551819" y="878031"/>
                  </a:lnTo>
                  <a:lnTo>
                    <a:pt x="592600" y="888593"/>
                  </a:lnTo>
                  <a:lnTo>
                    <a:pt x="632960" y="900932"/>
                  </a:lnTo>
                  <a:lnTo>
                    <a:pt x="672678" y="915544"/>
                  </a:lnTo>
                  <a:lnTo>
                    <a:pt x="711533" y="932922"/>
                  </a:lnTo>
                  <a:lnTo>
                    <a:pt x="749303" y="953561"/>
                  </a:lnTo>
                  <a:lnTo>
                    <a:pt x="785767" y="977955"/>
                  </a:lnTo>
                  <a:lnTo>
                    <a:pt x="820703" y="1006597"/>
                  </a:lnTo>
                  <a:lnTo>
                    <a:pt x="853890" y="1039984"/>
                  </a:lnTo>
                  <a:lnTo>
                    <a:pt x="885107" y="1078608"/>
                  </a:lnTo>
                  <a:lnTo>
                    <a:pt x="912544" y="1120894"/>
                  </a:lnTo>
                  <a:lnTo>
                    <a:pt x="932328" y="1160994"/>
                  </a:lnTo>
                  <a:lnTo>
                    <a:pt x="945897" y="1199524"/>
                  </a:lnTo>
                  <a:lnTo>
                    <a:pt x="954691" y="1237099"/>
                  </a:lnTo>
                  <a:lnTo>
                    <a:pt x="963709" y="1311844"/>
                  </a:lnTo>
                  <a:lnTo>
                    <a:pt x="966812" y="1350243"/>
                  </a:lnTo>
                  <a:lnTo>
                    <a:pt x="970895" y="1390148"/>
                  </a:lnTo>
                  <a:lnTo>
                    <a:pt x="977399" y="1432174"/>
                  </a:lnTo>
                  <a:lnTo>
                    <a:pt x="987762" y="1476934"/>
                  </a:lnTo>
                  <a:lnTo>
                    <a:pt x="1003424" y="1525045"/>
                  </a:lnTo>
                  <a:lnTo>
                    <a:pt x="1025823" y="1577121"/>
                  </a:lnTo>
                  <a:lnTo>
                    <a:pt x="1049329" y="1621536"/>
                  </a:lnTo>
                  <a:lnTo>
                    <a:pt x="1076057" y="1664537"/>
                  </a:lnTo>
                  <a:lnTo>
                    <a:pt x="1105761" y="1706058"/>
                  </a:lnTo>
                  <a:lnTo>
                    <a:pt x="1138195" y="1746031"/>
                  </a:lnTo>
                  <a:lnTo>
                    <a:pt x="1173114" y="1784388"/>
                  </a:lnTo>
                  <a:lnTo>
                    <a:pt x="1210272" y="1821062"/>
                  </a:lnTo>
                  <a:lnTo>
                    <a:pt x="1249424" y="1855984"/>
                  </a:lnTo>
                  <a:lnTo>
                    <a:pt x="1290324" y="1889086"/>
                  </a:lnTo>
                  <a:lnTo>
                    <a:pt x="1332728" y="1920302"/>
                  </a:lnTo>
                  <a:lnTo>
                    <a:pt x="1376388" y="1949563"/>
                  </a:lnTo>
                  <a:lnTo>
                    <a:pt x="1421060" y="1976802"/>
                  </a:lnTo>
                  <a:lnTo>
                    <a:pt x="1466498" y="2001950"/>
                  </a:lnTo>
                  <a:lnTo>
                    <a:pt x="1512457" y="2024940"/>
                  </a:lnTo>
                  <a:lnTo>
                    <a:pt x="1558691" y="2045705"/>
                  </a:lnTo>
                  <a:lnTo>
                    <a:pt x="1604955" y="2064176"/>
                  </a:lnTo>
                  <a:lnTo>
                    <a:pt x="1651003" y="2080287"/>
                  </a:lnTo>
                  <a:lnTo>
                    <a:pt x="1696589" y="2093968"/>
                  </a:lnTo>
                  <a:lnTo>
                    <a:pt x="1741468" y="2105152"/>
                  </a:lnTo>
                  <a:lnTo>
                    <a:pt x="1785395" y="2113772"/>
                  </a:lnTo>
                  <a:lnTo>
                    <a:pt x="1828124" y="2119760"/>
                  </a:lnTo>
                  <a:lnTo>
                    <a:pt x="1869409" y="2123048"/>
                  </a:lnTo>
                  <a:lnTo>
                    <a:pt x="1909005" y="2123569"/>
                  </a:lnTo>
                  <a:lnTo>
                    <a:pt x="1946666" y="2121254"/>
                  </a:lnTo>
                  <a:lnTo>
                    <a:pt x="1974235" y="2117199"/>
                  </a:lnTo>
                  <a:lnTo>
                    <a:pt x="1974235" y="256416"/>
                  </a:lnTo>
                  <a:lnTo>
                    <a:pt x="1327706" y="256416"/>
                  </a:lnTo>
                  <a:lnTo>
                    <a:pt x="1274358" y="254010"/>
                  </a:lnTo>
                  <a:lnTo>
                    <a:pt x="1222881" y="248061"/>
                  </a:lnTo>
                  <a:lnTo>
                    <a:pt x="1173199" y="238864"/>
                  </a:lnTo>
                  <a:lnTo>
                    <a:pt x="1125238" y="226713"/>
                  </a:lnTo>
                  <a:lnTo>
                    <a:pt x="1078924" y="211901"/>
                  </a:lnTo>
                  <a:lnTo>
                    <a:pt x="1034183" y="194721"/>
                  </a:lnTo>
                  <a:lnTo>
                    <a:pt x="990940" y="175468"/>
                  </a:lnTo>
                  <a:lnTo>
                    <a:pt x="949121" y="154434"/>
                  </a:lnTo>
                  <a:lnTo>
                    <a:pt x="908652" y="131914"/>
                  </a:lnTo>
                  <a:lnTo>
                    <a:pt x="869457" y="108201"/>
                  </a:lnTo>
                  <a:lnTo>
                    <a:pt x="831464" y="83588"/>
                  </a:lnTo>
                  <a:lnTo>
                    <a:pt x="794596" y="58370"/>
                  </a:lnTo>
                  <a:lnTo>
                    <a:pt x="758781" y="32840"/>
                  </a:lnTo>
                  <a:lnTo>
                    <a:pt x="723944" y="7292"/>
                  </a:lnTo>
                  <a:lnTo>
                    <a:pt x="714153" y="0"/>
                  </a:lnTo>
                  <a:close/>
                </a:path>
                <a:path w="1974850" h="2124075">
                  <a:moveTo>
                    <a:pt x="1937152" y="89417"/>
                  </a:moveTo>
                  <a:lnTo>
                    <a:pt x="1871889" y="102851"/>
                  </a:lnTo>
                  <a:lnTo>
                    <a:pt x="1836016" y="115799"/>
                  </a:lnTo>
                  <a:lnTo>
                    <a:pt x="1797740" y="131683"/>
                  </a:lnTo>
                  <a:lnTo>
                    <a:pt x="1713241" y="168613"/>
                  </a:lnTo>
                  <a:lnTo>
                    <a:pt x="1666652" y="187833"/>
                  </a:lnTo>
                  <a:lnTo>
                    <a:pt x="1616927" y="206341"/>
                  </a:lnTo>
                  <a:lnTo>
                    <a:pt x="1563882" y="223222"/>
                  </a:lnTo>
                  <a:lnTo>
                    <a:pt x="1507335" y="237565"/>
                  </a:lnTo>
                  <a:lnTo>
                    <a:pt x="1447101" y="248458"/>
                  </a:lnTo>
                  <a:lnTo>
                    <a:pt x="1382998" y="254988"/>
                  </a:lnTo>
                  <a:lnTo>
                    <a:pt x="1327706" y="256416"/>
                  </a:lnTo>
                  <a:lnTo>
                    <a:pt x="1974235" y="256416"/>
                  </a:lnTo>
                  <a:lnTo>
                    <a:pt x="1974235" y="92823"/>
                  </a:lnTo>
                  <a:lnTo>
                    <a:pt x="1966910" y="90756"/>
                  </a:lnTo>
                  <a:lnTo>
                    <a:pt x="1937152" y="89417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-14833" y="0"/>
            <a:ext cx="3625850" cy="2253615"/>
            <a:chOff x="-14833" y="0"/>
            <a:chExt cx="3625850" cy="2253615"/>
          </a:xfrm>
        </p:grpSpPr>
        <p:sp>
          <p:nvSpPr>
            <p:cNvPr id="55" name="object 55"/>
            <p:cNvSpPr/>
            <p:nvPr/>
          </p:nvSpPr>
          <p:spPr>
            <a:xfrm>
              <a:off x="436637" y="290443"/>
              <a:ext cx="1731010" cy="1092835"/>
            </a:xfrm>
            <a:custGeom>
              <a:avLst/>
              <a:gdLst/>
              <a:ahLst/>
              <a:cxnLst/>
              <a:rect l="l" t="t" r="r" b="b"/>
              <a:pathLst>
                <a:path w="1731010" h="1092835">
                  <a:moveTo>
                    <a:pt x="9381" y="267715"/>
                  </a:moveTo>
                  <a:lnTo>
                    <a:pt x="1123" y="307424"/>
                  </a:lnTo>
                  <a:lnTo>
                    <a:pt x="0" y="348182"/>
                  </a:lnTo>
                  <a:lnTo>
                    <a:pt x="5430" y="389717"/>
                  </a:lnTo>
                  <a:lnTo>
                    <a:pt x="16837" y="431759"/>
                  </a:lnTo>
                  <a:lnTo>
                    <a:pt x="33641" y="474035"/>
                  </a:lnTo>
                  <a:lnTo>
                    <a:pt x="55263" y="516275"/>
                  </a:lnTo>
                  <a:lnTo>
                    <a:pt x="81125" y="558208"/>
                  </a:lnTo>
                  <a:lnTo>
                    <a:pt x="110649" y="599563"/>
                  </a:lnTo>
                  <a:lnTo>
                    <a:pt x="143254" y="640068"/>
                  </a:lnTo>
                  <a:lnTo>
                    <a:pt x="178362" y="679453"/>
                  </a:lnTo>
                  <a:lnTo>
                    <a:pt x="215395" y="717446"/>
                  </a:lnTo>
                  <a:lnTo>
                    <a:pt x="253774" y="753776"/>
                  </a:lnTo>
                  <a:lnTo>
                    <a:pt x="292921" y="788173"/>
                  </a:lnTo>
                  <a:lnTo>
                    <a:pt x="332255" y="820365"/>
                  </a:lnTo>
                  <a:lnTo>
                    <a:pt x="371199" y="850081"/>
                  </a:lnTo>
                  <a:lnTo>
                    <a:pt x="409174" y="877050"/>
                  </a:lnTo>
                  <a:lnTo>
                    <a:pt x="445601" y="901000"/>
                  </a:lnTo>
                  <a:lnTo>
                    <a:pt x="481886" y="922906"/>
                  </a:lnTo>
                  <a:lnTo>
                    <a:pt x="520048" y="944045"/>
                  </a:lnTo>
                  <a:lnTo>
                    <a:pt x="559924" y="964294"/>
                  </a:lnTo>
                  <a:lnTo>
                    <a:pt x="601346" y="983528"/>
                  </a:lnTo>
                  <a:lnTo>
                    <a:pt x="644151" y="1001625"/>
                  </a:lnTo>
                  <a:lnTo>
                    <a:pt x="688172" y="1018459"/>
                  </a:lnTo>
                  <a:lnTo>
                    <a:pt x="733245" y="1033907"/>
                  </a:lnTo>
                  <a:lnTo>
                    <a:pt x="779205" y="1047846"/>
                  </a:lnTo>
                  <a:lnTo>
                    <a:pt x="825886" y="1060151"/>
                  </a:lnTo>
                  <a:lnTo>
                    <a:pt x="873124" y="1070699"/>
                  </a:lnTo>
                  <a:lnTo>
                    <a:pt x="920752" y="1079365"/>
                  </a:lnTo>
                  <a:lnTo>
                    <a:pt x="968607" y="1086025"/>
                  </a:lnTo>
                  <a:lnTo>
                    <a:pt x="1016522" y="1090557"/>
                  </a:lnTo>
                  <a:lnTo>
                    <a:pt x="1064333" y="1092835"/>
                  </a:lnTo>
                  <a:lnTo>
                    <a:pt x="1111874" y="1092736"/>
                  </a:lnTo>
                  <a:lnTo>
                    <a:pt x="1158981" y="1090137"/>
                  </a:lnTo>
                  <a:lnTo>
                    <a:pt x="1205488" y="1084912"/>
                  </a:lnTo>
                  <a:lnTo>
                    <a:pt x="1251229" y="1076939"/>
                  </a:lnTo>
                  <a:lnTo>
                    <a:pt x="1296041" y="1066093"/>
                  </a:lnTo>
                  <a:lnTo>
                    <a:pt x="1339757" y="1052250"/>
                  </a:lnTo>
                  <a:lnTo>
                    <a:pt x="1382212" y="1035287"/>
                  </a:lnTo>
                  <a:lnTo>
                    <a:pt x="1423242" y="1015080"/>
                  </a:lnTo>
                  <a:lnTo>
                    <a:pt x="1462680" y="991505"/>
                  </a:lnTo>
                  <a:lnTo>
                    <a:pt x="1500363" y="964437"/>
                  </a:lnTo>
                  <a:lnTo>
                    <a:pt x="1536124" y="933754"/>
                  </a:lnTo>
                  <a:lnTo>
                    <a:pt x="1566275" y="903306"/>
                  </a:lnTo>
                  <a:lnTo>
                    <a:pt x="1595160" y="869591"/>
                  </a:lnTo>
                  <a:lnTo>
                    <a:pt x="1622366" y="832975"/>
                  </a:lnTo>
                  <a:lnTo>
                    <a:pt x="1647476" y="793824"/>
                  </a:lnTo>
                  <a:lnTo>
                    <a:pt x="1670076" y="752505"/>
                  </a:lnTo>
                  <a:lnTo>
                    <a:pt x="1689748" y="709383"/>
                  </a:lnTo>
                  <a:lnTo>
                    <a:pt x="1706079" y="664825"/>
                  </a:lnTo>
                  <a:lnTo>
                    <a:pt x="1718652" y="619197"/>
                  </a:lnTo>
                  <a:lnTo>
                    <a:pt x="1727051" y="572865"/>
                  </a:lnTo>
                  <a:lnTo>
                    <a:pt x="1730863" y="526195"/>
                  </a:lnTo>
                  <a:lnTo>
                    <a:pt x="1729670" y="479553"/>
                  </a:lnTo>
                  <a:lnTo>
                    <a:pt x="1723057" y="433306"/>
                  </a:lnTo>
                  <a:lnTo>
                    <a:pt x="1710609" y="387819"/>
                  </a:lnTo>
                  <a:lnTo>
                    <a:pt x="1691895" y="343471"/>
                  </a:lnTo>
                  <a:lnTo>
                    <a:pt x="1668078" y="303073"/>
                  </a:lnTo>
                  <a:lnTo>
                    <a:pt x="1639686" y="266413"/>
                  </a:lnTo>
                  <a:lnTo>
                    <a:pt x="1607244" y="233280"/>
                  </a:lnTo>
                  <a:lnTo>
                    <a:pt x="1571278" y="203463"/>
                  </a:lnTo>
                  <a:lnTo>
                    <a:pt x="1532315" y="176750"/>
                  </a:lnTo>
                  <a:lnTo>
                    <a:pt x="1490879" y="152932"/>
                  </a:lnTo>
                  <a:lnTo>
                    <a:pt x="1447498" y="131797"/>
                  </a:lnTo>
                  <a:lnTo>
                    <a:pt x="1402697" y="113134"/>
                  </a:lnTo>
                  <a:lnTo>
                    <a:pt x="1357002" y="96732"/>
                  </a:lnTo>
                  <a:lnTo>
                    <a:pt x="1310939" y="82379"/>
                  </a:lnTo>
                  <a:lnTo>
                    <a:pt x="1265035" y="69866"/>
                  </a:lnTo>
                  <a:lnTo>
                    <a:pt x="1219814" y="58980"/>
                  </a:lnTo>
                  <a:lnTo>
                    <a:pt x="1175804" y="49511"/>
                  </a:lnTo>
                  <a:lnTo>
                    <a:pt x="1133529" y="41248"/>
                  </a:lnTo>
                  <a:lnTo>
                    <a:pt x="1093517" y="33979"/>
                  </a:lnTo>
                  <a:lnTo>
                    <a:pt x="1011589" y="20416"/>
                  </a:lnTo>
                  <a:lnTo>
                    <a:pt x="964905" y="14293"/>
                  </a:lnTo>
                  <a:lnTo>
                    <a:pt x="916531" y="9182"/>
                  </a:lnTo>
                  <a:lnTo>
                    <a:pt x="866756" y="5141"/>
                  </a:lnTo>
                  <a:lnTo>
                    <a:pt x="815868" y="2226"/>
                  </a:lnTo>
                  <a:lnTo>
                    <a:pt x="764157" y="493"/>
                  </a:lnTo>
                  <a:lnTo>
                    <a:pt x="711911" y="0"/>
                  </a:lnTo>
                  <a:lnTo>
                    <a:pt x="659419" y="802"/>
                  </a:lnTo>
                  <a:lnTo>
                    <a:pt x="606970" y="2958"/>
                  </a:lnTo>
                  <a:lnTo>
                    <a:pt x="554854" y="6523"/>
                  </a:lnTo>
                  <a:lnTo>
                    <a:pt x="503357" y="11554"/>
                  </a:lnTo>
                  <a:lnTo>
                    <a:pt x="452771" y="18109"/>
                  </a:lnTo>
                  <a:lnTo>
                    <a:pt x="403384" y="26243"/>
                  </a:lnTo>
                  <a:lnTo>
                    <a:pt x="355483" y="36013"/>
                  </a:lnTo>
                  <a:lnTo>
                    <a:pt x="309360" y="47477"/>
                  </a:lnTo>
                  <a:lnTo>
                    <a:pt x="265301" y="60690"/>
                  </a:lnTo>
                  <a:lnTo>
                    <a:pt x="223597" y="75710"/>
                  </a:lnTo>
                  <a:lnTo>
                    <a:pt x="184536" y="92594"/>
                  </a:lnTo>
                  <a:lnTo>
                    <a:pt x="148407" y="111397"/>
                  </a:lnTo>
                  <a:lnTo>
                    <a:pt x="115498" y="132177"/>
                  </a:lnTo>
                  <a:lnTo>
                    <a:pt x="60500" y="179895"/>
                  </a:lnTo>
                  <a:lnTo>
                    <a:pt x="21852" y="236200"/>
                  </a:lnTo>
                  <a:lnTo>
                    <a:pt x="9381" y="267715"/>
                  </a:lnTo>
                  <a:close/>
                </a:path>
              </a:pathLst>
            </a:custGeom>
            <a:ln w="28346">
              <a:solidFill>
                <a:srgbClr val="D8D8D9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87595" y="0"/>
              <a:ext cx="1723389" cy="1537970"/>
            </a:xfrm>
            <a:custGeom>
              <a:avLst/>
              <a:gdLst/>
              <a:ahLst/>
              <a:cxnLst/>
              <a:rect l="l" t="t" r="r" b="b"/>
              <a:pathLst>
                <a:path w="1723389" h="1537970">
                  <a:moveTo>
                    <a:pt x="1694074" y="0"/>
                  </a:moveTo>
                  <a:lnTo>
                    <a:pt x="72533" y="0"/>
                  </a:lnTo>
                  <a:lnTo>
                    <a:pt x="57423" y="36914"/>
                  </a:lnTo>
                  <a:lnTo>
                    <a:pt x="42237" y="81914"/>
                  </a:lnTo>
                  <a:lnTo>
                    <a:pt x="29736" y="127642"/>
                  </a:lnTo>
                  <a:lnTo>
                    <a:pt x="19723" y="173973"/>
                  </a:lnTo>
                  <a:lnTo>
                    <a:pt x="11998" y="220784"/>
                  </a:lnTo>
                  <a:lnTo>
                    <a:pt x="6362" y="267951"/>
                  </a:lnTo>
                  <a:lnTo>
                    <a:pt x="2617" y="315350"/>
                  </a:lnTo>
                  <a:lnTo>
                    <a:pt x="562" y="362857"/>
                  </a:lnTo>
                  <a:lnTo>
                    <a:pt x="0" y="410349"/>
                  </a:lnTo>
                  <a:lnTo>
                    <a:pt x="730" y="457701"/>
                  </a:lnTo>
                  <a:lnTo>
                    <a:pt x="2556" y="504791"/>
                  </a:lnTo>
                  <a:lnTo>
                    <a:pt x="5276" y="551493"/>
                  </a:lnTo>
                  <a:lnTo>
                    <a:pt x="8693" y="597685"/>
                  </a:lnTo>
                  <a:lnTo>
                    <a:pt x="12607" y="643242"/>
                  </a:lnTo>
                  <a:lnTo>
                    <a:pt x="25850" y="779261"/>
                  </a:lnTo>
                  <a:lnTo>
                    <a:pt x="30902" y="827537"/>
                  </a:lnTo>
                  <a:lnTo>
                    <a:pt x="36495" y="876489"/>
                  </a:lnTo>
                  <a:lnTo>
                    <a:pt x="42837" y="925821"/>
                  </a:lnTo>
                  <a:lnTo>
                    <a:pt x="50136" y="975236"/>
                  </a:lnTo>
                  <a:lnTo>
                    <a:pt x="58601" y="1024438"/>
                  </a:lnTo>
                  <a:lnTo>
                    <a:pt x="68439" y="1073132"/>
                  </a:lnTo>
                  <a:lnTo>
                    <a:pt x="79858" y="1121019"/>
                  </a:lnTo>
                  <a:lnTo>
                    <a:pt x="93067" y="1167805"/>
                  </a:lnTo>
                  <a:lnTo>
                    <a:pt x="108273" y="1213192"/>
                  </a:lnTo>
                  <a:lnTo>
                    <a:pt x="125684" y="1256885"/>
                  </a:lnTo>
                  <a:lnTo>
                    <a:pt x="145509" y="1298587"/>
                  </a:lnTo>
                  <a:lnTo>
                    <a:pt x="167955" y="1338002"/>
                  </a:lnTo>
                  <a:lnTo>
                    <a:pt x="193230" y="1374834"/>
                  </a:lnTo>
                  <a:lnTo>
                    <a:pt x="221542" y="1408786"/>
                  </a:lnTo>
                  <a:lnTo>
                    <a:pt x="253100" y="1439562"/>
                  </a:lnTo>
                  <a:lnTo>
                    <a:pt x="288111" y="1466866"/>
                  </a:lnTo>
                  <a:lnTo>
                    <a:pt x="326783" y="1490401"/>
                  </a:lnTo>
                  <a:lnTo>
                    <a:pt x="375645" y="1512199"/>
                  </a:lnTo>
                  <a:lnTo>
                    <a:pt x="425959" y="1526975"/>
                  </a:lnTo>
                  <a:lnTo>
                    <a:pt x="477364" y="1535312"/>
                  </a:lnTo>
                  <a:lnTo>
                    <a:pt x="529498" y="1537795"/>
                  </a:lnTo>
                  <a:lnTo>
                    <a:pt x="582001" y="1535008"/>
                  </a:lnTo>
                  <a:lnTo>
                    <a:pt x="634511" y="1527537"/>
                  </a:lnTo>
                  <a:lnTo>
                    <a:pt x="686667" y="1515967"/>
                  </a:lnTo>
                  <a:lnTo>
                    <a:pt x="738107" y="1500880"/>
                  </a:lnTo>
                  <a:lnTo>
                    <a:pt x="788470" y="1482864"/>
                  </a:lnTo>
                  <a:lnTo>
                    <a:pt x="837395" y="1462501"/>
                  </a:lnTo>
                  <a:lnTo>
                    <a:pt x="884521" y="1440377"/>
                  </a:lnTo>
                  <a:lnTo>
                    <a:pt x="929486" y="1417076"/>
                  </a:lnTo>
                  <a:lnTo>
                    <a:pt x="971928" y="1393184"/>
                  </a:lnTo>
                  <a:lnTo>
                    <a:pt x="1011487" y="1369284"/>
                  </a:lnTo>
                  <a:lnTo>
                    <a:pt x="1047802" y="1345961"/>
                  </a:lnTo>
                  <a:lnTo>
                    <a:pt x="1080510" y="1323801"/>
                  </a:lnTo>
                  <a:lnTo>
                    <a:pt x="1133663" y="1285304"/>
                  </a:lnTo>
                  <a:lnTo>
                    <a:pt x="1177315" y="1250891"/>
                  </a:lnTo>
                  <a:lnTo>
                    <a:pt x="1209360" y="1223330"/>
                  </a:lnTo>
                  <a:lnTo>
                    <a:pt x="1241224" y="1194051"/>
                  </a:lnTo>
                  <a:lnTo>
                    <a:pt x="1272819" y="1163141"/>
                  </a:lnTo>
                  <a:lnTo>
                    <a:pt x="1304056" y="1130688"/>
                  </a:lnTo>
                  <a:lnTo>
                    <a:pt x="1334849" y="1096779"/>
                  </a:lnTo>
                  <a:lnTo>
                    <a:pt x="1365108" y="1061502"/>
                  </a:lnTo>
                  <a:lnTo>
                    <a:pt x="1394747" y="1024944"/>
                  </a:lnTo>
                  <a:lnTo>
                    <a:pt x="1423677" y="987193"/>
                  </a:lnTo>
                  <a:lnTo>
                    <a:pt x="1451811" y="948336"/>
                  </a:lnTo>
                  <a:lnTo>
                    <a:pt x="1479060" y="908460"/>
                  </a:lnTo>
                  <a:lnTo>
                    <a:pt x="1505338" y="867652"/>
                  </a:lnTo>
                  <a:lnTo>
                    <a:pt x="1530555" y="826001"/>
                  </a:lnTo>
                  <a:lnTo>
                    <a:pt x="1554624" y="783594"/>
                  </a:lnTo>
                  <a:lnTo>
                    <a:pt x="1577457" y="740518"/>
                  </a:lnTo>
                  <a:lnTo>
                    <a:pt x="1598967" y="696860"/>
                  </a:lnTo>
                  <a:lnTo>
                    <a:pt x="1619066" y="652708"/>
                  </a:lnTo>
                  <a:lnTo>
                    <a:pt x="1637665" y="608150"/>
                  </a:lnTo>
                  <a:lnTo>
                    <a:pt x="1654676" y="563272"/>
                  </a:lnTo>
                  <a:lnTo>
                    <a:pt x="1670013" y="518162"/>
                  </a:lnTo>
                  <a:lnTo>
                    <a:pt x="1683587" y="472908"/>
                  </a:lnTo>
                  <a:lnTo>
                    <a:pt x="1695309" y="427597"/>
                  </a:lnTo>
                  <a:lnTo>
                    <a:pt x="1705093" y="382317"/>
                  </a:lnTo>
                  <a:lnTo>
                    <a:pt x="1712851" y="337154"/>
                  </a:lnTo>
                  <a:lnTo>
                    <a:pt x="1718494" y="292196"/>
                  </a:lnTo>
                  <a:lnTo>
                    <a:pt x="1721935" y="247532"/>
                  </a:lnTo>
                  <a:lnTo>
                    <a:pt x="1723085" y="203247"/>
                  </a:lnTo>
                  <a:lnTo>
                    <a:pt x="1721858" y="159430"/>
                  </a:lnTo>
                  <a:lnTo>
                    <a:pt x="1718165" y="116168"/>
                  </a:lnTo>
                  <a:lnTo>
                    <a:pt x="1711918" y="73548"/>
                  </a:lnTo>
                  <a:lnTo>
                    <a:pt x="1703029" y="31658"/>
                  </a:lnTo>
                  <a:lnTo>
                    <a:pt x="1694074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594678"/>
              <a:ext cx="1549400" cy="1511300"/>
            </a:xfrm>
            <a:custGeom>
              <a:avLst/>
              <a:gdLst/>
              <a:ahLst/>
              <a:cxnLst/>
              <a:rect l="l" t="t" r="r" b="b"/>
              <a:pathLst>
                <a:path w="1549400" h="1511300">
                  <a:moveTo>
                    <a:pt x="1389428" y="113058"/>
                  </a:moveTo>
                  <a:lnTo>
                    <a:pt x="1422141" y="147286"/>
                  </a:lnTo>
                  <a:lnTo>
                    <a:pt x="1450397" y="185094"/>
                  </a:lnTo>
                  <a:lnTo>
                    <a:pt x="1474470" y="226061"/>
                  </a:lnTo>
                  <a:lnTo>
                    <a:pt x="1494635" y="269766"/>
                  </a:lnTo>
                  <a:lnTo>
                    <a:pt x="1511165" y="315786"/>
                  </a:lnTo>
                  <a:lnTo>
                    <a:pt x="1524335" y="363702"/>
                  </a:lnTo>
                  <a:lnTo>
                    <a:pt x="1534418" y="413091"/>
                  </a:lnTo>
                  <a:lnTo>
                    <a:pt x="1541690" y="463531"/>
                  </a:lnTo>
                  <a:lnTo>
                    <a:pt x="1546423" y="514602"/>
                  </a:lnTo>
                  <a:lnTo>
                    <a:pt x="1548892" y="565883"/>
                  </a:lnTo>
                  <a:lnTo>
                    <a:pt x="1549372" y="616951"/>
                  </a:lnTo>
                  <a:lnTo>
                    <a:pt x="1548136" y="667385"/>
                  </a:lnTo>
                  <a:lnTo>
                    <a:pt x="1545458" y="716765"/>
                  </a:lnTo>
                  <a:lnTo>
                    <a:pt x="1541613" y="764668"/>
                  </a:lnTo>
                  <a:lnTo>
                    <a:pt x="1536875" y="810674"/>
                  </a:lnTo>
                  <a:lnTo>
                    <a:pt x="1531517" y="854360"/>
                  </a:lnTo>
                  <a:lnTo>
                    <a:pt x="1525815" y="895306"/>
                  </a:lnTo>
                  <a:lnTo>
                    <a:pt x="1520042" y="933090"/>
                  </a:lnTo>
                  <a:lnTo>
                    <a:pt x="1509379" y="997486"/>
                  </a:lnTo>
                  <a:lnTo>
                    <a:pt x="1497135" y="1066332"/>
                  </a:lnTo>
                  <a:lnTo>
                    <a:pt x="1488296" y="1110614"/>
                  </a:lnTo>
                  <a:lnTo>
                    <a:pt x="1477474" y="1159207"/>
                  </a:lnTo>
                  <a:lnTo>
                    <a:pt x="1464538" y="1210414"/>
                  </a:lnTo>
                  <a:lnTo>
                    <a:pt x="1449360" y="1262540"/>
                  </a:lnTo>
                  <a:lnTo>
                    <a:pt x="1431810" y="1313888"/>
                  </a:lnTo>
                  <a:lnTo>
                    <a:pt x="1411760" y="1362763"/>
                  </a:lnTo>
                  <a:lnTo>
                    <a:pt x="1389078" y="1407466"/>
                  </a:lnTo>
                  <a:lnTo>
                    <a:pt x="1363638" y="1446304"/>
                  </a:lnTo>
                  <a:lnTo>
                    <a:pt x="1335308" y="1477579"/>
                  </a:lnTo>
                  <a:lnTo>
                    <a:pt x="1303960" y="1499594"/>
                  </a:lnTo>
                  <a:lnTo>
                    <a:pt x="1243745" y="1510734"/>
                  </a:lnTo>
                  <a:lnTo>
                    <a:pt x="1219637" y="1503927"/>
                  </a:lnTo>
                  <a:lnTo>
                    <a:pt x="1174384" y="1471883"/>
                  </a:lnTo>
                  <a:lnTo>
                    <a:pt x="1129967" y="1418978"/>
                  </a:lnTo>
                  <a:lnTo>
                    <a:pt x="1106905" y="1386095"/>
                  </a:lnTo>
                  <a:lnTo>
                    <a:pt x="1082650" y="1349668"/>
                  </a:lnTo>
                  <a:lnTo>
                    <a:pt x="1056735" y="1310253"/>
                  </a:lnTo>
                  <a:lnTo>
                    <a:pt x="1028695" y="1268408"/>
                  </a:lnTo>
                  <a:lnTo>
                    <a:pt x="998060" y="1224690"/>
                  </a:lnTo>
                  <a:lnTo>
                    <a:pt x="964365" y="1179655"/>
                  </a:lnTo>
                  <a:lnTo>
                    <a:pt x="927141" y="1133860"/>
                  </a:lnTo>
                  <a:lnTo>
                    <a:pt x="885923" y="1087862"/>
                  </a:lnTo>
                  <a:lnTo>
                    <a:pt x="840242" y="1042218"/>
                  </a:lnTo>
                  <a:lnTo>
                    <a:pt x="789632" y="997486"/>
                  </a:lnTo>
                  <a:lnTo>
                    <a:pt x="735193" y="955365"/>
                  </a:lnTo>
                  <a:lnTo>
                    <a:pt x="680229" y="918384"/>
                  </a:lnTo>
                  <a:lnTo>
                    <a:pt x="624980" y="886180"/>
                  </a:lnTo>
                  <a:lnTo>
                    <a:pt x="569682" y="858389"/>
                  </a:lnTo>
                  <a:lnTo>
                    <a:pt x="514573" y="834648"/>
                  </a:lnTo>
                  <a:lnTo>
                    <a:pt x="459890" y="814594"/>
                  </a:lnTo>
                  <a:lnTo>
                    <a:pt x="405871" y="797863"/>
                  </a:lnTo>
                  <a:lnTo>
                    <a:pt x="352752" y="784093"/>
                  </a:lnTo>
                  <a:lnTo>
                    <a:pt x="300771" y="772919"/>
                  </a:lnTo>
                  <a:lnTo>
                    <a:pt x="250166" y="763979"/>
                  </a:lnTo>
                  <a:lnTo>
                    <a:pt x="201174" y="756910"/>
                  </a:lnTo>
                  <a:lnTo>
                    <a:pt x="154032" y="751347"/>
                  </a:lnTo>
                  <a:lnTo>
                    <a:pt x="108978" y="746929"/>
                  </a:lnTo>
                  <a:lnTo>
                    <a:pt x="66249" y="743290"/>
                  </a:lnTo>
                  <a:lnTo>
                    <a:pt x="26082" y="740070"/>
                  </a:lnTo>
                  <a:lnTo>
                    <a:pt x="0" y="737859"/>
                  </a:lnTo>
                </a:path>
                <a:path w="1549400" h="1511300">
                  <a:moveTo>
                    <a:pt x="0" y="422010"/>
                  </a:moveTo>
                  <a:lnTo>
                    <a:pt x="59571" y="376307"/>
                  </a:lnTo>
                  <a:lnTo>
                    <a:pt x="96809" y="349921"/>
                  </a:lnTo>
                  <a:lnTo>
                    <a:pt x="135961" y="323604"/>
                  </a:lnTo>
                  <a:lnTo>
                    <a:pt x="176874" y="297481"/>
                  </a:lnTo>
                  <a:lnTo>
                    <a:pt x="219395" y="271672"/>
                  </a:lnTo>
                  <a:lnTo>
                    <a:pt x="263372" y="246302"/>
                  </a:lnTo>
                  <a:lnTo>
                    <a:pt x="308651" y="221492"/>
                  </a:lnTo>
                  <a:lnTo>
                    <a:pt x="355082" y="197365"/>
                  </a:lnTo>
                  <a:lnTo>
                    <a:pt x="402510" y="174044"/>
                  </a:lnTo>
                  <a:lnTo>
                    <a:pt x="450783" y="151652"/>
                  </a:lnTo>
                  <a:lnTo>
                    <a:pt x="499749" y="130311"/>
                  </a:lnTo>
                  <a:lnTo>
                    <a:pt x="549254" y="110143"/>
                  </a:lnTo>
                  <a:lnTo>
                    <a:pt x="599147" y="91272"/>
                  </a:lnTo>
                  <a:lnTo>
                    <a:pt x="649274" y="73820"/>
                  </a:lnTo>
                  <a:lnTo>
                    <a:pt x="699484" y="57909"/>
                  </a:lnTo>
                  <a:lnTo>
                    <a:pt x="749622" y="43663"/>
                  </a:lnTo>
                  <a:lnTo>
                    <a:pt x="799538" y="31203"/>
                  </a:lnTo>
                  <a:lnTo>
                    <a:pt x="849077" y="20653"/>
                  </a:lnTo>
                  <a:lnTo>
                    <a:pt x="898088" y="12135"/>
                  </a:lnTo>
                  <a:lnTo>
                    <a:pt x="946418" y="5771"/>
                  </a:lnTo>
                  <a:lnTo>
                    <a:pt x="993913" y="1685"/>
                  </a:lnTo>
                  <a:lnTo>
                    <a:pt x="1040423" y="0"/>
                  </a:lnTo>
                  <a:lnTo>
                    <a:pt x="1085793" y="836"/>
                  </a:lnTo>
                  <a:lnTo>
                    <a:pt x="1129871" y="4318"/>
                  </a:lnTo>
                  <a:lnTo>
                    <a:pt x="1172505" y="10568"/>
                  </a:lnTo>
                  <a:lnTo>
                    <a:pt x="1213542" y="19708"/>
                  </a:lnTo>
                  <a:lnTo>
                    <a:pt x="1252829" y="31861"/>
                  </a:lnTo>
                  <a:lnTo>
                    <a:pt x="1290214" y="47150"/>
                  </a:lnTo>
                  <a:lnTo>
                    <a:pt x="1325543" y="65698"/>
                  </a:lnTo>
                  <a:lnTo>
                    <a:pt x="1358666" y="87626"/>
                  </a:lnTo>
                  <a:lnTo>
                    <a:pt x="1389428" y="113058"/>
                  </a:lnTo>
                </a:path>
              </a:pathLst>
            </a:custGeom>
            <a:ln w="29667">
              <a:solidFill>
                <a:srgbClr val="D8D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121991" y="1957688"/>
              <a:ext cx="295275" cy="295910"/>
            </a:xfrm>
            <a:custGeom>
              <a:avLst/>
              <a:gdLst/>
              <a:ahLst/>
              <a:cxnLst/>
              <a:rect l="l" t="t" r="r" b="b"/>
              <a:pathLst>
                <a:path w="295275" h="295910">
                  <a:moveTo>
                    <a:pt x="147472" y="0"/>
                  </a:moveTo>
                  <a:lnTo>
                    <a:pt x="100860" y="7527"/>
                  </a:lnTo>
                  <a:lnTo>
                    <a:pt x="60377" y="28487"/>
                  </a:lnTo>
                  <a:lnTo>
                    <a:pt x="28454" y="60449"/>
                  </a:lnTo>
                  <a:lnTo>
                    <a:pt x="7518" y="100980"/>
                  </a:lnTo>
                  <a:lnTo>
                    <a:pt x="0" y="147650"/>
                  </a:lnTo>
                  <a:lnTo>
                    <a:pt x="7518" y="194319"/>
                  </a:lnTo>
                  <a:lnTo>
                    <a:pt x="28454" y="234851"/>
                  </a:lnTo>
                  <a:lnTo>
                    <a:pt x="60377" y="266812"/>
                  </a:lnTo>
                  <a:lnTo>
                    <a:pt x="100860" y="287773"/>
                  </a:lnTo>
                  <a:lnTo>
                    <a:pt x="147472" y="295300"/>
                  </a:lnTo>
                  <a:lnTo>
                    <a:pt x="194084" y="287773"/>
                  </a:lnTo>
                  <a:lnTo>
                    <a:pt x="234566" y="266812"/>
                  </a:lnTo>
                  <a:lnTo>
                    <a:pt x="266490" y="234851"/>
                  </a:lnTo>
                  <a:lnTo>
                    <a:pt x="287426" y="194319"/>
                  </a:lnTo>
                  <a:lnTo>
                    <a:pt x="294944" y="147650"/>
                  </a:lnTo>
                  <a:lnTo>
                    <a:pt x="287426" y="100980"/>
                  </a:lnTo>
                  <a:lnTo>
                    <a:pt x="266490" y="60449"/>
                  </a:lnTo>
                  <a:lnTo>
                    <a:pt x="234566" y="28487"/>
                  </a:lnTo>
                  <a:lnTo>
                    <a:pt x="194084" y="7527"/>
                  </a:lnTo>
                  <a:lnTo>
                    <a:pt x="147472" y="0"/>
                  </a:lnTo>
                  <a:close/>
                </a:path>
              </a:pathLst>
            </a:custGeom>
            <a:solidFill>
              <a:srgbClr val="D8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16938" y="1546562"/>
              <a:ext cx="162356" cy="162559"/>
            </a:xfrm>
            <a:prstGeom prst="rect">
              <a:avLst/>
            </a:prstGeom>
          </p:spPr>
        </p:pic>
      </p:grpSp>
      <p:pic>
        <p:nvPicPr>
          <p:cNvPr id="62" name="Рисунок 6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6036" y="2600939"/>
            <a:ext cx="3791270" cy="3776516"/>
          </a:xfrm>
          <a:prstGeom prst="rect">
            <a:avLst/>
          </a:prstGeom>
        </p:spPr>
      </p:pic>
      <p:grpSp>
        <p:nvGrpSpPr>
          <p:cNvPr id="63" name="Группа 62"/>
          <p:cNvGrpSpPr/>
          <p:nvPr/>
        </p:nvGrpSpPr>
        <p:grpSpPr>
          <a:xfrm>
            <a:off x="-857305" y="4489262"/>
            <a:ext cx="2587883" cy="2181077"/>
            <a:chOff x="0" y="4299453"/>
            <a:chExt cx="2587883" cy="2181077"/>
          </a:xfrm>
        </p:grpSpPr>
        <p:sp>
          <p:nvSpPr>
            <p:cNvPr id="34" name="object 34"/>
            <p:cNvSpPr/>
            <p:nvPr/>
          </p:nvSpPr>
          <p:spPr>
            <a:xfrm>
              <a:off x="1956693" y="4619493"/>
              <a:ext cx="631190" cy="1860550"/>
            </a:xfrm>
            <a:custGeom>
              <a:avLst/>
              <a:gdLst/>
              <a:ahLst/>
              <a:cxnLst/>
              <a:rect l="l" t="t" r="r" b="b"/>
              <a:pathLst>
                <a:path w="631189" h="1860550">
                  <a:moveTo>
                    <a:pt x="0" y="0"/>
                  </a:moveTo>
                  <a:lnTo>
                    <a:pt x="192208" y="616438"/>
                  </a:lnTo>
                  <a:lnTo>
                    <a:pt x="205017" y="573735"/>
                  </a:lnTo>
                  <a:lnTo>
                    <a:pt x="214821" y="529586"/>
                  </a:lnTo>
                  <a:lnTo>
                    <a:pt x="215152" y="527181"/>
                  </a:lnTo>
                  <a:lnTo>
                    <a:pt x="73744" y="73681"/>
                  </a:lnTo>
                  <a:lnTo>
                    <a:pt x="49596" y="46897"/>
                  </a:lnTo>
                  <a:lnTo>
                    <a:pt x="8755" y="7468"/>
                  </a:lnTo>
                  <a:lnTo>
                    <a:pt x="0" y="0"/>
                  </a:lnTo>
                  <a:close/>
                </a:path>
                <a:path w="631189" h="1860550">
                  <a:moveTo>
                    <a:pt x="469581" y="1505977"/>
                  </a:moveTo>
                  <a:lnTo>
                    <a:pt x="471825" y="1513102"/>
                  </a:lnTo>
                  <a:lnTo>
                    <a:pt x="580143" y="1860503"/>
                  </a:lnTo>
                  <a:lnTo>
                    <a:pt x="630914" y="1860503"/>
                  </a:lnTo>
                  <a:lnTo>
                    <a:pt x="527869" y="1530021"/>
                  </a:lnTo>
                  <a:lnTo>
                    <a:pt x="500514" y="1517232"/>
                  </a:lnTo>
                  <a:lnTo>
                    <a:pt x="469581" y="1505977"/>
                  </a:lnTo>
                  <a:close/>
                </a:path>
              </a:pathLst>
            </a:custGeom>
            <a:solidFill>
              <a:srgbClr val="B51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5236565"/>
              <a:ext cx="387985" cy="1243965"/>
            </a:xfrm>
            <a:custGeom>
              <a:avLst/>
              <a:gdLst/>
              <a:ahLst/>
              <a:cxnLst/>
              <a:rect l="l" t="t" r="r" b="b"/>
              <a:pathLst>
                <a:path w="387985" h="1243964">
                  <a:moveTo>
                    <a:pt x="49276" y="1243431"/>
                  </a:moveTo>
                  <a:lnTo>
                    <a:pt x="0" y="1085392"/>
                  </a:lnTo>
                  <a:lnTo>
                    <a:pt x="0" y="1243431"/>
                  </a:lnTo>
                  <a:lnTo>
                    <a:pt x="49276" y="1243431"/>
                  </a:lnTo>
                  <a:close/>
                </a:path>
                <a:path w="387985" h="1243964">
                  <a:moveTo>
                    <a:pt x="387718" y="1243431"/>
                  </a:moveTo>
                  <a:lnTo>
                    <a:pt x="0" y="0"/>
                  </a:lnTo>
                  <a:lnTo>
                    <a:pt x="0" y="162852"/>
                  </a:lnTo>
                  <a:lnTo>
                    <a:pt x="336943" y="1243431"/>
                  </a:lnTo>
                  <a:lnTo>
                    <a:pt x="387718" y="1243431"/>
                  </a:lnTo>
                  <a:close/>
                </a:path>
              </a:pathLst>
            </a:custGeom>
            <a:solidFill>
              <a:srgbClr val="B51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4299584"/>
              <a:ext cx="2418715" cy="2180590"/>
            </a:xfrm>
            <a:custGeom>
              <a:avLst/>
              <a:gdLst/>
              <a:ahLst/>
              <a:cxnLst/>
              <a:rect l="l" t="t" r="r" b="b"/>
              <a:pathLst>
                <a:path w="2418715" h="2180590">
                  <a:moveTo>
                    <a:pt x="218490" y="2180412"/>
                  </a:moveTo>
                  <a:lnTo>
                    <a:pt x="25247" y="1560677"/>
                  </a:lnTo>
                  <a:lnTo>
                    <a:pt x="24257" y="1557451"/>
                  </a:lnTo>
                  <a:lnTo>
                    <a:pt x="0" y="1479638"/>
                  </a:lnTo>
                  <a:lnTo>
                    <a:pt x="0" y="1642478"/>
                  </a:lnTo>
                  <a:lnTo>
                    <a:pt x="167728" y="2180412"/>
                  </a:lnTo>
                  <a:lnTo>
                    <a:pt x="218490" y="2180412"/>
                  </a:lnTo>
                  <a:close/>
                </a:path>
                <a:path w="2418715" h="2180590">
                  <a:moveTo>
                    <a:pt x="556933" y="2180412"/>
                  </a:moveTo>
                  <a:lnTo>
                    <a:pt x="333819" y="1464881"/>
                  </a:lnTo>
                  <a:lnTo>
                    <a:pt x="332828" y="1461655"/>
                  </a:lnTo>
                  <a:lnTo>
                    <a:pt x="0" y="394258"/>
                  </a:lnTo>
                  <a:lnTo>
                    <a:pt x="0" y="557110"/>
                  </a:lnTo>
                  <a:lnTo>
                    <a:pt x="506171" y="2180412"/>
                  </a:lnTo>
                  <a:lnTo>
                    <a:pt x="556933" y="2180412"/>
                  </a:lnTo>
                  <a:close/>
                </a:path>
                <a:path w="2418715" h="2180590">
                  <a:moveTo>
                    <a:pt x="726160" y="2180412"/>
                  </a:moveTo>
                  <a:lnTo>
                    <a:pt x="488099" y="1416989"/>
                  </a:lnTo>
                  <a:lnTo>
                    <a:pt x="487781" y="1415897"/>
                  </a:lnTo>
                  <a:lnTo>
                    <a:pt x="119900" y="236143"/>
                  </a:lnTo>
                  <a:lnTo>
                    <a:pt x="115341" y="237782"/>
                  </a:lnTo>
                  <a:lnTo>
                    <a:pt x="74447" y="253161"/>
                  </a:lnTo>
                  <a:lnTo>
                    <a:pt x="675398" y="2180412"/>
                  </a:lnTo>
                  <a:lnTo>
                    <a:pt x="726160" y="2180412"/>
                  </a:lnTo>
                  <a:close/>
                </a:path>
                <a:path w="2418715" h="2180590">
                  <a:moveTo>
                    <a:pt x="895388" y="2180412"/>
                  </a:moveTo>
                  <a:lnTo>
                    <a:pt x="354863" y="446913"/>
                  </a:lnTo>
                  <a:lnTo>
                    <a:pt x="354177" y="444779"/>
                  </a:lnTo>
                  <a:lnTo>
                    <a:pt x="352856" y="440499"/>
                  </a:lnTo>
                  <a:lnTo>
                    <a:pt x="272300" y="182168"/>
                  </a:lnTo>
                  <a:lnTo>
                    <a:pt x="226402" y="197802"/>
                  </a:lnTo>
                  <a:lnTo>
                    <a:pt x="595096" y="1380248"/>
                  </a:lnTo>
                  <a:lnTo>
                    <a:pt x="596112" y="1383449"/>
                  </a:lnTo>
                  <a:lnTo>
                    <a:pt x="844613" y="2180412"/>
                  </a:lnTo>
                  <a:lnTo>
                    <a:pt x="895388" y="2180412"/>
                  </a:lnTo>
                  <a:close/>
                </a:path>
                <a:path w="2418715" h="2180590">
                  <a:moveTo>
                    <a:pt x="1064602" y="2180412"/>
                  </a:moveTo>
                  <a:lnTo>
                    <a:pt x="797674" y="1324394"/>
                  </a:lnTo>
                  <a:lnTo>
                    <a:pt x="796658" y="1321193"/>
                  </a:lnTo>
                  <a:lnTo>
                    <a:pt x="425475" y="130721"/>
                  </a:lnTo>
                  <a:lnTo>
                    <a:pt x="379425" y="145846"/>
                  </a:lnTo>
                  <a:lnTo>
                    <a:pt x="1013815" y="2180412"/>
                  </a:lnTo>
                  <a:lnTo>
                    <a:pt x="1064602" y="2180412"/>
                  </a:lnTo>
                  <a:close/>
                </a:path>
                <a:path w="2418715" h="2180590">
                  <a:moveTo>
                    <a:pt x="1233817" y="2180412"/>
                  </a:moveTo>
                  <a:lnTo>
                    <a:pt x="662432" y="347916"/>
                  </a:lnTo>
                  <a:lnTo>
                    <a:pt x="661416" y="344716"/>
                  </a:lnTo>
                  <a:lnTo>
                    <a:pt x="579983" y="83553"/>
                  </a:lnTo>
                  <a:lnTo>
                    <a:pt x="567855" y="86842"/>
                  </a:lnTo>
                  <a:lnTo>
                    <a:pt x="533400" y="96964"/>
                  </a:lnTo>
                  <a:lnTo>
                    <a:pt x="1183055" y="2180412"/>
                  </a:lnTo>
                  <a:lnTo>
                    <a:pt x="1233817" y="2180412"/>
                  </a:lnTo>
                  <a:close/>
                </a:path>
                <a:path w="2418715" h="2180590">
                  <a:moveTo>
                    <a:pt x="1403032" y="2180412"/>
                  </a:moveTo>
                  <a:lnTo>
                    <a:pt x="816711" y="300024"/>
                  </a:lnTo>
                  <a:lnTo>
                    <a:pt x="815721" y="296799"/>
                  </a:lnTo>
                  <a:lnTo>
                    <a:pt x="737082" y="44615"/>
                  </a:lnTo>
                  <a:lnTo>
                    <a:pt x="689660" y="55346"/>
                  </a:lnTo>
                  <a:lnTo>
                    <a:pt x="1352257" y="2180412"/>
                  </a:lnTo>
                  <a:lnTo>
                    <a:pt x="1403032" y="2180412"/>
                  </a:lnTo>
                  <a:close/>
                </a:path>
                <a:path w="2418715" h="2180590">
                  <a:moveTo>
                    <a:pt x="1572285" y="2180412"/>
                  </a:moveTo>
                  <a:lnTo>
                    <a:pt x="971016" y="252107"/>
                  </a:lnTo>
                  <a:lnTo>
                    <a:pt x="970000" y="248907"/>
                  </a:lnTo>
                  <a:lnTo>
                    <a:pt x="897407" y="16116"/>
                  </a:lnTo>
                  <a:lnTo>
                    <a:pt x="887844" y="17386"/>
                  </a:lnTo>
                  <a:lnTo>
                    <a:pt x="848918" y="23469"/>
                  </a:lnTo>
                  <a:lnTo>
                    <a:pt x="1521498" y="2180412"/>
                  </a:lnTo>
                  <a:lnTo>
                    <a:pt x="1572285" y="2180412"/>
                  </a:lnTo>
                  <a:close/>
                </a:path>
                <a:path w="2418715" h="2180590">
                  <a:moveTo>
                    <a:pt x="1741487" y="2180412"/>
                  </a:moveTo>
                  <a:lnTo>
                    <a:pt x="1414818" y="1132789"/>
                  </a:lnTo>
                  <a:lnTo>
                    <a:pt x="1413802" y="1129588"/>
                  </a:lnTo>
                  <a:lnTo>
                    <a:pt x="1412811" y="1126363"/>
                  </a:lnTo>
                  <a:lnTo>
                    <a:pt x="1061745" y="431"/>
                  </a:lnTo>
                  <a:lnTo>
                    <a:pt x="1058722" y="546"/>
                  </a:lnTo>
                  <a:lnTo>
                    <a:pt x="1019098" y="2971"/>
                  </a:lnTo>
                  <a:lnTo>
                    <a:pt x="1011948" y="3568"/>
                  </a:lnTo>
                  <a:lnTo>
                    <a:pt x="1690712" y="2180412"/>
                  </a:lnTo>
                  <a:lnTo>
                    <a:pt x="1741487" y="2180412"/>
                  </a:lnTo>
                  <a:close/>
                </a:path>
                <a:path w="2418715" h="2180590">
                  <a:moveTo>
                    <a:pt x="1910715" y="2180412"/>
                  </a:moveTo>
                  <a:lnTo>
                    <a:pt x="1279550" y="156324"/>
                  </a:lnTo>
                  <a:lnTo>
                    <a:pt x="1279232" y="155232"/>
                  </a:lnTo>
                  <a:lnTo>
                    <a:pt x="1231722" y="2895"/>
                  </a:lnTo>
                  <a:lnTo>
                    <a:pt x="1203769" y="622"/>
                  </a:lnTo>
                  <a:lnTo>
                    <a:pt x="1180045" y="0"/>
                  </a:lnTo>
                  <a:lnTo>
                    <a:pt x="1859940" y="2180412"/>
                  </a:lnTo>
                  <a:lnTo>
                    <a:pt x="1910715" y="2180412"/>
                  </a:lnTo>
                  <a:close/>
                </a:path>
                <a:path w="2418715" h="2180590">
                  <a:moveTo>
                    <a:pt x="1968436" y="1280147"/>
                  </a:moveTo>
                  <a:lnTo>
                    <a:pt x="1601012" y="101815"/>
                  </a:lnTo>
                  <a:lnTo>
                    <a:pt x="1570532" y="88823"/>
                  </a:lnTo>
                  <a:lnTo>
                    <a:pt x="1542719" y="77724"/>
                  </a:lnTo>
                  <a:lnTo>
                    <a:pt x="1936076" y="1339215"/>
                  </a:lnTo>
                  <a:lnTo>
                    <a:pt x="1945855" y="1320292"/>
                  </a:lnTo>
                  <a:lnTo>
                    <a:pt x="1965426" y="1285265"/>
                  </a:lnTo>
                  <a:lnTo>
                    <a:pt x="1968436" y="1280147"/>
                  </a:lnTo>
                  <a:close/>
                </a:path>
                <a:path w="2418715" h="2180590">
                  <a:moveTo>
                    <a:pt x="2078939" y="1091831"/>
                  </a:moveTo>
                  <a:lnTo>
                    <a:pt x="2030958" y="937983"/>
                  </a:lnTo>
                  <a:lnTo>
                    <a:pt x="2029968" y="934758"/>
                  </a:lnTo>
                  <a:lnTo>
                    <a:pt x="1803006" y="206895"/>
                  </a:lnTo>
                  <a:lnTo>
                    <a:pt x="1785861" y="196151"/>
                  </a:lnTo>
                  <a:lnTo>
                    <a:pt x="1740814" y="170256"/>
                  </a:lnTo>
                  <a:lnTo>
                    <a:pt x="2046185" y="1149642"/>
                  </a:lnTo>
                  <a:lnTo>
                    <a:pt x="2052815" y="1138415"/>
                  </a:lnTo>
                  <a:lnTo>
                    <a:pt x="2074672" y="1099820"/>
                  </a:lnTo>
                  <a:lnTo>
                    <a:pt x="2078939" y="1091831"/>
                  </a:lnTo>
                  <a:close/>
                </a:path>
                <a:path w="2418715" h="2180590">
                  <a:moveTo>
                    <a:pt x="2079929" y="2180412"/>
                  </a:moveTo>
                  <a:lnTo>
                    <a:pt x="1898230" y="1597736"/>
                  </a:lnTo>
                  <a:lnTo>
                    <a:pt x="1891842" y="1582242"/>
                  </a:lnTo>
                  <a:lnTo>
                    <a:pt x="1886927" y="1561465"/>
                  </a:lnTo>
                  <a:lnTo>
                    <a:pt x="1722386" y="1033792"/>
                  </a:lnTo>
                  <a:lnTo>
                    <a:pt x="1721396" y="1030566"/>
                  </a:lnTo>
                  <a:lnTo>
                    <a:pt x="1410220" y="32639"/>
                  </a:lnTo>
                  <a:lnTo>
                    <a:pt x="1398955" y="29527"/>
                  </a:lnTo>
                  <a:lnTo>
                    <a:pt x="1363484" y="21132"/>
                  </a:lnTo>
                  <a:lnTo>
                    <a:pt x="1355394" y="19621"/>
                  </a:lnTo>
                  <a:lnTo>
                    <a:pt x="1386560" y="119583"/>
                  </a:lnTo>
                  <a:lnTo>
                    <a:pt x="1387576" y="122783"/>
                  </a:lnTo>
                  <a:lnTo>
                    <a:pt x="2029155" y="2180412"/>
                  </a:lnTo>
                  <a:lnTo>
                    <a:pt x="2079929" y="2180412"/>
                  </a:lnTo>
                  <a:close/>
                </a:path>
                <a:path w="2418715" h="2180590">
                  <a:moveTo>
                    <a:pt x="2249157" y="2180412"/>
                  </a:moveTo>
                  <a:lnTo>
                    <a:pt x="2116734" y="1755724"/>
                  </a:lnTo>
                  <a:lnTo>
                    <a:pt x="2084578" y="1746567"/>
                  </a:lnTo>
                  <a:lnTo>
                    <a:pt x="2060409" y="1737931"/>
                  </a:lnTo>
                  <a:lnTo>
                    <a:pt x="2118944" y="1925599"/>
                  </a:lnTo>
                  <a:lnTo>
                    <a:pt x="2119934" y="1928825"/>
                  </a:lnTo>
                  <a:lnTo>
                    <a:pt x="2198382" y="2180412"/>
                  </a:lnTo>
                  <a:lnTo>
                    <a:pt x="2249157" y="2180412"/>
                  </a:lnTo>
                  <a:close/>
                </a:path>
                <a:path w="2418715" h="2180590">
                  <a:moveTo>
                    <a:pt x="2418372" y="2180412"/>
                  </a:moveTo>
                  <a:lnTo>
                    <a:pt x="2297709" y="1793481"/>
                  </a:lnTo>
                  <a:lnTo>
                    <a:pt x="2294750" y="1792871"/>
                  </a:lnTo>
                  <a:lnTo>
                    <a:pt x="2243721" y="1783143"/>
                  </a:lnTo>
                  <a:lnTo>
                    <a:pt x="2367597" y="2180412"/>
                  </a:lnTo>
                  <a:lnTo>
                    <a:pt x="2418372" y="2180412"/>
                  </a:lnTo>
                  <a:close/>
                </a:path>
              </a:pathLst>
            </a:custGeom>
            <a:solidFill>
              <a:srgbClr val="B51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6"/>
            <p:cNvSpPr/>
            <p:nvPr/>
          </p:nvSpPr>
          <p:spPr>
            <a:xfrm>
              <a:off x="0" y="4299453"/>
              <a:ext cx="2418715" cy="2180590"/>
            </a:xfrm>
            <a:custGeom>
              <a:avLst/>
              <a:gdLst/>
              <a:ahLst/>
              <a:cxnLst/>
              <a:rect l="l" t="t" r="r" b="b"/>
              <a:pathLst>
                <a:path w="2418715" h="2180590">
                  <a:moveTo>
                    <a:pt x="218490" y="2180412"/>
                  </a:moveTo>
                  <a:lnTo>
                    <a:pt x="25247" y="1560677"/>
                  </a:lnTo>
                  <a:lnTo>
                    <a:pt x="24257" y="1557451"/>
                  </a:lnTo>
                  <a:lnTo>
                    <a:pt x="0" y="1479638"/>
                  </a:lnTo>
                  <a:lnTo>
                    <a:pt x="0" y="1642478"/>
                  </a:lnTo>
                  <a:lnTo>
                    <a:pt x="167728" y="2180412"/>
                  </a:lnTo>
                  <a:lnTo>
                    <a:pt x="218490" y="2180412"/>
                  </a:lnTo>
                  <a:close/>
                </a:path>
                <a:path w="2418715" h="2180590">
                  <a:moveTo>
                    <a:pt x="556933" y="2180412"/>
                  </a:moveTo>
                  <a:lnTo>
                    <a:pt x="333819" y="1464881"/>
                  </a:lnTo>
                  <a:lnTo>
                    <a:pt x="332828" y="1461655"/>
                  </a:lnTo>
                  <a:lnTo>
                    <a:pt x="0" y="394258"/>
                  </a:lnTo>
                  <a:lnTo>
                    <a:pt x="0" y="557110"/>
                  </a:lnTo>
                  <a:lnTo>
                    <a:pt x="506171" y="2180412"/>
                  </a:lnTo>
                  <a:lnTo>
                    <a:pt x="556933" y="2180412"/>
                  </a:lnTo>
                  <a:close/>
                </a:path>
                <a:path w="2418715" h="2180590">
                  <a:moveTo>
                    <a:pt x="726160" y="2180412"/>
                  </a:moveTo>
                  <a:lnTo>
                    <a:pt x="488099" y="1416989"/>
                  </a:lnTo>
                  <a:lnTo>
                    <a:pt x="487781" y="1415897"/>
                  </a:lnTo>
                  <a:lnTo>
                    <a:pt x="119900" y="236143"/>
                  </a:lnTo>
                  <a:lnTo>
                    <a:pt x="115341" y="237782"/>
                  </a:lnTo>
                  <a:lnTo>
                    <a:pt x="74447" y="253161"/>
                  </a:lnTo>
                  <a:lnTo>
                    <a:pt x="675398" y="2180412"/>
                  </a:lnTo>
                  <a:lnTo>
                    <a:pt x="726160" y="2180412"/>
                  </a:lnTo>
                  <a:close/>
                </a:path>
                <a:path w="2418715" h="2180590">
                  <a:moveTo>
                    <a:pt x="895388" y="2180412"/>
                  </a:moveTo>
                  <a:lnTo>
                    <a:pt x="354863" y="446913"/>
                  </a:lnTo>
                  <a:lnTo>
                    <a:pt x="354177" y="444779"/>
                  </a:lnTo>
                  <a:lnTo>
                    <a:pt x="352856" y="440499"/>
                  </a:lnTo>
                  <a:lnTo>
                    <a:pt x="272300" y="182168"/>
                  </a:lnTo>
                  <a:lnTo>
                    <a:pt x="226402" y="197802"/>
                  </a:lnTo>
                  <a:lnTo>
                    <a:pt x="595096" y="1380248"/>
                  </a:lnTo>
                  <a:lnTo>
                    <a:pt x="596112" y="1383449"/>
                  </a:lnTo>
                  <a:lnTo>
                    <a:pt x="844613" y="2180412"/>
                  </a:lnTo>
                  <a:lnTo>
                    <a:pt x="895388" y="2180412"/>
                  </a:lnTo>
                  <a:close/>
                </a:path>
                <a:path w="2418715" h="2180590">
                  <a:moveTo>
                    <a:pt x="1064602" y="2180412"/>
                  </a:moveTo>
                  <a:lnTo>
                    <a:pt x="797674" y="1324394"/>
                  </a:lnTo>
                  <a:lnTo>
                    <a:pt x="796658" y="1321193"/>
                  </a:lnTo>
                  <a:lnTo>
                    <a:pt x="425475" y="130721"/>
                  </a:lnTo>
                  <a:lnTo>
                    <a:pt x="379425" y="145846"/>
                  </a:lnTo>
                  <a:lnTo>
                    <a:pt x="1013815" y="2180412"/>
                  </a:lnTo>
                  <a:lnTo>
                    <a:pt x="1064602" y="2180412"/>
                  </a:lnTo>
                  <a:close/>
                </a:path>
                <a:path w="2418715" h="2180590">
                  <a:moveTo>
                    <a:pt x="1233817" y="2180412"/>
                  </a:moveTo>
                  <a:lnTo>
                    <a:pt x="662432" y="347916"/>
                  </a:lnTo>
                  <a:lnTo>
                    <a:pt x="661416" y="344716"/>
                  </a:lnTo>
                  <a:lnTo>
                    <a:pt x="579983" y="83553"/>
                  </a:lnTo>
                  <a:lnTo>
                    <a:pt x="567855" y="86842"/>
                  </a:lnTo>
                  <a:lnTo>
                    <a:pt x="533400" y="96964"/>
                  </a:lnTo>
                  <a:lnTo>
                    <a:pt x="1183055" y="2180412"/>
                  </a:lnTo>
                  <a:lnTo>
                    <a:pt x="1233817" y="2180412"/>
                  </a:lnTo>
                  <a:close/>
                </a:path>
                <a:path w="2418715" h="2180590">
                  <a:moveTo>
                    <a:pt x="1403032" y="2180412"/>
                  </a:moveTo>
                  <a:lnTo>
                    <a:pt x="816711" y="300024"/>
                  </a:lnTo>
                  <a:lnTo>
                    <a:pt x="815721" y="296799"/>
                  </a:lnTo>
                  <a:lnTo>
                    <a:pt x="737082" y="44615"/>
                  </a:lnTo>
                  <a:lnTo>
                    <a:pt x="689660" y="55346"/>
                  </a:lnTo>
                  <a:lnTo>
                    <a:pt x="1352257" y="2180412"/>
                  </a:lnTo>
                  <a:lnTo>
                    <a:pt x="1403032" y="2180412"/>
                  </a:lnTo>
                  <a:close/>
                </a:path>
                <a:path w="2418715" h="2180590">
                  <a:moveTo>
                    <a:pt x="1572285" y="2180412"/>
                  </a:moveTo>
                  <a:lnTo>
                    <a:pt x="971016" y="252107"/>
                  </a:lnTo>
                  <a:lnTo>
                    <a:pt x="970000" y="248907"/>
                  </a:lnTo>
                  <a:lnTo>
                    <a:pt x="897407" y="16116"/>
                  </a:lnTo>
                  <a:lnTo>
                    <a:pt x="887844" y="17386"/>
                  </a:lnTo>
                  <a:lnTo>
                    <a:pt x="848918" y="23469"/>
                  </a:lnTo>
                  <a:lnTo>
                    <a:pt x="1521498" y="2180412"/>
                  </a:lnTo>
                  <a:lnTo>
                    <a:pt x="1572285" y="2180412"/>
                  </a:lnTo>
                  <a:close/>
                </a:path>
                <a:path w="2418715" h="2180590">
                  <a:moveTo>
                    <a:pt x="1741487" y="2180412"/>
                  </a:moveTo>
                  <a:lnTo>
                    <a:pt x="1414818" y="1132789"/>
                  </a:lnTo>
                  <a:lnTo>
                    <a:pt x="1413802" y="1129588"/>
                  </a:lnTo>
                  <a:lnTo>
                    <a:pt x="1412811" y="1126363"/>
                  </a:lnTo>
                  <a:lnTo>
                    <a:pt x="1061745" y="431"/>
                  </a:lnTo>
                  <a:lnTo>
                    <a:pt x="1058722" y="546"/>
                  </a:lnTo>
                  <a:lnTo>
                    <a:pt x="1019098" y="2971"/>
                  </a:lnTo>
                  <a:lnTo>
                    <a:pt x="1011948" y="3568"/>
                  </a:lnTo>
                  <a:lnTo>
                    <a:pt x="1690712" y="2180412"/>
                  </a:lnTo>
                  <a:lnTo>
                    <a:pt x="1741487" y="2180412"/>
                  </a:lnTo>
                  <a:close/>
                </a:path>
                <a:path w="2418715" h="2180590">
                  <a:moveTo>
                    <a:pt x="1910715" y="2180412"/>
                  </a:moveTo>
                  <a:lnTo>
                    <a:pt x="1279550" y="156324"/>
                  </a:lnTo>
                  <a:lnTo>
                    <a:pt x="1279232" y="155232"/>
                  </a:lnTo>
                  <a:lnTo>
                    <a:pt x="1231722" y="2895"/>
                  </a:lnTo>
                  <a:lnTo>
                    <a:pt x="1203769" y="622"/>
                  </a:lnTo>
                  <a:lnTo>
                    <a:pt x="1180045" y="0"/>
                  </a:lnTo>
                  <a:lnTo>
                    <a:pt x="1859940" y="2180412"/>
                  </a:lnTo>
                  <a:lnTo>
                    <a:pt x="1910715" y="2180412"/>
                  </a:lnTo>
                  <a:close/>
                </a:path>
                <a:path w="2418715" h="2180590">
                  <a:moveTo>
                    <a:pt x="1968436" y="1280147"/>
                  </a:moveTo>
                  <a:lnTo>
                    <a:pt x="1601012" y="101815"/>
                  </a:lnTo>
                  <a:lnTo>
                    <a:pt x="1570532" y="88823"/>
                  </a:lnTo>
                  <a:lnTo>
                    <a:pt x="1542719" y="77724"/>
                  </a:lnTo>
                  <a:lnTo>
                    <a:pt x="1936076" y="1339215"/>
                  </a:lnTo>
                  <a:lnTo>
                    <a:pt x="1945855" y="1320292"/>
                  </a:lnTo>
                  <a:lnTo>
                    <a:pt x="1965426" y="1285265"/>
                  </a:lnTo>
                  <a:lnTo>
                    <a:pt x="1968436" y="1280147"/>
                  </a:lnTo>
                  <a:close/>
                </a:path>
                <a:path w="2418715" h="2180590">
                  <a:moveTo>
                    <a:pt x="2078939" y="1091831"/>
                  </a:moveTo>
                  <a:lnTo>
                    <a:pt x="2030958" y="937983"/>
                  </a:lnTo>
                  <a:lnTo>
                    <a:pt x="2029968" y="934758"/>
                  </a:lnTo>
                  <a:lnTo>
                    <a:pt x="1803006" y="206895"/>
                  </a:lnTo>
                  <a:lnTo>
                    <a:pt x="1785861" y="196151"/>
                  </a:lnTo>
                  <a:lnTo>
                    <a:pt x="1740814" y="170256"/>
                  </a:lnTo>
                  <a:lnTo>
                    <a:pt x="2046185" y="1149642"/>
                  </a:lnTo>
                  <a:lnTo>
                    <a:pt x="2052815" y="1138415"/>
                  </a:lnTo>
                  <a:lnTo>
                    <a:pt x="2074672" y="1099820"/>
                  </a:lnTo>
                  <a:lnTo>
                    <a:pt x="2078939" y="1091831"/>
                  </a:lnTo>
                  <a:close/>
                </a:path>
                <a:path w="2418715" h="2180590">
                  <a:moveTo>
                    <a:pt x="2079929" y="2180412"/>
                  </a:moveTo>
                  <a:lnTo>
                    <a:pt x="1898230" y="1597736"/>
                  </a:lnTo>
                  <a:lnTo>
                    <a:pt x="1891842" y="1582242"/>
                  </a:lnTo>
                  <a:lnTo>
                    <a:pt x="1886927" y="1561465"/>
                  </a:lnTo>
                  <a:lnTo>
                    <a:pt x="1722386" y="1033792"/>
                  </a:lnTo>
                  <a:lnTo>
                    <a:pt x="1721396" y="1030566"/>
                  </a:lnTo>
                  <a:lnTo>
                    <a:pt x="1410220" y="32639"/>
                  </a:lnTo>
                  <a:lnTo>
                    <a:pt x="1398955" y="29527"/>
                  </a:lnTo>
                  <a:lnTo>
                    <a:pt x="1363484" y="21132"/>
                  </a:lnTo>
                  <a:lnTo>
                    <a:pt x="1355394" y="19621"/>
                  </a:lnTo>
                  <a:lnTo>
                    <a:pt x="1386560" y="119583"/>
                  </a:lnTo>
                  <a:lnTo>
                    <a:pt x="1387576" y="122783"/>
                  </a:lnTo>
                  <a:lnTo>
                    <a:pt x="2029155" y="2180412"/>
                  </a:lnTo>
                  <a:lnTo>
                    <a:pt x="2079929" y="2180412"/>
                  </a:lnTo>
                  <a:close/>
                </a:path>
                <a:path w="2418715" h="2180590">
                  <a:moveTo>
                    <a:pt x="2249157" y="2180412"/>
                  </a:moveTo>
                  <a:lnTo>
                    <a:pt x="2116734" y="1755724"/>
                  </a:lnTo>
                  <a:lnTo>
                    <a:pt x="2084578" y="1746567"/>
                  </a:lnTo>
                  <a:lnTo>
                    <a:pt x="2060409" y="1737931"/>
                  </a:lnTo>
                  <a:lnTo>
                    <a:pt x="2118944" y="1925599"/>
                  </a:lnTo>
                  <a:lnTo>
                    <a:pt x="2119934" y="1928825"/>
                  </a:lnTo>
                  <a:lnTo>
                    <a:pt x="2198382" y="2180412"/>
                  </a:lnTo>
                  <a:lnTo>
                    <a:pt x="2249157" y="2180412"/>
                  </a:lnTo>
                  <a:close/>
                </a:path>
                <a:path w="2418715" h="2180590">
                  <a:moveTo>
                    <a:pt x="2418372" y="2180412"/>
                  </a:moveTo>
                  <a:lnTo>
                    <a:pt x="2297709" y="1793481"/>
                  </a:lnTo>
                  <a:lnTo>
                    <a:pt x="2294750" y="1792871"/>
                  </a:lnTo>
                  <a:lnTo>
                    <a:pt x="2243721" y="1783143"/>
                  </a:lnTo>
                  <a:lnTo>
                    <a:pt x="2367597" y="2180412"/>
                  </a:lnTo>
                  <a:lnTo>
                    <a:pt x="2418372" y="2180412"/>
                  </a:lnTo>
                  <a:close/>
                </a:path>
              </a:pathLst>
            </a:custGeom>
            <a:solidFill>
              <a:srgbClr val="B51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9400" r="11340" b="27669"/>
          <a:stretch/>
        </p:blipFill>
        <p:spPr>
          <a:xfrm>
            <a:off x="6110633" y="2600939"/>
            <a:ext cx="3538762" cy="35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3357" y="2365362"/>
            <a:ext cx="5448300" cy="3603625"/>
            <a:chOff x="5223357" y="2365362"/>
            <a:chExt cx="5448300" cy="3603625"/>
          </a:xfrm>
        </p:grpSpPr>
        <p:sp>
          <p:nvSpPr>
            <p:cNvPr id="3" name="object 3"/>
            <p:cNvSpPr/>
            <p:nvPr/>
          </p:nvSpPr>
          <p:spPr>
            <a:xfrm>
              <a:off x="5223357" y="2365362"/>
              <a:ext cx="5448300" cy="3603625"/>
            </a:xfrm>
            <a:custGeom>
              <a:avLst/>
              <a:gdLst/>
              <a:ahLst/>
              <a:cxnLst/>
              <a:rect l="l" t="t" r="r" b="b"/>
              <a:pathLst>
                <a:path w="5448300" h="3603625">
                  <a:moveTo>
                    <a:pt x="5448211" y="0"/>
                  </a:moveTo>
                  <a:lnTo>
                    <a:pt x="0" y="0"/>
                  </a:lnTo>
                  <a:lnTo>
                    <a:pt x="0" y="3603421"/>
                  </a:lnTo>
                  <a:lnTo>
                    <a:pt x="5448211" y="3603421"/>
                  </a:lnTo>
                  <a:lnTo>
                    <a:pt x="5448211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6075" y="5220901"/>
              <a:ext cx="1150663" cy="3793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9081" y="5138813"/>
              <a:ext cx="496634" cy="530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1702" y="2996416"/>
              <a:ext cx="410339" cy="8100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51709" y="3142961"/>
              <a:ext cx="46990" cy="59055"/>
            </a:xfrm>
            <a:custGeom>
              <a:avLst/>
              <a:gdLst/>
              <a:ahLst/>
              <a:cxnLst/>
              <a:rect l="l" t="t" r="r" b="b"/>
              <a:pathLst>
                <a:path w="46989" h="59055">
                  <a:moveTo>
                    <a:pt x="25831" y="0"/>
                  </a:moveTo>
                  <a:lnTo>
                    <a:pt x="0" y="0"/>
                  </a:lnTo>
                  <a:lnTo>
                    <a:pt x="0" y="58750"/>
                  </a:lnTo>
                  <a:lnTo>
                    <a:pt x="26962" y="58750"/>
                  </a:lnTo>
                  <a:lnTo>
                    <a:pt x="30060" y="58432"/>
                  </a:lnTo>
                  <a:lnTo>
                    <a:pt x="35699" y="57150"/>
                  </a:lnTo>
                  <a:lnTo>
                    <a:pt x="38138" y="56108"/>
                  </a:lnTo>
                  <a:lnTo>
                    <a:pt x="42252" y="53289"/>
                  </a:lnTo>
                  <a:lnTo>
                    <a:pt x="43806" y="51612"/>
                  </a:lnTo>
                  <a:lnTo>
                    <a:pt x="9791" y="51612"/>
                  </a:lnTo>
                  <a:lnTo>
                    <a:pt x="9791" y="31788"/>
                  </a:lnTo>
                  <a:lnTo>
                    <a:pt x="42662" y="31788"/>
                  </a:lnTo>
                  <a:lnTo>
                    <a:pt x="42024" y="31153"/>
                  </a:lnTo>
                  <a:lnTo>
                    <a:pt x="40716" y="30213"/>
                  </a:lnTo>
                  <a:lnTo>
                    <a:pt x="37731" y="28765"/>
                  </a:lnTo>
                  <a:lnTo>
                    <a:pt x="36144" y="28206"/>
                  </a:lnTo>
                  <a:lnTo>
                    <a:pt x="34442" y="27800"/>
                  </a:lnTo>
                  <a:lnTo>
                    <a:pt x="34442" y="27432"/>
                  </a:lnTo>
                  <a:lnTo>
                    <a:pt x="37515" y="26555"/>
                  </a:lnTo>
                  <a:lnTo>
                    <a:pt x="39916" y="25057"/>
                  </a:lnTo>
                  <a:lnTo>
                    <a:pt x="40252" y="24650"/>
                  </a:lnTo>
                  <a:lnTo>
                    <a:pt x="9791" y="24650"/>
                  </a:lnTo>
                  <a:lnTo>
                    <a:pt x="9791" y="7124"/>
                  </a:lnTo>
                  <a:lnTo>
                    <a:pt x="42167" y="7124"/>
                  </a:lnTo>
                  <a:lnTo>
                    <a:pt x="41617" y="6134"/>
                  </a:lnTo>
                  <a:lnTo>
                    <a:pt x="40157" y="4610"/>
                  </a:lnTo>
                  <a:lnTo>
                    <a:pt x="36360" y="2273"/>
                  </a:lnTo>
                  <a:lnTo>
                    <a:pt x="34086" y="1397"/>
                  </a:lnTo>
                  <a:lnTo>
                    <a:pt x="28765" y="279"/>
                  </a:lnTo>
                  <a:lnTo>
                    <a:pt x="25831" y="0"/>
                  </a:lnTo>
                  <a:close/>
                </a:path>
                <a:path w="46989" h="59055">
                  <a:moveTo>
                    <a:pt x="42662" y="31788"/>
                  </a:moveTo>
                  <a:lnTo>
                    <a:pt x="26873" y="31788"/>
                  </a:lnTo>
                  <a:lnTo>
                    <a:pt x="30619" y="32639"/>
                  </a:lnTo>
                  <a:lnTo>
                    <a:pt x="35623" y="36017"/>
                  </a:lnTo>
                  <a:lnTo>
                    <a:pt x="36678" y="37998"/>
                  </a:lnTo>
                  <a:lnTo>
                    <a:pt x="36779" y="44843"/>
                  </a:lnTo>
                  <a:lnTo>
                    <a:pt x="35687" y="47180"/>
                  </a:lnTo>
                  <a:lnTo>
                    <a:pt x="30924" y="50736"/>
                  </a:lnTo>
                  <a:lnTo>
                    <a:pt x="27317" y="51612"/>
                  </a:lnTo>
                  <a:lnTo>
                    <a:pt x="43806" y="51612"/>
                  </a:lnTo>
                  <a:lnTo>
                    <a:pt x="46202" y="47345"/>
                  </a:lnTo>
                  <a:lnTo>
                    <a:pt x="46786" y="44843"/>
                  </a:lnTo>
                  <a:lnTo>
                    <a:pt x="46786" y="39852"/>
                  </a:lnTo>
                  <a:lnTo>
                    <a:pt x="46469" y="37998"/>
                  </a:lnTo>
                  <a:lnTo>
                    <a:pt x="45173" y="34772"/>
                  </a:lnTo>
                  <a:lnTo>
                    <a:pt x="44284" y="33401"/>
                  </a:lnTo>
                  <a:lnTo>
                    <a:pt x="42662" y="31788"/>
                  </a:lnTo>
                  <a:close/>
                </a:path>
                <a:path w="46989" h="59055">
                  <a:moveTo>
                    <a:pt x="42167" y="7124"/>
                  </a:moveTo>
                  <a:lnTo>
                    <a:pt x="26225" y="7124"/>
                  </a:lnTo>
                  <a:lnTo>
                    <a:pt x="29527" y="7899"/>
                  </a:lnTo>
                  <a:lnTo>
                    <a:pt x="33566" y="10947"/>
                  </a:lnTo>
                  <a:lnTo>
                    <a:pt x="34569" y="13093"/>
                  </a:lnTo>
                  <a:lnTo>
                    <a:pt x="34569" y="18567"/>
                  </a:lnTo>
                  <a:lnTo>
                    <a:pt x="33528" y="20726"/>
                  </a:lnTo>
                  <a:lnTo>
                    <a:pt x="29337" y="23863"/>
                  </a:lnTo>
                  <a:lnTo>
                    <a:pt x="25831" y="24650"/>
                  </a:lnTo>
                  <a:lnTo>
                    <a:pt x="40252" y="24650"/>
                  </a:lnTo>
                  <a:lnTo>
                    <a:pt x="43383" y="20866"/>
                  </a:lnTo>
                  <a:lnTo>
                    <a:pt x="44120" y="18567"/>
                  </a:lnTo>
                  <a:lnTo>
                    <a:pt x="44246" y="12192"/>
                  </a:lnTo>
                  <a:lnTo>
                    <a:pt x="43726" y="9931"/>
                  </a:lnTo>
                  <a:lnTo>
                    <a:pt x="42167" y="7124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7303" y="3141493"/>
              <a:ext cx="249307" cy="810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6434" y="3142961"/>
              <a:ext cx="115473" cy="795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41731" y="3141509"/>
              <a:ext cx="294005" cy="62230"/>
            </a:xfrm>
            <a:custGeom>
              <a:avLst/>
              <a:gdLst/>
              <a:ahLst/>
              <a:cxnLst/>
              <a:rect l="l" t="t" r="r" b="b"/>
              <a:pathLst>
                <a:path w="294004" h="62230">
                  <a:moveTo>
                    <a:pt x="48120" y="1460"/>
                  </a:moveTo>
                  <a:lnTo>
                    <a:pt x="38201" y="1460"/>
                  </a:lnTo>
                  <a:lnTo>
                    <a:pt x="38201" y="25273"/>
                  </a:lnTo>
                  <a:lnTo>
                    <a:pt x="9906" y="25273"/>
                  </a:lnTo>
                  <a:lnTo>
                    <a:pt x="9906" y="1460"/>
                  </a:lnTo>
                  <a:lnTo>
                    <a:pt x="0" y="1460"/>
                  </a:lnTo>
                  <a:lnTo>
                    <a:pt x="0" y="60210"/>
                  </a:lnTo>
                  <a:lnTo>
                    <a:pt x="9906" y="60210"/>
                  </a:lnTo>
                  <a:lnTo>
                    <a:pt x="9906" y="34099"/>
                  </a:lnTo>
                  <a:lnTo>
                    <a:pt x="38201" y="34099"/>
                  </a:lnTo>
                  <a:lnTo>
                    <a:pt x="38201" y="60210"/>
                  </a:lnTo>
                  <a:lnTo>
                    <a:pt x="48120" y="60210"/>
                  </a:lnTo>
                  <a:lnTo>
                    <a:pt x="48120" y="1460"/>
                  </a:lnTo>
                  <a:close/>
                </a:path>
                <a:path w="294004" h="62230">
                  <a:moveTo>
                    <a:pt x="110134" y="54165"/>
                  </a:moveTo>
                  <a:lnTo>
                    <a:pt x="105778" y="47510"/>
                  </a:lnTo>
                  <a:lnTo>
                    <a:pt x="103936" y="49123"/>
                  </a:lnTo>
                  <a:lnTo>
                    <a:pt x="101854" y="50520"/>
                  </a:lnTo>
                  <a:lnTo>
                    <a:pt x="97256" y="52857"/>
                  </a:lnTo>
                  <a:lnTo>
                    <a:pt x="94742" y="53441"/>
                  </a:lnTo>
                  <a:lnTo>
                    <a:pt x="89344" y="53441"/>
                  </a:lnTo>
                  <a:lnTo>
                    <a:pt x="73863" y="34340"/>
                  </a:lnTo>
                  <a:lnTo>
                    <a:pt x="73863" y="27559"/>
                  </a:lnTo>
                  <a:lnTo>
                    <a:pt x="89585" y="8216"/>
                  </a:lnTo>
                  <a:lnTo>
                    <a:pt x="94589" y="8216"/>
                  </a:lnTo>
                  <a:lnTo>
                    <a:pt x="96697" y="8699"/>
                  </a:lnTo>
                  <a:lnTo>
                    <a:pt x="100482" y="10629"/>
                  </a:lnTo>
                  <a:lnTo>
                    <a:pt x="102273" y="11887"/>
                  </a:lnTo>
                  <a:lnTo>
                    <a:pt x="103974" y="13411"/>
                  </a:lnTo>
                  <a:lnTo>
                    <a:pt x="109054" y="6896"/>
                  </a:lnTo>
                  <a:lnTo>
                    <a:pt x="106959" y="5041"/>
                  </a:lnTo>
                  <a:lnTo>
                    <a:pt x="104533" y="3429"/>
                  </a:lnTo>
                  <a:lnTo>
                    <a:pt x="99060" y="685"/>
                  </a:lnTo>
                  <a:lnTo>
                    <a:pt x="95758" y="0"/>
                  </a:lnTo>
                  <a:lnTo>
                    <a:pt x="88099" y="0"/>
                  </a:lnTo>
                  <a:lnTo>
                    <a:pt x="63588" y="26035"/>
                  </a:lnTo>
                  <a:lnTo>
                    <a:pt x="63588" y="35788"/>
                  </a:lnTo>
                  <a:lnTo>
                    <a:pt x="87287" y="61658"/>
                  </a:lnTo>
                  <a:lnTo>
                    <a:pt x="91160" y="61658"/>
                  </a:lnTo>
                  <a:lnTo>
                    <a:pt x="94703" y="61658"/>
                  </a:lnTo>
                  <a:lnTo>
                    <a:pt x="98082" y="60998"/>
                  </a:lnTo>
                  <a:lnTo>
                    <a:pt x="104533" y="58331"/>
                  </a:lnTo>
                  <a:lnTo>
                    <a:pt x="107480" y="56502"/>
                  </a:lnTo>
                  <a:lnTo>
                    <a:pt x="110134" y="54165"/>
                  </a:lnTo>
                  <a:close/>
                </a:path>
                <a:path w="294004" h="62230">
                  <a:moveTo>
                    <a:pt x="171805" y="60210"/>
                  </a:moveTo>
                  <a:lnTo>
                    <a:pt x="151853" y="29260"/>
                  </a:lnTo>
                  <a:lnTo>
                    <a:pt x="157530" y="15963"/>
                  </a:lnTo>
                  <a:lnTo>
                    <a:pt x="158267" y="14592"/>
                  </a:lnTo>
                  <a:lnTo>
                    <a:pt x="164592" y="9677"/>
                  </a:lnTo>
                  <a:lnTo>
                    <a:pt x="166357" y="9677"/>
                  </a:lnTo>
                  <a:lnTo>
                    <a:pt x="167322" y="9918"/>
                  </a:lnTo>
                  <a:lnTo>
                    <a:pt x="169024" y="609"/>
                  </a:lnTo>
                  <a:lnTo>
                    <a:pt x="168059" y="203"/>
                  </a:lnTo>
                  <a:lnTo>
                    <a:pt x="166928" y="0"/>
                  </a:lnTo>
                  <a:lnTo>
                    <a:pt x="164020" y="0"/>
                  </a:lnTo>
                  <a:lnTo>
                    <a:pt x="144348" y="25628"/>
                  </a:lnTo>
                  <a:lnTo>
                    <a:pt x="132994" y="25628"/>
                  </a:lnTo>
                  <a:lnTo>
                    <a:pt x="132994" y="1460"/>
                  </a:lnTo>
                  <a:lnTo>
                    <a:pt x="123075" y="1460"/>
                  </a:lnTo>
                  <a:lnTo>
                    <a:pt x="123075" y="60210"/>
                  </a:lnTo>
                  <a:lnTo>
                    <a:pt x="132994" y="60210"/>
                  </a:lnTo>
                  <a:lnTo>
                    <a:pt x="132994" y="33731"/>
                  </a:lnTo>
                  <a:lnTo>
                    <a:pt x="144589" y="33731"/>
                  </a:lnTo>
                  <a:lnTo>
                    <a:pt x="160921" y="60210"/>
                  </a:lnTo>
                  <a:lnTo>
                    <a:pt x="171805" y="60210"/>
                  </a:lnTo>
                  <a:close/>
                </a:path>
                <a:path w="294004" h="62230">
                  <a:moveTo>
                    <a:pt x="231775" y="1460"/>
                  </a:moveTo>
                  <a:lnTo>
                    <a:pt x="222453" y="1460"/>
                  </a:lnTo>
                  <a:lnTo>
                    <a:pt x="200215" y="34937"/>
                  </a:lnTo>
                  <a:lnTo>
                    <a:pt x="199161" y="36791"/>
                  </a:lnTo>
                  <a:lnTo>
                    <a:pt x="192481" y="47510"/>
                  </a:lnTo>
                  <a:lnTo>
                    <a:pt x="191985" y="47510"/>
                  </a:lnTo>
                  <a:lnTo>
                    <a:pt x="192963" y="29019"/>
                  </a:lnTo>
                  <a:lnTo>
                    <a:pt x="192963" y="1460"/>
                  </a:lnTo>
                  <a:lnTo>
                    <a:pt x="183286" y="1460"/>
                  </a:lnTo>
                  <a:lnTo>
                    <a:pt x="183286" y="60210"/>
                  </a:lnTo>
                  <a:lnTo>
                    <a:pt x="192481" y="60210"/>
                  </a:lnTo>
                  <a:lnTo>
                    <a:pt x="214845" y="26606"/>
                  </a:lnTo>
                  <a:lnTo>
                    <a:pt x="222580" y="14020"/>
                  </a:lnTo>
                  <a:lnTo>
                    <a:pt x="223062" y="14020"/>
                  </a:lnTo>
                  <a:lnTo>
                    <a:pt x="222097" y="32651"/>
                  </a:lnTo>
                  <a:lnTo>
                    <a:pt x="222097" y="60210"/>
                  </a:lnTo>
                  <a:lnTo>
                    <a:pt x="231775" y="60210"/>
                  </a:lnTo>
                  <a:lnTo>
                    <a:pt x="231775" y="1460"/>
                  </a:lnTo>
                  <a:close/>
                </a:path>
                <a:path w="294004" h="62230">
                  <a:moveTo>
                    <a:pt x="293928" y="60210"/>
                  </a:moveTo>
                  <a:lnTo>
                    <a:pt x="274828" y="30594"/>
                  </a:lnTo>
                  <a:lnTo>
                    <a:pt x="292595" y="1460"/>
                  </a:lnTo>
                  <a:lnTo>
                    <a:pt x="282194" y="1460"/>
                  </a:lnTo>
                  <a:lnTo>
                    <a:pt x="269748" y="24180"/>
                  </a:lnTo>
                  <a:lnTo>
                    <a:pt x="269265" y="24180"/>
                  </a:lnTo>
                  <a:lnTo>
                    <a:pt x="268211" y="22567"/>
                  </a:lnTo>
                  <a:lnTo>
                    <a:pt x="263461" y="14389"/>
                  </a:lnTo>
                  <a:lnTo>
                    <a:pt x="255600" y="1460"/>
                  </a:lnTo>
                  <a:lnTo>
                    <a:pt x="244843" y="1460"/>
                  </a:lnTo>
                  <a:lnTo>
                    <a:pt x="262610" y="29502"/>
                  </a:lnTo>
                  <a:lnTo>
                    <a:pt x="243382" y="60210"/>
                  </a:lnTo>
                  <a:lnTo>
                    <a:pt x="253784" y="60210"/>
                  </a:lnTo>
                  <a:lnTo>
                    <a:pt x="261759" y="46545"/>
                  </a:lnTo>
                  <a:lnTo>
                    <a:pt x="262724" y="44691"/>
                  </a:lnTo>
                  <a:lnTo>
                    <a:pt x="267690" y="36029"/>
                  </a:lnTo>
                  <a:lnTo>
                    <a:pt x="268173" y="36029"/>
                  </a:lnTo>
                  <a:lnTo>
                    <a:pt x="269303" y="37719"/>
                  </a:lnTo>
                  <a:lnTo>
                    <a:pt x="283171" y="60210"/>
                  </a:lnTo>
                  <a:lnTo>
                    <a:pt x="293928" y="6021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7350" y="3286580"/>
              <a:ext cx="735600" cy="850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50097" y="2899822"/>
              <a:ext cx="461645" cy="488950"/>
            </a:xfrm>
            <a:custGeom>
              <a:avLst/>
              <a:gdLst/>
              <a:ahLst/>
              <a:cxnLst/>
              <a:rect l="l" t="t" r="r" b="b"/>
              <a:pathLst>
                <a:path w="461645" h="488950">
                  <a:moveTo>
                    <a:pt x="125779" y="208355"/>
                  </a:moveTo>
                  <a:lnTo>
                    <a:pt x="81570" y="210958"/>
                  </a:lnTo>
                  <a:lnTo>
                    <a:pt x="40723" y="231731"/>
                  </a:lnTo>
                  <a:lnTo>
                    <a:pt x="13289" y="265091"/>
                  </a:lnTo>
                  <a:lnTo>
                    <a:pt x="0" y="306605"/>
                  </a:lnTo>
                  <a:lnTo>
                    <a:pt x="1586" y="351839"/>
                  </a:lnTo>
                  <a:lnTo>
                    <a:pt x="20001" y="399506"/>
                  </a:lnTo>
                  <a:lnTo>
                    <a:pt x="52022" y="438988"/>
                  </a:lnTo>
                  <a:lnTo>
                    <a:pt x="93928" y="468194"/>
                  </a:lnTo>
                  <a:lnTo>
                    <a:pt x="141997" y="485036"/>
                  </a:lnTo>
                  <a:lnTo>
                    <a:pt x="188185" y="488620"/>
                  </a:lnTo>
                  <a:lnTo>
                    <a:pt x="233028" y="481812"/>
                  </a:lnTo>
                  <a:lnTo>
                    <a:pt x="275757" y="466188"/>
                  </a:lnTo>
                  <a:lnTo>
                    <a:pt x="315605" y="443323"/>
                  </a:lnTo>
                  <a:lnTo>
                    <a:pt x="351801" y="414793"/>
                  </a:lnTo>
                  <a:lnTo>
                    <a:pt x="388057" y="376166"/>
                  </a:lnTo>
                  <a:lnTo>
                    <a:pt x="416969" y="333152"/>
                  </a:lnTo>
                  <a:lnTo>
                    <a:pt x="433538" y="297597"/>
                  </a:lnTo>
                  <a:lnTo>
                    <a:pt x="222239" y="297597"/>
                  </a:lnTo>
                  <a:lnTo>
                    <a:pt x="215728" y="287969"/>
                  </a:lnTo>
                  <a:lnTo>
                    <a:pt x="205287" y="272747"/>
                  </a:lnTo>
                  <a:lnTo>
                    <a:pt x="193280" y="262609"/>
                  </a:lnTo>
                  <a:lnTo>
                    <a:pt x="189143" y="261948"/>
                  </a:lnTo>
                  <a:lnTo>
                    <a:pt x="174357" y="261948"/>
                  </a:lnTo>
                  <a:lnTo>
                    <a:pt x="176742" y="260610"/>
                  </a:lnTo>
                  <a:lnTo>
                    <a:pt x="176894" y="260610"/>
                  </a:lnTo>
                  <a:lnTo>
                    <a:pt x="181773" y="258037"/>
                  </a:lnTo>
                  <a:lnTo>
                    <a:pt x="188885" y="253630"/>
                  </a:lnTo>
                  <a:lnTo>
                    <a:pt x="190155" y="252715"/>
                  </a:lnTo>
                  <a:lnTo>
                    <a:pt x="189752" y="252715"/>
                  </a:lnTo>
                  <a:lnTo>
                    <a:pt x="192074" y="250424"/>
                  </a:lnTo>
                  <a:lnTo>
                    <a:pt x="197296" y="245829"/>
                  </a:lnTo>
                  <a:lnTo>
                    <a:pt x="168661" y="222372"/>
                  </a:lnTo>
                  <a:lnTo>
                    <a:pt x="125779" y="208355"/>
                  </a:lnTo>
                  <a:close/>
                </a:path>
                <a:path w="461645" h="488950">
                  <a:moveTo>
                    <a:pt x="200834" y="248727"/>
                  </a:moveTo>
                  <a:lnTo>
                    <a:pt x="195693" y="248727"/>
                  </a:lnTo>
                  <a:lnTo>
                    <a:pt x="188885" y="253630"/>
                  </a:lnTo>
                  <a:lnTo>
                    <a:pt x="181773" y="258037"/>
                  </a:lnTo>
                  <a:lnTo>
                    <a:pt x="176876" y="260619"/>
                  </a:lnTo>
                  <a:lnTo>
                    <a:pt x="183599" y="261092"/>
                  </a:lnTo>
                  <a:lnTo>
                    <a:pt x="193280" y="262609"/>
                  </a:lnTo>
                  <a:lnTo>
                    <a:pt x="205287" y="272747"/>
                  </a:lnTo>
                  <a:lnTo>
                    <a:pt x="215728" y="287969"/>
                  </a:lnTo>
                  <a:lnTo>
                    <a:pt x="222239" y="297597"/>
                  </a:lnTo>
                  <a:lnTo>
                    <a:pt x="222452" y="290955"/>
                  </a:lnTo>
                  <a:lnTo>
                    <a:pt x="203218" y="250680"/>
                  </a:lnTo>
                  <a:lnTo>
                    <a:pt x="200834" y="248727"/>
                  </a:lnTo>
                  <a:close/>
                </a:path>
                <a:path w="461645" h="488950">
                  <a:moveTo>
                    <a:pt x="211971" y="228917"/>
                  </a:moveTo>
                  <a:lnTo>
                    <a:pt x="208474" y="232605"/>
                  </a:lnTo>
                  <a:lnTo>
                    <a:pt x="202326" y="239959"/>
                  </a:lnTo>
                  <a:lnTo>
                    <a:pt x="197928" y="245273"/>
                  </a:lnTo>
                  <a:lnTo>
                    <a:pt x="197296" y="245829"/>
                  </a:lnTo>
                  <a:lnTo>
                    <a:pt x="203218" y="250680"/>
                  </a:lnTo>
                  <a:lnTo>
                    <a:pt x="222452" y="290955"/>
                  </a:lnTo>
                  <a:lnTo>
                    <a:pt x="222239" y="297597"/>
                  </a:lnTo>
                  <a:lnTo>
                    <a:pt x="433538" y="297597"/>
                  </a:lnTo>
                  <a:lnTo>
                    <a:pt x="438655" y="286615"/>
                  </a:lnTo>
                  <a:lnTo>
                    <a:pt x="453234" y="237419"/>
                  </a:lnTo>
                  <a:lnTo>
                    <a:pt x="453652" y="234605"/>
                  </a:lnTo>
                  <a:lnTo>
                    <a:pt x="208418" y="234605"/>
                  </a:lnTo>
                  <a:lnTo>
                    <a:pt x="211971" y="228917"/>
                  </a:lnTo>
                  <a:close/>
                </a:path>
                <a:path w="461645" h="488950">
                  <a:moveTo>
                    <a:pt x="176876" y="260619"/>
                  </a:moveTo>
                  <a:lnTo>
                    <a:pt x="174357" y="261948"/>
                  </a:lnTo>
                  <a:lnTo>
                    <a:pt x="189143" y="261948"/>
                  </a:lnTo>
                  <a:lnTo>
                    <a:pt x="183599" y="261092"/>
                  </a:lnTo>
                  <a:lnTo>
                    <a:pt x="176876" y="260619"/>
                  </a:lnTo>
                  <a:close/>
                </a:path>
                <a:path w="461645" h="488950">
                  <a:moveTo>
                    <a:pt x="197296" y="245829"/>
                  </a:moveTo>
                  <a:lnTo>
                    <a:pt x="192074" y="250424"/>
                  </a:lnTo>
                  <a:lnTo>
                    <a:pt x="189752" y="252715"/>
                  </a:lnTo>
                  <a:lnTo>
                    <a:pt x="190942" y="252149"/>
                  </a:lnTo>
                  <a:lnTo>
                    <a:pt x="195693" y="248727"/>
                  </a:lnTo>
                  <a:lnTo>
                    <a:pt x="200834" y="248727"/>
                  </a:lnTo>
                  <a:lnTo>
                    <a:pt x="197296" y="245829"/>
                  </a:lnTo>
                  <a:close/>
                </a:path>
                <a:path w="461645" h="488950">
                  <a:moveTo>
                    <a:pt x="190909" y="252172"/>
                  </a:moveTo>
                  <a:lnTo>
                    <a:pt x="189752" y="252715"/>
                  </a:lnTo>
                  <a:lnTo>
                    <a:pt x="190155" y="252715"/>
                  </a:lnTo>
                  <a:lnTo>
                    <a:pt x="190909" y="252172"/>
                  </a:lnTo>
                  <a:close/>
                </a:path>
                <a:path w="461645" h="488950">
                  <a:moveTo>
                    <a:pt x="226352" y="203125"/>
                  </a:moveTo>
                  <a:lnTo>
                    <a:pt x="225398" y="204658"/>
                  </a:lnTo>
                  <a:lnTo>
                    <a:pt x="220102" y="215784"/>
                  </a:lnTo>
                  <a:lnTo>
                    <a:pt x="216411" y="222372"/>
                  </a:lnTo>
                  <a:lnTo>
                    <a:pt x="212609" y="228509"/>
                  </a:lnTo>
                  <a:lnTo>
                    <a:pt x="208418" y="234605"/>
                  </a:lnTo>
                  <a:lnTo>
                    <a:pt x="453652" y="234605"/>
                  </a:lnTo>
                  <a:lnTo>
                    <a:pt x="456340" y="216546"/>
                  </a:lnTo>
                  <a:lnTo>
                    <a:pt x="221474" y="216546"/>
                  </a:lnTo>
                  <a:lnTo>
                    <a:pt x="224001" y="209523"/>
                  </a:lnTo>
                  <a:lnTo>
                    <a:pt x="224451" y="208355"/>
                  </a:lnTo>
                  <a:lnTo>
                    <a:pt x="226352" y="203125"/>
                  </a:lnTo>
                  <a:close/>
                </a:path>
                <a:path w="461645" h="488950">
                  <a:moveTo>
                    <a:pt x="458418" y="202576"/>
                  </a:moveTo>
                  <a:lnTo>
                    <a:pt x="226693" y="202576"/>
                  </a:lnTo>
                  <a:lnTo>
                    <a:pt x="224409" y="208469"/>
                  </a:lnTo>
                  <a:lnTo>
                    <a:pt x="221474" y="216546"/>
                  </a:lnTo>
                  <a:lnTo>
                    <a:pt x="456340" y="216546"/>
                  </a:lnTo>
                  <a:lnTo>
                    <a:pt x="458418" y="202576"/>
                  </a:lnTo>
                  <a:close/>
                </a:path>
                <a:path w="461645" h="488950">
                  <a:moveTo>
                    <a:pt x="226693" y="202576"/>
                  </a:moveTo>
                  <a:lnTo>
                    <a:pt x="226352" y="203125"/>
                  </a:lnTo>
                  <a:lnTo>
                    <a:pt x="224409" y="208469"/>
                  </a:lnTo>
                  <a:lnTo>
                    <a:pt x="226693" y="202576"/>
                  </a:lnTo>
                  <a:close/>
                </a:path>
                <a:path w="461645" h="488950">
                  <a:moveTo>
                    <a:pt x="235201" y="174568"/>
                  </a:moveTo>
                  <a:lnTo>
                    <a:pt x="232662" y="181341"/>
                  </a:lnTo>
                  <a:lnTo>
                    <a:pt x="230948" y="188542"/>
                  </a:lnTo>
                  <a:lnTo>
                    <a:pt x="228890" y="195641"/>
                  </a:lnTo>
                  <a:lnTo>
                    <a:pt x="226352" y="203125"/>
                  </a:lnTo>
                  <a:lnTo>
                    <a:pt x="226693" y="202576"/>
                  </a:lnTo>
                  <a:lnTo>
                    <a:pt x="458418" y="202576"/>
                  </a:lnTo>
                  <a:lnTo>
                    <a:pt x="460821" y="186427"/>
                  </a:lnTo>
                  <a:lnTo>
                    <a:pt x="460931" y="178459"/>
                  </a:lnTo>
                  <a:lnTo>
                    <a:pt x="235434" y="178459"/>
                  </a:lnTo>
                  <a:lnTo>
                    <a:pt x="235201" y="174568"/>
                  </a:lnTo>
                  <a:close/>
                </a:path>
                <a:path w="461645" h="488950">
                  <a:moveTo>
                    <a:pt x="236350" y="171503"/>
                  </a:moveTo>
                  <a:lnTo>
                    <a:pt x="235201" y="174568"/>
                  </a:lnTo>
                  <a:lnTo>
                    <a:pt x="235434" y="178459"/>
                  </a:lnTo>
                  <a:lnTo>
                    <a:pt x="236609" y="175083"/>
                  </a:lnTo>
                  <a:lnTo>
                    <a:pt x="236350" y="171503"/>
                  </a:lnTo>
                  <a:close/>
                </a:path>
                <a:path w="461645" h="488950">
                  <a:moveTo>
                    <a:pt x="461027" y="171503"/>
                  </a:moveTo>
                  <a:lnTo>
                    <a:pt x="236350" y="171503"/>
                  </a:lnTo>
                  <a:lnTo>
                    <a:pt x="236609" y="175083"/>
                  </a:lnTo>
                  <a:lnTo>
                    <a:pt x="235434" y="178459"/>
                  </a:lnTo>
                  <a:lnTo>
                    <a:pt x="460931" y="178459"/>
                  </a:lnTo>
                  <a:lnTo>
                    <a:pt x="461027" y="171503"/>
                  </a:lnTo>
                  <a:close/>
                </a:path>
                <a:path w="461645" h="488950">
                  <a:moveTo>
                    <a:pt x="358618" y="0"/>
                  </a:moveTo>
                  <a:lnTo>
                    <a:pt x="314615" y="2538"/>
                  </a:lnTo>
                  <a:lnTo>
                    <a:pt x="273527" y="23386"/>
                  </a:lnTo>
                  <a:lnTo>
                    <a:pt x="246443" y="56670"/>
                  </a:lnTo>
                  <a:lnTo>
                    <a:pt x="233450" y="98105"/>
                  </a:lnTo>
                  <a:lnTo>
                    <a:pt x="234631" y="143406"/>
                  </a:lnTo>
                  <a:lnTo>
                    <a:pt x="233180" y="143406"/>
                  </a:lnTo>
                  <a:lnTo>
                    <a:pt x="233245" y="145381"/>
                  </a:lnTo>
                  <a:lnTo>
                    <a:pt x="234258" y="158790"/>
                  </a:lnTo>
                  <a:lnTo>
                    <a:pt x="235201" y="174568"/>
                  </a:lnTo>
                  <a:lnTo>
                    <a:pt x="236350" y="171503"/>
                  </a:lnTo>
                  <a:lnTo>
                    <a:pt x="461027" y="171503"/>
                  </a:lnTo>
                  <a:lnTo>
                    <a:pt x="461414" y="143406"/>
                  </a:lnTo>
                  <a:lnTo>
                    <a:pt x="234631" y="143406"/>
                  </a:lnTo>
                  <a:lnTo>
                    <a:pt x="232973" y="137134"/>
                  </a:lnTo>
                  <a:lnTo>
                    <a:pt x="461500" y="137134"/>
                  </a:lnTo>
                  <a:lnTo>
                    <a:pt x="461536" y="134503"/>
                  </a:lnTo>
                  <a:lnTo>
                    <a:pt x="455497" y="82510"/>
                  </a:lnTo>
                  <a:lnTo>
                    <a:pt x="436675" y="42171"/>
                  </a:lnTo>
                  <a:lnTo>
                    <a:pt x="401844" y="13939"/>
                  </a:lnTo>
                  <a:lnTo>
                    <a:pt x="358618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9818" y="2933699"/>
              <a:ext cx="540385" cy="455930"/>
            </a:xfrm>
            <a:custGeom>
              <a:avLst/>
              <a:gdLst/>
              <a:ahLst/>
              <a:cxnLst/>
              <a:rect l="l" t="t" r="r" b="b"/>
              <a:pathLst>
                <a:path w="540385" h="455929">
                  <a:moveTo>
                    <a:pt x="23545" y="95808"/>
                  </a:moveTo>
                  <a:lnTo>
                    <a:pt x="19265" y="91249"/>
                  </a:lnTo>
                  <a:lnTo>
                    <a:pt x="7353" y="90893"/>
                  </a:lnTo>
                  <a:lnTo>
                    <a:pt x="2527" y="95504"/>
                  </a:lnTo>
                  <a:lnTo>
                    <a:pt x="2489" y="107048"/>
                  </a:lnTo>
                  <a:lnTo>
                    <a:pt x="7277" y="111925"/>
                  </a:lnTo>
                  <a:lnTo>
                    <a:pt x="18516" y="112115"/>
                  </a:lnTo>
                  <a:lnTo>
                    <a:pt x="23317" y="107416"/>
                  </a:lnTo>
                  <a:lnTo>
                    <a:pt x="23431" y="101727"/>
                  </a:lnTo>
                  <a:lnTo>
                    <a:pt x="23545" y="95808"/>
                  </a:lnTo>
                  <a:close/>
                </a:path>
                <a:path w="540385" h="455929">
                  <a:moveTo>
                    <a:pt x="540270" y="333489"/>
                  </a:moveTo>
                  <a:lnTo>
                    <a:pt x="536917" y="286156"/>
                  </a:lnTo>
                  <a:lnTo>
                    <a:pt x="519912" y="247535"/>
                  </a:lnTo>
                  <a:lnTo>
                    <a:pt x="519912" y="320116"/>
                  </a:lnTo>
                  <a:lnTo>
                    <a:pt x="510692" y="365340"/>
                  </a:lnTo>
                  <a:lnTo>
                    <a:pt x="485825" y="402285"/>
                  </a:lnTo>
                  <a:lnTo>
                    <a:pt x="449072" y="427164"/>
                  </a:lnTo>
                  <a:lnTo>
                    <a:pt x="404215" y="436206"/>
                  </a:lnTo>
                  <a:lnTo>
                    <a:pt x="359333" y="426923"/>
                  </a:lnTo>
                  <a:lnTo>
                    <a:pt x="322668" y="401891"/>
                  </a:lnTo>
                  <a:lnTo>
                    <a:pt x="297980" y="364871"/>
                  </a:lnTo>
                  <a:lnTo>
                    <a:pt x="295935" y="354660"/>
                  </a:lnTo>
                  <a:lnTo>
                    <a:pt x="288963" y="319646"/>
                  </a:lnTo>
                  <a:lnTo>
                    <a:pt x="298170" y="274243"/>
                  </a:lnTo>
                  <a:lnTo>
                    <a:pt x="323075" y="237197"/>
                  </a:lnTo>
                  <a:lnTo>
                    <a:pt x="359930" y="212280"/>
                  </a:lnTo>
                  <a:lnTo>
                    <a:pt x="404952" y="203263"/>
                  </a:lnTo>
                  <a:lnTo>
                    <a:pt x="449757" y="212623"/>
                  </a:lnTo>
                  <a:lnTo>
                    <a:pt x="486346" y="237744"/>
                  </a:lnTo>
                  <a:lnTo>
                    <a:pt x="510971" y="274840"/>
                  </a:lnTo>
                  <a:lnTo>
                    <a:pt x="519912" y="320116"/>
                  </a:lnTo>
                  <a:lnTo>
                    <a:pt x="519912" y="247535"/>
                  </a:lnTo>
                  <a:lnTo>
                    <a:pt x="486600" y="209892"/>
                  </a:lnTo>
                  <a:lnTo>
                    <a:pt x="444436" y="188341"/>
                  </a:lnTo>
                  <a:lnTo>
                    <a:pt x="439420" y="186817"/>
                  </a:lnTo>
                  <a:lnTo>
                    <a:pt x="439026" y="185254"/>
                  </a:lnTo>
                  <a:lnTo>
                    <a:pt x="439889" y="182626"/>
                  </a:lnTo>
                  <a:lnTo>
                    <a:pt x="440588" y="180517"/>
                  </a:lnTo>
                  <a:lnTo>
                    <a:pt x="447840" y="149707"/>
                  </a:lnTo>
                  <a:lnTo>
                    <a:pt x="442391" y="90106"/>
                  </a:lnTo>
                  <a:lnTo>
                    <a:pt x="399161" y="29222"/>
                  </a:lnTo>
                  <a:lnTo>
                    <a:pt x="360819" y="6997"/>
                  </a:lnTo>
                  <a:lnTo>
                    <a:pt x="315328" y="0"/>
                  </a:lnTo>
                  <a:lnTo>
                    <a:pt x="264896" y="13335"/>
                  </a:lnTo>
                  <a:lnTo>
                    <a:pt x="227990" y="37655"/>
                  </a:lnTo>
                  <a:lnTo>
                    <a:pt x="224866" y="40411"/>
                  </a:lnTo>
                  <a:lnTo>
                    <a:pt x="222440" y="40576"/>
                  </a:lnTo>
                  <a:lnTo>
                    <a:pt x="175387" y="10248"/>
                  </a:lnTo>
                  <a:lnTo>
                    <a:pt x="136385" y="508"/>
                  </a:lnTo>
                  <a:lnTo>
                    <a:pt x="104927" y="2159"/>
                  </a:lnTo>
                  <a:lnTo>
                    <a:pt x="51562" y="27203"/>
                  </a:lnTo>
                  <a:lnTo>
                    <a:pt x="25781" y="59410"/>
                  </a:lnTo>
                  <a:lnTo>
                    <a:pt x="27559" y="63157"/>
                  </a:lnTo>
                  <a:lnTo>
                    <a:pt x="36309" y="67843"/>
                  </a:lnTo>
                  <a:lnTo>
                    <a:pt x="41071" y="66979"/>
                  </a:lnTo>
                  <a:lnTo>
                    <a:pt x="44780" y="62738"/>
                  </a:lnTo>
                  <a:lnTo>
                    <a:pt x="49758" y="57238"/>
                  </a:lnTo>
                  <a:lnTo>
                    <a:pt x="83820" y="31635"/>
                  </a:lnTo>
                  <a:lnTo>
                    <a:pt x="121894" y="21196"/>
                  </a:lnTo>
                  <a:lnTo>
                    <a:pt x="142633" y="22555"/>
                  </a:lnTo>
                  <a:lnTo>
                    <a:pt x="159893" y="27063"/>
                  </a:lnTo>
                  <a:lnTo>
                    <a:pt x="175983" y="33959"/>
                  </a:lnTo>
                  <a:lnTo>
                    <a:pt x="191084" y="42887"/>
                  </a:lnTo>
                  <a:lnTo>
                    <a:pt x="205371" y="53454"/>
                  </a:lnTo>
                  <a:lnTo>
                    <a:pt x="214858" y="59410"/>
                  </a:lnTo>
                  <a:lnTo>
                    <a:pt x="223901" y="61353"/>
                  </a:lnTo>
                  <a:lnTo>
                    <a:pt x="232905" y="59270"/>
                  </a:lnTo>
                  <a:lnTo>
                    <a:pt x="242265" y="53162"/>
                  </a:lnTo>
                  <a:lnTo>
                    <a:pt x="249072" y="47713"/>
                  </a:lnTo>
                  <a:lnTo>
                    <a:pt x="256146" y="42646"/>
                  </a:lnTo>
                  <a:lnTo>
                    <a:pt x="304977" y="22301"/>
                  </a:lnTo>
                  <a:lnTo>
                    <a:pt x="322567" y="21018"/>
                  </a:lnTo>
                  <a:lnTo>
                    <a:pt x="340652" y="23342"/>
                  </a:lnTo>
                  <a:lnTo>
                    <a:pt x="385889" y="45402"/>
                  </a:lnTo>
                  <a:lnTo>
                    <a:pt x="416128" y="83159"/>
                  </a:lnTo>
                  <a:lnTo>
                    <a:pt x="428142" y="130048"/>
                  </a:lnTo>
                  <a:lnTo>
                    <a:pt x="418680" y="179539"/>
                  </a:lnTo>
                  <a:lnTo>
                    <a:pt x="417474" y="182270"/>
                  </a:lnTo>
                  <a:lnTo>
                    <a:pt x="416052" y="182626"/>
                  </a:lnTo>
                  <a:lnTo>
                    <a:pt x="413473" y="182435"/>
                  </a:lnTo>
                  <a:lnTo>
                    <a:pt x="406209" y="182079"/>
                  </a:lnTo>
                  <a:lnTo>
                    <a:pt x="336067" y="200812"/>
                  </a:lnTo>
                  <a:lnTo>
                    <a:pt x="298665" y="232664"/>
                  </a:lnTo>
                  <a:lnTo>
                    <a:pt x="275107" y="275742"/>
                  </a:lnTo>
                  <a:lnTo>
                    <a:pt x="268173" y="326593"/>
                  </a:lnTo>
                  <a:lnTo>
                    <a:pt x="268300" y="329374"/>
                  </a:lnTo>
                  <a:lnTo>
                    <a:pt x="267538" y="331114"/>
                  </a:lnTo>
                  <a:lnTo>
                    <a:pt x="265379" y="332841"/>
                  </a:lnTo>
                  <a:lnTo>
                    <a:pt x="259740" y="337413"/>
                  </a:lnTo>
                  <a:lnTo>
                    <a:pt x="242951" y="351294"/>
                  </a:lnTo>
                  <a:lnTo>
                    <a:pt x="233438" y="356933"/>
                  </a:lnTo>
                  <a:lnTo>
                    <a:pt x="122859" y="284137"/>
                  </a:lnTo>
                  <a:lnTo>
                    <a:pt x="70370" y="237439"/>
                  </a:lnTo>
                  <a:lnTo>
                    <a:pt x="39154" y="200431"/>
                  </a:lnTo>
                  <a:lnTo>
                    <a:pt x="23825" y="162890"/>
                  </a:lnTo>
                  <a:lnTo>
                    <a:pt x="20002" y="141605"/>
                  </a:lnTo>
                  <a:lnTo>
                    <a:pt x="13589" y="137528"/>
                  </a:lnTo>
                  <a:lnTo>
                    <a:pt x="3556" y="141084"/>
                  </a:lnTo>
                  <a:lnTo>
                    <a:pt x="2197" y="144043"/>
                  </a:lnTo>
                  <a:lnTo>
                    <a:pt x="0" y="146202"/>
                  </a:lnTo>
                  <a:lnTo>
                    <a:pt x="0" y="153606"/>
                  </a:lnTo>
                  <a:lnTo>
                    <a:pt x="342" y="154762"/>
                  </a:lnTo>
                  <a:lnTo>
                    <a:pt x="800" y="155905"/>
                  </a:lnTo>
                  <a:lnTo>
                    <a:pt x="1003" y="157099"/>
                  </a:lnTo>
                  <a:lnTo>
                    <a:pt x="13258" y="196240"/>
                  </a:lnTo>
                  <a:lnTo>
                    <a:pt x="33832" y="229400"/>
                  </a:lnTo>
                  <a:lnTo>
                    <a:pt x="60807" y="257530"/>
                  </a:lnTo>
                  <a:lnTo>
                    <a:pt x="92341" y="285889"/>
                  </a:lnTo>
                  <a:lnTo>
                    <a:pt x="124726" y="313220"/>
                  </a:lnTo>
                  <a:lnTo>
                    <a:pt x="190309" y="366941"/>
                  </a:lnTo>
                  <a:lnTo>
                    <a:pt x="224002" y="380034"/>
                  </a:lnTo>
                  <a:lnTo>
                    <a:pt x="241160" y="376593"/>
                  </a:lnTo>
                  <a:lnTo>
                    <a:pt x="257644" y="366598"/>
                  </a:lnTo>
                  <a:lnTo>
                    <a:pt x="262356" y="362673"/>
                  </a:lnTo>
                  <a:lnTo>
                    <a:pt x="267106" y="358800"/>
                  </a:lnTo>
                  <a:lnTo>
                    <a:pt x="272122" y="354660"/>
                  </a:lnTo>
                  <a:lnTo>
                    <a:pt x="273723" y="359727"/>
                  </a:lnTo>
                  <a:lnTo>
                    <a:pt x="296494" y="404012"/>
                  </a:lnTo>
                  <a:lnTo>
                    <a:pt x="332346" y="436524"/>
                  </a:lnTo>
                  <a:lnTo>
                    <a:pt x="377088" y="454609"/>
                  </a:lnTo>
                  <a:lnTo>
                    <a:pt x="426466" y="455625"/>
                  </a:lnTo>
                  <a:lnTo>
                    <a:pt x="469061" y="441007"/>
                  </a:lnTo>
                  <a:lnTo>
                    <a:pt x="475259" y="436206"/>
                  </a:lnTo>
                  <a:lnTo>
                    <a:pt x="503783" y="414096"/>
                  </a:lnTo>
                  <a:lnTo>
                    <a:pt x="528307" y="377431"/>
                  </a:lnTo>
                  <a:lnTo>
                    <a:pt x="540270" y="333489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90244" y="3178831"/>
              <a:ext cx="148246" cy="1493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13232" y="3560220"/>
              <a:ext cx="587703" cy="5791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419986" y="3766779"/>
              <a:ext cx="474980" cy="271780"/>
            </a:xfrm>
            <a:custGeom>
              <a:avLst/>
              <a:gdLst/>
              <a:ahLst/>
              <a:cxnLst/>
              <a:rect l="l" t="t" r="r" b="b"/>
              <a:pathLst>
                <a:path w="474979" h="271779">
                  <a:moveTo>
                    <a:pt x="395037" y="239786"/>
                  </a:moveTo>
                  <a:lnTo>
                    <a:pt x="134442" y="239786"/>
                  </a:lnTo>
                  <a:lnTo>
                    <a:pt x="135407" y="239812"/>
                  </a:lnTo>
                  <a:lnTo>
                    <a:pt x="143205" y="241793"/>
                  </a:lnTo>
                  <a:lnTo>
                    <a:pt x="153134" y="243762"/>
                  </a:lnTo>
                  <a:lnTo>
                    <a:pt x="162966" y="246449"/>
                  </a:lnTo>
                  <a:lnTo>
                    <a:pt x="182384" y="252486"/>
                  </a:lnTo>
                  <a:lnTo>
                    <a:pt x="207478" y="259594"/>
                  </a:lnTo>
                  <a:lnTo>
                    <a:pt x="233287" y="265680"/>
                  </a:lnTo>
                  <a:lnTo>
                    <a:pt x="259413" y="269858"/>
                  </a:lnTo>
                  <a:lnTo>
                    <a:pt x="285457" y="271244"/>
                  </a:lnTo>
                  <a:lnTo>
                    <a:pt x="338210" y="264349"/>
                  </a:lnTo>
                  <a:lnTo>
                    <a:pt x="387811" y="245119"/>
                  </a:lnTo>
                  <a:lnTo>
                    <a:pt x="395037" y="239786"/>
                  </a:lnTo>
                  <a:close/>
                </a:path>
                <a:path w="474979" h="271779">
                  <a:moveTo>
                    <a:pt x="149038" y="13501"/>
                  </a:moveTo>
                  <a:lnTo>
                    <a:pt x="71182" y="25851"/>
                  </a:lnTo>
                  <a:lnTo>
                    <a:pt x="33894" y="49296"/>
                  </a:lnTo>
                  <a:lnTo>
                    <a:pt x="8292" y="83985"/>
                  </a:lnTo>
                  <a:lnTo>
                    <a:pt x="0" y="129042"/>
                  </a:lnTo>
                  <a:lnTo>
                    <a:pt x="9994" y="171714"/>
                  </a:lnTo>
                  <a:lnTo>
                    <a:pt x="34299" y="210114"/>
                  </a:lnTo>
                  <a:lnTo>
                    <a:pt x="70087" y="236611"/>
                  </a:lnTo>
                  <a:lnTo>
                    <a:pt x="114528" y="243571"/>
                  </a:lnTo>
                  <a:lnTo>
                    <a:pt x="120948" y="242725"/>
                  </a:lnTo>
                  <a:lnTo>
                    <a:pt x="127387" y="242131"/>
                  </a:lnTo>
                  <a:lnTo>
                    <a:pt x="133845" y="241787"/>
                  </a:lnTo>
                  <a:lnTo>
                    <a:pt x="140322" y="241691"/>
                  </a:lnTo>
                  <a:lnTo>
                    <a:pt x="134442" y="239786"/>
                  </a:lnTo>
                  <a:lnTo>
                    <a:pt x="395037" y="239786"/>
                  </a:lnTo>
                  <a:lnTo>
                    <a:pt x="430267" y="213789"/>
                  </a:lnTo>
                  <a:lnTo>
                    <a:pt x="461581" y="170597"/>
                  </a:lnTo>
                  <a:lnTo>
                    <a:pt x="474641" y="127359"/>
                  </a:lnTo>
                  <a:lnTo>
                    <a:pt x="472324" y="83749"/>
                  </a:lnTo>
                  <a:lnTo>
                    <a:pt x="462900" y="63096"/>
                  </a:lnTo>
                  <a:lnTo>
                    <a:pt x="261134" y="63096"/>
                  </a:lnTo>
                  <a:lnTo>
                    <a:pt x="263804" y="54989"/>
                  </a:lnTo>
                  <a:lnTo>
                    <a:pt x="276579" y="40004"/>
                  </a:lnTo>
                  <a:lnTo>
                    <a:pt x="275037" y="39425"/>
                  </a:lnTo>
                  <a:lnTo>
                    <a:pt x="266322" y="37285"/>
                  </a:lnTo>
                  <a:lnTo>
                    <a:pt x="257515" y="35458"/>
                  </a:lnTo>
                  <a:lnTo>
                    <a:pt x="249745" y="33589"/>
                  </a:lnTo>
                  <a:lnTo>
                    <a:pt x="216514" y="24442"/>
                  </a:lnTo>
                  <a:lnTo>
                    <a:pt x="182989" y="17276"/>
                  </a:lnTo>
                  <a:lnTo>
                    <a:pt x="149038" y="13501"/>
                  </a:lnTo>
                  <a:close/>
                </a:path>
                <a:path w="474979" h="271779">
                  <a:moveTo>
                    <a:pt x="276579" y="40004"/>
                  </a:moveTo>
                  <a:lnTo>
                    <a:pt x="263804" y="54989"/>
                  </a:lnTo>
                  <a:lnTo>
                    <a:pt x="261134" y="63096"/>
                  </a:lnTo>
                  <a:lnTo>
                    <a:pt x="266088" y="59402"/>
                  </a:lnTo>
                  <a:lnTo>
                    <a:pt x="273793" y="50717"/>
                  </a:lnTo>
                  <a:lnTo>
                    <a:pt x="278940" y="44384"/>
                  </a:lnTo>
                  <a:lnTo>
                    <a:pt x="276834" y="44384"/>
                  </a:lnTo>
                  <a:lnTo>
                    <a:pt x="277317" y="44206"/>
                  </a:lnTo>
                  <a:lnTo>
                    <a:pt x="283208" y="42590"/>
                  </a:lnTo>
                  <a:lnTo>
                    <a:pt x="282536" y="42238"/>
                  </a:lnTo>
                  <a:lnTo>
                    <a:pt x="276579" y="40004"/>
                  </a:lnTo>
                  <a:close/>
                </a:path>
                <a:path w="474979" h="271779">
                  <a:moveTo>
                    <a:pt x="282002" y="43072"/>
                  </a:moveTo>
                  <a:lnTo>
                    <a:pt x="279374" y="43851"/>
                  </a:lnTo>
                  <a:lnTo>
                    <a:pt x="273793" y="50717"/>
                  </a:lnTo>
                  <a:lnTo>
                    <a:pt x="266088" y="59402"/>
                  </a:lnTo>
                  <a:lnTo>
                    <a:pt x="261134" y="63096"/>
                  </a:lnTo>
                  <a:lnTo>
                    <a:pt x="462900" y="63096"/>
                  </a:lnTo>
                  <a:lnTo>
                    <a:pt x="455049" y="45890"/>
                  </a:lnTo>
                  <a:lnTo>
                    <a:pt x="289505" y="45890"/>
                  </a:lnTo>
                  <a:lnTo>
                    <a:pt x="288129" y="45532"/>
                  </a:lnTo>
                  <a:lnTo>
                    <a:pt x="283817" y="43733"/>
                  </a:lnTo>
                  <a:lnTo>
                    <a:pt x="282002" y="43072"/>
                  </a:lnTo>
                  <a:close/>
                </a:path>
                <a:path w="474979" h="271779">
                  <a:moveTo>
                    <a:pt x="283360" y="42670"/>
                  </a:moveTo>
                  <a:lnTo>
                    <a:pt x="282002" y="43072"/>
                  </a:lnTo>
                  <a:lnTo>
                    <a:pt x="283817" y="43733"/>
                  </a:lnTo>
                  <a:lnTo>
                    <a:pt x="288129" y="45532"/>
                  </a:lnTo>
                  <a:lnTo>
                    <a:pt x="289505" y="45890"/>
                  </a:lnTo>
                  <a:lnTo>
                    <a:pt x="283360" y="42670"/>
                  </a:lnTo>
                  <a:close/>
                </a:path>
                <a:path w="474979" h="271779">
                  <a:moveTo>
                    <a:pt x="449772" y="40257"/>
                  </a:moveTo>
                  <a:lnTo>
                    <a:pt x="291363" y="40257"/>
                  </a:lnTo>
                  <a:lnTo>
                    <a:pt x="290004" y="40701"/>
                  </a:lnTo>
                  <a:lnTo>
                    <a:pt x="283360" y="42670"/>
                  </a:lnTo>
                  <a:lnTo>
                    <a:pt x="289505" y="45890"/>
                  </a:lnTo>
                  <a:lnTo>
                    <a:pt x="455049" y="45890"/>
                  </a:lnTo>
                  <a:lnTo>
                    <a:pt x="454358" y="44384"/>
                  </a:lnTo>
                  <a:lnTo>
                    <a:pt x="449772" y="40257"/>
                  </a:lnTo>
                  <a:close/>
                </a:path>
                <a:path w="474979" h="271779">
                  <a:moveTo>
                    <a:pt x="283208" y="42590"/>
                  </a:moveTo>
                  <a:lnTo>
                    <a:pt x="277317" y="44206"/>
                  </a:lnTo>
                  <a:lnTo>
                    <a:pt x="276834" y="44384"/>
                  </a:lnTo>
                  <a:lnTo>
                    <a:pt x="281943" y="43072"/>
                  </a:lnTo>
                  <a:lnTo>
                    <a:pt x="283360" y="42670"/>
                  </a:lnTo>
                  <a:lnTo>
                    <a:pt x="283208" y="42590"/>
                  </a:lnTo>
                  <a:close/>
                </a:path>
                <a:path w="474979" h="271779">
                  <a:moveTo>
                    <a:pt x="281978" y="43063"/>
                  </a:moveTo>
                  <a:lnTo>
                    <a:pt x="276834" y="44384"/>
                  </a:lnTo>
                  <a:lnTo>
                    <a:pt x="278940" y="44384"/>
                  </a:lnTo>
                  <a:lnTo>
                    <a:pt x="279374" y="43851"/>
                  </a:lnTo>
                  <a:lnTo>
                    <a:pt x="282002" y="43072"/>
                  </a:lnTo>
                  <a:close/>
                </a:path>
                <a:path w="474979" h="271779">
                  <a:moveTo>
                    <a:pt x="291363" y="40257"/>
                  </a:moveTo>
                  <a:lnTo>
                    <a:pt x="283208" y="42590"/>
                  </a:lnTo>
                  <a:lnTo>
                    <a:pt x="283360" y="42670"/>
                  </a:lnTo>
                  <a:lnTo>
                    <a:pt x="290004" y="40701"/>
                  </a:lnTo>
                  <a:lnTo>
                    <a:pt x="291363" y="40257"/>
                  </a:lnTo>
                  <a:close/>
                </a:path>
                <a:path w="474979" h="271779">
                  <a:moveTo>
                    <a:pt x="378520" y="0"/>
                  </a:moveTo>
                  <a:lnTo>
                    <a:pt x="333516" y="2480"/>
                  </a:lnTo>
                  <a:lnTo>
                    <a:pt x="292829" y="20944"/>
                  </a:lnTo>
                  <a:lnTo>
                    <a:pt x="276579" y="40004"/>
                  </a:lnTo>
                  <a:lnTo>
                    <a:pt x="282536" y="42238"/>
                  </a:lnTo>
                  <a:lnTo>
                    <a:pt x="283208" y="42590"/>
                  </a:lnTo>
                  <a:lnTo>
                    <a:pt x="291363" y="40257"/>
                  </a:lnTo>
                  <a:lnTo>
                    <a:pt x="449772" y="40257"/>
                  </a:lnTo>
                  <a:lnTo>
                    <a:pt x="420497" y="13904"/>
                  </a:lnTo>
                  <a:lnTo>
                    <a:pt x="378520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75561" y="3605478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59" h="492760">
                  <a:moveTo>
                    <a:pt x="179070" y="420103"/>
                  </a:moveTo>
                  <a:lnTo>
                    <a:pt x="174917" y="415683"/>
                  </a:lnTo>
                  <a:lnTo>
                    <a:pt x="164515" y="415239"/>
                  </a:lnTo>
                  <a:lnTo>
                    <a:pt x="159918" y="419582"/>
                  </a:lnTo>
                  <a:lnTo>
                    <a:pt x="159740" y="429983"/>
                  </a:lnTo>
                  <a:lnTo>
                    <a:pt x="163893" y="434403"/>
                  </a:lnTo>
                  <a:lnTo>
                    <a:pt x="174269" y="434860"/>
                  </a:lnTo>
                  <a:lnTo>
                    <a:pt x="178879" y="430504"/>
                  </a:lnTo>
                  <a:lnTo>
                    <a:pt x="178981" y="425208"/>
                  </a:lnTo>
                  <a:lnTo>
                    <a:pt x="179070" y="420103"/>
                  </a:lnTo>
                  <a:close/>
                </a:path>
                <a:path w="492759" h="492760">
                  <a:moveTo>
                    <a:pt x="291947" y="473138"/>
                  </a:moveTo>
                  <a:lnTo>
                    <a:pt x="269608" y="473125"/>
                  </a:lnTo>
                  <a:lnTo>
                    <a:pt x="228028" y="473138"/>
                  </a:lnTo>
                  <a:lnTo>
                    <a:pt x="291947" y="473138"/>
                  </a:lnTo>
                  <a:close/>
                </a:path>
                <a:path w="492759" h="492760">
                  <a:moveTo>
                    <a:pt x="313931" y="473214"/>
                  </a:moveTo>
                  <a:lnTo>
                    <a:pt x="228028" y="473138"/>
                  </a:lnTo>
                  <a:lnTo>
                    <a:pt x="165303" y="473138"/>
                  </a:lnTo>
                  <a:lnTo>
                    <a:pt x="137223" y="473214"/>
                  </a:lnTo>
                  <a:lnTo>
                    <a:pt x="313931" y="473214"/>
                  </a:lnTo>
                  <a:close/>
                </a:path>
                <a:path w="492759" h="492760">
                  <a:moveTo>
                    <a:pt x="492556" y="393306"/>
                  </a:moveTo>
                  <a:lnTo>
                    <a:pt x="492455" y="382346"/>
                  </a:lnTo>
                  <a:lnTo>
                    <a:pt x="491807" y="380339"/>
                  </a:lnTo>
                  <a:lnTo>
                    <a:pt x="491502" y="379120"/>
                  </a:lnTo>
                  <a:lnTo>
                    <a:pt x="474484" y="356158"/>
                  </a:lnTo>
                  <a:lnTo>
                    <a:pt x="474484" y="387515"/>
                  </a:lnTo>
                  <a:lnTo>
                    <a:pt x="470281" y="400265"/>
                  </a:lnTo>
                  <a:lnTo>
                    <a:pt x="465848" y="403745"/>
                  </a:lnTo>
                  <a:lnTo>
                    <a:pt x="441325" y="415442"/>
                  </a:lnTo>
                  <a:lnTo>
                    <a:pt x="363499" y="452691"/>
                  </a:lnTo>
                  <a:lnTo>
                    <a:pt x="323519" y="471906"/>
                  </a:lnTo>
                  <a:lnTo>
                    <a:pt x="317588" y="473227"/>
                  </a:lnTo>
                  <a:lnTo>
                    <a:pt x="137223" y="473214"/>
                  </a:lnTo>
                  <a:lnTo>
                    <a:pt x="130860" y="471309"/>
                  </a:lnTo>
                  <a:lnTo>
                    <a:pt x="118541" y="462800"/>
                  </a:lnTo>
                  <a:lnTo>
                    <a:pt x="112026" y="458419"/>
                  </a:lnTo>
                  <a:lnTo>
                    <a:pt x="102971" y="452678"/>
                  </a:lnTo>
                  <a:lnTo>
                    <a:pt x="101981" y="451015"/>
                  </a:lnTo>
                  <a:lnTo>
                    <a:pt x="101993" y="355803"/>
                  </a:lnTo>
                  <a:lnTo>
                    <a:pt x="102819" y="354507"/>
                  </a:lnTo>
                  <a:lnTo>
                    <a:pt x="105625" y="353606"/>
                  </a:lnTo>
                  <a:lnTo>
                    <a:pt x="138480" y="346633"/>
                  </a:lnTo>
                  <a:lnTo>
                    <a:pt x="170294" y="347179"/>
                  </a:lnTo>
                  <a:lnTo>
                    <a:pt x="201066" y="355257"/>
                  </a:lnTo>
                  <a:lnTo>
                    <a:pt x="230771" y="370865"/>
                  </a:lnTo>
                  <a:lnTo>
                    <a:pt x="236867" y="374916"/>
                  </a:lnTo>
                  <a:lnTo>
                    <a:pt x="243255" y="377037"/>
                  </a:lnTo>
                  <a:lnTo>
                    <a:pt x="307289" y="376974"/>
                  </a:lnTo>
                  <a:lnTo>
                    <a:pt x="328091" y="396100"/>
                  </a:lnTo>
                  <a:lnTo>
                    <a:pt x="326580" y="403847"/>
                  </a:lnTo>
                  <a:lnTo>
                    <a:pt x="322326" y="409956"/>
                  </a:lnTo>
                  <a:lnTo>
                    <a:pt x="315785" y="413969"/>
                  </a:lnTo>
                  <a:lnTo>
                    <a:pt x="307454" y="415417"/>
                  </a:lnTo>
                  <a:lnTo>
                    <a:pt x="213080" y="415442"/>
                  </a:lnTo>
                  <a:lnTo>
                    <a:pt x="211455" y="415340"/>
                  </a:lnTo>
                  <a:lnTo>
                    <a:pt x="205003" y="416242"/>
                  </a:lnTo>
                  <a:lnTo>
                    <a:pt x="201434" y="420420"/>
                  </a:lnTo>
                  <a:lnTo>
                    <a:pt x="201612" y="429806"/>
                  </a:lnTo>
                  <a:lnTo>
                    <a:pt x="205041" y="433781"/>
                  </a:lnTo>
                  <a:lnTo>
                    <a:pt x="211277" y="434746"/>
                  </a:lnTo>
                  <a:lnTo>
                    <a:pt x="212902" y="434657"/>
                  </a:lnTo>
                  <a:lnTo>
                    <a:pt x="306324" y="434657"/>
                  </a:lnTo>
                  <a:lnTo>
                    <a:pt x="340639" y="417512"/>
                  </a:lnTo>
                  <a:lnTo>
                    <a:pt x="346925" y="402297"/>
                  </a:lnTo>
                  <a:lnTo>
                    <a:pt x="347929" y="401447"/>
                  </a:lnTo>
                  <a:lnTo>
                    <a:pt x="408178" y="382473"/>
                  </a:lnTo>
                  <a:lnTo>
                    <a:pt x="425831" y="376923"/>
                  </a:lnTo>
                  <a:lnTo>
                    <a:pt x="454952" y="367817"/>
                  </a:lnTo>
                  <a:lnTo>
                    <a:pt x="462534" y="369417"/>
                  </a:lnTo>
                  <a:lnTo>
                    <a:pt x="473646" y="380923"/>
                  </a:lnTo>
                  <a:lnTo>
                    <a:pt x="474484" y="387515"/>
                  </a:lnTo>
                  <a:lnTo>
                    <a:pt x="474484" y="356158"/>
                  </a:lnTo>
                  <a:lnTo>
                    <a:pt x="469620" y="353428"/>
                  </a:lnTo>
                  <a:lnTo>
                    <a:pt x="462102" y="351015"/>
                  </a:lnTo>
                  <a:lnTo>
                    <a:pt x="454520" y="350139"/>
                  </a:lnTo>
                  <a:lnTo>
                    <a:pt x="446862" y="350697"/>
                  </a:lnTo>
                  <a:lnTo>
                    <a:pt x="439140" y="352552"/>
                  </a:lnTo>
                  <a:lnTo>
                    <a:pt x="422516" y="357822"/>
                  </a:lnTo>
                  <a:lnTo>
                    <a:pt x="346544" y="381723"/>
                  </a:lnTo>
                  <a:lnTo>
                    <a:pt x="344919" y="382473"/>
                  </a:lnTo>
                  <a:lnTo>
                    <a:pt x="343255" y="379234"/>
                  </a:lnTo>
                  <a:lnTo>
                    <a:pt x="341680" y="376923"/>
                  </a:lnTo>
                  <a:lnTo>
                    <a:pt x="308127" y="357809"/>
                  </a:lnTo>
                  <a:lnTo>
                    <a:pt x="279577" y="357708"/>
                  </a:lnTo>
                  <a:lnTo>
                    <a:pt x="247662" y="357809"/>
                  </a:lnTo>
                  <a:lnTo>
                    <a:pt x="244297" y="356781"/>
                  </a:lnTo>
                  <a:lnTo>
                    <a:pt x="240906" y="354507"/>
                  </a:lnTo>
                  <a:lnTo>
                    <a:pt x="226568" y="346633"/>
                  </a:lnTo>
                  <a:lnTo>
                    <a:pt x="213893" y="339661"/>
                  </a:lnTo>
                  <a:lnTo>
                    <a:pt x="209956" y="338378"/>
                  </a:lnTo>
                  <a:lnTo>
                    <a:pt x="197319" y="334276"/>
                  </a:lnTo>
                  <a:lnTo>
                    <a:pt x="185572" y="330466"/>
                  </a:lnTo>
                  <a:lnTo>
                    <a:pt x="155994" y="326898"/>
                  </a:lnTo>
                  <a:lnTo>
                    <a:pt x="125183" y="328930"/>
                  </a:lnTo>
                  <a:lnTo>
                    <a:pt x="117487" y="330123"/>
                  </a:lnTo>
                  <a:lnTo>
                    <a:pt x="110007" y="332295"/>
                  </a:lnTo>
                  <a:lnTo>
                    <a:pt x="102400" y="334276"/>
                  </a:lnTo>
                  <a:lnTo>
                    <a:pt x="102247" y="333438"/>
                  </a:lnTo>
                  <a:lnTo>
                    <a:pt x="102108" y="332968"/>
                  </a:lnTo>
                  <a:lnTo>
                    <a:pt x="101676" y="321767"/>
                  </a:lnTo>
                  <a:lnTo>
                    <a:pt x="99098" y="319265"/>
                  </a:lnTo>
                  <a:lnTo>
                    <a:pt x="82931" y="319265"/>
                  </a:lnTo>
                  <a:lnTo>
                    <a:pt x="82931" y="339128"/>
                  </a:lnTo>
                  <a:lnTo>
                    <a:pt x="82931" y="472440"/>
                  </a:lnTo>
                  <a:lnTo>
                    <a:pt x="81940" y="473252"/>
                  </a:lnTo>
                  <a:lnTo>
                    <a:pt x="51473" y="473087"/>
                  </a:lnTo>
                  <a:lnTo>
                    <a:pt x="20408" y="473290"/>
                  </a:lnTo>
                  <a:lnTo>
                    <a:pt x="19240" y="472440"/>
                  </a:lnTo>
                  <a:lnTo>
                    <a:pt x="19367" y="453593"/>
                  </a:lnTo>
                  <a:lnTo>
                    <a:pt x="19240" y="339661"/>
                  </a:lnTo>
                  <a:lnTo>
                    <a:pt x="19316" y="339128"/>
                  </a:lnTo>
                  <a:lnTo>
                    <a:pt x="20269" y="338366"/>
                  </a:lnTo>
                  <a:lnTo>
                    <a:pt x="51206" y="338543"/>
                  </a:lnTo>
                  <a:lnTo>
                    <a:pt x="82054" y="338518"/>
                  </a:lnTo>
                  <a:lnTo>
                    <a:pt x="82931" y="339128"/>
                  </a:lnTo>
                  <a:lnTo>
                    <a:pt x="82931" y="319265"/>
                  </a:lnTo>
                  <a:lnTo>
                    <a:pt x="3136" y="319265"/>
                  </a:lnTo>
                  <a:lnTo>
                    <a:pt x="127" y="322262"/>
                  </a:lnTo>
                  <a:lnTo>
                    <a:pt x="127" y="429806"/>
                  </a:lnTo>
                  <a:lnTo>
                    <a:pt x="0" y="485203"/>
                  </a:lnTo>
                  <a:lnTo>
                    <a:pt x="1651" y="489534"/>
                  </a:lnTo>
                  <a:lnTo>
                    <a:pt x="6858" y="492366"/>
                  </a:lnTo>
                  <a:lnTo>
                    <a:pt x="95338" y="492366"/>
                  </a:lnTo>
                  <a:lnTo>
                    <a:pt x="102311" y="488937"/>
                  </a:lnTo>
                  <a:lnTo>
                    <a:pt x="102577" y="482612"/>
                  </a:lnTo>
                  <a:lnTo>
                    <a:pt x="101930" y="474929"/>
                  </a:lnTo>
                  <a:lnTo>
                    <a:pt x="110109" y="480517"/>
                  </a:lnTo>
                  <a:lnTo>
                    <a:pt x="118262" y="485571"/>
                  </a:lnTo>
                  <a:lnTo>
                    <a:pt x="126707" y="489661"/>
                  </a:lnTo>
                  <a:lnTo>
                    <a:pt x="135737" y="492366"/>
                  </a:lnTo>
                  <a:lnTo>
                    <a:pt x="320395" y="492366"/>
                  </a:lnTo>
                  <a:lnTo>
                    <a:pt x="337718" y="486283"/>
                  </a:lnTo>
                  <a:lnTo>
                    <a:pt x="354393" y="478726"/>
                  </a:lnTo>
                  <a:lnTo>
                    <a:pt x="361975" y="474929"/>
                  </a:lnTo>
                  <a:lnTo>
                    <a:pt x="365252" y="473290"/>
                  </a:lnTo>
                  <a:lnTo>
                    <a:pt x="365379" y="473227"/>
                  </a:lnTo>
                  <a:lnTo>
                    <a:pt x="370763" y="470535"/>
                  </a:lnTo>
                  <a:lnTo>
                    <a:pt x="387223" y="462521"/>
                  </a:lnTo>
                  <a:lnTo>
                    <a:pt x="406222" y="453593"/>
                  </a:lnTo>
                  <a:lnTo>
                    <a:pt x="444030" y="435381"/>
                  </a:lnTo>
                  <a:lnTo>
                    <a:pt x="463067" y="426554"/>
                  </a:lnTo>
                  <a:lnTo>
                    <a:pt x="473583" y="420839"/>
                  </a:lnTo>
                  <a:lnTo>
                    <a:pt x="482206" y="413664"/>
                  </a:lnTo>
                  <a:lnTo>
                    <a:pt x="488632" y="404609"/>
                  </a:lnTo>
                  <a:lnTo>
                    <a:pt x="492556" y="393306"/>
                  </a:lnTo>
                  <a:close/>
                </a:path>
                <a:path w="492759" h="492760">
                  <a:moveTo>
                    <a:pt x="492556" y="124015"/>
                  </a:moveTo>
                  <a:lnTo>
                    <a:pt x="491972" y="120408"/>
                  </a:lnTo>
                  <a:lnTo>
                    <a:pt x="491337" y="116827"/>
                  </a:lnTo>
                  <a:lnTo>
                    <a:pt x="490778" y="113220"/>
                  </a:lnTo>
                  <a:lnTo>
                    <a:pt x="475284" y="68567"/>
                  </a:lnTo>
                  <a:lnTo>
                    <a:pt x="472516" y="65189"/>
                  </a:lnTo>
                  <a:lnTo>
                    <a:pt x="472516" y="121691"/>
                  </a:lnTo>
                  <a:lnTo>
                    <a:pt x="468680" y="166497"/>
                  </a:lnTo>
                  <a:lnTo>
                    <a:pt x="449262" y="205054"/>
                  </a:lnTo>
                  <a:lnTo>
                    <a:pt x="417029" y="233692"/>
                  </a:lnTo>
                  <a:lnTo>
                    <a:pt x="374789" y="248767"/>
                  </a:lnTo>
                  <a:lnTo>
                    <a:pt x="360210" y="250088"/>
                  </a:lnTo>
                  <a:lnTo>
                    <a:pt x="345795" y="249529"/>
                  </a:lnTo>
                  <a:lnTo>
                    <a:pt x="331597" y="247053"/>
                  </a:lnTo>
                  <a:lnTo>
                    <a:pt x="317652" y="242595"/>
                  </a:lnTo>
                  <a:lnTo>
                    <a:pt x="311531" y="240182"/>
                  </a:lnTo>
                  <a:lnTo>
                    <a:pt x="306514" y="240588"/>
                  </a:lnTo>
                  <a:lnTo>
                    <a:pt x="300850" y="243636"/>
                  </a:lnTo>
                  <a:lnTo>
                    <a:pt x="292557" y="247980"/>
                  </a:lnTo>
                  <a:lnTo>
                    <a:pt x="266560" y="260883"/>
                  </a:lnTo>
                  <a:lnTo>
                    <a:pt x="271640" y="240182"/>
                  </a:lnTo>
                  <a:lnTo>
                    <a:pt x="273278" y="233629"/>
                  </a:lnTo>
                  <a:lnTo>
                    <a:pt x="275551" y="224917"/>
                  </a:lnTo>
                  <a:lnTo>
                    <a:pt x="276936" y="219710"/>
                  </a:lnTo>
                  <a:lnTo>
                    <a:pt x="275717" y="215823"/>
                  </a:lnTo>
                  <a:lnTo>
                    <a:pt x="272249" y="211772"/>
                  </a:lnTo>
                  <a:lnTo>
                    <a:pt x="254127" y="185127"/>
                  </a:lnTo>
                  <a:lnTo>
                    <a:pt x="244132" y="156806"/>
                  </a:lnTo>
                  <a:lnTo>
                    <a:pt x="242519" y="126961"/>
                  </a:lnTo>
                  <a:lnTo>
                    <a:pt x="249567" y="95719"/>
                  </a:lnTo>
                  <a:lnTo>
                    <a:pt x="264007" y="67081"/>
                  </a:lnTo>
                  <a:lnTo>
                    <a:pt x="284238" y="44970"/>
                  </a:lnTo>
                  <a:lnTo>
                    <a:pt x="309968" y="29425"/>
                  </a:lnTo>
                  <a:lnTo>
                    <a:pt x="340893" y="20523"/>
                  </a:lnTo>
                  <a:lnTo>
                    <a:pt x="387400" y="22796"/>
                  </a:lnTo>
                  <a:lnTo>
                    <a:pt x="428066" y="42976"/>
                  </a:lnTo>
                  <a:lnTo>
                    <a:pt x="458050" y="77216"/>
                  </a:lnTo>
                  <a:lnTo>
                    <a:pt x="472516" y="121691"/>
                  </a:lnTo>
                  <a:lnTo>
                    <a:pt x="472516" y="65189"/>
                  </a:lnTo>
                  <a:lnTo>
                    <a:pt x="446430" y="33299"/>
                  </a:lnTo>
                  <a:lnTo>
                    <a:pt x="425602" y="20523"/>
                  </a:lnTo>
                  <a:lnTo>
                    <a:pt x="407911" y="9690"/>
                  </a:lnTo>
                  <a:lnTo>
                    <a:pt x="363423" y="0"/>
                  </a:lnTo>
                  <a:lnTo>
                    <a:pt x="316649" y="6477"/>
                  </a:lnTo>
                  <a:lnTo>
                    <a:pt x="276428" y="27432"/>
                  </a:lnTo>
                  <a:lnTo>
                    <a:pt x="246849" y="58483"/>
                  </a:lnTo>
                  <a:lnTo>
                    <a:pt x="228828" y="96418"/>
                  </a:lnTo>
                  <a:lnTo>
                    <a:pt x="223342" y="138061"/>
                  </a:lnTo>
                  <a:lnTo>
                    <a:pt x="231317" y="180213"/>
                  </a:lnTo>
                  <a:lnTo>
                    <a:pt x="253720" y="219710"/>
                  </a:lnTo>
                  <a:lnTo>
                    <a:pt x="255651" y="222110"/>
                  </a:lnTo>
                  <a:lnTo>
                    <a:pt x="255981" y="224116"/>
                  </a:lnTo>
                  <a:lnTo>
                    <a:pt x="255206" y="227063"/>
                  </a:lnTo>
                  <a:lnTo>
                    <a:pt x="251269" y="242595"/>
                  </a:lnTo>
                  <a:lnTo>
                    <a:pt x="246354" y="262318"/>
                  </a:lnTo>
                  <a:lnTo>
                    <a:pt x="242150" y="278777"/>
                  </a:lnTo>
                  <a:lnTo>
                    <a:pt x="242100" y="282994"/>
                  </a:lnTo>
                  <a:lnTo>
                    <a:pt x="250228" y="289623"/>
                  </a:lnTo>
                  <a:lnTo>
                    <a:pt x="254393" y="288556"/>
                  </a:lnTo>
                  <a:lnTo>
                    <a:pt x="307162" y="262064"/>
                  </a:lnTo>
                  <a:lnTo>
                    <a:pt x="309359" y="260934"/>
                  </a:lnTo>
                  <a:lnTo>
                    <a:pt x="309968" y="260883"/>
                  </a:lnTo>
                  <a:lnTo>
                    <a:pt x="311188" y="260781"/>
                  </a:lnTo>
                  <a:lnTo>
                    <a:pt x="313461" y="261620"/>
                  </a:lnTo>
                  <a:lnTo>
                    <a:pt x="321106" y="264096"/>
                  </a:lnTo>
                  <a:lnTo>
                    <a:pt x="328891" y="266039"/>
                  </a:lnTo>
                  <a:lnTo>
                    <a:pt x="336778" y="267512"/>
                  </a:lnTo>
                  <a:lnTo>
                    <a:pt x="344766" y="268554"/>
                  </a:lnTo>
                  <a:lnTo>
                    <a:pt x="391109" y="265074"/>
                  </a:lnTo>
                  <a:lnTo>
                    <a:pt x="432816" y="246316"/>
                  </a:lnTo>
                  <a:lnTo>
                    <a:pt x="466026" y="214845"/>
                  </a:lnTo>
                  <a:lnTo>
                    <a:pt x="486892" y="173278"/>
                  </a:lnTo>
                  <a:lnTo>
                    <a:pt x="492556" y="145173"/>
                  </a:lnTo>
                  <a:lnTo>
                    <a:pt x="492556" y="12401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95033" y="3663516"/>
              <a:ext cx="76568" cy="11507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23642" y="379768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4952" y="0"/>
                  </a:moveTo>
                  <a:lnTo>
                    <a:pt x="520" y="4127"/>
                  </a:lnTo>
                  <a:lnTo>
                    <a:pt x="0" y="14528"/>
                  </a:lnTo>
                  <a:lnTo>
                    <a:pt x="4305" y="19151"/>
                  </a:lnTo>
                  <a:lnTo>
                    <a:pt x="9601" y="19291"/>
                  </a:lnTo>
                  <a:lnTo>
                    <a:pt x="14884" y="19418"/>
                  </a:lnTo>
                  <a:lnTo>
                    <a:pt x="19405" y="14998"/>
                  </a:lnTo>
                  <a:lnTo>
                    <a:pt x="19405" y="4584"/>
                  </a:lnTo>
                  <a:lnTo>
                    <a:pt x="15176" y="254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59826" y="4436060"/>
              <a:ext cx="541122" cy="45740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54553" y="2887631"/>
              <a:ext cx="543097" cy="5358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95313" y="4487629"/>
              <a:ext cx="449273" cy="43461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89346" y="3754738"/>
              <a:ext cx="807195" cy="2067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89346" y="4560388"/>
              <a:ext cx="1349171" cy="810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89346" y="4705489"/>
              <a:ext cx="575678" cy="616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40232" y="3688506"/>
              <a:ext cx="1569829" cy="5508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39136" y="4535573"/>
              <a:ext cx="774285" cy="233719"/>
            </a:xfrm>
            <a:prstGeom prst="rect">
              <a:avLst/>
            </a:prstGeom>
          </p:spPr>
        </p:pic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19598" y="485907"/>
            <a:ext cx="171323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700" spc="95" dirty="0"/>
              <a:t>о</a:t>
            </a:r>
            <a:r>
              <a:rPr sz="5700" spc="-240" dirty="0"/>
              <a:t> </a:t>
            </a:r>
            <a:r>
              <a:rPr sz="5700" spc="225" dirty="0"/>
              <a:t>нас</a:t>
            </a:r>
            <a:endParaRPr sz="5700"/>
          </a:p>
        </p:txBody>
      </p:sp>
      <p:sp>
        <p:nvSpPr>
          <p:cNvPr id="29" name="object 29"/>
          <p:cNvSpPr txBox="1"/>
          <p:nvPr/>
        </p:nvSpPr>
        <p:spPr>
          <a:xfrm>
            <a:off x="3356545" y="2282201"/>
            <a:ext cx="855980" cy="6737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>
                <a:solidFill>
                  <a:srgbClr val="1D1D1B"/>
                </a:solidFill>
                <a:latin typeface="Calibri"/>
                <a:cs typeface="Calibri"/>
              </a:rPr>
              <a:t>3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sz="1550" spc="45" dirty="0" smtClean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lang="ru-RU" sz="1550" spc="45" dirty="0" err="1" smtClean="0">
                <a:solidFill>
                  <a:srgbClr val="1D1D1B"/>
                </a:solidFill>
                <a:latin typeface="Calibri"/>
                <a:cs typeface="Calibri"/>
              </a:rPr>
              <a:t>айона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6545" y="3223012"/>
            <a:ext cx="1076960" cy="6737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 smtClean="0">
                <a:solidFill>
                  <a:srgbClr val="1D1D1B"/>
                </a:solidFill>
                <a:latin typeface="Calibri"/>
                <a:cs typeface="Calibri"/>
              </a:rPr>
              <a:t>442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sz="1550" spc="40" dirty="0">
                <a:solidFill>
                  <a:srgbClr val="1D1D1B"/>
                </a:solidFill>
                <a:latin typeface="Calibri"/>
                <a:cs typeface="Calibri"/>
              </a:rPr>
              <a:t>волонтеров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56545" y="4123440"/>
            <a:ext cx="962660" cy="6737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 smtClean="0">
                <a:solidFill>
                  <a:srgbClr val="1D1D1B"/>
                </a:solidFill>
                <a:latin typeface="Calibri"/>
                <a:cs typeface="Calibri"/>
              </a:rPr>
              <a:t>25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sz="1550" spc="45" dirty="0">
                <a:solidFill>
                  <a:srgbClr val="1D1D1B"/>
                </a:solidFill>
                <a:latin typeface="Calibri"/>
                <a:cs typeface="Calibri"/>
              </a:rPr>
              <a:t>партнеров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56545" y="5006822"/>
            <a:ext cx="1666452" cy="1343316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 smtClean="0">
                <a:solidFill>
                  <a:srgbClr val="1D1D1B"/>
                </a:solidFill>
                <a:latin typeface="Calibri"/>
                <a:cs typeface="Calibri"/>
              </a:rPr>
              <a:t>5550=1270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lang="ru-RU" sz="1550" spc="25" dirty="0" err="1" smtClean="0">
                <a:solidFill>
                  <a:srgbClr val="1D1D1B"/>
                </a:solidFill>
                <a:latin typeface="Calibri"/>
                <a:cs typeface="Calibri"/>
              </a:rPr>
              <a:t>благополучателей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3294" y="2285373"/>
            <a:ext cx="2669967" cy="383718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210224" y="744477"/>
            <a:ext cx="41922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Всероссийское общественное </a:t>
            </a:r>
            <a:r>
              <a:rPr sz="1800" spc="10" dirty="0">
                <a:solidFill>
                  <a:srgbClr val="1D1D1B"/>
                </a:solidFill>
                <a:latin typeface="Calibri"/>
                <a:cs typeface="Calibri"/>
              </a:rPr>
              <a:t>движение 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добровольцев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сфере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здравоохранения. </a:t>
            </a:r>
            <a:r>
              <a:rPr sz="1800" spc="-3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110" dirty="0">
                <a:solidFill>
                  <a:srgbClr val="1D1D1B"/>
                </a:solidFill>
                <a:latin typeface="Calibri"/>
                <a:cs typeface="Calibri"/>
              </a:rPr>
              <a:t>Мы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1D1D1B"/>
                </a:solidFill>
                <a:latin typeface="Calibri"/>
                <a:cs typeface="Calibri"/>
              </a:rPr>
              <a:t>–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большая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800" spc="-5" dirty="0">
                <a:solidFill>
                  <a:srgbClr val="1D1D1B"/>
                </a:solidFill>
                <a:latin typeface="Calibri"/>
                <a:cs typeface="Calibri"/>
              </a:rPr>
              <a:t>оман</a:t>
            </a:r>
            <a:r>
              <a:rPr sz="1800" dirty="0">
                <a:solidFill>
                  <a:srgbClr val="1D1D1B"/>
                </a:solidFill>
                <a:latin typeface="Calibri"/>
                <a:cs typeface="Calibri"/>
              </a:rPr>
              <a:t>д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а,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обере</a:t>
            </a:r>
            <a:r>
              <a:rPr sz="1800" spc="-40" dirty="0">
                <a:solidFill>
                  <a:srgbClr val="1D1D1B"/>
                </a:solidFill>
                <a:latin typeface="Calibri"/>
                <a:cs typeface="Calibri"/>
              </a:rPr>
              <a:t>г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аю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щ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ая 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здоровье</a:t>
            </a:r>
            <a:r>
              <a:rPr sz="18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россиян.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0507"/>
            <a:ext cx="2465499" cy="207010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223357" y="2365362"/>
            <a:ext cx="5448300" cy="360362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88620">
              <a:lnSpc>
                <a:spcPct val="100000"/>
              </a:lnSpc>
              <a:spcBef>
                <a:spcPts val="575"/>
              </a:spcBef>
            </a:pPr>
            <a:r>
              <a:rPr sz="1900" b="1" spc="60" dirty="0">
                <a:solidFill>
                  <a:srgbClr val="1D1D1B"/>
                </a:solidFill>
                <a:latin typeface="Calibri"/>
                <a:cs typeface="Calibri"/>
              </a:rPr>
              <a:t>направления</a:t>
            </a:r>
            <a:r>
              <a:rPr sz="1900" b="1" spc="-7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900" b="1" spc="65" dirty="0">
                <a:solidFill>
                  <a:srgbClr val="1D1D1B"/>
                </a:solidFill>
                <a:latin typeface="Calibri"/>
                <a:cs typeface="Calibri"/>
              </a:rPr>
              <a:t>работы</a:t>
            </a:r>
            <a:endParaRPr sz="1900">
              <a:latin typeface="Calibri"/>
              <a:cs typeface="Calibri"/>
            </a:endParaRPr>
          </a:p>
          <a:p>
            <a:pPr marL="3865879" marR="1056640">
              <a:lnSpc>
                <a:spcPct val="103699"/>
              </a:lnSpc>
              <a:spcBef>
                <a:spcPts val="1595"/>
              </a:spcBef>
            </a:pPr>
            <a:r>
              <a:rPr sz="900" spc="25" dirty="0">
                <a:solidFill>
                  <a:srgbClr val="1D1D1B"/>
                </a:solidFill>
                <a:latin typeface="Calibri"/>
                <a:cs typeface="Calibri"/>
              </a:rPr>
              <a:t>здоровый  </a:t>
            </a:r>
            <a:r>
              <a:rPr sz="900" spc="30" dirty="0">
                <a:solidFill>
                  <a:srgbClr val="1D1D1B"/>
                </a:solidFill>
                <a:latin typeface="Calibri"/>
                <a:cs typeface="Calibri"/>
              </a:rPr>
              <a:t>образ </a:t>
            </a:r>
            <a:r>
              <a:rPr sz="900" spc="35" dirty="0">
                <a:solidFill>
                  <a:srgbClr val="1D1D1B"/>
                </a:solidFill>
                <a:latin typeface="Calibri"/>
                <a:cs typeface="Calibri"/>
              </a:rPr>
              <a:t> жизни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0367074" y="338266"/>
            <a:ext cx="1045210" cy="1127125"/>
          </a:xfrm>
          <a:custGeom>
            <a:avLst/>
            <a:gdLst/>
            <a:ahLst/>
            <a:cxnLst/>
            <a:rect l="l" t="t" r="r" b="b"/>
            <a:pathLst>
              <a:path w="1045209" h="1127125">
                <a:moveTo>
                  <a:pt x="608241" y="0"/>
                </a:moveTo>
                <a:lnTo>
                  <a:pt x="595939" y="1344"/>
                </a:lnTo>
                <a:lnTo>
                  <a:pt x="589394" y="10728"/>
                </a:lnTo>
                <a:lnTo>
                  <a:pt x="590163" y="22402"/>
                </a:lnTo>
                <a:lnTo>
                  <a:pt x="599808" y="30619"/>
                </a:lnTo>
                <a:lnTo>
                  <a:pt x="644478" y="46328"/>
                </a:lnTo>
                <a:lnTo>
                  <a:pt x="688004" y="65147"/>
                </a:lnTo>
                <a:lnTo>
                  <a:pt x="730086" y="86982"/>
                </a:lnTo>
                <a:lnTo>
                  <a:pt x="770426" y="111743"/>
                </a:lnTo>
                <a:lnTo>
                  <a:pt x="808722" y="139337"/>
                </a:lnTo>
                <a:lnTo>
                  <a:pt x="844678" y="169672"/>
                </a:lnTo>
                <a:lnTo>
                  <a:pt x="877992" y="202656"/>
                </a:lnTo>
                <a:lnTo>
                  <a:pt x="908365" y="238195"/>
                </a:lnTo>
                <a:lnTo>
                  <a:pt x="935499" y="276200"/>
                </a:lnTo>
                <a:lnTo>
                  <a:pt x="959094" y="316576"/>
                </a:lnTo>
                <a:lnTo>
                  <a:pt x="978850" y="359232"/>
                </a:lnTo>
                <a:lnTo>
                  <a:pt x="994468" y="404075"/>
                </a:lnTo>
                <a:lnTo>
                  <a:pt x="1005649" y="451015"/>
                </a:lnTo>
                <a:lnTo>
                  <a:pt x="1012287" y="503604"/>
                </a:lnTo>
                <a:lnTo>
                  <a:pt x="1012822" y="556558"/>
                </a:lnTo>
                <a:lnTo>
                  <a:pt x="1007127" y="609107"/>
                </a:lnTo>
                <a:lnTo>
                  <a:pt x="995072" y="660487"/>
                </a:lnTo>
                <a:lnTo>
                  <a:pt x="976529" y="709928"/>
                </a:lnTo>
                <a:lnTo>
                  <a:pt x="951369" y="756666"/>
                </a:lnTo>
                <a:lnTo>
                  <a:pt x="922680" y="796508"/>
                </a:lnTo>
                <a:lnTo>
                  <a:pt x="889875" y="832641"/>
                </a:lnTo>
                <a:lnTo>
                  <a:pt x="853620" y="865339"/>
                </a:lnTo>
                <a:lnTo>
                  <a:pt x="814583" y="894880"/>
                </a:lnTo>
                <a:lnTo>
                  <a:pt x="773428" y="921539"/>
                </a:lnTo>
                <a:lnTo>
                  <a:pt x="730821" y="945591"/>
                </a:lnTo>
                <a:lnTo>
                  <a:pt x="686597" y="967934"/>
                </a:lnTo>
                <a:lnTo>
                  <a:pt x="641431" y="988757"/>
                </a:lnTo>
                <a:lnTo>
                  <a:pt x="595523" y="1008172"/>
                </a:lnTo>
                <a:lnTo>
                  <a:pt x="549070" y="1026287"/>
                </a:lnTo>
                <a:lnTo>
                  <a:pt x="502270" y="1043215"/>
                </a:lnTo>
                <a:lnTo>
                  <a:pt x="455320" y="1059065"/>
                </a:lnTo>
                <a:lnTo>
                  <a:pt x="409862" y="1073025"/>
                </a:lnTo>
                <a:lnTo>
                  <a:pt x="362664" y="1084868"/>
                </a:lnTo>
                <a:lnTo>
                  <a:pt x="314499" y="1093033"/>
                </a:lnTo>
                <a:lnTo>
                  <a:pt x="266142" y="1095958"/>
                </a:lnTo>
                <a:lnTo>
                  <a:pt x="218366" y="1092082"/>
                </a:lnTo>
                <a:lnTo>
                  <a:pt x="171945" y="1079842"/>
                </a:lnTo>
                <a:lnTo>
                  <a:pt x="127816" y="1056170"/>
                </a:lnTo>
                <a:lnTo>
                  <a:pt x="93589" y="1023380"/>
                </a:lnTo>
                <a:lnTo>
                  <a:pt x="68160" y="983549"/>
                </a:lnTo>
                <a:lnTo>
                  <a:pt x="50428" y="938757"/>
                </a:lnTo>
                <a:lnTo>
                  <a:pt x="39290" y="891079"/>
                </a:lnTo>
                <a:lnTo>
                  <a:pt x="33642" y="842594"/>
                </a:lnTo>
                <a:lnTo>
                  <a:pt x="31400" y="794456"/>
                </a:lnTo>
                <a:lnTo>
                  <a:pt x="31187" y="746003"/>
                </a:lnTo>
                <a:lnTo>
                  <a:pt x="33023" y="697431"/>
                </a:lnTo>
                <a:lnTo>
                  <a:pt x="36926" y="648936"/>
                </a:lnTo>
                <a:lnTo>
                  <a:pt x="42917" y="600717"/>
                </a:lnTo>
                <a:lnTo>
                  <a:pt x="51015" y="552969"/>
                </a:lnTo>
                <a:lnTo>
                  <a:pt x="61239" y="505891"/>
                </a:lnTo>
                <a:lnTo>
                  <a:pt x="73868" y="459898"/>
                </a:lnTo>
                <a:lnTo>
                  <a:pt x="89400" y="414487"/>
                </a:lnTo>
                <a:lnTo>
                  <a:pt x="107819" y="370009"/>
                </a:lnTo>
                <a:lnTo>
                  <a:pt x="129108" y="326814"/>
                </a:lnTo>
                <a:lnTo>
                  <a:pt x="153251" y="285250"/>
                </a:lnTo>
                <a:lnTo>
                  <a:pt x="180232" y="245669"/>
                </a:lnTo>
                <a:lnTo>
                  <a:pt x="210033" y="208420"/>
                </a:lnTo>
                <a:lnTo>
                  <a:pt x="242640" y="173852"/>
                </a:lnTo>
                <a:lnTo>
                  <a:pt x="278034" y="142315"/>
                </a:lnTo>
                <a:lnTo>
                  <a:pt x="316200" y="114160"/>
                </a:lnTo>
                <a:lnTo>
                  <a:pt x="357122" y="89736"/>
                </a:lnTo>
                <a:lnTo>
                  <a:pt x="400783" y="69392"/>
                </a:lnTo>
                <a:lnTo>
                  <a:pt x="447166" y="53479"/>
                </a:lnTo>
                <a:lnTo>
                  <a:pt x="501277" y="41847"/>
                </a:lnTo>
                <a:lnTo>
                  <a:pt x="519607" y="39598"/>
                </a:lnTo>
                <a:lnTo>
                  <a:pt x="530968" y="33507"/>
                </a:lnTo>
                <a:lnTo>
                  <a:pt x="469261" y="15660"/>
                </a:lnTo>
                <a:lnTo>
                  <a:pt x="420961" y="28646"/>
                </a:lnTo>
                <a:lnTo>
                  <a:pt x="374819" y="46445"/>
                </a:lnTo>
                <a:lnTo>
                  <a:pt x="330948" y="68698"/>
                </a:lnTo>
                <a:lnTo>
                  <a:pt x="289458" y="95045"/>
                </a:lnTo>
                <a:lnTo>
                  <a:pt x="250461" y="125125"/>
                </a:lnTo>
                <a:lnTo>
                  <a:pt x="214070" y="158581"/>
                </a:lnTo>
                <a:lnTo>
                  <a:pt x="180396" y="195050"/>
                </a:lnTo>
                <a:lnTo>
                  <a:pt x="149551" y="234174"/>
                </a:lnTo>
                <a:lnTo>
                  <a:pt x="121646" y="275593"/>
                </a:lnTo>
                <a:lnTo>
                  <a:pt x="96794" y="318947"/>
                </a:lnTo>
                <a:lnTo>
                  <a:pt x="75105" y="363875"/>
                </a:lnTo>
                <a:lnTo>
                  <a:pt x="56692" y="410019"/>
                </a:lnTo>
                <a:lnTo>
                  <a:pt x="40388" y="460478"/>
                </a:lnTo>
                <a:lnTo>
                  <a:pt x="27195" y="511814"/>
                </a:lnTo>
                <a:lnTo>
                  <a:pt x="16887" y="563840"/>
                </a:lnTo>
                <a:lnTo>
                  <a:pt x="9238" y="616372"/>
                </a:lnTo>
                <a:lnTo>
                  <a:pt x="4024" y="669225"/>
                </a:lnTo>
                <a:lnTo>
                  <a:pt x="1020" y="722215"/>
                </a:lnTo>
                <a:lnTo>
                  <a:pt x="0" y="775157"/>
                </a:lnTo>
                <a:lnTo>
                  <a:pt x="1022" y="827050"/>
                </a:lnTo>
                <a:lnTo>
                  <a:pt x="5417" y="879967"/>
                </a:lnTo>
                <a:lnTo>
                  <a:pt x="14889" y="932167"/>
                </a:lnTo>
                <a:lnTo>
                  <a:pt x="31141" y="981907"/>
                </a:lnTo>
                <a:lnTo>
                  <a:pt x="55878" y="1027446"/>
                </a:lnTo>
                <a:lnTo>
                  <a:pt x="90804" y="1067041"/>
                </a:lnTo>
                <a:lnTo>
                  <a:pt x="132668" y="1096284"/>
                </a:lnTo>
                <a:lnTo>
                  <a:pt x="178570" y="1114968"/>
                </a:lnTo>
                <a:lnTo>
                  <a:pt x="227255" y="1124567"/>
                </a:lnTo>
                <a:lnTo>
                  <a:pt x="277469" y="1126556"/>
                </a:lnTo>
                <a:lnTo>
                  <a:pt x="327958" y="1122408"/>
                </a:lnTo>
                <a:lnTo>
                  <a:pt x="377469" y="1113599"/>
                </a:lnTo>
                <a:lnTo>
                  <a:pt x="415874" y="1104109"/>
                </a:lnTo>
                <a:lnTo>
                  <a:pt x="453772" y="1092860"/>
                </a:lnTo>
                <a:lnTo>
                  <a:pt x="491263" y="1080277"/>
                </a:lnTo>
                <a:lnTo>
                  <a:pt x="528446" y="1066787"/>
                </a:lnTo>
                <a:lnTo>
                  <a:pt x="566054" y="1052598"/>
                </a:lnTo>
                <a:lnTo>
                  <a:pt x="603497" y="1037975"/>
                </a:lnTo>
                <a:lnTo>
                  <a:pt x="640693" y="1022740"/>
                </a:lnTo>
                <a:lnTo>
                  <a:pt x="677557" y="1006716"/>
                </a:lnTo>
                <a:lnTo>
                  <a:pt x="724619" y="984450"/>
                </a:lnTo>
                <a:lnTo>
                  <a:pt x="770803" y="959921"/>
                </a:lnTo>
                <a:lnTo>
                  <a:pt x="815493" y="932756"/>
                </a:lnTo>
                <a:lnTo>
                  <a:pt x="858072" y="902580"/>
                </a:lnTo>
                <a:lnTo>
                  <a:pt x="897922" y="869018"/>
                </a:lnTo>
                <a:lnTo>
                  <a:pt x="934427" y="831697"/>
                </a:lnTo>
                <a:lnTo>
                  <a:pt x="963711" y="794620"/>
                </a:lnTo>
                <a:lnTo>
                  <a:pt x="988624" y="755037"/>
                </a:lnTo>
                <a:lnTo>
                  <a:pt x="1009091" y="713276"/>
                </a:lnTo>
                <a:lnTo>
                  <a:pt x="1025038" y="669664"/>
                </a:lnTo>
                <a:lnTo>
                  <a:pt x="1036390" y="624527"/>
                </a:lnTo>
                <a:lnTo>
                  <a:pt x="1043071" y="578192"/>
                </a:lnTo>
                <a:lnTo>
                  <a:pt x="1045006" y="530986"/>
                </a:lnTo>
                <a:lnTo>
                  <a:pt x="1042199" y="482910"/>
                </a:lnTo>
                <a:lnTo>
                  <a:pt x="1034879" y="436160"/>
                </a:lnTo>
                <a:lnTo>
                  <a:pt x="1023288" y="390871"/>
                </a:lnTo>
                <a:lnTo>
                  <a:pt x="1007666" y="347179"/>
                </a:lnTo>
                <a:lnTo>
                  <a:pt x="988256" y="305218"/>
                </a:lnTo>
                <a:lnTo>
                  <a:pt x="965297" y="265124"/>
                </a:lnTo>
                <a:lnTo>
                  <a:pt x="939031" y="227031"/>
                </a:lnTo>
                <a:lnTo>
                  <a:pt x="909700" y="191075"/>
                </a:lnTo>
                <a:lnTo>
                  <a:pt x="877543" y="157391"/>
                </a:lnTo>
                <a:lnTo>
                  <a:pt x="842803" y="126114"/>
                </a:lnTo>
                <a:lnTo>
                  <a:pt x="805720" y="97378"/>
                </a:lnTo>
                <a:lnTo>
                  <a:pt x="766536" y="71320"/>
                </a:lnTo>
                <a:lnTo>
                  <a:pt x="725492" y="48074"/>
                </a:lnTo>
                <a:lnTo>
                  <a:pt x="682828" y="27774"/>
                </a:lnTo>
                <a:lnTo>
                  <a:pt x="645901" y="12906"/>
                </a:lnTo>
                <a:lnTo>
                  <a:pt x="627165" y="6204"/>
                </a:lnTo>
                <a:lnTo>
                  <a:pt x="60824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937769" y="6005616"/>
            <a:ext cx="171450" cy="265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500" spc="-15" dirty="0">
                <a:solidFill>
                  <a:srgbClr val="1D1D1B"/>
                </a:solidFill>
                <a:latin typeface="Calibri"/>
                <a:cs typeface="Calibri"/>
              </a:rPr>
              <a:t>2</a:t>
            </a:fld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7128" y="4345588"/>
            <a:ext cx="2631094" cy="188752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71207" y="4700911"/>
            <a:ext cx="2839085" cy="1541145"/>
            <a:chOff x="7871207" y="4700911"/>
            <a:chExt cx="2839085" cy="1541145"/>
          </a:xfrm>
        </p:grpSpPr>
        <p:sp>
          <p:nvSpPr>
            <p:cNvPr id="4" name="object 4"/>
            <p:cNvSpPr/>
            <p:nvPr/>
          </p:nvSpPr>
          <p:spPr>
            <a:xfrm>
              <a:off x="9144270" y="5012165"/>
              <a:ext cx="1565910" cy="1229995"/>
            </a:xfrm>
            <a:custGeom>
              <a:avLst/>
              <a:gdLst/>
              <a:ahLst/>
              <a:cxnLst/>
              <a:rect l="l" t="t" r="r" b="b"/>
              <a:pathLst>
                <a:path w="1565909" h="1229995">
                  <a:moveTo>
                    <a:pt x="1025136" y="0"/>
                  </a:moveTo>
                  <a:lnTo>
                    <a:pt x="975851" y="1553"/>
                  </a:lnTo>
                  <a:lnTo>
                    <a:pt x="926813" y="6495"/>
                  </a:lnTo>
                  <a:lnTo>
                    <a:pt x="878240" y="14788"/>
                  </a:lnTo>
                  <a:lnTo>
                    <a:pt x="830350" y="26392"/>
                  </a:lnTo>
                  <a:lnTo>
                    <a:pt x="783360" y="41268"/>
                  </a:lnTo>
                  <a:lnTo>
                    <a:pt x="737489" y="59378"/>
                  </a:lnTo>
                  <a:lnTo>
                    <a:pt x="692953" y="80682"/>
                  </a:lnTo>
                  <a:lnTo>
                    <a:pt x="649970" y="105142"/>
                  </a:lnTo>
                  <a:lnTo>
                    <a:pt x="608758" y="132718"/>
                  </a:lnTo>
                  <a:lnTo>
                    <a:pt x="569536" y="163371"/>
                  </a:lnTo>
                  <a:lnTo>
                    <a:pt x="565376" y="171972"/>
                  </a:lnTo>
                  <a:lnTo>
                    <a:pt x="569167" y="179989"/>
                  </a:lnTo>
                  <a:lnTo>
                    <a:pt x="577569" y="184120"/>
                  </a:lnTo>
                  <a:lnTo>
                    <a:pt x="587239" y="181062"/>
                  </a:lnTo>
                  <a:lnTo>
                    <a:pt x="624787" y="151725"/>
                  </a:lnTo>
                  <a:lnTo>
                    <a:pt x="664232" y="125352"/>
                  </a:lnTo>
                  <a:lnTo>
                    <a:pt x="705369" y="101976"/>
                  </a:lnTo>
                  <a:lnTo>
                    <a:pt x="747996" y="81630"/>
                  </a:lnTo>
                  <a:lnTo>
                    <a:pt x="791909" y="64346"/>
                  </a:lnTo>
                  <a:lnTo>
                    <a:pt x="836905" y="50157"/>
                  </a:lnTo>
                  <a:lnTo>
                    <a:pt x="882780" y="39097"/>
                  </a:lnTo>
                  <a:lnTo>
                    <a:pt x="929330" y="31198"/>
                  </a:lnTo>
                  <a:lnTo>
                    <a:pt x="976354" y="26493"/>
                  </a:lnTo>
                  <a:lnTo>
                    <a:pt x="1023646" y="25015"/>
                  </a:lnTo>
                  <a:lnTo>
                    <a:pt x="1071003" y="26797"/>
                  </a:lnTo>
                  <a:lnTo>
                    <a:pt x="1118223" y="31871"/>
                  </a:lnTo>
                  <a:lnTo>
                    <a:pt x="1165102" y="40270"/>
                  </a:lnTo>
                  <a:lnTo>
                    <a:pt x="1215177" y="53090"/>
                  </a:lnTo>
                  <a:lnTo>
                    <a:pt x="1264426" y="69855"/>
                  </a:lnTo>
                  <a:lnTo>
                    <a:pt x="1312241" y="90618"/>
                  </a:lnTo>
                  <a:lnTo>
                    <a:pt x="1358013" y="115431"/>
                  </a:lnTo>
                  <a:lnTo>
                    <a:pt x="1401135" y="144346"/>
                  </a:lnTo>
                  <a:lnTo>
                    <a:pt x="1440997" y="177418"/>
                  </a:lnTo>
                  <a:lnTo>
                    <a:pt x="1473830" y="212395"/>
                  </a:lnTo>
                  <a:lnTo>
                    <a:pt x="1499976" y="250098"/>
                  </a:lnTo>
                  <a:lnTo>
                    <a:pt x="1519550" y="290151"/>
                  </a:lnTo>
                  <a:lnTo>
                    <a:pt x="1532666" y="332178"/>
                  </a:lnTo>
                  <a:lnTo>
                    <a:pt x="1539438" y="375805"/>
                  </a:lnTo>
                  <a:lnTo>
                    <a:pt x="1539981" y="420657"/>
                  </a:lnTo>
                  <a:lnTo>
                    <a:pt x="1534409" y="466358"/>
                  </a:lnTo>
                  <a:lnTo>
                    <a:pt x="1522836" y="512532"/>
                  </a:lnTo>
                  <a:lnTo>
                    <a:pt x="1505815" y="559608"/>
                  </a:lnTo>
                  <a:lnTo>
                    <a:pt x="1484863" y="605641"/>
                  </a:lnTo>
                  <a:lnTo>
                    <a:pt x="1460345" y="650543"/>
                  </a:lnTo>
                  <a:lnTo>
                    <a:pt x="1432622" y="694224"/>
                  </a:lnTo>
                  <a:lnTo>
                    <a:pt x="1402058" y="736595"/>
                  </a:lnTo>
                  <a:lnTo>
                    <a:pt x="1369015" y="777568"/>
                  </a:lnTo>
                  <a:lnTo>
                    <a:pt x="1333857" y="817052"/>
                  </a:lnTo>
                  <a:lnTo>
                    <a:pt x="1296945" y="854958"/>
                  </a:lnTo>
                  <a:lnTo>
                    <a:pt x="1258644" y="891198"/>
                  </a:lnTo>
                  <a:lnTo>
                    <a:pt x="1219315" y="925681"/>
                  </a:lnTo>
                  <a:lnTo>
                    <a:pt x="1179323" y="958318"/>
                  </a:lnTo>
                  <a:lnTo>
                    <a:pt x="1139028" y="989021"/>
                  </a:lnTo>
                  <a:lnTo>
                    <a:pt x="1098795" y="1017700"/>
                  </a:lnTo>
                  <a:lnTo>
                    <a:pt x="1057179" y="1045096"/>
                  </a:lnTo>
                  <a:lnTo>
                    <a:pt x="1014395" y="1070668"/>
                  </a:lnTo>
                  <a:lnTo>
                    <a:pt x="970531" y="1094319"/>
                  </a:lnTo>
                  <a:lnTo>
                    <a:pt x="925672" y="1115952"/>
                  </a:lnTo>
                  <a:lnTo>
                    <a:pt x="879907" y="1135469"/>
                  </a:lnTo>
                  <a:lnTo>
                    <a:pt x="833321" y="1152773"/>
                  </a:lnTo>
                  <a:lnTo>
                    <a:pt x="786001" y="1167768"/>
                  </a:lnTo>
                  <a:lnTo>
                    <a:pt x="738034" y="1180357"/>
                  </a:lnTo>
                  <a:lnTo>
                    <a:pt x="689507" y="1190441"/>
                  </a:lnTo>
                  <a:lnTo>
                    <a:pt x="640507" y="1197925"/>
                  </a:lnTo>
                  <a:lnTo>
                    <a:pt x="591120" y="1202710"/>
                  </a:lnTo>
                  <a:lnTo>
                    <a:pt x="541433" y="1204700"/>
                  </a:lnTo>
                  <a:lnTo>
                    <a:pt x="491533" y="1203799"/>
                  </a:lnTo>
                  <a:lnTo>
                    <a:pt x="441507" y="1199907"/>
                  </a:lnTo>
                  <a:lnTo>
                    <a:pt x="392696" y="1193306"/>
                  </a:lnTo>
                  <a:lnTo>
                    <a:pt x="342887" y="1183621"/>
                  </a:lnTo>
                  <a:lnTo>
                    <a:pt x="293109" y="1170456"/>
                  </a:lnTo>
                  <a:lnTo>
                    <a:pt x="244392" y="1153417"/>
                  </a:lnTo>
                  <a:lnTo>
                    <a:pt x="197766" y="1132108"/>
                  </a:lnTo>
                  <a:lnTo>
                    <a:pt x="154262" y="1106133"/>
                  </a:lnTo>
                  <a:lnTo>
                    <a:pt x="114909" y="1075097"/>
                  </a:lnTo>
                  <a:lnTo>
                    <a:pt x="80738" y="1038605"/>
                  </a:lnTo>
                  <a:lnTo>
                    <a:pt x="54502" y="998091"/>
                  </a:lnTo>
                  <a:lnTo>
                    <a:pt x="37301" y="955346"/>
                  </a:lnTo>
                  <a:lnTo>
                    <a:pt x="27973" y="910883"/>
                  </a:lnTo>
                  <a:lnTo>
                    <a:pt x="25356" y="865217"/>
                  </a:lnTo>
                  <a:lnTo>
                    <a:pt x="28288" y="818861"/>
                  </a:lnTo>
                  <a:lnTo>
                    <a:pt x="35607" y="772330"/>
                  </a:lnTo>
                  <a:lnTo>
                    <a:pt x="46151" y="726138"/>
                  </a:lnTo>
                  <a:lnTo>
                    <a:pt x="58758" y="680799"/>
                  </a:lnTo>
                  <a:lnTo>
                    <a:pt x="72267" y="636827"/>
                  </a:lnTo>
                  <a:lnTo>
                    <a:pt x="71222" y="627136"/>
                  </a:lnTo>
                  <a:lnTo>
                    <a:pt x="33027" y="679369"/>
                  </a:lnTo>
                  <a:lnTo>
                    <a:pt x="19150" y="729939"/>
                  </a:lnTo>
                  <a:lnTo>
                    <a:pt x="8014" y="781398"/>
                  </a:lnTo>
                  <a:lnTo>
                    <a:pt x="1128" y="833264"/>
                  </a:lnTo>
                  <a:lnTo>
                    <a:pt x="0" y="885051"/>
                  </a:lnTo>
                  <a:lnTo>
                    <a:pt x="6137" y="936277"/>
                  </a:lnTo>
                  <a:lnTo>
                    <a:pt x="21048" y="986458"/>
                  </a:lnTo>
                  <a:lnTo>
                    <a:pt x="45575" y="1033356"/>
                  </a:lnTo>
                  <a:lnTo>
                    <a:pt x="78006" y="1074032"/>
                  </a:lnTo>
                  <a:lnTo>
                    <a:pt x="116779" y="1108902"/>
                  </a:lnTo>
                  <a:lnTo>
                    <a:pt x="160330" y="1138381"/>
                  </a:lnTo>
                  <a:lnTo>
                    <a:pt x="207097" y="1162884"/>
                  </a:lnTo>
                  <a:lnTo>
                    <a:pt x="255515" y="1182826"/>
                  </a:lnTo>
                  <a:lnTo>
                    <a:pt x="303286" y="1198486"/>
                  </a:lnTo>
                  <a:lnTo>
                    <a:pt x="351697" y="1210889"/>
                  </a:lnTo>
                  <a:lnTo>
                    <a:pt x="400620" y="1220128"/>
                  </a:lnTo>
                  <a:lnTo>
                    <a:pt x="449924" y="1226295"/>
                  </a:lnTo>
                  <a:lnTo>
                    <a:pt x="499478" y="1229484"/>
                  </a:lnTo>
                  <a:lnTo>
                    <a:pt x="549152" y="1229785"/>
                  </a:lnTo>
                  <a:lnTo>
                    <a:pt x="598817" y="1227292"/>
                  </a:lnTo>
                  <a:lnTo>
                    <a:pt x="648341" y="1222097"/>
                  </a:lnTo>
                  <a:lnTo>
                    <a:pt x="697594" y="1214293"/>
                  </a:lnTo>
                  <a:lnTo>
                    <a:pt x="746446" y="1203971"/>
                  </a:lnTo>
                  <a:lnTo>
                    <a:pt x="794767" y="1191225"/>
                  </a:lnTo>
                  <a:lnTo>
                    <a:pt x="842426" y="1176146"/>
                  </a:lnTo>
                  <a:lnTo>
                    <a:pt x="889293" y="1158828"/>
                  </a:lnTo>
                  <a:lnTo>
                    <a:pt x="935238" y="1139362"/>
                  </a:lnTo>
                  <a:lnTo>
                    <a:pt x="980131" y="1117841"/>
                  </a:lnTo>
                  <a:lnTo>
                    <a:pt x="1023840" y="1094358"/>
                  </a:lnTo>
                  <a:lnTo>
                    <a:pt x="1065312" y="1069844"/>
                  </a:lnTo>
                  <a:lnTo>
                    <a:pt x="1106717" y="1043357"/>
                  </a:lnTo>
                  <a:lnTo>
                    <a:pt x="1147824" y="1014980"/>
                  </a:lnTo>
                  <a:lnTo>
                    <a:pt x="1188402" y="984794"/>
                  </a:lnTo>
                  <a:lnTo>
                    <a:pt x="1228218" y="952882"/>
                  </a:lnTo>
                  <a:lnTo>
                    <a:pt x="1267040" y="919325"/>
                  </a:lnTo>
                  <a:lnTo>
                    <a:pt x="1304638" y="884205"/>
                  </a:lnTo>
                  <a:lnTo>
                    <a:pt x="1340778" y="847604"/>
                  </a:lnTo>
                  <a:lnTo>
                    <a:pt x="1375229" y="809605"/>
                  </a:lnTo>
                  <a:lnTo>
                    <a:pt x="1407760" y="770289"/>
                  </a:lnTo>
                  <a:lnTo>
                    <a:pt x="1438138" y="729739"/>
                  </a:lnTo>
                  <a:lnTo>
                    <a:pt x="1466132" y="688036"/>
                  </a:lnTo>
                  <a:lnTo>
                    <a:pt x="1491510" y="645262"/>
                  </a:lnTo>
                  <a:lnTo>
                    <a:pt x="1514041" y="601499"/>
                  </a:lnTo>
                  <a:lnTo>
                    <a:pt x="1533491" y="556830"/>
                  </a:lnTo>
                  <a:lnTo>
                    <a:pt x="1548924" y="511851"/>
                  </a:lnTo>
                  <a:lnTo>
                    <a:pt x="1559807" y="465796"/>
                  </a:lnTo>
                  <a:lnTo>
                    <a:pt x="1565516" y="419217"/>
                  </a:lnTo>
                  <a:lnTo>
                    <a:pt x="1565425" y="372667"/>
                  </a:lnTo>
                  <a:lnTo>
                    <a:pt x="1558908" y="326699"/>
                  </a:lnTo>
                  <a:lnTo>
                    <a:pt x="1545339" y="281866"/>
                  </a:lnTo>
                  <a:lnTo>
                    <a:pt x="1524093" y="238720"/>
                  </a:lnTo>
                  <a:lnTo>
                    <a:pt x="1497500" y="200624"/>
                  </a:lnTo>
                  <a:lnTo>
                    <a:pt x="1466203" y="166100"/>
                  </a:lnTo>
                  <a:lnTo>
                    <a:pt x="1431016" y="135073"/>
                  </a:lnTo>
                  <a:lnTo>
                    <a:pt x="1392754" y="107467"/>
                  </a:lnTo>
                  <a:lnTo>
                    <a:pt x="1352231" y="83210"/>
                  </a:lnTo>
                  <a:lnTo>
                    <a:pt x="1310259" y="62224"/>
                  </a:lnTo>
                  <a:lnTo>
                    <a:pt x="1267655" y="44436"/>
                  </a:lnTo>
                  <a:lnTo>
                    <a:pt x="1220398" y="28458"/>
                  </a:lnTo>
                  <a:lnTo>
                    <a:pt x="1172300" y="16065"/>
                  </a:lnTo>
                  <a:lnTo>
                    <a:pt x="1123578" y="7217"/>
                  </a:lnTo>
                  <a:lnTo>
                    <a:pt x="1074451" y="1874"/>
                  </a:lnTo>
                  <a:lnTo>
                    <a:pt x="1025136" y="0"/>
                  </a:lnTo>
                  <a:close/>
                </a:path>
              </a:pathLst>
            </a:custGeom>
            <a:solidFill>
              <a:srgbClr val="D8D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71207" y="4700911"/>
              <a:ext cx="2671445" cy="1371600"/>
            </a:xfrm>
            <a:custGeom>
              <a:avLst/>
              <a:gdLst/>
              <a:ahLst/>
              <a:cxnLst/>
              <a:rect l="l" t="t" r="r" b="b"/>
              <a:pathLst>
                <a:path w="2671445" h="1371600">
                  <a:moveTo>
                    <a:pt x="1930699" y="1358899"/>
                  </a:moveTo>
                  <a:lnTo>
                    <a:pt x="1546838" y="1358899"/>
                  </a:lnTo>
                  <a:lnTo>
                    <a:pt x="1595185" y="1371599"/>
                  </a:lnTo>
                  <a:lnTo>
                    <a:pt x="1883420" y="1371599"/>
                  </a:lnTo>
                  <a:lnTo>
                    <a:pt x="1930699" y="1358899"/>
                  </a:lnTo>
                  <a:close/>
                </a:path>
                <a:path w="2671445" h="1371600">
                  <a:moveTo>
                    <a:pt x="437623" y="0"/>
                  </a:moveTo>
                  <a:lnTo>
                    <a:pt x="303246" y="0"/>
                  </a:lnTo>
                  <a:lnTo>
                    <a:pt x="260256" y="12699"/>
                  </a:lnTo>
                  <a:lnTo>
                    <a:pt x="219232" y="38099"/>
                  </a:lnTo>
                  <a:lnTo>
                    <a:pt x="180813" y="63499"/>
                  </a:lnTo>
                  <a:lnTo>
                    <a:pt x="145638" y="101599"/>
                  </a:lnTo>
                  <a:lnTo>
                    <a:pt x="112880" y="139699"/>
                  </a:lnTo>
                  <a:lnTo>
                    <a:pt x="84197" y="177799"/>
                  </a:lnTo>
                  <a:lnTo>
                    <a:pt x="59632" y="215899"/>
                  </a:lnTo>
                  <a:lnTo>
                    <a:pt x="39224" y="266699"/>
                  </a:lnTo>
                  <a:lnTo>
                    <a:pt x="23016" y="304799"/>
                  </a:lnTo>
                  <a:lnTo>
                    <a:pt x="11048" y="355599"/>
                  </a:lnTo>
                  <a:lnTo>
                    <a:pt x="3362" y="393699"/>
                  </a:lnTo>
                  <a:lnTo>
                    <a:pt x="0" y="444499"/>
                  </a:lnTo>
                  <a:lnTo>
                    <a:pt x="1001" y="495299"/>
                  </a:lnTo>
                  <a:lnTo>
                    <a:pt x="6409" y="546099"/>
                  </a:lnTo>
                  <a:lnTo>
                    <a:pt x="16263" y="596899"/>
                  </a:lnTo>
                  <a:lnTo>
                    <a:pt x="31161" y="647699"/>
                  </a:lnTo>
                  <a:lnTo>
                    <a:pt x="51182" y="685799"/>
                  </a:lnTo>
                  <a:lnTo>
                    <a:pt x="75849" y="736599"/>
                  </a:lnTo>
                  <a:lnTo>
                    <a:pt x="104690" y="774699"/>
                  </a:lnTo>
                  <a:lnTo>
                    <a:pt x="137229" y="812799"/>
                  </a:lnTo>
                  <a:lnTo>
                    <a:pt x="172991" y="850899"/>
                  </a:lnTo>
                  <a:lnTo>
                    <a:pt x="211503" y="888999"/>
                  </a:lnTo>
                  <a:lnTo>
                    <a:pt x="252289" y="927099"/>
                  </a:lnTo>
                  <a:lnTo>
                    <a:pt x="294875" y="952499"/>
                  </a:lnTo>
                  <a:lnTo>
                    <a:pt x="339624" y="977899"/>
                  </a:lnTo>
                  <a:lnTo>
                    <a:pt x="385704" y="990599"/>
                  </a:lnTo>
                  <a:lnTo>
                    <a:pt x="432883" y="1015999"/>
                  </a:lnTo>
                  <a:lnTo>
                    <a:pt x="824805" y="1117599"/>
                  </a:lnTo>
                  <a:lnTo>
                    <a:pt x="873061" y="1142999"/>
                  </a:lnTo>
                  <a:lnTo>
                    <a:pt x="921049" y="1155699"/>
                  </a:lnTo>
                  <a:lnTo>
                    <a:pt x="968285" y="1181099"/>
                  </a:lnTo>
                  <a:lnTo>
                    <a:pt x="1015470" y="1193799"/>
                  </a:lnTo>
                  <a:lnTo>
                    <a:pt x="1062669" y="1219199"/>
                  </a:lnTo>
                  <a:lnTo>
                    <a:pt x="1109944" y="1231899"/>
                  </a:lnTo>
                  <a:lnTo>
                    <a:pt x="1157360" y="1257299"/>
                  </a:lnTo>
                  <a:lnTo>
                    <a:pt x="1204980" y="1269999"/>
                  </a:lnTo>
                  <a:lnTo>
                    <a:pt x="1252866" y="1295399"/>
                  </a:lnTo>
                  <a:lnTo>
                    <a:pt x="1498531" y="1358899"/>
                  </a:lnTo>
                  <a:lnTo>
                    <a:pt x="1977631" y="1358899"/>
                  </a:lnTo>
                  <a:lnTo>
                    <a:pt x="2115866" y="1320799"/>
                  </a:lnTo>
                  <a:lnTo>
                    <a:pt x="2160928" y="1295399"/>
                  </a:lnTo>
                  <a:lnTo>
                    <a:pt x="2205403" y="1282699"/>
                  </a:lnTo>
                  <a:lnTo>
                    <a:pt x="2249240" y="1257299"/>
                  </a:lnTo>
                  <a:lnTo>
                    <a:pt x="2291998" y="1231899"/>
                  </a:lnTo>
                  <a:lnTo>
                    <a:pt x="2332837" y="1206499"/>
                  </a:lnTo>
                  <a:lnTo>
                    <a:pt x="2371692" y="1168399"/>
                  </a:lnTo>
                  <a:lnTo>
                    <a:pt x="2408499" y="1142999"/>
                  </a:lnTo>
                  <a:lnTo>
                    <a:pt x="2443194" y="1104899"/>
                  </a:lnTo>
                  <a:lnTo>
                    <a:pt x="2475711" y="1066799"/>
                  </a:lnTo>
                  <a:lnTo>
                    <a:pt x="2505987" y="1028699"/>
                  </a:lnTo>
                  <a:lnTo>
                    <a:pt x="2533958" y="990599"/>
                  </a:lnTo>
                  <a:lnTo>
                    <a:pt x="2559558" y="952499"/>
                  </a:lnTo>
                  <a:lnTo>
                    <a:pt x="2582725" y="914399"/>
                  </a:lnTo>
                  <a:lnTo>
                    <a:pt x="2603392" y="863599"/>
                  </a:lnTo>
                  <a:lnTo>
                    <a:pt x="2621496" y="825499"/>
                  </a:lnTo>
                  <a:lnTo>
                    <a:pt x="2636972" y="774699"/>
                  </a:lnTo>
                  <a:lnTo>
                    <a:pt x="2649756" y="723899"/>
                  </a:lnTo>
                  <a:lnTo>
                    <a:pt x="2659784" y="685799"/>
                  </a:lnTo>
                  <a:lnTo>
                    <a:pt x="1668502" y="685799"/>
                  </a:lnTo>
                  <a:lnTo>
                    <a:pt x="1663424" y="673099"/>
                  </a:lnTo>
                  <a:lnTo>
                    <a:pt x="1633805" y="673099"/>
                  </a:lnTo>
                  <a:lnTo>
                    <a:pt x="1614045" y="660399"/>
                  </a:lnTo>
                  <a:lnTo>
                    <a:pt x="1594352" y="660399"/>
                  </a:lnTo>
                  <a:lnTo>
                    <a:pt x="1521738" y="634999"/>
                  </a:lnTo>
                  <a:lnTo>
                    <a:pt x="1485790" y="634999"/>
                  </a:lnTo>
                  <a:lnTo>
                    <a:pt x="1450067" y="622299"/>
                  </a:lnTo>
                  <a:lnTo>
                    <a:pt x="1402240" y="596899"/>
                  </a:lnTo>
                  <a:lnTo>
                    <a:pt x="641281" y="596899"/>
                  </a:lnTo>
                  <a:lnTo>
                    <a:pt x="659276" y="571499"/>
                  </a:lnTo>
                  <a:lnTo>
                    <a:pt x="674155" y="546099"/>
                  </a:lnTo>
                  <a:lnTo>
                    <a:pt x="685918" y="520699"/>
                  </a:lnTo>
                  <a:lnTo>
                    <a:pt x="689275" y="510844"/>
                  </a:lnTo>
                  <a:lnTo>
                    <a:pt x="689095" y="507999"/>
                  </a:lnTo>
                  <a:lnTo>
                    <a:pt x="692153" y="495299"/>
                  </a:lnTo>
                  <a:lnTo>
                    <a:pt x="699078" y="457199"/>
                  </a:lnTo>
                  <a:lnTo>
                    <a:pt x="692413" y="418939"/>
                  </a:lnTo>
                  <a:lnTo>
                    <a:pt x="684994" y="393699"/>
                  </a:lnTo>
                  <a:lnTo>
                    <a:pt x="678726" y="380999"/>
                  </a:lnTo>
                  <a:lnTo>
                    <a:pt x="673626" y="380999"/>
                  </a:lnTo>
                  <a:lnTo>
                    <a:pt x="662720" y="368299"/>
                  </a:lnTo>
                  <a:lnTo>
                    <a:pt x="653931" y="355599"/>
                  </a:lnTo>
                  <a:lnTo>
                    <a:pt x="654224" y="349977"/>
                  </a:lnTo>
                  <a:lnTo>
                    <a:pt x="640201" y="342899"/>
                  </a:lnTo>
                  <a:lnTo>
                    <a:pt x="741722" y="342899"/>
                  </a:lnTo>
                  <a:lnTo>
                    <a:pt x="740028" y="292099"/>
                  </a:lnTo>
                  <a:lnTo>
                    <a:pt x="732565" y="253999"/>
                  </a:lnTo>
                  <a:lnTo>
                    <a:pt x="719147" y="215899"/>
                  </a:lnTo>
                  <a:lnTo>
                    <a:pt x="699586" y="165099"/>
                  </a:lnTo>
                  <a:lnTo>
                    <a:pt x="673693" y="126999"/>
                  </a:lnTo>
                  <a:lnTo>
                    <a:pt x="641281" y="101599"/>
                  </a:lnTo>
                  <a:lnTo>
                    <a:pt x="605561" y="63499"/>
                  </a:lnTo>
                  <a:lnTo>
                    <a:pt x="566697" y="38099"/>
                  </a:lnTo>
                  <a:lnTo>
                    <a:pt x="525326" y="25399"/>
                  </a:lnTo>
                  <a:lnTo>
                    <a:pt x="437623" y="0"/>
                  </a:lnTo>
                  <a:close/>
                </a:path>
                <a:path w="2671445" h="1371600">
                  <a:moveTo>
                    <a:pt x="1673524" y="673099"/>
                  </a:moveTo>
                  <a:lnTo>
                    <a:pt x="1663424" y="673099"/>
                  </a:lnTo>
                  <a:lnTo>
                    <a:pt x="1668502" y="685799"/>
                  </a:lnTo>
                  <a:lnTo>
                    <a:pt x="1700592" y="685799"/>
                  </a:lnTo>
                  <a:lnTo>
                    <a:pt x="1673524" y="673099"/>
                  </a:lnTo>
                  <a:close/>
                </a:path>
                <a:path w="2671445" h="1371600">
                  <a:moveTo>
                    <a:pt x="1719947" y="673099"/>
                  </a:moveTo>
                  <a:lnTo>
                    <a:pt x="1673524" y="673099"/>
                  </a:lnTo>
                  <a:lnTo>
                    <a:pt x="1700592" y="685799"/>
                  </a:lnTo>
                  <a:lnTo>
                    <a:pt x="1756787" y="685799"/>
                  </a:lnTo>
                  <a:lnTo>
                    <a:pt x="1719947" y="673099"/>
                  </a:lnTo>
                  <a:close/>
                </a:path>
                <a:path w="2671445" h="1371600">
                  <a:moveTo>
                    <a:pt x="1816397" y="673099"/>
                  </a:moveTo>
                  <a:lnTo>
                    <a:pt x="1793629" y="673099"/>
                  </a:lnTo>
                  <a:lnTo>
                    <a:pt x="1756787" y="685799"/>
                  </a:lnTo>
                  <a:lnTo>
                    <a:pt x="1793945" y="685799"/>
                  </a:lnTo>
                  <a:lnTo>
                    <a:pt x="1811403" y="678760"/>
                  </a:lnTo>
                  <a:lnTo>
                    <a:pt x="1816397" y="673099"/>
                  </a:lnTo>
                  <a:close/>
                </a:path>
                <a:path w="2671445" h="1371600">
                  <a:moveTo>
                    <a:pt x="1966566" y="587637"/>
                  </a:moveTo>
                  <a:lnTo>
                    <a:pt x="1966238" y="588016"/>
                  </a:lnTo>
                  <a:lnTo>
                    <a:pt x="1962156" y="596899"/>
                  </a:lnTo>
                  <a:lnTo>
                    <a:pt x="1958545" y="596899"/>
                  </a:lnTo>
                  <a:lnTo>
                    <a:pt x="1951207" y="609362"/>
                  </a:lnTo>
                  <a:lnTo>
                    <a:pt x="1946253" y="622299"/>
                  </a:lnTo>
                  <a:lnTo>
                    <a:pt x="1948923" y="622299"/>
                  </a:lnTo>
                  <a:lnTo>
                    <a:pt x="1939375" y="634999"/>
                  </a:lnTo>
                  <a:lnTo>
                    <a:pt x="1920727" y="647699"/>
                  </a:lnTo>
                  <a:lnTo>
                    <a:pt x="1905420" y="647699"/>
                  </a:lnTo>
                  <a:lnTo>
                    <a:pt x="1898669" y="660399"/>
                  </a:lnTo>
                  <a:lnTo>
                    <a:pt x="1881105" y="660399"/>
                  </a:lnTo>
                  <a:lnTo>
                    <a:pt x="1864346" y="673099"/>
                  </a:lnTo>
                  <a:lnTo>
                    <a:pt x="1825442" y="673099"/>
                  </a:lnTo>
                  <a:lnTo>
                    <a:pt x="1811403" y="678760"/>
                  </a:lnTo>
                  <a:lnTo>
                    <a:pt x="1805192" y="685799"/>
                  </a:lnTo>
                  <a:lnTo>
                    <a:pt x="2659784" y="685799"/>
                  </a:lnTo>
                  <a:lnTo>
                    <a:pt x="2666991" y="634999"/>
                  </a:lnTo>
                  <a:lnTo>
                    <a:pt x="2669151" y="609599"/>
                  </a:lnTo>
                  <a:lnTo>
                    <a:pt x="1958900" y="609599"/>
                  </a:lnTo>
                  <a:lnTo>
                    <a:pt x="1964760" y="596899"/>
                  </a:lnTo>
                  <a:lnTo>
                    <a:pt x="1966566" y="587637"/>
                  </a:lnTo>
                  <a:close/>
                </a:path>
                <a:path w="2671445" h="1371600">
                  <a:moveTo>
                    <a:pt x="1825442" y="673099"/>
                  </a:moveTo>
                  <a:lnTo>
                    <a:pt x="1816397" y="673099"/>
                  </a:lnTo>
                  <a:lnTo>
                    <a:pt x="1811403" y="678760"/>
                  </a:lnTo>
                  <a:lnTo>
                    <a:pt x="1825442" y="673099"/>
                  </a:lnTo>
                  <a:close/>
                </a:path>
                <a:path w="2671445" h="1371600">
                  <a:moveTo>
                    <a:pt x="1879708" y="660399"/>
                  </a:moveTo>
                  <a:lnTo>
                    <a:pt x="1864338" y="660399"/>
                  </a:lnTo>
                  <a:lnTo>
                    <a:pt x="1851590" y="673099"/>
                  </a:lnTo>
                  <a:lnTo>
                    <a:pt x="1860008" y="673099"/>
                  </a:lnTo>
                  <a:lnTo>
                    <a:pt x="1879708" y="660399"/>
                  </a:lnTo>
                  <a:close/>
                </a:path>
                <a:path w="2671445" h="1371600">
                  <a:moveTo>
                    <a:pt x="1905420" y="647699"/>
                  </a:moveTo>
                  <a:lnTo>
                    <a:pt x="1893443" y="647699"/>
                  </a:lnTo>
                  <a:lnTo>
                    <a:pt x="1879708" y="660399"/>
                  </a:lnTo>
                  <a:lnTo>
                    <a:pt x="1860008" y="673099"/>
                  </a:lnTo>
                  <a:lnTo>
                    <a:pt x="1864346" y="673099"/>
                  </a:lnTo>
                  <a:lnTo>
                    <a:pt x="1881105" y="660399"/>
                  </a:lnTo>
                  <a:lnTo>
                    <a:pt x="1889741" y="660399"/>
                  </a:lnTo>
                  <a:lnTo>
                    <a:pt x="1905420" y="647699"/>
                  </a:lnTo>
                  <a:close/>
                </a:path>
                <a:path w="2671445" h="1371600">
                  <a:moveTo>
                    <a:pt x="1905420" y="647699"/>
                  </a:moveTo>
                  <a:lnTo>
                    <a:pt x="1889741" y="660399"/>
                  </a:lnTo>
                  <a:lnTo>
                    <a:pt x="1898669" y="660399"/>
                  </a:lnTo>
                  <a:lnTo>
                    <a:pt x="1905420" y="647699"/>
                  </a:lnTo>
                  <a:close/>
                </a:path>
                <a:path w="2671445" h="1371600">
                  <a:moveTo>
                    <a:pt x="1915554" y="639411"/>
                  </a:moveTo>
                  <a:lnTo>
                    <a:pt x="1906863" y="647699"/>
                  </a:lnTo>
                  <a:lnTo>
                    <a:pt x="1908741" y="647699"/>
                  </a:lnTo>
                  <a:lnTo>
                    <a:pt x="1915554" y="639411"/>
                  </a:lnTo>
                  <a:close/>
                </a:path>
                <a:path w="2671445" h="1371600">
                  <a:moveTo>
                    <a:pt x="1941250" y="622299"/>
                  </a:moveTo>
                  <a:lnTo>
                    <a:pt x="1933607" y="622299"/>
                  </a:lnTo>
                  <a:lnTo>
                    <a:pt x="1915554" y="639411"/>
                  </a:lnTo>
                  <a:lnTo>
                    <a:pt x="1908741" y="647699"/>
                  </a:lnTo>
                  <a:lnTo>
                    <a:pt x="1920727" y="647699"/>
                  </a:lnTo>
                  <a:lnTo>
                    <a:pt x="1939375" y="634999"/>
                  </a:lnTo>
                  <a:lnTo>
                    <a:pt x="1936109" y="634999"/>
                  </a:lnTo>
                  <a:lnTo>
                    <a:pt x="1941250" y="622299"/>
                  </a:lnTo>
                  <a:close/>
                </a:path>
                <a:path w="2671445" h="1371600">
                  <a:moveTo>
                    <a:pt x="1933607" y="622299"/>
                  </a:moveTo>
                  <a:lnTo>
                    <a:pt x="1928533" y="622299"/>
                  </a:lnTo>
                  <a:lnTo>
                    <a:pt x="1919180" y="634999"/>
                  </a:lnTo>
                  <a:lnTo>
                    <a:pt x="1915554" y="639411"/>
                  </a:lnTo>
                  <a:lnTo>
                    <a:pt x="1933607" y="622299"/>
                  </a:lnTo>
                  <a:close/>
                </a:path>
                <a:path w="2671445" h="1371600">
                  <a:moveTo>
                    <a:pt x="1954513" y="600479"/>
                  </a:moveTo>
                  <a:lnTo>
                    <a:pt x="1938014" y="622299"/>
                  </a:lnTo>
                  <a:lnTo>
                    <a:pt x="1941250" y="622299"/>
                  </a:lnTo>
                  <a:lnTo>
                    <a:pt x="1936109" y="634999"/>
                  </a:lnTo>
                  <a:lnTo>
                    <a:pt x="1951207" y="609362"/>
                  </a:lnTo>
                  <a:lnTo>
                    <a:pt x="1954513" y="600479"/>
                  </a:lnTo>
                  <a:close/>
                </a:path>
                <a:path w="2671445" h="1371600">
                  <a:moveTo>
                    <a:pt x="1948923" y="622299"/>
                  </a:moveTo>
                  <a:lnTo>
                    <a:pt x="1943588" y="622299"/>
                  </a:lnTo>
                  <a:lnTo>
                    <a:pt x="1936109" y="634999"/>
                  </a:lnTo>
                  <a:lnTo>
                    <a:pt x="1939375" y="634999"/>
                  </a:lnTo>
                  <a:lnTo>
                    <a:pt x="1948923" y="622299"/>
                  </a:lnTo>
                  <a:close/>
                </a:path>
                <a:path w="2671445" h="1371600">
                  <a:moveTo>
                    <a:pt x="1970348" y="584199"/>
                  </a:moveTo>
                  <a:lnTo>
                    <a:pt x="1969543" y="584199"/>
                  </a:lnTo>
                  <a:lnTo>
                    <a:pt x="1966566" y="587637"/>
                  </a:lnTo>
                  <a:lnTo>
                    <a:pt x="1964760" y="596899"/>
                  </a:lnTo>
                  <a:lnTo>
                    <a:pt x="1958900" y="609599"/>
                  </a:lnTo>
                  <a:lnTo>
                    <a:pt x="1959644" y="609599"/>
                  </a:lnTo>
                  <a:lnTo>
                    <a:pt x="1966991" y="596899"/>
                  </a:lnTo>
                  <a:lnTo>
                    <a:pt x="1970382" y="587637"/>
                  </a:lnTo>
                  <a:lnTo>
                    <a:pt x="1970348" y="584199"/>
                  </a:lnTo>
                  <a:close/>
                </a:path>
                <a:path w="2671445" h="1371600">
                  <a:moveTo>
                    <a:pt x="1970460" y="587424"/>
                  </a:moveTo>
                  <a:lnTo>
                    <a:pt x="1966991" y="596899"/>
                  </a:lnTo>
                  <a:lnTo>
                    <a:pt x="1959644" y="609599"/>
                  </a:lnTo>
                  <a:lnTo>
                    <a:pt x="2669151" y="609599"/>
                  </a:lnTo>
                  <a:lnTo>
                    <a:pt x="2670232" y="596899"/>
                  </a:lnTo>
                  <a:lnTo>
                    <a:pt x="1970788" y="596899"/>
                  </a:lnTo>
                  <a:lnTo>
                    <a:pt x="1970460" y="587424"/>
                  </a:lnTo>
                  <a:close/>
                </a:path>
                <a:path w="2671445" h="1371600">
                  <a:moveTo>
                    <a:pt x="1966745" y="586723"/>
                  </a:moveTo>
                  <a:lnTo>
                    <a:pt x="1957229" y="596899"/>
                  </a:lnTo>
                  <a:lnTo>
                    <a:pt x="1954513" y="600479"/>
                  </a:lnTo>
                  <a:lnTo>
                    <a:pt x="1951207" y="609362"/>
                  </a:lnTo>
                  <a:lnTo>
                    <a:pt x="1958545" y="596899"/>
                  </a:lnTo>
                  <a:lnTo>
                    <a:pt x="1966238" y="588016"/>
                  </a:lnTo>
                  <a:lnTo>
                    <a:pt x="1966680" y="587055"/>
                  </a:lnTo>
                  <a:lnTo>
                    <a:pt x="1966745" y="586723"/>
                  </a:lnTo>
                  <a:close/>
                </a:path>
                <a:path w="2671445" h="1371600">
                  <a:moveTo>
                    <a:pt x="1957229" y="596899"/>
                  </a:moveTo>
                  <a:lnTo>
                    <a:pt x="1955845" y="596899"/>
                  </a:lnTo>
                  <a:lnTo>
                    <a:pt x="1954513" y="600479"/>
                  </a:lnTo>
                  <a:lnTo>
                    <a:pt x="1957229" y="596899"/>
                  </a:lnTo>
                  <a:close/>
                </a:path>
                <a:path w="2671445" h="1371600">
                  <a:moveTo>
                    <a:pt x="707576" y="495299"/>
                  </a:moveTo>
                  <a:lnTo>
                    <a:pt x="694570" y="495299"/>
                  </a:lnTo>
                  <a:lnTo>
                    <a:pt x="689900" y="520699"/>
                  </a:lnTo>
                  <a:lnTo>
                    <a:pt x="685918" y="520699"/>
                  </a:lnTo>
                  <a:lnTo>
                    <a:pt x="674155" y="546099"/>
                  </a:lnTo>
                  <a:lnTo>
                    <a:pt x="659276" y="571499"/>
                  </a:lnTo>
                  <a:lnTo>
                    <a:pt x="641281" y="596899"/>
                  </a:lnTo>
                  <a:lnTo>
                    <a:pt x="670249" y="558799"/>
                  </a:lnTo>
                  <a:lnTo>
                    <a:pt x="694577" y="520699"/>
                  </a:lnTo>
                  <a:lnTo>
                    <a:pt x="689900" y="520699"/>
                  </a:lnTo>
                  <a:lnTo>
                    <a:pt x="689275" y="510844"/>
                  </a:lnTo>
                  <a:lnTo>
                    <a:pt x="699620" y="510844"/>
                  </a:lnTo>
                  <a:lnTo>
                    <a:pt x="707576" y="495299"/>
                  </a:lnTo>
                  <a:close/>
                </a:path>
                <a:path w="2671445" h="1371600">
                  <a:moveTo>
                    <a:pt x="739533" y="371516"/>
                  </a:moveTo>
                  <a:lnTo>
                    <a:pt x="728558" y="431799"/>
                  </a:lnTo>
                  <a:lnTo>
                    <a:pt x="714075" y="482599"/>
                  </a:lnTo>
                  <a:lnTo>
                    <a:pt x="694577" y="520699"/>
                  </a:lnTo>
                  <a:lnTo>
                    <a:pt x="670249" y="558799"/>
                  </a:lnTo>
                  <a:lnTo>
                    <a:pt x="641281" y="596899"/>
                  </a:lnTo>
                  <a:lnTo>
                    <a:pt x="1402240" y="596899"/>
                  </a:lnTo>
                  <a:lnTo>
                    <a:pt x="1354742" y="584199"/>
                  </a:lnTo>
                  <a:lnTo>
                    <a:pt x="1307489" y="558799"/>
                  </a:lnTo>
                  <a:lnTo>
                    <a:pt x="1260401" y="546099"/>
                  </a:lnTo>
                  <a:lnTo>
                    <a:pt x="1166388" y="507999"/>
                  </a:lnTo>
                  <a:lnTo>
                    <a:pt x="1119298" y="482599"/>
                  </a:lnTo>
                  <a:lnTo>
                    <a:pt x="1024543" y="457199"/>
                  </a:lnTo>
                  <a:lnTo>
                    <a:pt x="976713" y="431799"/>
                  </a:lnTo>
                  <a:lnTo>
                    <a:pt x="879736" y="406399"/>
                  </a:lnTo>
                  <a:lnTo>
                    <a:pt x="805036" y="380999"/>
                  </a:lnTo>
                  <a:lnTo>
                    <a:pt x="767516" y="380999"/>
                  </a:lnTo>
                  <a:lnTo>
                    <a:pt x="739533" y="371516"/>
                  </a:lnTo>
                  <a:close/>
                </a:path>
                <a:path w="2671445" h="1371600">
                  <a:moveTo>
                    <a:pt x="1978309" y="565985"/>
                  </a:moveTo>
                  <a:lnTo>
                    <a:pt x="1970595" y="587055"/>
                  </a:lnTo>
                  <a:lnTo>
                    <a:pt x="1970480" y="588016"/>
                  </a:lnTo>
                  <a:lnTo>
                    <a:pt x="1970788" y="596899"/>
                  </a:lnTo>
                  <a:lnTo>
                    <a:pt x="1974053" y="584199"/>
                  </a:lnTo>
                  <a:lnTo>
                    <a:pt x="1977860" y="571499"/>
                  </a:lnTo>
                  <a:lnTo>
                    <a:pt x="1978309" y="565985"/>
                  </a:lnTo>
                  <a:close/>
                </a:path>
                <a:path w="2671445" h="1371600">
                  <a:moveTo>
                    <a:pt x="2670697" y="558799"/>
                  </a:moveTo>
                  <a:lnTo>
                    <a:pt x="1980940" y="558799"/>
                  </a:lnTo>
                  <a:lnTo>
                    <a:pt x="1978309" y="565985"/>
                  </a:lnTo>
                  <a:lnTo>
                    <a:pt x="1977860" y="571499"/>
                  </a:lnTo>
                  <a:lnTo>
                    <a:pt x="1974053" y="584199"/>
                  </a:lnTo>
                  <a:lnTo>
                    <a:pt x="1970788" y="596899"/>
                  </a:lnTo>
                  <a:lnTo>
                    <a:pt x="2670232" y="596899"/>
                  </a:lnTo>
                  <a:lnTo>
                    <a:pt x="2671312" y="584199"/>
                  </a:lnTo>
                  <a:lnTo>
                    <a:pt x="2670697" y="558799"/>
                  </a:lnTo>
                  <a:close/>
                </a:path>
                <a:path w="2671445" h="1371600">
                  <a:moveTo>
                    <a:pt x="1966680" y="587055"/>
                  </a:moveTo>
                  <a:lnTo>
                    <a:pt x="1966238" y="588016"/>
                  </a:lnTo>
                  <a:lnTo>
                    <a:pt x="1966566" y="587637"/>
                  </a:lnTo>
                  <a:lnTo>
                    <a:pt x="1966680" y="587055"/>
                  </a:lnTo>
                  <a:close/>
                </a:path>
                <a:path w="2671445" h="1371600">
                  <a:moveTo>
                    <a:pt x="1969543" y="584199"/>
                  </a:moveTo>
                  <a:lnTo>
                    <a:pt x="1969104" y="584199"/>
                  </a:lnTo>
                  <a:lnTo>
                    <a:pt x="1966918" y="586538"/>
                  </a:lnTo>
                  <a:lnTo>
                    <a:pt x="1966680" y="587055"/>
                  </a:lnTo>
                  <a:lnTo>
                    <a:pt x="1966566" y="587637"/>
                  </a:lnTo>
                  <a:lnTo>
                    <a:pt x="1969543" y="584199"/>
                  </a:lnTo>
                  <a:close/>
                </a:path>
                <a:path w="2671445" h="1371600">
                  <a:moveTo>
                    <a:pt x="1978534" y="563221"/>
                  </a:moveTo>
                  <a:lnTo>
                    <a:pt x="1974029" y="571499"/>
                  </a:lnTo>
                  <a:lnTo>
                    <a:pt x="1971035" y="577798"/>
                  </a:lnTo>
                  <a:lnTo>
                    <a:pt x="1970348" y="584199"/>
                  </a:lnTo>
                  <a:lnTo>
                    <a:pt x="1970460" y="587424"/>
                  </a:lnTo>
                  <a:lnTo>
                    <a:pt x="1978309" y="565985"/>
                  </a:lnTo>
                  <a:lnTo>
                    <a:pt x="1978534" y="563221"/>
                  </a:lnTo>
                  <a:close/>
                </a:path>
                <a:path w="2671445" h="1371600">
                  <a:moveTo>
                    <a:pt x="1966918" y="586538"/>
                  </a:moveTo>
                  <a:lnTo>
                    <a:pt x="1966745" y="586723"/>
                  </a:lnTo>
                  <a:lnTo>
                    <a:pt x="1966680" y="587055"/>
                  </a:lnTo>
                  <a:lnTo>
                    <a:pt x="1966918" y="586538"/>
                  </a:lnTo>
                  <a:close/>
                </a:path>
                <a:path w="2671445" h="1371600">
                  <a:moveTo>
                    <a:pt x="1972696" y="562329"/>
                  </a:moveTo>
                  <a:lnTo>
                    <a:pt x="1969713" y="571499"/>
                  </a:lnTo>
                  <a:lnTo>
                    <a:pt x="1966745" y="586723"/>
                  </a:lnTo>
                  <a:lnTo>
                    <a:pt x="1966918" y="586538"/>
                  </a:lnTo>
                  <a:lnTo>
                    <a:pt x="1967992" y="584199"/>
                  </a:lnTo>
                  <a:lnTo>
                    <a:pt x="1971035" y="577798"/>
                  </a:lnTo>
                  <a:lnTo>
                    <a:pt x="1972696" y="562329"/>
                  </a:lnTo>
                  <a:close/>
                </a:path>
                <a:path w="2671445" h="1371600">
                  <a:moveTo>
                    <a:pt x="1971035" y="577798"/>
                  </a:moveTo>
                  <a:lnTo>
                    <a:pt x="1967992" y="584199"/>
                  </a:lnTo>
                  <a:lnTo>
                    <a:pt x="1966918" y="586538"/>
                  </a:lnTo>
                  <a:lnTo>
                    <a:pt x="1969104" y="584199"/>
                  </a:lnTo>
                  <a:lnTo>
                    <a:pt x="1970348" y="584199"/>
                  </a:lnTo>
                  <a:lnTo>
                    <a:pt x="1971035" y="577798"/>
                  </a:lnTo>
                  <a:close/>
                </a:path>
                <a:path w="2671445" h="1371600">
                  <a:moveTo>
                    <a:pt x="1979928" y="546099"/>
                  </a:moveTo>
                  <a:lnTo>
                    <a:pt x="1977973" y="546099"/>
                  </a:lnTo>
                  <a:lnTo>
                    <a:pt x="1972696" y="562329"/>
                  </a:lnTo>
                  <a:lnTo>
                    <a:pt x="1971035" y="577798"/>
                  </a:lnTo>
                  <a:lnTo>
                    <a:pt x="1974029" y="571499"/>
                  </a:lnTo>
                  <a:lnTo>
                    <a:pt x="1978534" y="563221"/>
                  </a:lnTo>
                  <a:lnTo>
                    <a:pt x="1979928" y="546099"/>
                  </a:lnTo>
                  <a:close/>
                </a:path>
                <a:path w="2671445" h="1371600">
                  <a:moveTo>
                    <a:pt x="1980940" y="558799"/>
                  </a:moveTo>
                  <a:lnTo>
                    <a:pt x="1978534" y="563221"/>
                  </a:lnTo>
                  <a:lnTo>
                    <a:pt x="1978309" y="565985"/>
                  </a:lnTo>
                  <a:lnTo>
                    <a:pt x="1980940" y="558799"/>
                  </a:lnTo>
                  <a:close/>
                </a:path>
                <a:path w="2671445" h="1371600">
                  <a:moveTo>
                    <a:pt x="2670389" y="546099"/>
                  </a:moveTo>
                  <a:lnTo>
                    <a:pt x="1979928" y="546099"/>
                  </a:lnTo>
                  <a:lnTo>
                    <a:pt x="1978534" y="563221"/>
                  </a:lnTo>
                  <a:lnTo>
                    <a:pt x="1980940" y="558799"/>
                  </a:lnTo>
                  <a:lnTo>
                    <a:pt x="2670697" y="558799"/>
                  </a:lnTo>
                  <a:lnTo>
                    <a:pt x="2670389" y="546099"/>
                  </a:lnTo>
                  <a:close/>
                </a:path>
                <a:path w="2671445" h="1371600">
                  <a:moveTo>
                    <a:pt x="2366116" y="228599"/>
                  </a:moveTo>
                  <a:lnTo>
                    <a:pt x="2320830" y="228599"/>
                  </a:lnTo>
                  <a:lnTo>
                    <a:pt x="2272380" y="241299"/>
                  </a:lnTo>
                  <a:lnTo>
                    <a:pt x="2226608" y="241299"/>
                  </a:lnTo>
                  <a:lnTo>
                    <a:pt x="2183761" y="266699"/>
                  </a:lnTo>
                  <a:lnTo>
                    <a:pt x="2144084" y="279399"/>
                  </a:lnTo>
                  <a:lnTo>
                    <a:pt x="2107825" y="304799"/>
                  </a:lnTo>
                  <a:lnTo>
                    <a:pt x="2075228" y="342899"/>
                  </a:lnTo>
                  <a:lnTo>
                    <a:pt x="2046540" y="368299"/>
                  </a:lnTo>
                  <a:lnTo>
                    <a:pt x="2022008" y="406399"/>
                  </a:lnTo>
                  <a:lnTo>
                    <a:pt x="2001876" y="444499"/>
                  </a:lnTo>
                  <a:lnTo>
                    <a:pt x="1986392" y="495299"/>
                  </a:lnTo>
                  <a:lnTo>
                    <a:pt x="1975800" y="533399"/>
                  </a:lnTo>
                  <a:lnTo>
                    <a:pt x="1972696" y="562329"/>
                  </a:lnTo>
                  <a:lnTo>
                    <a:pt x="1977973" y="546099"/>
                  </a:lnTo>
                  <a:lnTo>
                    <a:pt x="2670389" y="546099"/>
                  </a:lnTo>
                  <a:lnTo>
                    <a:pt x="2661600" y="495299"/>
                  </a:lnTo>
                  <a:lnTo>
                    <a:pt x="2646519" y="444499"/>
                  </a:lnTo>
                  <a:lnTo>
                    <a:pt x="2625486" y="406399"/>
                  </a:lnTo>
                  <a:lnTo>
                    <a:pt x="2599151" y="368299"/>
                  </a:lnTo>
                  <a:lnTo>
                    <a:pt x="2568161" y="330199"/>
                  </a:lnTo>
                  <a:lnTo>
                    <a:pt x="2533167" y="304799"/>
                  </a:lnTo>
                  <a:lnTo>
                    <a:pt x="2494816" y="279399"/>
                  </a:lnTo>
                  <a:lnTo>
                    <a:pt x="2453758" y="253999"/>
                  </a:lnTo>
                  <a:lnTo>
                    <a:pt x="2366116" y="228599"/>
                  </a:lnTo>
                  <a:close/>
                </a:path>
                <a:path w="2671445" h="1371600">
                  <a:moveTo>
                    <a:pt x="694570" y="495299"/>
                  </a:moveTo>
                  <a:lnTo>
                    <a:pt x="689275" y="510844"/>
                  </a:lnTo>
                  <a:lnTo>
                    <a:pt x="689900" y="520699"/>
                  </a:lnTo>
                  <a:lnTo>
                    <a:pt x="694570" y="495299"/>
                  </a:lnTo>
                  <a:close/>
                </a:path>
                <a:path w="2671445" h="1371600">
                  <a:moveTo>
                    <a:pt x="737836" y="393699"/>
                  </a:moveTo>
                  <a:lnTo>
                    <a:pt x="689072" y="393699"/>
                  </a:lnTo>
                  <a:lnTo>
                    <a:pt x="689164" y="394395"/>
                  </a:lnTo>
                  <a:lnTo>
                    <a:pt x="692182" y="406399"/>
                  </a:lnTo>
                  <a:lnTo>
                    <a:pt x="694857" y="419099"/>
                  </a:lnTo>
                  <a:lnTo>
                    <a:pt x="692434" y="419099"/>
                  </a:lnTo>
                  <a:lnTo>
                    <a:pt x="699078" y="457199"/>
                  </a:lnTo>
                  <a:lnTo>
                    <a:pt x="692153" y="495299"/>
                  </a:lnTo>
                  <a:lnTo>
                    <a:pt x="689095" y="507999"/>
                  </a:lnTo>
                  <a:lnTo>
                    <a:pt x="689275" y="510844"/>
                  </a:lnTo>
                  <a:lnTo>
                    <a:pt x="694570" y="495299"/>
                  </a:lnTo>
                  <a:lnTo>
                    <a:pt x="707576" y="495299"/>
                  </a:lnTo>
                  <a:lnTo>
                    <a:pt x="714075" y="482599"/>
                  </a:lnTo>
                  <a:lnTo>
                    <a:pt x="728558" y="431799"/>
                  </a:lnTo>
                  <a:lnTo>
                    <a:pt x="737836" y="393699"/>
                  </a:lnTo>
                  <a:close/>
                </a:path>
                <a:path w="2671445" h="1371600">
                  <a:moveTo>
                    <a:pt x="692413" y="418939"/>
                  </a:moveTo>
                  <a:lnTo>
                    <a:pt x="692434" y="419099"/>
                  </a:lnTo>
                  <a:lnTo>
                    <a:pt x="692413" y="418939"/>
                  </a:lnTo>
                  <a:close/>
                </a:path>
                <a:path w="2671445" h="1371600">
                  <a:moveTo>
                    <a:pt x="689164" y="394395"/>
                  </a:moveTo>
                  <a:lnTo>
                    <a:pt x="692413" y="418939"/>
                  </a:lnTo>
                  <a:lnTo>
                    <a:pt x="692460" y="419099"/>
                  </a:lnTo>
                  <a:lnTo>
                    <a:pt x="694857" y="419099"/>
                  </a:lnTo>
                  <a:lnTo>
                    <a:pt x="692182" y="406399"/>
                  </a:lnTo>
                  <a:lnTo>
                    <a:pt x="689164" y="394395"/>
                  </a:lnTo>
                  <a:close/>
                </a:path>
                <a:path w="2671445" h="1371600">
                  <a:moveTo>
                    <a:pt x="672459" y="368299"/>
                  </a:moveTo>
                  <a:lnTo>
                    <a:pt x="684994" y="393699"/>
                  </a:lnTo>
                  <a:lnTo>
                    <a:pt x="692413" y="418939"/>
                  </a:lnTo>
                  <a:lnTo>
                    <a:pt x="689164" y="394395"/>
                  </a:lnTo>
                  <a:lnTo>
                    <a:pt x="688990" y="393699"/>
                  </a:lnTo>
                  <a:lnTo>
                    <a:pt x="737836" y="393699"/>
                  </a:lnTo>
                  <a:lnTo>
                    <a:pt x="738807" y="380999"/>
                  </a:lnTo>
                  <a:lnTo>
                    <a:pt x="679317" y="380999"/>
                  </a:lnTo>
                  <a:lnTo>
                    <a:pt x="672459" y="368299"/>
                  </a:lnTo>
                  <a:close/>
                </a:path>
                <a:path w="2671445" h="1371600">
                  <a:moveTo>
                    <a:pt x="689072" y="393699"/>
                  </a:moveTo>
                  <a:lnTo>
                    <a:pt x="689164" y="394395"/>
                  </a:lnTo>
                  <a:lnTo>
                    <a:pt x="689072" y="393699"/>
                  </a:lnTo>
                  <a:close/>
                </a:path>
                <a:path w="2671445" h="1371600">
                  <a:moveTo>
                    <a:pt x="654224" y="349977"/>
                  </a:moveTo>
                  <a:lnTo>
                    <a:pt x="653931" y="355599"/>
                  </a:lnTo>
                  <a:lnTo>
                    <a:pt x="662720" y="368299"/>
                  </a:lnTo>
                  <a:lnTo>
                    <a:pt x="673626" y="380999"/>
                  </a:lnTo>
                  <a:lnTo>
                    <a:pt x="678726" y="380999"/>
                  </a:lnTo>
                  <a:lnTo>
                    <a:pt x="672459" y="368299"/>
                  </a:lnTo>
                  <a:lnTo>
                    <a:pt x="672040" y="368299"/>
                  </a:lnTo>
                  <a:lnTo>
                    <a:pt x="663317" y="355599"/>
                  </a:lnTo>
                  <a:lnTo>
                    <a:pt x="659888" y="355599"/>
                  </a:lnTo>
                  <a:lnTo>
                    <a:pt x="657486" y="351623"/>
                  </a:lnTo>
                  <a:lnTo>
                    <a:pt x="654224" y="349977"/>
                  </a:lnTo>
                  <a:close/>
                </a:path>
                <a:path w="2671445" h="1371600">
                  <a:moveTo>
                    <a:pt x="730041" y="368299"/>
                  </a:moveTo>
                  <a:lnTo>
                    <a:pt x="672459" y="368299"/>
                  </a:lnTo>
                  <a:lnTo>
                    <a:pt x="679317" y="380999"/>
                  </a:lnTo>
                  <a:lnTo>
                    <a:pt x="738807" y="380999"/>
                  </a:lnTo>
                  <a:lnTo>
                    <a:pt x="739533" y="371516"/>
                  </a:lnTo>
                  <a:lnTo>
                    <a:pt x="730041" y="368299"/>
                  </a:lnTo>
                  <a:close/>
                </a:path>
                <a:path w="2671445" h="1371600">
                  <a:moveTo>
                    <a:pt x="741722" y="342899"/>
                  </a:moveTo>
                  <a:lnTo>
                    <a:pt x="657145" y="342899"/>
                  </a:lnTo>
                  <a:lnTo>
                    <a:pt x="662423" y="350639"/>
                  </a:lnTo>
                  <a:lnTo>
                    <a:pt x="674593" y="355599"/>
                  </a:lnTo>
                  <a:lnTo>
                    <a:pt x="698681" y="355599"/>
                  </a:lnTo>
                  <a:lnTo>
                    <a:pt x="714342" y="368299"/>
                  </a:lnTo>
                  <a:lnTo>
                    <a:pt x="730041" y="368299"/>
                  </a:lnTo>
                  <a:lnTo>
                    <a:pt x="739533" y="371516"/>
                  </a:lnTo>
                  <a:lnTo>
                    <a:pt x="741722" y="342899"/>
                  </a:lnTo>
                  <a:close/>
                </a:path>
                <a:path w="2671445" h="1371600">
                  <a:moveTo>
                    <a:pt x="665364" y="355599"/>
                  </a:moveTo>
                  <a:lnTo>
                    <a:pt x="663317" y="355599"/>
                  </a:lnTo>
                  <a:lnTo>
                    <a:pt x="672040" y="368299"/>
                  </a:lnTo>
                  <a:lnTo>
                    <a:pt x="679057" y="368299"/>
                  </a:lnTo>
                  <a:lnTo>
                    <a:pt x="665364" y="355599"/>
                  </a:lnTo>
                  <a:close/>
                </a:path>
                <a:path w="2671445" h="1371600">
                  <a:moveTo>
                    <a:pt x="658933" y="349217"/>
                  </a:moveTo>
                  <a:lnTo>
                    <a:pt x="662230" y="354018"/>
                  </a:lnTo>
                  <a:lnTo>
                    <a:pt x="665364" y="355599"/>
                  </a:lnTo>
                  <a:lnTo>
                    <a:pt x="679057" y="368299"/>
                  </a:lnTo>
                  <a:lnTo>
                    <a:pt x="714342" y="368299"/>
                  </a:lnTo>
                  <a:lnTo>
                    <a:pt x="698681" y="355599"/>
                  </a:lnTo>
                  <a:lnTo>
                    <a:pt x="665806" y="355599"/>
                  </a:lnTo>
                  <a:lnTo>
                    <a:pt x="662423" y="350639"/>
                  </a:lnTo>
                  <a:lnTo>
                    <a:pt x="658933" y="349217"/>
                  </a:lnTo>
                  <a:close/>
                </a:path>
                <a:path w="2671445" h="1371600">
                  <a:moveTo>
                    <a:pt x="657486" y="351623"/>
                  </a:moveTo>
                  <a:lnTo>
                    <a:pt x="659888" y="355599"/>
                  </a:lnTo>
                  <a:lnTo>
                    <a:pt x="663317" y="355599"/>
                  </a:lnTo>
                  <a:lnTo>
                    <a:pt x="662230" y="354018"/>
                  </a:lnTo>
                  <a:lnTo>
                    <a:pt x="657486" y="351623"/>
                  </a:lnTo>
                  <a:close/>
                </a:path>
                <a:path w="2671445" h="1371600">
                  <a:moveTo>
                    <a:pt x="655085" y="347648"/>
                  </a:moveTo>
                  <a:lnTo>
                    <a:pt x="657486" y="351623"/>
                  </a:lnTo>
                  <a:lnTo>
                    <a:pt x="662230" y="354018"/>
                  </a:lnTo>
                  <a:lnTo>
                    <a:pt x="658933" y="349217"/>
                  </a:lnTo>
                  <a:lnTo>
                    <a:pt x="655085" y="347648"/>
                  </a:lnTo>
                  <a:close/>
                </a:path>
                <a:path w="2671445" h="1371600">
                  <a:moveTo>
                    <a:pt x="654361" y="347353"/>
                  </a:moveTo>
                  <a:lnTo>
                    <a:pt x="654224" y="349977"/>
                  </a:lnTo>
                  <a:lnTo>
                    <a:pt x="657486" y="351623"/>
                  </a:lnTo>
                  <a:lnTo>
                    <a:pt x="655085" y="347648"/>
                  </a:lnTo>
                  <a:lnTo>
                    <a:pt x="654361" y="347353"/>
                  </a:lnTo>
                  <a:close/>
                </a:path>
                <a:path w="2671445" h="1371600">
                  <a:moveTo>
                    <a:pt x="657145" y="342899"/>
                  </a:moveTo>
                  <a:lnTo>
                    <a:pt x="654594" y="342899"/>
                  </a:lnTo>
                  <a:lnTo>
                    <a:pt x="658933" y="349217"/>
                  </a:lnTo>
                  <a:lnTo>
                    <a:pt x="662423" y="350639"/>
                  </a:lnTo>
                  <a:lnTo>
                    <a:pt x="657145" y="342899"/>
                  </a:lnTo>
                  <a:close/>
                </a:path>
                <a:path w="2671445" h="1371600">
                  <a:moveTo>
                    <a:pt x="643434" y="342899"/>
                  </a:moveTo>
                  <a:lnTo>
                    <a:pt x="640201" y="342899"/>
                  </a:lnTo>
                  <a:lnTo>
                    <a:pt x="654224" y="349977"/>
                  </a:lnTo>
                  <a:lnTo>
                    <a:pt x="654361" y="347353"/>
                  </a:lnTo>
                  <a:lnTo>
                    <a:pt x="643434" y="342899"/>
                  </a:lnTo>
                  <a:close/>
                </a:path>
                <a:path w="2671445" h="1371600">
                  <a:moveTo>
                    <a:pt x="654594" y="342899"/>
                  </a:moveTo>
                  <a:lnTo>
                    <a:pt x="654405" y="346522"/>
                  </a:lnTo>
                  <a:lnTo>
                    <a:pt x="655085" y="347648"/>
                  </a:lnTo>
                  <a:lnTo>
                    <a:pt x="658933" y="349217"/>
                  </a:lnTo>
                  <a:lnTo>
                    <a:pt x="654594" y="342899"/>
                  </a:lnTo>
                  <a:close/>
                </a:path>
                <a:path w="2671445" h="1371600">
                  <a:moveTo>
                    <a:pt x="654405" y="346522"/>
                  </a:moveTo>
                  <a:lnTo>
                    <a:pt x="654361" y="347353"/>
                  </a:lnTo>
                  <a:lnTo>
                    <a:pt x="655085" y="347648"/>
                  </a:lnTo>
                  <a:lnTo>
                    <a:pt x="654405" y="346522"/>
                  </a:lnTo>
                  <a:close/>
                </a:path>
                <a:path w="2671445" h="1371600">
                  <a:moveTo>
                    <a:pt x="652217" y="342899"/>
                  </a:moveTo>
                  <a:lnTo>
                    <a:pt x="643434" y="342899"/>
                  </a:lnTo>
                  <a:lnTo>
                    <a:pt x="654361" y="347353"/>
                  </a:lnTo>
                  <a:lnTo>
                    <a:pt x="654405" y="346522"/>
                  </a:lnTo>
                  <a:lnTo>
                    <a:pt x="652217" y="342899"/>
                  </a:lnTo>
                  <a:close/>
                </a:path>
                <a:path w="2671445" h="1371600">
                  <a:moveTo>
                    <a:pt x="654594" y="342899"/>
                  </a:moveTo>
                  <a:lnTo>
                    <a:pt x="652217" y="342899"/>
                  </a:lnTo>
                  <a:lnTo>
                    <a:pt x="654405" y="346522"/>
                  </a:lnTo>
                  <a:lnTo>
                    <a:pt x="654594" y="342899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110" y="4235279"/>
            <a:ext cx="2672038" cy="18542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572080" y="2223630"/>
            <a:ext cx="0" cy="534035"/>
          </a:xfrm>
          <a:custGeom>
            <a:avLst/>
            <a:gdLst/>
            <a:ahLst/>
            <a:cxnLst/>
            <a:rect l="l" t="t" r="r" b="b"/>
            <a:pathLst>
              <a:path h="534035">
                <a:moveTo>
                  <a:pt x="0" y="0"/>
                </a:moveTo>
                <a:lnTo>
                  <a:pt x="0" y="533965"/>
                </a:lnTo>
              </a:path>
            </a:pathLst>
          </a:custGeom>
          <a:ln w="2152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0396" y="2223630"/>
            <a:ext cx="0" cy="534035"/>
          </a:xfrm>
          <a:custGeom>
            <a:avLst/>
            <a:gdLst/>
            <a:ahLst/>
            <a:cxnLst/>
            <a:rect l="l" t="t" r="r" b="b"/>
            <a:pathLst>
              <a:path h="534035">
                <a:moveTo>
                  <a:pt x="0" y="0"/>
                </a:moveTo>
                <a:lnTo>
                  <a:pt x="0" y="533965"/>
                </a:lnTo>
              </a:path>
            </a:pathLst>
          </a:custGeom>
          <a:ln w="21526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3592" y="2223630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4">
                <a:moveTo>
                  <a:pt x="0" y="0"/>
                </a:moveTo>
                <a:lnTo>
                  <a:pt x="0" y="740479"/>
                </a:lnTo>
              </a:path>
            </a:pathLst>
          </a:custGeom>
          <a:ln w="23355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66697" y="2223630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4">
                <a:moveTo>
                  <a:pt x="0" y="0"/>
                </a:moveTo>
                <a:lnTo>
                  <a:pt x="0" y="740479"/>
                </a:lnTo>
              </a:path>
            </a:pathLst>
          </a:custGeom>
          <a:ln w="23355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823" y="728762"/>
            <a:ext cx="10498350" cy="10712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387184" y="1771639"/>
            <a:ext cx="3676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5" dirty="0">
                <a:solidFill>
                  <a:srgbClr val="1D1D1B"/>
                </a:solidFill>
                <a:latin typeface="Calibri"/>
                <a:cs typeface="Calibri"/>
              </a:rPr>
              <a:t>100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3383" y="1949541"/>
            <a:ext cx="1155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1D1D1B"/>
                </a:solidFill>
                <a:latin typeface="Calibri"/>
                <a:cs typeface="Calibri"/>
              </a:rPr>
              <a:t>волон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700" spc="30" dirty="0">
                <a:solidFill>
                  <a:srgbClr val="1D1D1B"/>
                </a:solidFill>
                <a:latin typeface="Calibri"/>
                <a:cs typeface="Calibri"/>
              </a:rPr>
              <a:t>еров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95550"/>
            <a:ext cx="11520170" cy="4029710"/>
            <a:chOff x="0" y="95550"/>
            <a:chExt cx="11520170" cy="402971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178" y="852469"/>
              <a:ext cx="115557" cy="1805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5461" y="852468"/>
              <a:ext cx="113601" cy="1838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3223" y="855809"/>
              <a:ext cx="99999" cy="1772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6549" y="852472"/>
              <a:ext cx="116662" cy="1838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2127" y="852469"/>
              <a:ext cx="115557" cy="1805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2410" y="852468"/>
              <a:ext cx="113601" cy="1838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30173" y="855809"/>
              <a:ext cx="99999" cy="1772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3228" y="855812"/>
              <a:ext cx="117767" cy="1805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9721" y="852469"/>
              <a:ext cx="115544" cy="18055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9998" y="852468"/>
              <a:ext cx="113601" cy="1838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7761" y="855809"/>
              <a:ext cx="99999" cy="1772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7290" y="852467"/>
              <a:ext cx="113516" cy="18388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97403" y="852469"/>
              <a:ext cx="115544" cy="1805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37667" y="852468"/>
              <a:ext cx="113614" cy="1838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73491" y="852469"/>
              <a:ext cx="115557" cy="1805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13774" y="852468"/>
              <a:ext cx="113601" cy="1838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0" y="95554"/>
              <a:ext cx="11520170" cy="4029710"/>
            </a:xfrm>
            <a:custGeom>
              <a:avLst/>
              <a:gdLst/>
              <a:ahLst/>
              <a:cxnLst/>
              <a:rect l="l" t="t" r="r" b="b"/>
              <a:pathLst>
                <a:path w="11520170" h="4029710">
                  <a:moveTo>
                    <a:pt x="565391" y="2486914"/>
                  </a:moveTo>
                  <a:lnTo>
                    <a:pt x="564324" y="2439174"/>
                  </a:lnTo>
                  <a:lnTo>
                    <a:pt x="559549" y="2391880"/>
                  </a:lnTo>
                  <a:lnTo>
                    <a:pt x="550862" y="2345194"/>
                  </a:lnTo>
                  <a:lnTo>
                    <a:pt x="538048" y="2299297"/>
                  </a:lnTo>
                  <a:lnTo>
                    <a:pt x="520903" y="2254377"/>
                  </a:lnTo>
                  <a:lnTo>
                    <a:pt x="499897" y="2211628"/>
                  </a:lnTo>
                  <a:lnTo>
                    <a:pt x="475500" y="2170773"/>
                  </a:lnTo>
                  <a:lnTo>
                    <a:pt x="448208" y="2131733"/>
                  </a:lnTo>
                  <a:lnTo>
                    <a:pt x="418566" y="2094407"/>
                  </a:lnTo>
                  <a:lnTo>
                    <a:pt x="387083" y="2058695"/>
                  </a:lnTo>
                  <a:lnTo>
                    <a:pt x="352386" y="2022602"/>
                  </a:lnTo>
                  <a:lnTo>
                    <a:pt x="316509" y="1987753"/>
                  </a:lnTo>
                  <a:lnTo>
                    <a:pt x="279717" y="1953856"/>
                  </a:lnTo>
                  <a:lnTo>
                    <a:pt x="242303" y="1920621"/>
                  </a:lnTo>
                  <a:lnTo>
                    <a:pt x="166751" y="1854885"/>
                  </a:lnTo>
                  <a:lnTo>
                    <a:pt x="129197" y="1821789"/>
                  </a:lnTo>
                  <a:lnTo>
                    <a:pt x="92176" y="1788134"/>
                  </a:lnTo>
                  <a:lnTo>
                    <a:pt x="55956" y="1753616"/>
                  </a:lnTo>
                  <a:lnTo>
                    <a:pt x="20853" y="1717929"/>
                  </a:lnTo>
                  <a:lnTo>
                    <a:pt x="0" y="1695297"/>
                  </a:lnTo>
                  <a:lnTo>
                    <a:pt x="0" y="1741703"/>
                  </a:lnTo>
                  <a:lnTo>
                    <a:pt x="59893" y="1801393"/>
                  </a:lnTo>
                  <a:lnTo>
                    <a:pt x="96405" y="1835010"/>
                  </a:lnTo>
                  <a:lnTo>
                    <a:pt x="133515" y="1868004"/>
                  </a:lnTo>
                  <a:lnTo>
                    <a:pt x="208445" y="1933295"/>
                  </a:lnTo>
                  <a:lnTo>
                    <a:pt x="245706" y="1966150"/>
                  </a:lnTo>
                  <a:lnTo>
                    <a:pt x="282460" y="1999538"/>
                  </a:lnTo>
                  <a:lnTo>
                    <a:pt x="318427" y="2033727"/>
                  </a:lnTo>
                  <a:lnTo>
                    <a:pt x="351980" y="2067674"/>
                  </a:lnTo>
                  <a:lnTo>
                    <a:pt x="384175" y="2102942"/>
                  </a:lnTo>
                  <a:lnTo>
                    <a:pt x="414515" y="2139772"/>
                  </a:lnTo>
                  <a:lnTo>
                    <a:pt x="442506" y="2178380"/>
                  </a:lnTo>
                  <a:lnTo>
                    <a:pt x="467690" y="2218956"/>
                  </a:lnTo>
                  <a:lnTo>
                    <a:pt x="491909" y="2267610"/>
                  </a:lnTo>
                  <a:lnTo>
                    <a:pt x="510628" y="2318054"/>
                  </a:lnTo>
                  <a:lnTo>
                    <a:pt x="523849" y="2370048"/>
                  </a:lnTo>
                  <a:lnTo>
                    <a:pt x="531609" y="2423337"/>
                  </a:lnTo>
                  <a:lnTo>
                    <a:pt x="533933" y="2477655"/>
                  </a:lnTo>
                  <a:lnTo>
                    <a:pt x="531545" y="2530919"/>
                  </a:lnTo>
                  <a:lnTo>
                    <a:pt x="525640" y="2583827"/>
                  </a:lnTo>
                  <a:lnTo>
                    <a:pt x="517017" y="2636418"/>
                  </a:lnTo>
                  <a:lnTo>
                    <a:pt x="506476" y="2688729"/>
                  </a:lnTo>
                  <a:lnTo>
                    <a:pt x="494792" y="2740799"/>
                  </a:lnTo>
                  <a:lnTo>
                    <a:pt x="482777" y="2792653"/>
                  </a:lnTo>
                  <a:lnTo>
                    <a:pt x="471754" y="2842945"/>
                  </a:lnTo>
                  <a:lnTo>
                    <a:pt x="461949" y="2893237"/>
                  </a:lnTo>
                  <a:lnTo>
                    <a:pt x="453402" y="2943606"/>
                  </a:lnTo>
                  <a:lnTo>
                    <a:pt x="446214" y="2994190"/>
                  </a:lnTo>
                  <a:lnTo>
                    <a:pt x="440423" y="3045079"/>
                  </a:lnTo>
                  <a:lnTo>
                    <a:pt x="436105" y="3096374"/>
                  </a:lnTo>
                  <a:lnTo>
                    <a:pt x="432930" y="3144685"/>
                  </a:lnTo>
                  <a:lnTo>
                    <a:pt x="429641" y="3193072"/>
                  </a:lnTo>
                  <a:lnTo>
                    <a:pt x="425564" y="3241408"/>
                  </a:lnTo>
                  <a:lnTo>
                    <a:pt x="420039" y="3289541"/>
                  </a:lnTo>
                  <a:lnTo>
                    <a:pt x="412407" y="3337344"/>
                  </a:lnTo>
                  <a:lnTo>
                    <a:pt x="401993" y="3384677"/>
                  </a:lnTo>
                  <a:lnTo>
                    <a:pt x="386359" y="3434956"/>
                  </a:lnTo>
                  <a:lnTo>
                    <a:pt x="365975" y="3482378"/>
                  </a:lnTo>
                  <a:lnTo>
                    <a:pt x="340956" y="3527158"/>
                  </a:lnTo>
                  <a:lnTo>
                    <a:pt x="311416" y="3569500"/>
                  </a:lnTo>
                  <a:lnTo>
                    <a:pt x="277456" y="3609581"/>
                  </a:lnTo>
                  <a:lnTo>
                    <a:pt x="244690" y="3643426"/>
                  </a:lnTo>
                  <a:lnTo>
                    <a:pt x="210883" y="3676231"/>
                  </a:lnTo>
                  <a:lnTo>
                    <a:pt x="176695" y="3708641"/>
                  </a:lnTo>
                  <a:lnTo>
                    <a:pt x="142798" y="3741343"/>
                  </a:lnTo>
                  <a:lnTo>
                    <a:pt x="109829" y="3774973"/>
                  </a:lnTo>
                  <a:lnTo>
                    <a:pt x="73774" y="3816058"/>
                  </a:lnTo>
                  <a:lnTo>
                    <a:pt x="41554" y="3860381"/>
                  </a:lnTo>
                  <a:lnTo>
                    <a:pt x="15481" y="3908260"/>
                  </a:lnTo>
                  <a:lnTo>
                    <a:pt x="0" y="3953662"/>
                  </a:lnTo>
                  <a:lnTo>
                    <a:pt x="0" y="4027220"/>
                  </a:lnTo>
                  <a:lnTo>
                    <a:pt x="5626" y="4029227"/>
                  </a:lnTo>
                  <a:lnTo>
                    <a:pt x="16713" y="4025392"/>
                  </a:lnTo>
                  <a:lnTo>
                    <a:pt x="22225" y="4013924"/>
                  </a:lnTo>
                  <a:lnTo>
                    <a:pt x="28575" y="3968280"/>
                  </a:lnTo>
                  <a:lnTo>
                    <a:pt x="42367" y="3925659"/>
                  </a:lnTo>
                  <a:lnTo>
                    <a:pt x="62420" y="3885704"/>
                  </a:lnTo>
                  <a:lnTo>
                    <a:pt x="87566" y="3848100"/>
                  </a:lnTo>
                  <a:lnTo>
                    <a:pt x="116662" y="3812476"/>
                  </a:lnTo>
                  <a:lnTo>
                    <a:pt x="148551" y="3778504"/>
                  </a:lnTo>
                  <a:lnTo>
                    <a:pt x="182054" y="3745827"/>
                  </a:lnTo>
                  <a:lnTo>
                    <a:pt x="249288" y="3683012"/>
                  </a:lnTo>
                  <a:lnTo>
                    <a:pt x="280708" y="3652177"/>
                  </a:lnTo>
                  <a:lnTo>
                    <a:pt x="315188" y="3614674"/>
                  </a:lnTo>
                  <a:lnTo>
                    <a:pt x="346608" y="3575291"/>
                  </a:lnTo>
                  <a:lnTo>
                    <a:pt x="374497" y="3533673"/>
                  </a:lnTo>
                  <a:lnTo>
                    <a:pt x="398411" y="3489452"/>
                  </a:lnTo>
                  <a:lnTo>
                    <a:pt x="417855" y="3442246"/>
                  </a:lnTo>
                  <a:lnTo>
                    <a:pt x="431876" y="3396145"/>
                  </a:lnTo>
                  <a:lnTo>
                    <a:pt x="442506" y="3349193"/>
                  </a:lnTo>
                  <a:lnTo>
                    <a:pt x="450380" y="3301619"/>
                  </a:lnTo>
                  <a:lnTo>
                    <a:pt x="456120" y="3253663"/>
                  </a:lnTo>
                  <a:lnTo>
                    <a:pt x="460387" y="3205581"/>
                  </a:lnTo>
                  <a:lnTo>
                    <a:pt x="463804" y="3157575"/>
                  </a:lnTo>
                  <a:lnTo>
                    <a:pt x="466242" y="3120428"/>
                  </a:lnTo>
                  <a:lnTo>
                    <a:pt x="468769" y="3083280"/>
                  </a:lnTo>
                  <a:lnTo>
                    <a:pt x="475208" y="3009087"/>
                  </a:lnTo>
                  <a:lnTo>
                    <a:pt x="480123" y="2969818"/>
                  </a:lnTo>
                  <a:lnTo>
                    <a:pt x="486321" y="2930741"/>
                  </a:lnTo>
                  <a:lnTo>
                    <a:pt x="493572" y="2891840"/>
                  </a:lnTo>
                  <a:lnTo>
                    <a:pt x="501675" y="2853080"/>
                  </a:lnTo>
                  <a:lnTo>
                    <a:pt x="513549" y="2800388"/>
                  </a:lnTo>
                  <a:lnTo>
                    <a:pt x="525716" y="2747695"/>
                  </a:lnTo>
                  <a:lnTo>
                    <a:pt x="537464" y="2694902"/>
                  </a:lnTo>
                  <a:lnTo>
                    <a:pt x="548055" y="2641917"/>
                  </a:lnTo>
                  <a:lnTo>
                    <a:pt x="556793" y="2588615"/>
                  </a:lnTo>
                  <a:lnTo>
                    <a:pt x="562952" y="2534894"/>
                  </a:lnTo>
                  <a:lnTo>
                    <a:pt x="565391" y="2486914"/>
                  </a:lnTo>
                  <a:close/>
                </a:path>
                <a:path w="11520170" h="4029710">
                  <a:moveTo>
                    <a:pt x="11519992" y="2757970"/>
                  </a:moveTo>
                  <a:lnTo>
                    <a:pt x="11507178" y="2764053"/>
                  </a:lnTo>
                  <a:lnTo>
                    <a:pt x="11463960" y="2776601"/>
                  </a:lnTo>
                  <a:lnTo>
                    <a:pt x="11419700" y="2782468"/>
                  </a:lnTo>
                  <a:lnTo>
                    <a:pt x="11374806" y="2782189"/>
                  </a:lnTo>
                  <a:lnTo>
                    <a:pt x="11329721" y="2776296"/>
                  </a:lnTo>
                  <a:lnTo>
                    <a:pt x="11284890" y="2765336"/>
                  </a:lnTo>
                  <a:lnTo>
                    <a:pt x="11240745" y="2749854"/>
                  </a:lnTo>
                  <a:lnTo>
                    <a:pt x="11197730" y="2730373"/>
                  </a:lnTo>
                  <a:lnTo>
                    <a:pt x="11156264" y="2707436"/>
                  </a:lnTo>
                  <a:lnTo>
                    <a:pt x="11116793" y="2681605"/>
                  </a:lnTo>
                  <a:lnTo>
                    <a:pt x="11079759" y="2653385"/>
                  </a:lnTo>
                  <a:lnTo>
                    <a:pt x="11045584" y="2623337"/>
                  </a:lnTo>
                  <a:lnTo>
                    <a:pt x="11014723" y="2591993"/>
                  </a:lnTo>
                  <a:lnTo>
                    <a:pt x="10982757" y="2554414"/>
                  </a:lnTo>
                  <a:lnTo>
                    <a:pt x="10953445" y="2514574"/>
                  </a:lnTo>
                  <a:lnTo>
                    <a:pt x="10927105" y="2473033"/>
                  </a:lnTo>
                  <a:lnTo>
                    <a:pt x="10903585" y="2429675"/>
                  </a:lnTo>
                  <a:lnTo>
                    <a:pt x="10883062" y="2384806"/>
                  </a:lnTo>
                  <a:lnTo>
                    <a:pt x="10865625" y="2338679"/>
                  </a:lnTo>
                  <a:lnTo>
                    <a:pt x="10851350" y="2291486"/>
                  </a:lnTo>
                  <a:lnTo>
                    <a:pt x="10840352" y="2243442"/>
                  </a:lnTo>
                  <a:lnTo>
                    <a:pt x="10832694" y="2194788"/>
                  </a:lnTo>
                  <a:lnTo>
                    <a:pt x="10828465" y="2145715"/>
                  </a:lnTo>
                  <a:lnTo>
                    <a:pt x="10827779" y="2096465"/>
                  </a:lnTo>
                  <a:lnTo>
                    <a:pt x="10830700" y="2047227"/>
                  </a:lnTo>
                  <a:lnTo>
                    <a:pt x="10837342" y="1998243"/>
                  </a:lnTo>
                  <a:lnTo>
                    <a:pt x="10847388" y="1949881"/>
                  </a:lnTo>
                  <a:lnTo>
                    <a:pt x="10860253" y="1902485"/>
                  </a:lnTo>
                  <a:lnTo>
                    <a:pt x="10875569" y="1855927"/>
                  </a:lnTo>
                  <a:lnTo>
                    <a:pt x="10892993" y="1810131"/>
                  </a:lnTo>
                  <a:lnTo>
                    <a:pt x="10912170" y="1764944"/>
                  </a:lnTo>
                  <a:lnTo>
                    <a:pt x="10932770" y="1720265"/>
                  </a:lnTo>
                  <a:lnTo>
                    <a:pt x="10954449" y="1675993"/>
                  </a:lnTo>
                  <a:lnTo>
                    <a:pt x="10976826" y="1632000"/>
                  </a:lnTo>
                  <a:lnTo>
                    <a:pt x="11022368" y="1544408"/>
                  </a:lnTo>
                  <a:lnTo>
                    <a:pt x="11044822" y="1500568"/>
                  </a:lnTo>
                  <a:lnTo>
                    <a:pt x="11066615" y="1456575"/>
                  </a:lnTo>
                  <a:lnTo>
                    <a:pt x="11087379" y="1412278"/>
                  </a:lnTo>
                  <a:lnTo>
                    <a:pt x="11108169" y="1363408"/>
                  </a:lnTo>
                  <a:lnTo>
                    <a:pt x="11126241" y="1314551"/>
                  </a:lnTo>
                  <a:lnTo>
                    <a:pt x="11141621" y="1265656"/>
                  </a:lnTo>
                  <a:lnTo>
                    <a:pt x="11154308" y="1216647"/>
                  </a:lnTo>
                  <a:lnTo>
                    <a:pt x="11164329" y="1167460"/>
                  </a:lnTo>
                  <a:lnTo>
                    <a:pt x="11171707" y="1117993"/>
                  </a:lnTo>
                  <a:lnTo>
                    <a:pt x="11176445" y="1068197"/>
                  </a:lnTo>
                  <a:lnTo>
                    <a:pt x="11178565" y="1017993"/>
                  </a:lnTo>
                  <a:lnTo>
                    <a:pt x="11178070" y="967308"/>
                  </a:lnTo>
                  <a:lnTo>
                    <a:pt x="11174997" y="916076"/>
                  </a:lnTo>
                  <a:lnTo>
                    <a:pt x="11169358" y="864209"/>
                  </a:lnTo>
                  <a:lnTo>
                    <a:pt x="11161154" y="811644"/>
                  </a:lnTo>
                  <a:lnTo>
                    <a:pt x="11151527" y="763511"/>
                  </a:lnTo>
                  <a:lnTo>
                    <a:pt x="11140491" y="715276"/>
                  </a:lnTo>
                  <a:lnTo>
                    <a:pt x="11129010" y="666927"/>
                  </a:lnTo>
                  <a:lnTo>
                    <a:pt x="11118037" y="618451"/>
                  </a:lnTo>
                  <a:lnTo>
                    <a:pt x="11108525" y="569836"/>
                  </a:lnTo>
                  <a:lnTo>
                    <a:pt x="11101438" y="521055"/>
                  </a:lnTo>
                  <a:lnTo>
                    <a:pt x="11097730" y="472109"/>
                  </a:lnTo>
                  <a:lnTo>
                    <a:pt x="11098352" y="422986"/>
                  </a:lnTo>
                  <a:lnTo>
                    <a:pt x="11104270" y="373646"/>
                  </a:lnTo>
                  <a:lnTo>
                    <a:pt x="11115573" y="322160"/>
                  </a:lnTo>
                  <a:lnTo>
                    <a:pt x="11129645" y="271487"/>
                  </a:lnTo>
                  <a:lnTo>
                    <a:pt x="11144809" y="221195"/>
                  </a:lnTo>
                  <a:lnTo>
                    <a:pt x="11159338" y="170878"/>
                  </a:lnTo>
                  <a:lnTo>
                    <a:pt x="11171568" y="120078"/>
                  </a:lnTo>
                  <a:lnTo>
                    <a:pt x="11179785" y="68376"/>
                  </a:lnTo>
                  <a:lnTo>
                    <a:pt x="11182312" y="15328"/>
                  </a:lnTo>
                  <a:lnTo>
                    <a:pt x="11177156" y="3848"/>
                  </a:lnTo>
                  <a:lnTo>
                    <a:pt x="11166170" y="0"/>
                  </a:lnTo>
                  <a:lnTo>
                    <a:pt x="11155324" y="3822"/>
                  </a:lnTo>
                  <a:lnTo>
                    <a:pt x="11150562" y="15328"/>
                  </a:lnTo>
                  <a:lnTo>
                    <a:pt x="11148416" y="63639"/>
                  </a:lnTo>
                  <a:lnTo>
                    <a:pt x="11141291" y="110820"/>
                  </a:lnTo>
                  <a:lnTo>
                    <a:pt x="11130547" y="157200"/>
                  </a:lnTo>
                  <a:lnTo>
                    <a:pt x="11117517" y="203111"/>
                  </a:lnTo>
                  <a:lnTo>
                    <a:pt x="11103585" y="248869"/>
                  </a:lnTo>
                  <a:lnTo>
                    <a:pt x="11090110" y="294792"/>
                  </a:lnTo>
                  <a:lnTo>
                    <a:pt x="11078426" y="341210"/>
                  </a:lnTo>
                  <a:lnTo>
                    <a:pt x="11069930" y="388429"/>
                  </a:lnTo>
                  <a:lnTo>
                    <a:pt x="11066005" y="436130"/>
                  </a:lnTo>
                  <a:lnTo>
                    <a:pt x="11066640" y="483463"/>
                  </a:lnTo>
                  <a:lnTo>
                    <a:pt x="11071009" y="530504"/>
                  </a:lnTo>
                  <a:lnTo>
                    <a:pt x="11078261" y="577303"/>
                  </a:lnTo>
                  <a:lnTo>
                    <a:pt x="11087545" y="623900"/>
                  </a:lnTo>
                  <a:lnTo>
                    <a:pt x="11098035" y="670356"/>
                  </a:lnTo>
                  <a:lnTo>
                    <a:pt x="11108881" y="716699"/>
                  </a:lnTo>
                  <a:lnTo>
                    <a:pt x="11119345" y="763511"/>
                  </a:lnTo>
                  <a:lnTo>
                    <a:pt x="11128654" y="810374"/>
                  </a:lnTo>
                  <a:lnTo>
                    <a:pt x="11136668" y="858012"/>
                  </a:lnTo>
                  <a:lnTo>
                    <a:pt x="11143018" y="905852"/>
                  </a:lnTo>
                  <a:lnTo>
                    <a:pt x="11147425" y="953833"/>
                  </a:lnTo>
                  <a:lnTo>
                    <a:pt x="11149635" y="1001877"/>
                  </a:lnTo>
                  <a:lnTo>
                    <a:pt x="11149381" y="1049921"/>
                  </a:lnTo>
                  <a:lnTo>
                    <a:pt x="11146409" y="1097902"/>
                  </a:lnTo>
                  <a:lnTo>
                    <a:pt x="11140453" y="1145743"/>
                  </a:lnTo>
                  <a:lnTo>
                    <a:pt x="11131245" y="1193380"/>
                  </a:lnTo>
                  <a:lnTo>
                    <a:pt x="11118291" y="1242720"/>
                  </a:lnTo>
                  <a:lnTo>
                    <a:pt x="11102594" y="1291158"/>
                  </a:lnTo>
                  <a:lnTo>
                    <a:pt x="11084585" y="1338783"/>
                  </a:lnTo>
                  <a:lnTo>
                    <a:pt x="11064685" y="1385709"/>
                  </a:lnTo>
                  <a:lnTo>
                    <a:pt x="11043310" y="1432026"/>
                  </a:lnTo>
                  <a:lnTo>
                    <a:pt x="11020895" y="1477835"/>
                  </a:lnTo>
                  <a:lnTo>
                    <a:pt x="10997857" y="1523225"/>
                  </a:lnTo>
                  <a:lnTo>
                    <a:pt x="10951985" y="1612290"/>
                  </a:lnTo>
                  <a:lnTo>
                    <a:pt x="10929290" y="1657248"/>
                  </a:lnTo>
                  <a:lnTo>
                    <a:pt x="10907230" y="1702562"/>
                  </a:lnTo>
                  <a:lnTo>
                    <a:pt x="10886173" y="1748269"/>
                  </a:lnTo>
                  <a:lnTo>
                    <a:pt x="10866450" y="1794459"/>
                  </a:lnTo>
                  <a:lnTo>
                    <a:pt x="10848454" y="1841157"/>
                  </a:lnTo>
                  <a:lnTo>
                    <a:pt x="10832503" y="1888426"/>
                  </a:lnTo>
                  <a:lnTo>
                    <a:pt x="10818978" y="1936330"/>
                  </a:lnTo>
                  <a:lnTo>
                    <a:pt x="10808221" y="1984921"/>
                  </a:lnTo>
                  <a:lnTo>
                    <a:pt x="10800588" y="2034247"/>
                  </a:lnTo>
                  <a:lnTo>
                    <a:pt x="10796448" y="2084374"/>
                  </a:lnTo>
                  <a:lnTo>
                    <a:pt x="10796156" y="2135340"/>
                  </a:lnTo>
                  <a:lnTo>
                    <a:pt x="10799610" y="2185466"/>
                  </a:lnTo>
                  <a:lnTo>
                    <a:pt x="10806519" y="2235238"/>
                  </a:lnTo>
                  <a:lnTo>
                    <a:pt x="10816793" y="2284438"/>
                  </a:lnTo>
                  <a:lnTo>
                    <a:pt x="10830344" y="2332863"/>
                  </a:lnTo>
                  <a:lnTo>
                    <a:pt x="10847070" y="2380297"/>
                  </a:lnTo>
                  <a:lnTo>
                    <a:pt x="10866907" y="2426538"/>
                  </a:lnTo>
                  <a:lnTo>
                    <a:pt x="10889729" y="2471369"/>
                  </a:lnTo>
                  <a:lnTo>
                    <a:pt x="10915548" y="2514689"/>
                  </a:lnTo>
                  <a:lnTo>
                    <a:pt x="10944022" y="2555951"/>
                  </a:lnTo>
                  <a:lnTo>
                    <a:pt x="10975302" y="2595283"/>
                  </a:lnTo>
                  <a:lnTo>
                    <a:pt x="11009224" y="2632354"/>
                  </a:lnTo>
                  <a:lnTo>
                    <a:pt x="11045698" y="2666962"/>
                  </a:lnTo>
                  <a:lnTo>
                    <a:pt x="11081982" y="2696603"/>
                  </a:lnTo>
                  <a:lnTo>
                    <a:pt x="11121123" y="2723896"/>
                  </a:lnTo>
                  <a:lnTo>
                    <a:pt x="11162678" y="2748381"/>
                  </a:lnTo>
                  <a:lnTo>
                    <a:pt x="11206175" y="2769616"/>
                  </a:lnTo>
                  <a:lnTo>
                    <a:pt x="11251171" y="2787142"/>
                  </a:lnTo>
                  <a:lnTo>
                    <a:pt x="11297209" y="2800502"/>
                  </a:lnTo>
                  <a:lnTo>
                    <a:pt x="11343856" y="2809240"/>
                  </a:lnTo>
                  <a:lnTo>
                    <a:pt x="11390655" y="2812897"/>
                  </a:lnTo>
                  <a:lnTo>
                    <a:pt x="11437150" y="2811030"/>
                  </a:lnTo>
                  <a:lnTo>
                    <a:pt x="11482896" y="2803182"/>
                  </a:lnTo>
                  <a:lnTo>
                    <a:pt x="11519992" y="2791269"/>
                  </a:lnTo>
                  <a:lnTo>
                    <a:pt x="11519992" y="2782468"/>
                  </a:lnTo>
                  <a:lnTo>
                    <a:pt x="11519992" y="275797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306489" y="1771639"/>
            <a:ext cx="7931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5" dirty="0">
                <a:solidFill>
                  <a:srgbClr val="1D1D1B"/>
                </a:solidFill>
                <a:latin typeface="Calibri"/>
                <a:cs typeface="Calibri"/>
              </a:rPr>
              <a:t>1,6</a:t>
            </a:r>
            <a:r>
              <a:rPr sz="17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85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5349" y="1949541"/>
            <a:ext cx="1155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1D1D1B"/>
                </a:solidFill>
                <a:latin typeface="Calibri"/>
                <a:cs typeface="Calibri"/>
              </a:rPr>
              <a:t>волон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700" spc="30" dirty="0">
                <a:solidFill>
                  <a:srgbClr val="1D1D1B"/>
                </a:solidFill>
                <a:latin typeface="Calibri"/>
                <a:cs typeface="Calibri"/>
              </a:rPr>
              <a:t>еров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32457" y="1771639"/>
            <a:ext cx="79311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45" dirty="0">
                <a:solidFill>
                  <a:srgbClr val="1D1D1B"/>
                </a:solidFill>
                <a:latin typeface="Calibri"/>
                <a:cs typeface="Calibri"/>
              </a:rPr>
              <a:t>5,5</a:t>
            </a:r>
            <a:r>
              <a:rPr sz="17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85" dirty="0">
                <a:solidFill>
                  <a:srgbClr val="1D1D1B"/>
                </a:solidFill>
                <a:latin typeface="Calibri"/>
                <a:cs typeface="Calibri"/>
              </a:rPr>
              <a:t>тыс.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251317" y="1949541"/>
            <a:ext cx="1155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1D1D1B"/>
                </a:solidFill>
                <a:latin typeface="Calibri"/>
                <a:cs typeface="Calibri"/>
              </a:rPr>
              <a:t>волон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700" spc="30" dirty="0">
                <a:solidFill>
                  <a:srgbClr val="1D1D1B"/>
                </a:solidFill>
                <a:latin typeface="Calibri"/>
                <a:cs typeface="Calibri"/>
              </a:rPr>
              <a:t>еров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62312" y="2814219"/>
            <a:ext cx="1613296" cy="533045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1637061" y="3469125"/>
            <a:ext cx="226060" cy="86995"/>
            <a:chOff x="1637061" y="3469125"/>
            <a:chExt cx="226060" cy="86995"/>
          </a:xfrm>
        </p:grpSpPr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7061" y="3469125"/>
              <a:ext cx="69608" cy="8437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35145" y="3469125"/>
              <a:ext cx="81419" cy="8437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842087" y="3533711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5" h="22225">
                  <a:moveTo>
                    <a:pt x="13195" y="0"/>
                  </a:moveTo>
                  <a:lnTo>
                    <a:pt x="7518" y="0"/>
                  </a:lnTo>
                  <a:lnTo>
                    <a:pt x="5054" y="1015"/>
                  </a:lnTo>
                  <a:lnTo>
                    <a:pt x="1015" y="5067"/>
                  </a:lnTo>
                  <a:lnTo>
                    <a:pt x="0" y="7746"/>
                  </a:lnTo>
                  <a:lnTo>
                    <a:pt x="0" y="14236"/>
                  </a:lnTo>
                  <a:lnTo>
                    <a:pt x="1015" y="16814"/>
                  </a:lnTo>
                  <a:lnTo>
                    <a:pt x="5054" y="20866"/>
                  </a:lnTo>
                  <a:lnTo>
                    <a:pt x="7518" y="21882"/>
                  </a:lnTo>
                  <a:lnTo>
                    <a:pt x="10413" y="21882"/>
                  </a:lnTo>
                  <a:lnTo>
                    <a:pt x="13195" y="21882"/>
                  </a:lnTo>
                  <a:lnTo>
                    <a:pt x="15595" y="20866"/>
                  </a:lnTo>
                  <a:lnTo>
                    <a:pt x="19646" y="16814"/>
                  </a:lnTo>
                  <a:lnTo>
                    <a:pt x="20650" y="14236"/>
                  </a:lnTo>
                  <a:lnTo>
                    <a:pt x="20650" y="7746"/>
                  </a:lnTo>
                  <a:lnTo>
                    <a:pt x="19646" y="5067"/>
                  </a:lnTo>
                  <a:lnTo>
                    <a:pt x="15595" y="1015"/>
                  </a:lnTo>
                  <a:lnTo>
                    <a:pt x="13195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924373" y="3429897"/>
            <a:ext cx="1583055" cy="159385"/>
            <a:chOff x="1924373" y="3429897"/>
            <a:chExt cx="1583055" cy="159385"/>
          </a:xfrm>
        </p:grpSpPr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24373" y="3439623"/>
              <a:ext cx="81940" cy="11388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033219" y="3439629"/>
              <a:ext cx="127635" cy="116205"/>
            </a:xfrm>
            <a:custGeom>
              <a:avLst/>
              <a:gdLst/>
              <a:ahLst/>
              <a:cxnLst/>
              <a:rect l="l" t="t" r="r" b="b"/>
              <a:pathLst>
                <a:path w="127635" h="116204">
                  <a:moveTo>
                    <a:pt x="20662" y="101828"/>
                  </a:moveTo>
                  <a:lnTo>
                    <a:pt x="19646" y="99148"/>
                  </a:lnTo>
                  <a:lnTo>
                    <a:pt x="15595" y="95097"/>
                  </a:lnTo>
                  <a:lnTo>
                    <a:pt x="13195" y="94081"/>
                  </a:lnTo>
                  <a:lnTo>
                    <a:pt x="7518" y="94081"/>
                  </a:lnTo>
                  <a:lnTo>
                    <a:pt x="5067" y="95097"/>
                  </a:lnTo>
                  <a:lnTo>
                    <a:pt x="1016" y="99148"/>
                  </a:lnTo>
                  <a:lnTo>
                    <a:pt x="0" y="101828"/>
                  </a:lnTo>
                  <a:lnTo>
                    <a:pt x="0" y="108318"/>
                  </a:lnTo>
                  <a:lnTo>
                    <a:pt x="1016" y="110896"/>
                  </a:lnTo>
                  <a:lnTo>
                    <a:pt x="5067" y="114947"/>
                  </a:lnTo>
                  <a:lnTo>
                    <a:pt x="7518" y="115963"/>
                  </a:lnTo>
                  <a:lnTo>
                    <a:pt x="10414" y="115963"/>
                  </a:lnTo>
                  <a:lnTo>
                    <a:pt x="13195" y="115963"/>
                  </a:lnTo>
                  <a:lnTo>
                    <a:pt x="15595" y="114947"/>
                  </a:lnTo>
                  <a:lnTo>
                    <a:pt x="19646" y="110896"/>
                  </a:lnTo>
                  <a:lnTo>
                    <a:pt x="20662" y="108318"/>
                  </a:lnTo>
                  <a:lnTo>
                    <a:pt x="20662" y="101828"/>
                  </a:lnTo>
                  <a:close/>
                </a:path>
                <a:path w="127635" h="116204">
                  <a:moveTo>
                    <a:pt x="127076" y="72682"/>
                  </a:moveTo>
                  <a:lnTo>
                    <a:pt x="124929" y="66484"/>
                  </a:lnTo>
                  <a:lnTo>
                    <a:pt x="118351" y="59550"/>
                  </a:lnTo>
                  <a:lnTo>
                    <a:pt x="116370" y="57454"/>
                  </a:lnTo>
                  <a:lnTo>
                    <a:pt x="112839" y="55638"/>
                  </a:lnTo>
                  <a:lnTo>
                    <a:pt x="112839" y="72974"/>
                  </a:lnTo>
                  <a:lnTo>
                    <a:pt x="112839" y="87668"/>
                  </a:lnTo>
                  <a:lnTo>
                    <a:pt x="110121" y="93306"/>
                  </a:lnTo>
                  <a:lnTo>
                    <a:pt x="99237" y="100596"/>
                  </a:lnTo>
                  <a:lnTo>
                    <a:pt x="91605" y="102412"/>
                  </a:lnTo>
                  <a:lnTo>
                    <a:pt x="61976" y="102412"/>
                  </a:lnTo>
                  <a:lnTo>
                    <a:pt x="61976" y="59550"/>
                  </a:lnTo>
                  <a:lnTo>
                    <a:pt x="91833" y="59550"/>
                  </a:lnTo>
                  <a:lnTo>
                    <a:pt x="99529" y="61175"/>
                  </a:lnTo>
                  <a:lnTo>
                    <a:pt x="110172" y="67779"/>
                  </a:lnTo>
                  <a:lnTo>
                    <a:pt x="112839" y="72974"/>
                  </a:lnTo>
                  <a:lnTo>
                    <a:pt x="112839" y="55638"/>
                  </a:lnTo>
                  <a:lnTo>
                    <a:pt x="110756" y="54559"/>
                  </a:lnTo>
                  <a:lnTo>
                    <a:pt x="103809" y="53289"/>
                  </a:lnTo>
                  <a:lnTo>
                    <a:pt x="103809" y="52590"/>
                  </a:lnTo>
                  <a:lnTo>
                    <a:pt x="109245" y="50863"/>
                  </a:lnTo>
                  <a:lnTo>
                    <a:pt x="112433" y="48437"/>
                  </a:lnTo>
                  <a:lnTo>
                    <a:pt x="113385" y="47713"/>
                  </a:lnTo>
                  <a:lnTo>
                    <a:pt x="119062" y="38569"/>
                  </a:lnTo>
                  <a:lnTo>
                    <a:pt x="120472" y="33451"/>
                  </a:lnTo>
                  <a:lnTo>
                    <a:pt x="120472" y="22796"/>
                  </a:lnTo>
                  <a:lnTo>
                    <a:pt x="119519" y="18542"/>
                  </a:lnTo>
                  <a:lnTo>
                    <a:pt x="115671" y="11455"/>
                  </a:lnTo>
                  <a:lnTo>
                    <a:pt x="113042" y="8610"/>
                  </a:lnTo>
                  <a:lnTo>
                    <a:pt x="106248" y="4241"/>
                  </a:lnTo>
                  <a:lnTo>
                    <a:pt x="106248" y="23075"/>
                  </a:lnTo>
                  <a:lnTo>
                    <a:pt x="106248" y="35471"/>
                  </a:lnTo>
                  <a:lnTo>
                    <a:pt x="104101" y="40030"/>
                  </a:lnTo>
                  <a:lnTo>
                    <a:pt x="95542" y="46748"/>
                  </a:lnTo>
                  <a:lnTo>
                    <a:pt x="88531" y="48437"/>
                  </a:lnTo>
                  <a:lnTo>
                    <a:pt x="61976" y="48437"/>
                  </a:lnTo>
                  <a:lnTo>
                    <a:pt x="61976" y="11455"/>
                  </a:lnTo>
                  <a:lnTo>
                    <a:pt x="88417" y="11455"/>
                  </a:lnTo>
                  <a:lnTo>
                    <a:pt x="95097" y="12839"/>
                  </a:lnTo>
                  <a:lnTo>
                    <a:pt x="104025" y="18389"/>
                  </a:lnTo>
                  <a:lnTo>
                    <a:pt x="106248" y="23075"/>
                  </a:lnTo>
                  <a:lnTo>
                    <a:pt x="106248" y="4241"/>
                  </a:lnTo>
                  <a:lnTo>
                    <a:pt x="102108" y="2590"/>
                  </a:lnTo>
                  <a:lnTo>
                    <a:pt x="92494" y="520"/>
                  </a:lnTo>
                  <a:lnTo>
                    <a:pt x="87198" y="0"/>
                  </a:lnTo>
                  <a:lnTo>
                    <a:pt x="47561" y="0"/>
                  </a:lnTo>
                  <a:lnTo>
                    <a:pt x="47561" y="113880"/>
                  </a:lnTo>
                  <a:lnTo>
                    <a:pt x="90208" y="113880"/>
                  </a:lnTo>
                  <a:lnTo>
                    <a:pt x="119214" y="102412"/>
                  </a:lnTo>
                  <a:lnTo>
                    <a:pt x="121869" y="99288"/>
                  </a:lnTo>
                  <a:lnTo>
                    <a:pt x="126034" y="90970"/>
                  </a:lnTo>
                  <a:lnTo>
                    <a:pt x="127076" y="86106"/>
                  </a:lnTo>
                  <a:lnTo>
                    <a:pt x="127076" y="72682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78526" y="3429897"/>
              <a:ext cx="1328582" cy="159194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433932" y="2813531"/>
            <a:ext cx="541020" cy="150495"/>
            <a:chOff x="4433932" y="2813531"/>
            <a:chExt cx="541020" cy="150495"/>
          </a:xfrm>
        </p:grpSpPr>
        <p:sp>
          <p:nvSpPr>
            <p:cNvPr id="46" name="object 46"/>
            <p:cNvSpPr/>
            <p:nvPr/>
          </p:nvSpPr>
          <p:spPr>
            <a:xfrm>
              <a:off x="4433925" y="2813532"/>
              <a:ext cx="81280" cy="114300"/>
            </a:xfrm>
            <a:custGeom>
              <a:avLst/>
              <a:gdLst/>
              <a:ahLst/>
              <a:cxnLst/>
              <a:rect l="l" t="t" r="r" b="b"/>
              <a:pathLst>
                <a:path w="81279" h="114300">
                  <a:moveTo>
                    <a:pt x="80721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14300"/>
                  </a:lnTo>
                  <a:lnTo>
                    <a:pt x="14414" y="114300"/>
                  </a:lnTo>
                  <a:lnTo>
                    <a:pt x="14414" y="12700"/>
                  </a:lnTo>
                  <a:lnTo>
                    <a:pt x="66319" y="12700"/>
                  </a:lnTo>
                  <a:lnTo>
                    <a:pt x="66319" y="114300"/>
                  </a:lnTo>
                  <a:lnTo>
                    <a:pt x="80721" y="114300"/>
                  </a:lnTo>
                  <a:lnTo>
                    <a:pt x="80721" y="12700"/>
                  </a:lnTo>
                  <a:lnTo>
                    <a:pt x="8072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38257" y="2841369"/>
              <a:ext cx="71539" cy="8854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630615" y="2841365"/>
              <a:ext cx="73787" cy="1220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26968" y="2841367"/>
              <a:ext cx="247569" cy="88546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170829" y="3049691"/>
            <a:ext cx="1065415" cy="122055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3974574" y="3258019"/>
            <a:ext cx="1456535" cy="33107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017705" y="3010819"/>
            <a:ext cx="1615199" cy="57827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901462" y="3010806"/>
            <a:ext cx="2137585" cy="369957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8668867" y="3467032"/>
            <a:ext cx="617855" cy="122555"/>
            <a:chOff x="8668867" y="3467032"/>
            <a:chExt cx="617855" cy="122555"/>
          </a:xfrm>
        </p:grpSpPr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68867" y="3467036"/>
              <a:ext cx="161458" cy="1163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851150" y="3467032"/>
              <a:ext cx="345652" cy="12205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19016" y="3469129"/>
              <a:ext cx="67182" cy="84378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8614543" y="1771633"/>
            <a:ext cx="72834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35" dirty="0">
                <a:solidFill>
                  <a:srgbClr val="C72327"/>
                </a:solidFill>
                <a:latin typeface="Calibri"/>
                <a:cs typeface="Calibri"/>
              </a:rPr>
              <a:t>65</a:t>
            </a:r>
            <a:r>
              <a:rPr sz="1700" b="1" spc="-45" dirty="0">
                <a:solidFill>
                  <a:srgbClr val="C72327"/>
                </a:solidFill>
                <a:latin typeface="Calibri"/>
                <a:cs typeface="Calibri"/>
              </a:rPr>
              <a:t> </a:t>
            </a:r>
            <a:r>
              <a:rPr sz="1700" b="1" spc="85" dirty="0">
                <a:solidFill>
                  <a:srgbClr val="C72327"/>
                </a:solidFill>
                <a:latin typeface="Calibri"/>
                <a:cs typeface="Calibri"/>
              </a:rPr>
              <a:t>тыс.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401018" y="1949534"/>
            <a:ext cx="115506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solidFill>
                  <a:srgbClr val="1D1D1B"/>
                </a:solidFill>
                <a:latin typeface="Calibri"/>
                <a:cs typeface="Calibri"/>
              </a:rPr>
              <a:t>волон</a:t>
            </a:r>
            <a:r>
              <a:rPr sz="1700" spc="1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700" spc="30" dirty="0">
                <a:solidFill>
                  <a:srgbClr val="1D1D1B"/>
                </a:solidFill>
                <a:latin typeface="Calibri"/>
                <a:cs typeface="Calibri"/>
              </a:rPr>
              <a:t>еров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60" name="object 6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066722" y="4234510"/>
            <a:ext cx="2447213" cy="182323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87409" y="4336059"/>
            <a:ext cx="2554103" cy="162010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334312" y="4468393"/>
            <a:ext cx="2657750" cy="1571117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10937769" y="6005616"/>
            <a:ext cx="171450" cy="265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z="1500" spc="-15" dirty="0">
                <a:solidFill>
                  <a:srgbClr val="1D1D1B"/>
                </a:solidFill>
                <a:latin typeface="Calibri"/>
                <a:cs typeface="Calibri"/>
              </a:rPr>
              <a:t>3</a:t>
            </a:fld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18" y="3597144"/>
            <a:ext cx="1944807" cy="1148890"/>
          </a:xfrm>
          <a:prstGeom prst="rect">
            <a:avLst/>
          </a:prstGeom>
        </p:spPr>
      </p:pic>
      <p:sp>
        <p:nvSpPr>
          <p:cNvPr id="27" name="object 3"/>
          <p:cNvSpPr/>
          <p:nvPr/>
        </p:nvSpPr>
        <p:spPr>
          <a:xfrm>
            <a:off x="2923991" y="3597144"/>
            <a:ext cx="2243160" cy="1162208"/>
          </a:xfrm>
          <a:custGeom>
            <a:avLst/>
            <a:gdLst/>
            <a:ahLst/>
            <a:cxnLst/>
            <a:rect l="l" t="t" r="r" b="b"/>
            <a:pathLst>
              <a:path w="2187575" h="943610">
                <a:moveTo>
                  <a:pt x="331732" y="0"/>
                </a:moveTo>
                <a:lnTo>
                  <a:pt x="283694" y="2230"/>
                </a:lnTo>
                <a:lnTo>
                  <a:pt x="239893" y="8745"/>
                </a:lnTo>
                <a:lnTo>
                  <a:pt x="200205" y="19276"/>
                </a:lnTo>
                <a:lnTo>
                  <a:pt x="164507" y="33558"/>
                </a:lnTo>
                <a:lnTo>
                  <a:pt x="104593" y="72301"/>
                </a:lnTo>
                <a:lnTo>
                  <a:pt x="59168" y="122840"/>
                </a:lnTo>
                <a:lnTo>
                  <a:pt x="27249" y="183038"/>
                </a:lnTo>
                <a:lnTo>
                  <a:pt x="7853" y="250760"/>
                </a:lnTo>
                <a:lnTo>
                  <a:pt x="0" y="323869"/>
                </a:lnTo>
                <a:lnTo>
                  <a:pt x="93" y="361776"/>
                </a:lnTo>
                <a:lnTo>
                  <a:pt x="2704" y="400230"/>
                </a:lnTo>
                <a:lnTo>
                  <a:pt x="7709" y="438962"/>
                </a:lnTo>
                <a:lnTo>
                  <a:pt x="14985" y="477706"/>
                </a:lnTo>
                <a:lnTo>
                  <a:pt x="24410" y="516195"/>
                </a:lnTo>
                <a:lnTo>
                  <a:pt x="35860" y="554162"/>
                </a:lnTo>
                <a:lnTo>
                  <a:pt x="49213" y="591339"/>
                </a:lnTo>
                <a:lnTo>
                  <a:pt x="64347" y="627461"/>
                </a:lnTo>
                <a:lnTo>
                  <a:pt x="81137" y="662260"/>
                </a:lnTo>
                <a:lnTo>
                  <a:pt x="119198" y="726820"/>
                </a:lnTo>
                <a:lnTo>
                  <a:pt x="162414" y="782884"/>
                </a:lnTo>
                <a:lnTo>
                  <a:pt x="209803" y="828317"/>
                </a:lnTo>
                <a:lnTo>
                  <a:pt x="257080" y="858944"/>
                </a:lnTo>
                <a:lnTo>
                  <a:pt x="311785" y="879710"/>
                </a:lnTo>
                <a:lnTo>
                  <a:pt x="379422" y="895262"/>
                </a:lnTo>
                <a:lnTo>
                  <a:pt x="417911" y="901310"/>
                </a:lnTo>
                <a:lnTo>
                  <a:pt x="459420" y="906327"/>
                </a:lnTo>
                <a:lnTo>
                  <a:pt x="503876" y="910405"/>
                </a:lnTo>
                <a:lnTo>
                  <a:pt x="551208" y="913634"/>
                </a:lnTo>
                <a:lnTo>
                  <a:pt x="601346" y="916104"/>
                </a:lnTo>
                <a:lnTo>
                  <a:pt x="654218" y="917908"/>
                </a:lnTo>
                <a:lnTo>
                  <a:pt x="709753" y="919136"/>
                </a:lnTo>
                <a:lnTo>
                  <a:pt x="767880" y="919879"/>
                </a:lnTo>
                <a:lnTo>
                  <a:pt x="828527" y="920228"/>
                </a:lnTo>
                <a:lnTo>
                  <a:pt x="891622" y="920273"/>
                </a:lnTo>
                <a:lnTo>
                  <a:pt x="1241344" y="919137"/>
                </a:lnTo>
                <a:lnTo>
                  <a:pt x="1296750" y="919686"/>
                </a:lnTo>
                <a:lnTo>
                  <a:pt x="1351345" y="921195"/>
                </a:lnTo>
                <a:lnTo>
                  <a:pt x="1405012" y="923455"/>
                </a:lnTo>
                <a:lnTo>
                  <a:pt x="1457635" y="926256"/>
                </a:lnTo>
                <a:lnTo>
                  <a:pt x="1655380" y="938699"/>
                </a:lnTo>
                <a:lnTo>
                  <a:pt x="1701051" y="941075"/>
                </a:lnTo>
                <a:lnTo>
                  <a:pt x="1744985" y="942739"/>
                </a:lnTo>
                <a:lnTo>
                  <a:pt x="1787065" y="943482"/>
                </a:lnTo>
                <a:lnTo>
                  <a:pt x="1827177" y="943095"/>
                </a:lnTo>
                <a:lnTo>
                  <a:pt x="1901032" y="938096"/>
                </a:lnTo>
                <a:lnTo>
                  <a:pt x="1965623" y="926071"/>
                </a:lnTo>
                <a:lnTo>
                  <a:pt x="2020026" y="905347"/>
                </a:lnTo>
                <a:lnTo>
                  <a:pt x="2063315" y="874254"/>
                </a:lnTo>
                <a:lnTo>
                  <a:pt x="2094566" y="831121"/>
                </a:lnTo>
                <a:lnTo>
                  <a:pt x="2112851" y="774274"/>
                </a:lnTo>
                <a:lnTo>
                  <a:pt x="2117248" y="702044"/>
                </a:lnTo>
                <a:lnTo>
                  <a:pt x="2113948" y="659638"/>
                </a:lnTo>
                <a:lnTo>
                  <a:pt x="2111131" y="616807"/>
                </a:lnTo>
                <a:lnTo>
                  <a:pt x="2112031" y="572609"/>
                </a:lnTo>
                <a:lnTo>
                  <a:pt x="2116020" y="527521"/>
                </a:lnTo>
                <a:lnTo>
                  <a:pt x="2122468" y="482022"/>
                </a:lnTo>
                <a:lnTo>
                  <a:pt x="2130749" y="436593"/>
                </a:lnTo>
                <a:lnTo>
                  <a:pt x="2140233" y="391712"/>
                </a:lnTo>
                <a:lnTo>
                  <a:pt x="2169620" y="265146"/>
                </a:lnTo>
                <a:lnTo>
                  <a:pt x="2177634" y="227248"/>
                </a:lnTo>
                <a:lnTo>
                  <a:pt x="2183709" y="192292"/>
                </a:lnTo>
                <a:lnTo>
                  <a:pt x="2187217" y="160760"/>
                </a:lnTo>
                <a:lnTo>
                  <a:pt x="2187529" y="133129"/>
                </a:lnTo>
                <a:lnTo>
                  <a:pt x="2184018" y="109879"/>
                </a:lnTo>
                <a:lnTo>
                  <a:pt x="2176055" y="91489"/>
                </a:lnTo>
                <a:lnTo>
                  <a:pt x="2163011" y="78438"/>
                </a:lnTo>
                <a:lnTo>
                  <a:pt x="2144258" y="71205"/>
                </a:lnTo>
                <a:lnTo>
                  <a:pt x="2119169" y="70270"/>
                </a:lnTo>
                <a:lnTo>
                  <a:pt x="2087113" y="76111"/>
                </a:lnTo>
                <a:lnTo>
                  <a:pt x="2037892" y="87888"/>
                </a:lnTo>
                <a:lnTo>
                  <a:pt x="1986864" y="97928"/>
                </a:lnTo>
                <a:lnTo>
                  <a:pt x="1934190" y="106313"/>
                </a:lnTo>
                <a:lnTo>
                  <a:pt x="1880028" y="113127"/>
                </a:lnTo>
                <a:lnTo>
                  <a:pt x="1824537" y="118453"/>
                </a:lnTo>
                <a:lnTo>
                  <a:pt x="1767877" y="122375"/>
                </a:lnTo>
                <a:lnTo>
                  <a:pt x="1710207" y="124976"/>
                </a:lnTo>
                <a:lnTo>
                  <a:pt x="1651686" y="126339"/>
                </a:lnTo>
                <a:lnTo>
                  <a:pt x="1592473" y="126548"/>
                </a:lnTo>
                <a:lnTo>
                  <a:pt x="1532728" y="125686"/>
                </a:lnTo>
                <a:lnTo>
                  <a:pt x="1472609" y="123837"/>
                </a:lnTo>
                <a:lnTo>
                  <a:pt x="1412276" y="121083"/>
                </a:lnTo>
                <a:lnTo>
                  <a:pt x="1351889" y="117509"/>
                </a:lnTo>
                <a:lnTo>
                  <a:pt x="1291606" y="113198"/>
                </a:lnTo>
                <a:lnTo>
                  <a:pt x="1231586" y="108232"/>
                </a:lnTo>
                <a:lnTo>
                  <a:pt x="1171989" y="102696"/>
                </a:lnTo>
                <a:lnTo>
                  <a:pt x="1112975" y="96673"/>
                </a:lnTo>
                <a:lnTo>
                  <a:pt x="1054701" y="90246"/>
                </a:lnTo>
                <a:lnTo>
                  <a:pt x="997328" y="83499"/>
                </a:lnTo>
                <a:lnTo>
                  <a:pt x="941014" y="76514"/>
                </a:lnTo>
                <a:lnTo>
                  <a:pt x="885920" y="69376"/>
                </a:lnTo>
                <a:lnTo>
                  <a:pt x="780024" y="54972"/>
                </a:lnTo>
                <a:lnTo>
                  <a:pt x="547758" y="22110"/>
                </a:lnTo>
                <a:lnTo>
                  <a:pt x="471186" y="11975"/>
                </a:lnTo>
                <a:lnTo>
                  <a:pt x="437036" y="7886"/>
                </a:lnTo>
                <a:lnTo>
                  <a:pt x="405857" y="4561"/>
                </a:lnTo>
                <a:lnTo>
                  <a:pt x="377807" y="2082"/>
                </a:lnTo>
                <a:lnTo>
                  <a:pt x="353045" y="534"/>
                </a:lnTo>
                <a:lnTo>
                  <a:pt x="331732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5"/>
          <p:cNvSpPr/>
          <p:nvPr/>
        </p:nvSpPr>
        <p:spPr>
          <a:xfrm>
            <a:off x="8867925" y="4614658"/>
            <a:ext cx="1760795" cy="1539277"/>
          </a:xfrm>
          <a:custGeom>
            <a:avLst/>
            <a:gdLst/>
            <a:ahLst/>
            <a:cxnLst/>
            <a:rect l="l" t="t" r="r" b="b"/>
            <a:pathLst>
              <a:path w="2077720" h="1689100">
                <a:moveTo>
                  <a:pt x="1827921" y="0"/>
                </a:moveTo>
                <a:lnTo>
                  <a:pt x="1783405" y="2135"/>
                </a:lnTo>
                <a:lnTo>
                  <a:pt x="1735403" y="6375"/>
                </a:lnTo>
                <a:lnTo>
                  <a:pt x="1684342" y="12504"/>
                </a:lnTo>
                <a:lnTo>
                  <a:pt x="1630651" y="20308"/>
                </a:lnTo>
                <a:lnTo>
                  <a:pt x="1574755" y="29570"/>
                </a:lnTo>
                <a:lnTo>
                  <a:pt x="1517083" y="40077"/>
                </a:lnTo>
                <a:lnTo>
                  <a:pt x="1458062" y="51613"/>
                </a:lnTo>
                <a:lnTo>
                  <a:pt x="1398118" y="63963"/>
                </a:lnTo>
                <a:lnTo>
                  <a:pt x="1337679" y="76913"/>
                </a:lnTo>
                <a:lnTo>
                  <a:pt x="1277173" y="90246"/>
                </a:lnTo>
                <a:lnTo>
                  <a:pt x="1099518" y="130400"/>
                </a:lnTo>
                <a:lnTo>
                  <a:pt x="988574" y="155148"/>
                </a:lnTo>
                <a:lnTo>
                  <a:pt x="936632" y="166270"/>
                </a:lnTo>
                <a:lnTo>
                  <a:pt x="887613" y="176271"/>
                </a:lnTo>
                <a:lnTo>
                  <a:pt x="841943" y="184936"/>
                </a:lnTo>
                <a:lnTo>
                  <a:pt x="800050" y="192049"/>
                </a:lnTo>
                <a:lnTo>
                  <a:pt x="729305" y="200763"/>
                </a:lnTo>
                <a:lnTo>
                  <a:pt x="657798" y="203933"/>
                </a:lnTo>
                <a:lnTo>
                  <a:pt x="615844" y="209818"/>
                </a:lnTo>
                <a:lnTo>
                  <a:pt x="575430" y="219415"/>
                </a:lnTo>
                <a:lnTo>
                  <a:pt x="536539" y="232552"/>
                </a:lnTo>
                <a:lnTo>
                  <a:pt x="499156" y="249056"/>
                </a:lnTo>
                <a:lnTo>
                  <a:pt x="463264" y="268754"/>
                </a:lnTo>
                <a:lnTo>
                  <a:pt x="428849" y="291474"/>
                </a:lnTo>
                <a:lnTo>
                  <a:pt x="395894" y="317044"/>
                </a:lnTo>
                <a:lnTo>
                  <a:pt x="364384" y="345289"/>
                </a:lnTo>
                <a:lnTo>
                  <a:pt x="334303" y="376039"/>
                </a:lnTo>
                <a:lnTo>
                  <a:pt x="305634" y="409120"/>
                </a:lnTo>
                <a:lnTo>
                  <a:pt x="278363" y="444359"/>
                </a:lnTo>
                <a:lnTo>
                  <a:pt x="252473" y="481585"/>
                </a:lnTo>
                <a:lnTo>
                  <a:pt x="227950" y="520623"/>
                </a:lnTo>
                <a:lnTo>
                  <a:pt x="204776" y="561303"/>
                </a:lnTo>
                <a:lnTo>
                  <a:pt x="182936" y="603450"/>
                </a:lnTo>
                <a:lnTo>
                  <a:pt x="162415" y="646893"/>
                </a:lnTo>
                <a:lnTo>
                  <a:pt x="143197" y="691459"/>
                </a:lnTo>
                <a:lnTo>
                  <a:pt x="125265" y="736974"/>
                </a:lnTo>
                <a:lnTo>
                  <a:pt x="108605" y="783267"/>
                </a:lnTo>
                <a:lnTo>
                  <a:pt x="93200" y="830165"/>
                </a:lnTo>
                <a:lnTo>
                  <a:pt x="79034" y="877496"/>
                </a:lnTo>
                <a:lnTo>
                  <a:pt x="66093" y="925086"/>
                </a:lnTo>
                <a:lnTo>
                  <a:pt x="54359" y="972762"/>
                </a:lnTo>
                <a:lnTo>
                  <a:pt x="43818" y="1020353"/>
                </a:lnTo>
                <a:lnTo>
                  <a:pt x="34453" y="1067686"/>
                </a:lnTo>
                <a:lnTo>
                  <a:pt x="26249" y="1114588"/>
                </a:lnTo>
                <a:lnTo>
                  <a:pt x="19191" y="1160886"/>
                </a:lnTo>
                <a:lnTo>
                  <a:pt x="13261" y="1206408"/>
                </a:lnTo>
                <a:lnTo>
                  <a:pt x="8445" y="1250981"/>
                </a:lnTo>
                <a:lnTo>
                  <a:pt x="4726" y="1294433"/>
                </a:lnTo>
                <a:lnTo>
                  <a:pt x="2090" y="1336590"/>
                </a:lnTo>
                <a:lnTo>
                  <a:pt x="519" y="1377281"/>
                </a:lnTo>
                <a:lnTo>
                  <a:pt x="0" y="1416332"/>
                </a:lnTo>
                <a:lnTo>
                  <a:pt x="1858" y="1456219"/>
                </a:lnTo>
                <a:lnTo>
                  <a:pt x="16303" y="1524617"/>
                </a:lnTo>
                <a:lnTo>
                  <a:pt x="44106" y="1578996"/>
                </a:lnTo>
                <a:lnTo>
                  <a:pt x="84132" y="1620734"/>
                </a:lnTo>
                <a:lnTo>
                  <a:pt x="135247" y="1651210"/>
                </a:lnTo>
                <a:lnTo>
                  <a:pt x="196316" y="1671803"/>
                </a:lnTo>
                <a:lnTo>
                  <a:pt x="266207" y="1683891"/>
                </a:lnTo>
                <a:lnTo>
                  <a:pt x="343783" y="1688854"/>
                </a:lnTo>
                <a:lnTo>
                  <a:pt x="385099" y="1689093"/>
                </a:lnTo>
                <a:lnTo>
                  <a:pt x="427911" y="1688069"/>
                </a:lnTo>
                <a:lnTo>
                  <a:pt x="472078" y="1685952"/>
                </a:lnTo>
                <a:lnTo>
                  <a:pt x="517457" y="1682915"/>
                </a:lnTo>
                <a:lnTo>
                  <a:pt x="563907" y="1679131"/>
                </a:lnTo>
                <a:lnTo>
                  <a:pt x="611286" y="1674772"/>
                </a:lnTo>
                <a:lnTo>
                  <a:pt x="807255" y="1655031"/>
                </a:lnTo>
                <a:lnTo>
                  <a:pt x="857152" y="1650382"/>
                </a:lnTo>
                <a:lnTo>
                  <a:pt x="907128" y="1646191"/>
                </a:lnTo>
                <a:lnTo>
                  <a:pt x="957039" y="1642632"/>
                </a:lnTo>
                <a:lnTo>
                  <a:pt x="1006746" y="1639876"/>
                </a:lnTo>
                <a:lnTo>
                  <a:pt x="1056105" y="1638096"/>
                </a:lnTo>
                <a:lnTo>
                  <a:pt x="1104976" y="1637464"/>
                </a:lnTo>
                <a:lnTo>
                  <a:pt x="1156552" y="1636224"/>
                </a:lnTo>
                <a:lnTo>
                  <a:pt x="1207373" y="1632548"/>
                </a:lnTo>
                <a:lnTo>
                  <a:pt x="1257362" y="1626502"/>
                </a:lnTo>
                <a:lnTo>
                  <a:pt x="1306444" y="1618152"/>
                </a:lnTo>
                <a:lnTo>
                  <a:pt x="1354540" y="1607564"/>
                </a:lnTo>
                <a:lnTo>
                  <a:pt x="1401575" y="1594804"/>
                </a:lnTo>
                <a:lnTo>
                  <a:pt x="1447472" y="1579939"/>
                </a:lnTo>
                <a:lnTo>
                  <a:pt x="1492153" y="1563035"/>
                </a:lnTo>
                <a:lnTo>
                  <a:pt x="1535543" y="1544158"/>
                </a:lnTo>
                <a:lnTo>
                  <a:pt x="1577564" y="1523373"/>
                </a:lnTo>
                <a:lnTo>
                  <a:pt x="1618139" y="1500748"/>
                </a:lnTo>
                <a:lnTo>
                  <a:pt x="1657193" y="1476348"/>
                </a:lnTo>
                <a:lnTo>
                  <a:pt x="1694647" y="1450239"/>
                </a:lnTo>
                <a:lnTo>
                  <a:pt x="1730427" y="1422488"/>
                </a:lnTo>
                <a:lnTo>
                  <a:pt x="1764454" y="1393160"/>
                </a:lnTo>
                <a:lnTo>
                  <a:pt x="1796652" y="1362322"/>
                </a:lnTo>
                <a:lnTo>
                  <a:pt x="1826944" y="1330040"/>
                </a:lnTo>
                <a:lnTo>
                  <a:pt x="1855254" y="1296380"/>
                </a:lnTo>
                <a:lnTo>
                  <a:pt x="1881505" y="1261408"/>
                </a:lnTo>
                <a:lnTo>
                  <a:pt x="1905619" y="1225191"/>
                </a:lnTo>
                <a:lnTo>
                  <a:pt x="1927522" y="1187794"/>
                </a:lnTo>
                <a:lnTo>
                  <a:pt x="1947134" y="1149283"/>
                </a:lnTo>
                <a:lnTo>
                  <a:pt x="1964381" y="1109726"/>
                </a:lnTo>
                <a:lnTo>
                  <a:pt x="1979185" y="1069187"/>
                </a:lnTo>
                <a:lnTo>
                  <a:pt x="1991469" y="1027733"/>
                </a:lnTo>
                <a:lnTo>
                  <a:pt x="2001157" y="985430"/>
                </a:lnTo>
                <a:lnTo>
                  <a:pt x="2008172" y="942345"/>
                </a:lnTo>
                <a:lnTo>
                  <a:pt x="2012438" y="898543"/>
                </a:lnTo>
                <a:lnTo>
                  <a:pt x="2013877" y="854090"/>
                </a:lnTo>
                <a:lnTo>
                  <a:pt x="2015141" y="815129"/>
                </a:lnTo>
                <a:lnTo>
                  <a:pt x="2018635" y="773130"/>
                </a:lnTo>
                <a:lnTo>
                  <a:pt x="2023909" y="728542"/>
                </a:lnTo>
                <a:lnTo>
                  <a:pt x="2030513" y="681813"/>
                </a:lnTo>
                <a:lnTo>
                  <a:pt x="2053804" y="533256"/>
                </a:lnTo>
                <a:lnTo>
                  <a:pt x="2061228" y="482439"/>
                </a:lnTo>
                <a:lnTo>
                  <a:pt x="2067734" y="431721"/>
                </a:lnTo>
                <a:lnTo>
                  <a:pt x="2072870" y="381547"/>
                </a:lnTo>
                <a:lnTo>
                  <a:pt x="2076187" y="332367"/>
                </a:lnTo>
                <a:lnTo>
                  <a:pt x="2077236" y="284627"/>
                </a:lnTo>
                <a:lnTo>
                  <a:pt x="2075566" y="238776"/>
                </a:lnTo>
                <a:lnTo>
                  <a:pt x="2070728" y="195262"/>
                </a:lnTo>
                <a:lnTo>
                  <a:pt x="2062272" y="154533"/>
                </a:lnTo>
                <a:lnTo>
                  <a:pt x="2049748" y="117035"/>
                </a:lnTo>
                <a:lnTo>
                  <a:pt x="2010696" y="53527"/>
                </a:lnTo>
                <a:lnTo>
                  <a:pt x="1962589" y="16801"/>
                </a:lnTo>
                <a:lnTo>
                  <a:pt x="1904789" y="2901"/>
                </a:lnTo>
                <a:lnTo>
                  <a:pt x="1868525" y="183"/>
                </a:lnTo>
                <a:lnTo>
                  <a:pt x="1827921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97650" y="3850606"/>
            <a:ext cx="1080770" cy="711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25"/>
              </a:spcBef>
            </a:pPr>
            <a:r>
              <a:rPr lang="ru-RU" sz="3150" b="1" spc="80" dirty="0">
                <a:latin typeface="Calibri"/>
                <a:cs typeface="Calibri"/>
              </a:rPr>
              <a:t>4</a:t>
            </a:r>
            <a:r>
              <a:rPr sz="3150" b="1" spc="80" dirty="0" smtClean="0">
                <a:latin typeface="Calibri"/>
                <a:cs typeface="Calibri"/>
              </a:rPr>
              <a:t>0</a:t>
            </a:r>
            <a:endParaRPr sz="3150" dirty="0" smtClean="0">
              <a:latin typeface="Calibri"/>
              <a:cs typeface="Calibri"/>
            </a:endParaRPr>
          </a:p>
          <a:p>
            <a:pPr marL="12700">
              <a:lnSpc>
                <a:spcPts val="1725"/>
              </a:lnSpc>
            </a:pPr>
            <a:r>
              <a:rPr sz="1550" spc="65" dirty="0" err="1" smtClean="0">
                <a:latin typeface="Calibri"/>
                <a:cs typeface="Calibri"/>
              </a:rPr>
              <a:t>волон</a:t>
            </a:r>
            <a:r>
              <a:rPr sz="1550" spc="25" dirty="0" err="1" smtClean="0">
                <a:latin typeface="Calibri"/>
                <a:cs typeface="Calibri"/>
              </a:rPr>
              <a:t>т</a:t>
            </a:r>
            <a:r>
              <a:rPr sz="1550" spc="45" dirty="0" err="1" smtClean="0">
                <a:latin typeface="Calibri"/>
                <a:cs typeface="Calibri"/>
              </a:rPr>
              <a:t>еров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0690" y="3706195"/>
            <a:ext cx="1677670" cy="7367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lvl="1">
              <a:spcBef>
                <a:spcPts val="125"/>
              </a:spcBef>
            </a:pPr>
            <a:r>
              <a:rPr lang="ru-RU" sz="3200" b="1" dirty="0" smtClean="0">
                <a:latin typeface="Calibri"/>
                <a:cs typeface="Calibri"/>
              </a:rPr>
              <a:t>500</a:t>
            </a:r>
          </a:p>
          <a:p>
            <a:pPr marL="469900" lvl="1">
              <a:spcBef>
                <a:spcPts val="125"/>
              </a:spcBef>
            </a:pPr>
            <a:r>
              <a:rPr lang="ru-RU" sz="1400" dirty="0" smtClean="0">
                <a:latin typeface="Calibri"/>
                <a:cs typeface="Calibri"/>
              </a:rPr>
              <a:t>часов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05391" y="4907730"/>
            <a:ext cx="1209675" cy="9531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25"/>
              </a:spcBef>
            </a:pPr>
            <a:r>
              <a:rPr lang="ru-RU" sz="3150" b="1" spc="80" dirty="0" smtClean="0">
                <a:latin typeface="Calibri"/>
                <a:cs typeface="Calibri"/>
              </a:rPr>
              <a:t>2</a:t>
            </a:r>
            <a:endParaRPr sz="3150" dirty="0">
              <a:latin typeface="Calibri"/>
              <a:cs typeface="Calibri"/>
            </a:endParaRPr>
          </a:p>
          <a:p>
            <a:pPr marL="12700">
              <a:lnSpc>
                <a:spcPts val="1725"/>
              </a:lnSpc>
            </a:pPr>
            <a:r>
              <a:rPr sz="1550" spc="35" dirty="0" err="1" smtClean="0">
                <a:latin typeface="Calibri"/>
                <a:cs typeface="Calibri"/>
              </a:rPr>
              <a:t>медицински</a:t>
            </a:r>
            <a:r>
              <a:rPr lang="ru-RU" sz="1550" spc="35" dirty="0">
                <a:latin typeface="Calibri"/>
                <a:cs typeface="Calibri"/>
              </a:rPr>
              <a:t>е</a:t>
            </a: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550" spc="55" dirty="0" err="1" smtClean="0">
                <a:latin typeface="Calibri"/>
                <a:cs typeface="Calibri"/>
              </a:rPr>
              <a:t>организаци</a:t>
            </a:r>
            <a:r>
              <a:rPr lang="ru-RU" sz="1550" spc="55" dirty="0">
                <a:latin typeface="Calibri"/>
                <a:cs typeface="Calibri"/>
              </a:rPr>
              <a:t>и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08898" y="1908666"/>
            <a:ext cx="2202815" cy="593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250" spc="25" dirty="0">
                <a:latin typeface="Calibri"/>
                <a:cs typeface="Calibri"/>
              </a:rPr>
              <a:t>пациентов </a:t>
            </a:r>
            <a:r>
              <a:rPr sz="1250" spc="10" dirty="0">
                <a:latin typeface="Calibri"/>
                <a:cs typeface="Calibri"/>
              </a:rPr>
              <a:t>о </a:t>
            </a:r>
            <a:r>
              <a:rPr sz="1250" spc="-5" dirty="0">
                <a:latin typeface="Calibri"/>
                <a:cs typeface="Calibri"/>
              </a:rPr>
              <a:t>мерах </a:t>
            </a:r>
            <a:r>
              <a:rPr sz="1250" spc="25" dirty="0">
                <a:latin typeface="Calibri"/>
                <a:cs typeface="Calibri"/>
              </a:rPr>
              <a:t>вторичной 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40" dirty="0">
                <a:latin typeface="Calibri"/>
                <a:cs typeface="Calibri"/>
              </a:rPr>
              <a:t>профилактики </a:t>
            </a:r>
            <a:r>
              <a:rPr sz="1250" spc="25" dirty="0">
                <a:latin typeface="Calibri"/>
                <a:cs typeface="Calibri"/>
              </a:rPr>
              <a:t>хронических </a:t>
            </a:r>
            <a:r>
              <a:rPr sz="1250" spc="3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неинфекционных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заболеваний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46583" y="371153"/>
            <a:ext cx="3804285" cy="120161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>
              <a:lnSpc>
                <a:spcPts val="2860"/>
              </a:lnSpc>
              <a:spcBef>
                <a:spcPts val="670"/>
              </a:spcBef>
            </a:pPr>
            <a:r>
              <a:rPr sz="2850" spc="114" dirty="0">
                <a:solidFill>
                  <a:schemeClr val="tx1"/>
                </a:solidFill>
              </a:rPr>
              <a:t>Волонтерская</a:t>
            </a:r>
            <a:r>
              <a:rPr sz="2850" spc="-145" dirty="0">
                <a:solidFill>
                  <a:schemeClr val="tx1"/>
                </a:solidFill>
              </a:rPr>
              <a:t> </a:t>
            </a:r>
            <a:r>
              <a:rPr sz="2850" spc="45" dirty="0">
                <a:solidFill>
                  <a:schemeClr val="tx1"/>
                </a:solidFill>
              </a:rPr>
              <a:t>помощь </a:t>
            </a:r>
            <a:r>
              <a:rPr sz="2850" spc="-630" dirty="0">
                <a:solidFill>
                  <a:schemeClr val="tx1"/>
                </a:solidFill>
              </a:rPr>
              <a:t> </a:t>
            </a:r>
            <a:r>
              <a:rPr sz="2850" spc="100" dirty="0">
                <a:solidFill>
                  <a:schemeClr val="tx1"/>
                </a:solidFill>
              </a:rPr>
              <a:t>в </a:t>
            </a:r>
            <a:r>
              <a:rPr sz="2850" spc="75" dirty="0">
                <a:solidFill>
                  <a:schemeClr val="tx1"/>
                </a:solidFill>
              </a:rPr>
              <a:t>медицинских </a:t>
            </a:r>
            <a:r>
              <a:rPr sz="2850" spc="80" dirty="0">
                <a:solidFill>
                  <a:schemeClr val="tx1"/>
                </a:solidFill>
              </a:rPr>
              <a:t> </a:t>
            </a:r>
            <a:r>
              <a:rPr sz="2850" spc="105" dirty="0">
                <a:solidFill>
                  <a:schemeClr val="tx1"/>
                </a:solidFill>
              </a:rPr>
              <a:t>организациях</a:t>
            </a:r>
            <a:endParaRPr sz="2850" dirty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0000" y="1719285"/>
            <a:ext cx="2235835" cy="14211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50" spc="-10" dirty="0">
                <a:latin typeface="Calibri"/>
                <a:cs typeface="Calibri"/>
              </a:rPr>
              <a:t>уход</a:t>
            </a:r>
            <a:r>
              <a:rPr sz="1250" spc="-55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за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больными</a:t>
            </a:r>
            <a:endParaRPr sz="1250" dirty="0">
              <a:latin typeface="Calibri"/>
              <a:cs typeface="Calibri"/>
            </a:endParaRPr>
          </a:p>
          <a:p>
            <a:pPr marL="12700">
              <a:lnSpc>
                <a:spcPts val="1495"/>
              </a:lnSpc>
              <a:spcBef>
                <a:spcPts val="1070"/>
              </a:spcBef>
            </a:pPr>
            <a:r>
              <a:rPr sz="1250" spc="5" dirty="0">
                <a:latin typeface="Calibri"/>
                <a:cs typeface="Calibri"/>
              </a:rPr>
              <a:t>поддержание</a:t>
            </a:r>
            <a:endParaRPr sz="1250" dirty="0">
              <a:latin typeface="Calibri"/>
              <a:cs typeface="Calibri"/>
            </a:endParaRPr>
          </a:p>
          <a:p>
            <a:pPr marL="12700" marR="5080">
              <a:lnSpc>
                <a:spcPts val="1490"/>
              </a:lnSpc>
              <a:spcBef>
                <a:spcPts val="55"/>
              </a:spcBef>
            </a:pPr>
            <a:r>
              <a:rPr sz="1250" spc="30" dirty="0">
                <a:latin typeface="Calibri"/>
                <a:cs typeface="Calibri"/>
              </a:rPr>
              <a:t>санитарно-гигиенических </a:t>
            </a:r>
            <a:r>
              <a:rPr sz="1250" spc="35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норм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медицинских</a:t>
            </a:r>
            <a:r>
              <a:rPr sz="1250" spc="-65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учреждений</a:t>
            </a:r>
            <a:endParaRPr sz="1250" dirty="0">
              <a:latin typeface="Calibri"/>
              <a:cs typeface="Calibri"/>
            </a:endParaRPr>
          </a:p>
          <a:p>
            <a:pPr marL="12700" marR="100965">
              <a:lnSpc>
                <a:spcPct val="100000"/>
              </a:lnSpc>
              <a:spcBef>
                <a:spcPts val="905"/>
              </a:spcBef>
            </a:pPr>
            <a:r>
              <a:rPr sz="1250" spc="25" dirty="0">
                <a:latin typeface="Calibri"/>
                <a:cs typeface="Calibri"/>
              </a:rPr>
              <a:t>навигация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и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транспортировка </a:t>
            </a:r>
            <a:r>
              <a:rPr sz="1250" spc="-265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пациентов</a:t>
            </a:r>
            <a:endParaRPr sz="125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4859374"/>
            <a:ext cx="8867924" cy="124788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88696" y="4975438"/>
            <a:ext cx="2574925" cy="9702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76530" marR="5080" indent="524510" algn="r">
              <a:lnSpc>
                <a:spcPct val="104200"/>
              </a:lnSpc>
              <a:spcBef>
                <a:spcPts val="40"/>
              </a:spcBef>
            </a:pP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Разработаны</a:t>
            </a:r>
            <a:r>
              <a:rPr sz="12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методические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рекомендации,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5" dirty="0">
                <a:solidFill>
                  <a:srgbClr val="1D1D1B"/>
                </a:solidFill>
                <a:latin typeface="Calibri"/>
                <a:cs typeface="Calibri"/>
              </a:rPr>
              <a:t>регламенты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работы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волонтеров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2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больницах,</a:t>
            </a:r>
            <a:endParaRPr sz="1200">
              <a:latin typeface="Calibri"/>
              <a:cs typeface="Calibri"/>
            </a:endParaRPr>
          </a:p>
          <a:p>
            <a:pPr marL="336550" marR="5080" indent="-324485" algn="r">
              <a:lnSpc>
                <a:spcPct val="104200"/>
              </a:lnSpc>
            </a:pPr>
            <a:r>
              <a:rPr sz="1200" spc="30" dirty="0">
                <a:solidFill>
                  <a:srgbClr val="1D1D1B"/>
                </a:solidFill>
                <a:latin typeface="Calibri"/>
                <a:cs typeface="Calibri"/>
              </a:rPr>
              <a:t>типовые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0" dirty="0">
                <a:solidFill>
                  <a:srgbClr val="1D1D1B"/>
                </a:solidFill>
                <a:latin typeface="Calibri"/>
                <a:cs typeface="Calibri"/>
              </a:rPr>
              <a:t>соглашения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solidFill>
                  <a:srgbClr val="1D1D1B"/>
                </a:solidFill>
                <a:latin typeface="Calibri"/>
                <a:cs typeface="Calibri"/>
              </a:rPr>
              <a:t>медицинскими </a:t>
            </a:r>
            <a:r>
              <a:rPr sz="1200" spc="-254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учреждениями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2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2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00" spc="10" dirty="0">
                <a:solidFill>
                  <a:srgbClr val="1D1D1B"/>
                </a:solidFill>
                <a:latin typeface="Calibri"/>
                <a:cs typeface="Calibri"/>
              </a:rPr>
              <a:t>добровольцами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63175" y="6085370"/>
            <a:ext cx="120650" cy="2654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4759" y="1633432"/>
            <a:ext cx="2632710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850" spc="-15" baseline="-13157" dirty="0">
                <a:latin typeface="Calibri"/>
                <a:cs typeface="Calibri"/>
              </a:rPr>
              <a:t>6</a:t>
            </a:r>
            <a:r>
              <a:rPr sz="2850" spc="555" baseline="-13157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повышение</a:t>
            </a:r>
            <a:r>
              <a:rPr sz="1250" spc="-45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информированности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3660" y="1672373"/>
            <a:ext cx="146685" cy="6457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900" spc="-10" dirty="0">
                <a:latin typeface="Calibri"/>
                <a:cs typeface="Calibri"/>
              </a:rPr>
              <a:t>1</a:t>
            </a:r>
            <a:endParaRPr sz="1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900" spc="-10" dirty="0">
                <a:latin typeface="Calibri"/>
                <a:cs typeface="Calibri"/>
              </a:rPr>
              <a:t>2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3660" y="2659972"/>
            <a:ext cx="146685" cy="3181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900" spc="-10" dirty="0">
                <a:latin typeface="Calibri"/>
                <a:cs typeface="Calibri"/>
              </a:rPr>
              <a:t>3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260" y="3129100"/>
            <a:ext cx="2357120" cy="11913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54635" marR="525780" indent="-217170">
              <a:lnSpc>
                <a:spcPct val="91500"/>
              </a:lnSpc>
              <a:spcBef>
                <a:spcPts val="310"/>
              </a:spcBef>
              <a:buSzPct val="152000"/>
              <a:buAutoNum type="arabicPlain" startAt="4"/>
              <a:tabLst>
                <a:tab pos="255270" algn="l"/>
              </a:tabLst>
            </a:pPr>
            <a:r>
              <a:rPr sz="1250" spc="25" dirty="0">
                <a:latin typeface="Calibri"/>
                <a:cs typeface="Calibri"/>
              </a:rPr>
              <a:t>под</a:t>
            </a:r>
            <a:r>
              <a:rPr sz="1250" spc="-40" dirty="0">
                <a:latin typeface="Calibri"/>
                <a:cs typeface="Calibri"/>
              </a:rPr>
              <a:t>г</a:t>
            </a:r>
            <a:r>
              <a:rPr sz="1250" spc="-15" dirty="0">
                <a:latin typeface="Calibri"/>
                <a:cs typeface="Calibri"/>
              </a:rPr>
              <a:t>о</a:t>
            </a:r>
            <a:r>
              <a:rPr sz="1250" spc="65" dirty="0">
                <a:latin typeface="Calibri"/>
                <a:cs typeface="Calibri"/>
              </a:rPr>
              <a:t>т</a:t>
            </a:r>
            <a:r>
              <a:rPr sz="1250" spc="25" dirty="0">
                <a:latin typeface="Calibri"/>
                <a:cs typeface="Calibri"/>
              </a:rPr>
              <a:t>ов</a:t>
            </a:r>
            <a:r>
              <a:rPr sz="1250" spc="10" dirty="0">
                <a:latin typeface="Calibri"/>
                <a:cs typeface="Calibri"/>
              </a:rPr>
              <a:t>к</a:t>
            </a:r>
            <a:r>
              <a:rPr sz="1250" spc="25" dirty="0">
                <a:latin typeface="Calibri"/>
                <a:cs typeface="Calibri"/>
              </a:rPr>
              <a:t>а</a:t>
            </a:r>
            <a:r>
              <a:rPr sz="1250" spc="-35" dirty="0">
                <a:latin typeface="Calibri"/>
                <a:cs typeface="Calibri"/>
              </a:rPr>
              <a:t> </a:t>
            </a:r>
            <a:r>
              <a:rPr sz="1250" spc="30" dirty="0">
                <a:latin typeface="Calibri"/>
                <a:cs typeface="Calibri"/>
              </a:rPr>
              <a:t>пациен</a:t>
            </a:r>
            <a:r>
              <a:rPr sz="1250" dirty="0">
                <a:latin typeface="Calibri"/>
                <a:cs typeface="Calibri"/>
              </a:rPr>
              <a:t>т</a:t>
            </a:r>
            <a:r>
              <a:rPr sz="1250" spc="15" dirty="0">
                <a:latin typeface="Calibri"/>
                <a:cs typeface="Calibri"/>
              </a:rPr>
              <a:t>ов  </a:t>
            </a:r>
            <a:r>
              <a:rPr sz="1250" spc="35" dirty="0">
                <a:latin typeface="Calibri"/>
                <a:cs typeface="Calibri"/>
              </a:rPr>
              <a:t>к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10" dirty="0">
                <a:latin typeface="Calibri"/>
                <a:cs typeface="Calibri"/>
              </a:rPr>
              <a:t>операциям</a:t>
            </a:r>
            <a:endParaRPr sz="1250" dirty="0">
              <a:latin typeface="Calibri"/>
              <a:cs typeface="Calibri"/>
            </a:endParaRPr>
          </a:p>
          <a:p>
            <a:pPr marL="247015" marR="30480" indent="-209550">
              <a:lnSpc>
                <a:spcPct val="96600"/>
              </a:lnSpc>
              <a:spcBef>
                <a:spcPts val="400"/>
              </a:spcBef>
              <a:buSzPct val="152000"/>
              <a:buAutoNum type="arabicPlain" startAt="4"/>
              <a:tabLst>
                <a:tab pos="247650" algn="l"/>
              </a:tabLst>
            </a:pPr>
            <a:r>
              <a:rPr sz="1250" spc="15" dirty="0">
                <a:latin typeface="Calibri"/>
                <a:cs typeface="Calibri"/>
              </a:rPr>
              <a:t>выполнение  </a:t>
            </a:r>
            <a:r>
              <a:rPr sz="1250" spc="5" dirty="0">
                <a:latin typeface="Calibri"/>
                <a:cs typeface="Calibri"/>
              </a:rPr>
              <a:t>всех </a:t>
            </a:r>
            <a:r>
              <a:rPr sz="1250" spc="10" dirty="0">
                <a:latin typeface="Calibri"/>
                <a:cs typeface="Calibri"/>
              </a:rPr>
              <a:t> </a:t>
            </a:r>
            <a:r>
              <a:rPr sz="1250" spc="25" dirty="0">
                <a:latin typeface="Calibri"/>
                <a:cs typeface="Calibri"/>
              </a:rPr>
              <a:t>сестринских </a:t>
            </a:r>
            <a:r>
              <a:rPr sz="1250" spc="15" dirty="0">
                <a:latin typeface="Calibri"/>
                <a:cs typeface="Calibri"/>
              </a:rPr>
              <a:t>манипуляций </a:t>
            </a:r>
            <a:r>
              <a:rPr sz="1250" spc="20" dirty="0">
                <a:latin typeface="Calibri"/>
                <a:cs typeface="Calibri"/>
              </a:rPr>
              <a:t> </a:t>
            </a:r>
            <a:r>
              <a:rPr sz="1250" dirty="0">
                <a:latin typeface="Calibri"/>
                <a:cs typeface="Calibri"/>
              </a:rPr>
              <a:t>под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15" dirty="0">
                <a:latin typeface="Calibri"/>
                <a:cs typeface="Calibri"/>
              </a:rPr>
              <a:t>контролем</a:t>
            </a:r>
            <a:r>
              <a:rPr sz="1250" spc="-50" dirty="0">
                <a:latin typeface="Calibri"/>
                <a:cs typeface="Calibri"/>
              </a:rPr>
              <a:t> </a:t>
            </a:r>
            <a:r>
              <a:rPr sz="1250" spc="5" dirty="0">
                <a:latin typeface="Calibri"/>
                <a:cs typeface="Calibri"/>
              </a:rPr>
              <a:t>медицинского </a:t>
            </a:r>
            <a:r>
              <a:rPr sz="1250" spc="-270" dirty="0">
                <a:latin typeface="Calibri"/>
                <a:cs typeface="Calibri"/>
              </a:rPr>
              <a:t> </a:t>
            </a:r>
            <a:r>
              <a:rPr sz="1250" spc="20" dirty="0">
                <a:latin typeface="Calibri"/>
                <a:cs typeface="Calibri"/>
              </a:rPr>
              <a:t>персонала</a:t>
            </a:r>
            <a:endParaRPr sz="1250" dirty="0">
              <a:latin typeface="Calibri"/>
              <a:cs typeface="Calibri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850" y="314843"/>
            <a:ext cx="3338090" cy="339878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13" y="287986"/>
            <a:ext cx="2978050" cy="3009025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3169" y="6002568"/>
            <a:ext cx="1206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1D1D1B"/>
                </a:solidFill>
                <a:latin typeface="Calibri"/>
                <a:cs typeface="Calibri"/>
              </a:rPr>
              <a:t>5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98" y="2370485"/>
            <a:ext cx="3686489" cy="37532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3268" y="408125"/>
            <a:ext cx="579755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165" dirty="0"/>
              <a:t>Сани</a:t>
            </a:r>
            <a:r>
              <a:rPr sz="3200" spc="55" dirty="0"/>
              <a:t>т</a:t>
            </a:r>
            <a:r>
              <a:rPr sz="3200" spc="120" dirty="0"/>
              <a:t>арно-профила</a:t>
            </a:r>
            <a:r>
              <a:rPr sz="3200" spc="30" dirty="0"/>
              <a:t>к</a:t>
            </a:r>
            <a:r>
              <a:rPr sz="3200" spc="160" dirty="0"/>
              <a:t>тичес</a:t>
            </a:r>
            <a:r>
              <a:rPr sz="3200" spc="80" dirty="0"/>
              <a:t>к</a:t>
            </a:r>
            <a:r>
              <a:rPr sz="3200" spc="35" dirty="0"/>
              <a:t>ое  </a:t>
            </a:r>
            <a:r>
              <a:rPr sz="3200" spc="90" dirty="0"/>
              <a:t>просвещение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8950913" y="1166457"/>
            <a:ext cx="2175783" cy="1842251"/>
          </a:xfrm>
          <a:custGeom>
            <a:avLst/>
            <a:gdLst/>
            <a:ahLst/>
            <a:cxnLst/>
            <a:rect l="l" t="t" r="r" b="b"/>
            <a:pathLst>
              <a:path w="2077720" h="1689100">
                <a:moveTo>
                  <a:pt x="1827921" y="0"/>
                </a:moveTo>
                <a:lnTo>
                  <a:pt x="1783405" y="2135"/>
                </a:lnTo>
                <a:lnTo>
                  <a:pt x="1735403" y="6375"/>
                </a:lnTo>
                <a:lnTo>
                  <a:pt x="1684342" y="12504"/>
                </a:lnTo>
                <a:lnTo>
                  <a:pt x="1630651" y="20308"/>
                </a:lnTo>
                <a:lnTo>
                  <a:pt x="1574755" y="29570"/>
                </a:lnTo>
                <a:lnTo>
                  <a:pt x="1517083" y="40077"/>
                </a:lnTo>
                <a:lnTo>
                  <a:pt x="1458062" y="51613"/>
                </a:lnTo>
                <a:lnTo>
                  <a:pt x="1398118" y="63963"/>
                </a:lnTo>
                <a:lnTo>
                  <a:pt x="1337679" y="76913"/>
                </a:lnTo>
                <a:lnTo>
                  <a:pt x="1277173" y="90246"/>
                </a:lnTo>
                <a:lnTo>
                  <a:pt x="1099518" y="130400"/>
                </a:lnTo>
                <a:lnTo>
                  <a:pt x="988574" y="155148"/>
                </a:lnTo>
                <a:lnTo>
                  <a:pt x="936632" y="166270"/>
                </a:lnTo>
                <a:lnTo>
                  <a:pt x="887613" y="176271"/>
                </a:lnTo>
                <a:lnTo>
                  <a:pt x="841943" y="184936"/>
                </a:lnTo>
                <a:lnTo>
                  <a:pt x="800050" y="192049"/>
                </a:lnTo>
                <a:lnTo>
                  <a:pt x="729305" y="200763"/>
                </a:lnTo>
                <a:lnTo>
                  <a:pt x="657798" y="203933"/>
                </a:lnTo>
                <a:lnTo>
                  <a:pt x="615844" y="209818"/>
                </a:lnTo>
                <a:lnTo>
                  <a:pt x="575430" y="219415"/>
                </a:lnTo>
                <a:lnTo>
                  <a:pt x="536539" y="232552"/>
                </a:lnTo>
                <a:lnTo>
                  <a:pt x="499156" y="249056"/>
                </a:lnTo>
                <a:lnTo>
                  <a:pt x="463264" y="268754"/>
                </a:lnTo>
                <a:lnTo>
                  <a:pt x="428849" y="291474"/>
                </a:lnTo>
                <a:lnTo>
                  <a:pt x="395894" y="317044"/>
                </a:lnTo>
                <a:lnTo>
                  <a:pt x="364384" y="345289"/>
                </a:lnTo>
                <a:lnTo>
                  <a:pt x="334303" y="376039"/>
                </a:lnTo>
                <a:lnTo>
                  <a:pt x="305634" y="409120"/>
                </a:lnTo>
                <a:lnTo>
                  <a:pt x="278363" y="444359"/>
                </a:lnTo>
                <a:lnTo>
                  <a:pt x="252473" y="481585"/>
                </a:lnTo>
                <a:lnTo>
                  <a:pt x="227950" y="520623"/>
                </a:lnTo>
                <a:lnTo>
                  <a:pt x="204776" y="561303"/>
                </a:lnTo>
                <a:lnTo>
                  <a:pt x="182936" y="603450"/>
                </a:lnTo>
                <a:lnTo>
                  <a:pt x="162415" y="646893"/>
                </a:lnTo>
                <a:lnTo>
                  <a:pt x="143197" y="691459"/>
                </a:lnTo>
                <a:lnTo>
                  <a:pt x="125265" y="736974"/>
                </a:lnTo>
                <a:lnTo>
                  <a:pt x="108605" y="783267"/>
                </a:lnTo>
                <a:lnTo>
                  <a:pt x="93200" y="830165"/>
                </a:lnTo>
                <a:lnTo>
                  <a:pt x="79034" y="877496"/>
                </a:lnTo>
                <a:lnTo>
                  <a:pt x="66093" y="925086"/>
                </a:lnTo>
                <a:lnTo>
                  <a:pt x="54359" y="972762"/>
                </a:lnTo>
                <a:lnTo>
                  <a:pt x="43818" y="1020353"/>
                </a:lnTo>
                <a:lnTo>
                  <a:pt x="34453" y="1067686"/>
                </a:lnTo>
                <a:lnTo>
                  <a:pt x="26249" y="1114588"/>
                </a:lnTo>
                <a:lnTo>
                  <a:pt x="19191" y="1160886"/>
                </a:lnTo>
                <a:lnTo>
                  <a:pt x="13261" y="1206408"/>
                </a:lnTo>
                <a:lnTo>
                  <a:pt x="8445" y="1250981"/>
                </a:lnTo>
                <a:lnTo>
                  <a:pt x="4726" y="1294433"/>
                </a:lnTo>
                <a:lnTo>
                  <a:pt x="2090" y="1336590"/>
                </a:lnTo>
                <a:lnTo>
                  <a:pt x="519" y="1377281"/>
                </a:lnTo>
                <a:lnTo>
                  <a:pt x="0" y="1416332"/>
                </a:lnTo>
                <a:lnTo>
                  <a:pt x="1858" y="1456219"/>
                </a:lnTo>
                <a:lnTo>
                  <a:pt x="16303" y="1524617"/>
                </a:lnTo>
                <a:lnTo>
                  <a:pt x="44106" y="1578996"/>
                </a:lnTo>
                <a:lnTo>
                  <a:pt x="84132" y="1620734"/>
                </a:lnTo>
                <a:lnTo>
                  <a:pt x="135247" y="1651210"/>
                </a:lnTo>
                <a:lnTo>
                  <a:pt x="196316" y="1671803"/>
                </a:lnTo>
                <a:lnTo>
                  <a:pt x="266207" y="1683891"/>
                </a:lnTo>
                <a:lnTo>
                  <a:pt x="343783" y="1688854"/>
                </a:lnTo>
                <a:lnTo>
                  <a:pt x="385099" y="1689093"/>
                </a:lnTo>
                <a:lnTo>
                  <a:pt x="427911" y="1688069"/>
                </a:lnTo>
                <a:lnTo>
                  <a:pt x="472078" y="1685952"/>
                </a:lnTo>
                <a:lnTo>
                  <a:pt x="517457" y="1682915"/>
                </a:lnTo>
                <a:lnTo>
                  <a:pt x="563907" y="1679131"/>
                </a:lnTo>
                <a:lnTo>
                  <a:pt x="611286" y="1674772"/>
                </a:lnTo>
                <a:lnTo>
                  <a:pt x="807255" y="1655031"/>
                </a:lnTo>
                <a:lnTo>
                  <a:pt x="857152" y="1650382"/>
                </a:lnTo>
                <a:lnTo>
                  <a:pt x="907128" y="1646191"/>
                </a:lnTo>
                <a:lnTo>
                  <a:pt x="957039" y="1642632"/>
                </a:lnTo>
                <a:lnTo>
                  <a:pt x="1006746" y="1639876"/>
                </a:lnTo>
                <a:lnTo>
                  <a:pt x="1056105" y="1638096"/>
                </a:lnTo>
                <a:lnTo>
                  <a:pt x="1104976" y="1637464"/>
                </a:lnTo>
                <a:lnTo>
                  <a:pt x="1156552" y="1636224"/>
                </a:lnTo>
                <a:lnTo>
                  <a:pt x="1207373" y="1632548"/>
                </a:lnTo>
                <a:lnTo>
                  <a:pt x="1257362" y="1626502"/>
                </a:lnTo>
                <a:lnTo>
                  <a:pt x="1306444" y="1618152"/>
                </a:lnTo>
                <a:lnTo>
                  <a:pt x="1354540" y="1607564"/>
                </a:lnTo>
                <a:lnTo>
                  <a:pt x="1401575" y="1594804"/>
                </a:lnTo>
                <a:lnTo>
                  <a:pt x="1447472" y="1579939"/>
                </a:lnTo>
                <a:lnTo>
                  <a:pt x="1492153" y="1563035"/>
                </a:lnTo>
                <a:lnTo>
                  <a:pt x="1535543" y="1544158"/>
                </a:lnTo>
                <a:lnTo>
                  <a:pt x="1577564" y="1523373"/>
                </a:lnTo>
                <a:lnTo>
                  <a:pt x="1618139" y="1500748"/>
                </a:lnTo>
                <a:lnTo>
                  <a:pt x="1657193" y="1476348"/>
                </a:lnTo>
                <a:lnTo>
                  <a:pt x="1694647" y="1450239"/>
                </a:lnTo>
                <a:lnTo>
                  <a:pt x="1730427" y="1422488"/>
                </a:lnTo>
                <a:lnTo>
                  <a:pt x="1764454" y="1393160"/>
                </a:lnTo>
                <a:lnTo>
                  <a:pt x="1796652" y="1362322"/>
                </a:lnTo>
                <a:lnTo>
                  <a:pt x="1826944" y="1330040"/>
                </a:lnTo>
                <a:lnTo>
                  <a:pt x="1855254" y="1296380"/>
                </a:lnTo>
                <a:lnTo>
                  <a:pt x="1881505" y="1261408"/>
                </a:lnTo>
                <a:lnTo>
                  <a:pt x="1905619" y="1225191"/>
                </a:lnTo>
                <a:lnTo>
                  <a:pt x="1927522" y="1187794"/>
                </a:lnTo>
                <a:lnTo>
                  <a:pt x="1947134" y="1149283"/>
                </a:lnTo>
                <a:lnTo>
                  <a:pt x="1964381" y="1109726"/>
                </a:lnTo>
                <a:lnTo>
                  <a:pt x="1979185" y="1069187"/>
                </a:lnTo>
                <a:lnTo>
                  <a:pt x="1991469" y="1027733"/>
                </a:lnTo>
                <a:lnTo>
                  <a:pt x="2001157" y="985430"/>
                </a:lnTo>
                <a:lnTo>
                  <a:pt x="2008172" y="942345"/>
                </a:lnTo>
                <a:lnTo>
                  <a:pt x="2012438" y="898543"/>
                </a:lnTo>
                <a:lnTo>
                  <a:pt x="2013877" y="854090"/>
                </a:lnTo>
                <a:lnTo>
                  <a:pt x="2015141" y="815129"/>
                </a:lnTo>
                <a:lnTo>
                  <a:pt x="2018635" y="773130"/>
                </a:lnTo>
                <a:lnTo>
                  <a:pt x="2023909" y="728542"/>
                </a:lnTo>
                <a:lnTo>
                  <a:pt x="2030513" y="681813"/>
                </a:lnTo>
                <a:lnTo>
                  <a:pt x="2053804" y="533256"/>
                </a:lnTo>
                <a:lnTo>
                  <a:pt x="2061228" y="482439"/>
                </a:lnTo>
                <a:lnTo>
                  <a:pt x="2067734" y="431721"/>
                </a:lnTo>
                <a:lnTo>
                  <a:pt x="2072870" y="381547"/>
                </a:lnTo>
                <a:lnTo>
                  <a:pt x="2076187" y="332367"/>
                </a:lnTo>
                <a:lnTo>
                  <a:pt x="2077236" y="284627"/>
                </a:lnTo>
                <a:lnTo>
                  <a:pt x="2075566" y="238776"/>
                </a:lnTo>
                <a:lnTo>
                  <a:pt x="2070728" y="195262"/>
                </a:lnTo>
                <a:lnTo>
                  <a:pt x="2062272" y="154533"/>
                </a:lnTo>
                <a:lnTo>
                  <a:pt x="2049748" y="117035"/>
                </a:lnTo>
                <a:lnTo>
                  <a:pt x="2010696" y="53527"/>
                </a:lnTo>
                <a:lnTo>
                  <a:pt x="1962589" y="16801"/>
                </a:lnTo>
                <a:lnTo>
                  <a:pt x="1904789" y="2901"/>
                </a:lnTo>
                <a:lnTo>
                  <a:pt x="1868525" y="183"/>
                </a:lnTo>
                <a:lnTo>
                  <a:pt x="1827921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9272" y="3136947"/>
            <a:ext cx="2257425" cy="1742439"/>
          </a:xfrm>
          <a:custGeom>
            <a:avLst/>
            <a:gdLst/>
            <a:ahLst/>
            <a:cxnLst/>
            <a:rect l="l" t="t" r="r" b="b"/>
            <a:pathLst>
              <a:path w="2257425" h="1742439">
                <a:moveTo>
                  <a:pt x="1973334" y="0"/>
                </a:moveTo>
                <a:lnTo>
                  <a:pt x="1901050" y="4428"/>
                </a:lnTo>
                <a:lnTo>
                  <a:pt x="1859268" y="9588"/>
                </a:lnTo>
                <a:lnTo>
                  <a:pt x="1814101" y="16536"/>
                </a:lnTo>
                <a:lnTo>
                  <a:pt x="1765831" y="25139"/>
                </a:lnTo>
                <a:lnTo>
                  <a:pt x="1714739" y="35264"/>
                </a:lnTo>
                <a:lnTo>
                  <a:pt x="1661106" y="46778"/>
                </a:lnTo>
                <a:lnTo>
                  <a:pt x="1605214" y="59549"/>
                </a:lnTo>
                <a:lnTo>
                  <a:pt x="1547343" y="73444"/>
                </a:lnTo>
                <a:lnTo>
                  <a:pt x="1487775" y="88330"/>
                </a:lnTo>
                <a:lnTo>
                  <a:pt x="1426792" y="104076"/>
                </a:lnTo>
                <a:lnTo>
                  <a:pt x="1364674" y="120547"/>
                </a:lnTo>
                <a:lnTo>
                  <a:pt x="1301703" y="137612"/>
                </a:lnTo>
                <a:lnTo>
                  <a:pt x="1238161" y="155137"/>
                </a:lnTo>
                <a:lnTo>
                  <a:pt x="1110485" y="191040"/>
                </a:lnTo>
                <a:lnTo>
                  <a:pt x="742991" y="296009"/>
                </a:lnTo>
                <a:lnTo>
                  <a:pt x="633171" y="326548"/>
                </a:lnTo>
                <a:lnTo>
                  <a:pt x="581905" y="340387"/>
                </a:lnTo>
                <a:lnTo>
                  <a:pt x="533441" y="353094"/>
                </a:lnTo>
                <a:lnTo>
                  <a:pt x="488063" y="364537"/>
                </a:lnTo>
                <a:lnTo>
                  <a:pt x="446052" y="374583"/>
                </a:lnTo>
                <a:lnTo>
                  <a:pt x="407688" y="383101"/>
                </a:lnTo>
                <a:lnTo>
                  <a:pt x="343027" y="395018"/>
                </a:lnTo>
                <a:lnTo>
                  <a:pt x="296333" y="399226"/>
                </a:lnTo>
                <a:lnTo>
                  <a:pt x="250183" y="400995"/>
                </a:lnTo>
                <a:lnTo>
                  <a:pt x="208744" y="406207"/>
                </a:lnTo>
                <a:lnTo>
                  <a:pt x="139132" y="426381"/>
                </a:lnTo>
                <a:lnTo>
                  <a:pt x="85760" y="458594"/>
                </a:lnTo>
                <a:lnTo>
                  <a:pt x="46896" y="501692"/>
                </a:lnTo>
                <a:lnTo>
                  <a:pt x="20804" y="554520"/>
                </a:lnTo>
                <a:lnTo>
                  <a:pt x="5750" y="615925"/>
                </a:lnTo>
                <a:lnTo>
                  <a:pt x="0" y="684752"/>
                </a:lnTo>
                <a:lnTo>
                  <a:pt x="71" y="721589"/>
                </a:lnTo>
                <a:lnTo>
                  <a:pt x="1818" y="759848"/>
                </a:lnTo>
                <a:lnTo>
                  <a:pt x="5024" y="799385"/>
                </a:lnTo>
                <a:lnTo>
                  <a:pt x="9471" y="840057"/>
                </a:lnTo>
                <a:lnTo>
                  <a:pt x="14943" y="881718"/>
                </a:lnTo>
                <a:lnTo>
                  <a:pt x="21224" y="924226"/>
                </a:lnTo>
                <a:lnTo>
                  <a:pt x="28096" y="967435"/>
                </a:lnTo>
                <a:lnTo>
                  <a:pt x="50091" y="1099827"/>
                </a:lnTo>
                <a:lnTo>
                  <a:pt x="57160" y="1144398"/>
                </a:lnTo>
                <a:lnTo>
                  <a:pt x="63737" y="1188950"/>
                </a:lnTo>
                <a:lnTo>
                  <a:pt x="69604" y="1233338"/>
                </a:lnTo>
                <a:lnTo>
                  <a:pt x="74544" y="1277417"/>
                </a:lnTo>
                <a:lnTo>
                  <a:pt x="78342" y="1321043"/>
                </a:lnTo>
                <a:lnTo>
                  <a:pt x="80779" y="1364073"/>
                </a:lnTo>
                <a:lnTo>
                  <a:pt x="81640" y="1406361"/>
                </a:lnTo>
                <a:lnTo>
                  <a:pt x="83498" y="1446247"/>
                </a:lnTo>
                <a:lnTo>
                  <a:pt x="97943" y="1514643"/>
                </a:lnTo>
                <a:lnTo>
                  <a:pt x="125746" y="1569020"/>
                </a:lnTo>
                <a:lnTo>
                  <a:pt x="165772" y="1610757"/>
                </a:lnTo>
                <a:lnTo>
                  <a:pt x="216887" y="1641231"/>
                </a:lnTo>
                <a:lnTo>
                  <a:pt x="277956" y="1661823"/>
                </a:lnTo>
                <a:lnTo>
                  <a:pt x="347847" y="1673910"/>
                </a:lnTo>
                <a:lnTo>
                  <a:pt x="425423" y="1678872"/>
                </a:lnTo>
                <a:lnTo>
                  <a:pt x="466739" y="1679111"/>
                </a:lnTo>
                <a:lnTo>
                  <a:pt x="509551" y="1678086"/>
                </a:lnTo>
                <a:lnTo>
                  <a:pt x="553718" y="1675969"/>
                </a:lnTo>
                <a:lnTo>
                  <a:pt x="599097" y="1672932"/>
                </a:lnTo>
                <a:lnTo>
                  <a:pt x="645547" y="1669148"/>
                </a:lnTo>
                <a:lnTo>
                  <a:pt x="692926" y="1664789"/>
                </a:lnTo>
                <a:lnTo>
                  <a:pt x="888896" y="1645048"/>
                </a:lnTo>
                <a:lnTo>
                  <a:pt x="938793" y="1640398"/>
                </a:lnTo>
                <a:lnTo>
                  <a:pt x="988768" y="1636207"/>
                </a:lnTo>
                <a:lnTo>
                  <a:pt x="1038680" y="1632648"/>
                </a:lnTo>
                <a:lnTo>
                  <a:pt x="1088386" y="1629892"/>
                </a:lnTo>
                <a:lnTo>
                  <a:pt x="1137745" y="1628112"/>
                </a:lnTo>
                <a:lnTo>
                  <a:pt x="1186616" y="1627481"/>
                </a:lnTo>
                <a:lnTo>
                  <a:pt x="1235379" y="1628447"/>
                </a:lnTo>
                <a:lnTo>
                  <a:pt x="1284430" y="1631201"/>
                </a:lnTo>
                <a:lnTo>
                  <a:pt x="1333640" y="1635528"/>
                </a:lnTo>
                <a:lnTo>
                  <a:pt x="1382880" y="1641209"/>
                </a:lnTo>
                <a:lnTo>
                  <a:pt x="1432024" y="1648029"/>
                </a:lnTo>
                <a:lnTo>
                  <a:pt x="1480944" y="1655772"/>
                </a:lnTo>
                <a:lnTo>
                  <a:pt x="1529511" y="1664220"/>
                </a:lnTo>
                <a:lnTo>
                  <a:pt x="1577598" y="1673158"/>
                </a:lnTo>
                <a:lnTo>
                  <a:pt x="1762587" y="1709474"/>
                </a:lnTo>
                <a:lnTo>
                  <a:pt x="1806355" y="1717612"/>
                </a:lnTo>
                <a:lnTo>
                  <a:pt x="1848876" y="1724940"/>
                </a:lnTo>
                <a:lnTo>
                  <a:pt x="1890021" y="1731243"/>
                </a:lnTo>
                <a:lnTo>
                  <a:pt x="1929663" y="1736303"/>
                </a:lnTo>
                <a:lnTo>
                  <a:pt x="1967675" y="1739904"/>
                </a:lnTo>
                <a:lnTo>
                  <a:pt x="2038293" y="1741864"/>
                </a:lnTo>
                <a:lnTo>
                  <a:pt x="2070645" y="1739790"/>
                </a:lnTo>
                <a:lnTo>
                  <a:pt x="2128792" y="1728452"/>
                </a:lnTo>
                <a:lnTo>
                  <a:pt x="2177348" y="1706083"/>
                </a:lnTo>
                <a:lnTo>
                  <a:pt x="2215288" y="1670952"/>
                </a:lnTo>
                <a:lnTo>
                  <a:pt x="2241590" y="1621326"/>
                </a:lnTo>
                <a:lnTo>
                  <a:pt x="2255231" y="1555475"/>
                </a:lnTo>
                <a:lnTo>
                  <a:pt x="2256985" y="1515924"/>
                </a:lnTo>
                <a:lnTo>
                  <a:pt x="2256161" y="1340628"/>
                </a:lnTo>
                <a:lnTo>
                  <a:pt x="2254742" y="1242448"/>
                </a:lnTo>
                <a:lnTo>
                  <a:pt x="2252237" y="1132719"/>
                </a:lnTo>
                <a:lnTo>
                  <a:pt x="2250481" y="1074457"/>
                </a:lnTo>
                <a:lnTo>
                  <a:pt x="2248338" y="1014429"/>
                </a:lnTo>
                <a:lnTo>
                  <a:pt x="2245770" y="953008"/>
                </a:lnTo>
                <a:lnTo>
                  <a:pt x="2242738" y="890568"/>
                </a:lnTo>
                <a:lnTo>
                  <a:pt x="2239203" y="827483"/>
                </a:lnTo>
                <a:lnTo>
                  <a:pt x="2235128" y="764126"/>
                </a:lnTo>
                <a:lnTo>
                  <a:pt x="2230473" y="700871"/>
                </a:lnTo>
                <a:lnTo>
                  <a:pt x="2225200" y="638092"/>
                </a:lnTo>
                <a:lnTo>
                  <a:pt x="2219270" y="576163"/>
                </a:lnTo>
                <a:lnTo>
                  <a:pt x="2212645" y="515457"/>
                </a:lnTo>
                <a:lnTo>
                  <a:pt x="2205287" y="456348"/>
                </a:lnTo>
                <a:lnTo>
                  <a:pt x="2197157" y="399210"/>
                </a:lnTo>
                <a:lnTo>
                  <a:pt x="2188216" y="344415"/>
                </a:lnTo>
                <a:lnTo>
                  <a:pt x="2178425" y="292340"/>
                </a:lnTo>
                <a:lnTo>
                  <a:pt x="2167747" y="243355"/>
                </a:lnTo>
                <a:lnTo>
                  <a:pt x="2156143" y="197837"/>
                </a:lnTo>
                <a:lnTo>
                  <a:pt x="2143574" y="156157"/>
                </a:lnTo>
                <a:lnTo>
                  <a:pt x="2130002" y="118691"/>
                </a:lnTo>
                <a:lnTo>
                  <a:pt x="2099694" y="57892"/>
                </a:lnTo>
                <a:lnTo>
                  <a:pt x="2064910" y="18429"/>
                </a:lnTo>
                <a:lnTo>
                  <a:pt x="2028704" y="4313"/>
                </a:lnTo>
                <a:lnTo>
                  <a:pt x="2003274" y="997"/>
                </a:lnTo>
                <a:lnTo>
                  <a:pt x="1973334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95848" y="1492971"/>
            <a:ext cx="1245235" cy="1387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0"/>
              </a:spcBef>
            </a:pPr>
            <a:r>
              <a:rPr lang="ru-RU" sz="3000" b="1" spc="60" dirty="0" smtClean="0">
                <a:solidFill>
                  <a:srgbClr val="FFFFFF"/>
                </a:solidFill>
                <a:latin typeface="Calibri"/>
                <a:cs typeface="Calibri"/>
              </a:rPr>
              <a:t>Более 30 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1780"/>
              </a:lnSpc>
            </a:pP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проведенных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мероприятий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5848" y="3527625"/>
            <a:ext cx="1511300" cy="9347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0"/>
              </a:spcBef>
            </a:pPr>
            <a:r>
              <a:rPr lang="ru-RU" sz="3000" b="1" spc="75" dirty="0" smtClean="0">
                <a:solidFill>
                  <a:srgbClr val="FFFFFF"/>
                </a:solidFill>
                <a:latin typeface="Calibri"/>
                <a:cs typeface="Calibri"/>
              </a:rPr>
              <a:t>1345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1780"/>
              </a:lnSpc>
            </a:pP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общий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охват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населения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0037" y="5271890"/>
            <a:ext cx="16376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30" dirty="0">
                <a:solidFill>
                  <a:srgbClr val="C72327"/>
                </a:solidFill>
                <a:latin typeface="Calibri"/>
                <a:cs typeface="Calibri"/>
              </a:rPr>
              <a:t>по</a:t>
            </a:r>
            <a:r>
              <a:rPr sz="1600" b="1" spc="-70" dirty="0">
                <a:solidFill>
                  <a:srgbClr val="C72327"/>
                </a:solidFill>
                <a:latin typeface="Calibri"/>
                <a:cs typeface="Calibri"/>
              </a:rPr>
              <a:t> </a:t>
            </a:r>
            <a:r>
              <a:rPr sz="1600" b="1" spc="35" dirty="0">
                <a:solidFill>
                  <a:srgbClr val="C72327"/>
                </a:solidFill>
                <a:latin typeface="Calibri"/>
                <a:cs typeface="Calibri"/>
              </a:rPr>
              <a:t>состоянию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 err="1">
                <a:solidFill>
                  <a:srgbClr val="C72327"/>
                </a:solidFill>
                <a:latin typeface="Calibri"/>
                <a:cs typeface="Calibri"/>
              </a:rPr>
              <a:t>на</a:t>
            </a:r>
            <a:r>
              <a:rPr sz="1600" b="1" spc="-65" dirty="0">
                <a:solidFill>
                  <a:srgbClr val="C72327"/>
                </a:solidFill>
                <a:latin typeface="Calibri"/>
                <a:cs typeface="Calibri"/>
              </a:rPr>
              <a:t> </a:t>
            </a:r>
            <a:r>
              <a:rPr lang="ru-RU" sz="1600" b="1" spc="15" dirty="0" smtClean="0">
                <a:solidFill>
                  <a:srgbClr val="C72327"/>
                </a:solidFill>
                <a:latin typeface="Calibri"/>
                <a:cs typeface="Calibri"/>
              </a:rPr>
              <a:t>декабрь</a:t>
            </a:r>
            <a:r>
              <a:rPr sz="1600" b="1" spc="-60" dirty="0" smtClean="0">
                <a:solidFill>
                  <a:srgbClr val="C72327"/>
                </a:solidFill>
                <a:latin typeface="Calibri"/>
                <a:cs typeface="Calibri"/>
              </a:rPr>
              <a:t> </a:t>
            </a:r>
            <a:r>
              <a:rPr sz="1600" b="1" spc="5" dirty="0" smtClean="0">
                <a:solidFill>
                  <a:srgbClr val="C72327"/>
                </a:solidFill>
                <a:latin typeface="Calibri"/>
                <a:cs typeface="Calibri"/>
              </a:rPr>
              <a:t>202</a:t>
            </a:r>
            <a:r>
              <a:rPr lang="ru-RU" sz="1600" b="1" spc="5" dirty="0" smtClean="0">
                <a:solidFill>
                  <a:srgbClr val="C72327"/>
                </a:solidFill>
                <a:latin typeface="Calibri"/>
                <a:cs typeface="Calibri"/>
              </a:rPr>
              <a:t>1 </a:t>
            </a:r>
            <a:r>
              <a:rPr sz="1600" b="1" spc="15" dirty="0" err="1" smtClean="0">
                <a:solidFill>
                  <a:srgbClr val="C72327"/>
                </a:solidFill>
                <a:latin typeface="Calibri"/>
                <a:cs typeface="Calibri"/>
              </a:rPr>
              <a:t>года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7097" y="2100748"/>
            <a:ext cx="190080" cy="1973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51307" y="2100748"/>
            <a:ext cx="190080" cy="1973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0788" y="2104368"/>
            <a:ext cx="181358" cy="19008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3008709"/>
            <a:ext cx="190068" cy="1900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3304611"/>
            <a:ext cx="190068" cy="19008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3578306"/>
            <a:ext cx="190068" cy="19008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3881933"/>
            <a:ext cx="190068" cy="19008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4182629"/>
            <a:ext cx="190068" cy="19008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4478623"/>
            <a:ext cx="190068" cy="1900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055" y="4748194"/>
            <a:ext cx="190068" cy="19008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92398" y="1488133"/>
            <a:ext cx="6224905" cy="376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25" marR="508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Волонтеры-медики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проводят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системную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работу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информационные </a:t>
            </a:r>
            <a:r>
              <a:rPr sz="16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кампании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по </a:t>
            </a:r>
            <a:r>
              <a:rPr sz="1600" spc="50" dirty="0">
                <a:solidFill>
                  <a:srgbClr val="1D1D1B"/>
                </a:solidFill>
                <a:latin typeface="Calibri"/>
                <a:cs typeface="Calibri"/>
              </a:rPr>
              <a:t>профилактике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социально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значимых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других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заболеваний </a:t>
            </a:r>
            <a:r>
              <a:rPr sz="1600" spc="50" dirty="0">
                <a:solidFill>
                  <a:srgbClr val="1D1D1B"/>
                </a:solidFill>
                <a:latin typeface="Calibri"/>
                <a:cs typeface="Calibri"/>
              </a:rPr>
              <a:t>с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использованием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интерактивных </a:t>
            </a: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методов 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населением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1350" b="1" spc="25" dirty="0">
                <a:solidFill>
                  <a:srgbClr val="1D1D1B"/>
                </a:solidFill>
                <a:latin typeface="Calibri"/>
                <a:cs typeface="Calibri"/>
              </a:rPr>
              <a:t>Федеральные</a:t>
            </a:r>
            <a:r>
              <a:rPr sz="13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b="1" spc="15" dirty="0">
                <a:solidFill>
                  <a:srgbClr val="1D1D1B"/>
                </a:solidFill>
                <a:latin typeface="Calibri"/>
                <a:cs typeface="Calibri"/>
              </a:rPr>
              <a:t>программы</a:t>
            </a:r>
            <a:r>
              <a:rPr sz="13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b="1" spc="4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350" b="1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b="1" spc="15" dirty="0">
                <a:solidFill>
                  <a:srgbClr val="1D1D1B"/>
                </a:solidFill>
                <a:latin typeface="Calibri"/>
                <a:cs typeface="Calibri"/>
              </a:rPr>
              <a:t>рамках</a:t>
            </a:r>
            <a:r>
              <a:rPr sz="1350" b="1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b="1" spc="35" dirty="0">
                <a:solidFill>
                  <a:srgbClr val="1D1D1B"/>
                </a:solidFill>
                <a:latin typeface="Calibri"/>
                <a:cs typeface="Calibri"/>
              </a:rPr>
              <a:t>направления: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700"/>
              </a:spcBef>
            </a:pPr>
            <a:r>
              <a:rPr sz="1350" spc="15" dirty="0">
                <a:solidFill>
                  <a:srgbClr val="1D1D1B"/>
                </a:solidFill>
                <a:latin typeface="Calibri"/>
                <a:cs typeface="Calibri"/>
              </a:rPr>
              <a:t>«ОнкоПатруль»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690"/>
              </a:spcBef>
            </a:pPr>
            <a:r>
              <a:rPr sz="1350" spc="20" dirty="0">
                <a:solidFill>
                  <a:srgbClr val="1D1D1B"/>
                </a:solidFill>
                <a:latin typeface="Calibri"/>
                <a:cs typeface="Calibri"/>
              </a:rPr>
              <a:t>«Здоровье</a:t>
            </a:r>
            <a:r>
              <a:rPr sz="13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45" dirty="0">
                <a:solidFill>
                  <a:srgbClr val="1D1D1B"/>
                </a:solidFill>
                <a:latin typeface="Calibri"/>
                <a:cs typeface="Calibri"/>
              </a:rPr>
              <a:t>суставов</a:t>
            </a:r>
            <a:r>
              <a:rPr sz="13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3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1D1D1B"/>
                </a:solidFill>
                <a:latin typeface="Calibri"/>
                <a:cs typeface="Calibri"/>
              </a:rPr>
              <a:t>надежных</a:t>
            </a:r>
            <a:r>
              <a:rPr sz="13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1D1D1B"/>
                </a:solidFill>
                <a:latin typeface="Calibri"/>
                <a:cs typeface="Calibri"/>
              </a:rPr>
              <a:t>руках»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700"/>
              </a:spcBef>
            </a:pPr>
            <a:r>
              <a:rPr sz="1350" spc="15" dirty="0">
                <a:solidFill>
                  <a:srgbClr val="1D1D1B"/>
                </a:solidFill>
                <a:latin typeface="Calibri"/>
                <a:cs typeface="Calibri"/>
              </a:rPr>
              <a:t>«Оберегая</a:t>
            </a:r>
            <a:r>
              <a:rPr sz="1350" spc="-6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1D1D1B"/>
                </a:solidFill>
                <a:latin typeface="Calibri"/>
                <a:cs typeface="Calibri"/>
              </a:rPr>
              <a:t>сердца»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695"/>
              </a:spcBef>
            </a:pPr>
            <a:r>
              <a:rPr sz="1350" spc="5" dirty="0">
                <a:solidFill>
                  <a:srgbClr val="1D1D1B"/>
                </a:solidFill>
                <a:latin typeface="Calibri"/>
                <a:cs typeface="Calibri"/>
              </a:rPr>
              <a:t>«СТОП</a:t>
            </a:r>
            <a:r>
              <a:rPr sz="135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1D1D1B"/>
                </a:solidFill>
                <a:latin typeface="Calibri"/>
                <a:cs typeface="Calibri"/>
              </a:rPr>
              <a:t>ВИЧ/СПИД»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690"/>
              </a:spcBef>
            </a:pPr>
            <a:r>
              <a:rPr sz="1350" spc="10" dirty="0">
                <a:solidFill>
                  <a:srgbClr val="1D1D1B"/>
                </a:solidFill>
                <a:latin typeface="Calibri"/>
                <a:cs typeface="Calibri"/>
              </a:rPr>
              <a:t>«Соль+йод:</a:t>
            </a:r>
            <a:r>
              <a:rPr sz="13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1D1D1B"/>
                </a:solidFill>
                <a:latin typeface="Calibri"/>
                <a:cs typeface="Calibri"/>
              </a:rPr>
              <a:t>IQ</a:t>
            </a:r>
            <a:r>
              <a:rPr sz="13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1D1D1B"/>
                </a:solidFill>
                <a:latin typeface="Calibri"/>
                <a:cs typeface="Calibri"/>
              </a:rPr>
              <a:t>бережет»</a:t>
            </a:r>
            <a:endParaRPr sz="1350" dirty="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700"/>
              </a:spcBef>
            </a:pPr>
            <a:r>
              <a:rPr sz="1350" spc="10" dirty="0">
                <a:solidFill>
                  <a:srgbClr val="1D1D1B"/>
                </a:solidFill>
                <a:latin typeface="Calibri"/>
                <a:cs typeface="Calibri"/>
              </a:rPr>
              <a:t>«Прозрение»</a:t>
            </a:r>
            <a:endParaRPr sz="1350" dirty="0">
              <a:latin typeface="Calibri"/>
              <a:cs typeface="Calibri"/>
            </a:endParaRPr>
          </a:p>
          <a:p>
            <a:pPr marL="291465" marR="1687830">
              <a:lnSpc>
                <a:spcPts val="2320"/>
              </a:lnSpc>
              <a:spcBef>
                <a:spcPts val="90"/>
              </a:spcBef>
            </a:pPr>
            <a:r>
              <a:rPr sz="1350" spc="40" dirty="0">
                <a:solidFill>
                  <a:srgbClr val="1D1D1B"/>
                </a:solidFill>
                <a:latin typeface="Calibri"/>
                <a:cs typeface="Calibri"/>
              </a:rPr>
              <a:t>Другие</a:t>
            </a:r>
            <a:r>
              <a:rPr sz="13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40" dirty="0">
                <a:solidFill>
                  <a:srgbClr val="1D1D1B"/>
                </a:solidFill>
                <a:latin typeface="Calibri"/>
                <a:cs typeface="Calibri"/>
              </a:rPr>
              <a:t>заболевания</a:t>
            </a:r>
            <a:r>
              <a:rPr sz="13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3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30" dirty="0">
                <a:solidFill>
                  <a:srgbClr val="1D1D1B"/>
                </a:solidFill>
                <a:latin typeface="Calibri"/>
                <a:cs typeface="Calibri"/>
              </a:rPr>
              <a:t>использованием</a:t>
            </a:r>
            <a:r>
              <a:rPr sz="135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45" dirty="0">
                <a:solidFill>
                  <a:srgbClr val="1D1D1B"/>
                </a:solidFill>
                <a:latin typeface="Calibri"/>
                <a:cs typeface="Calibri"/>
              </a:rPr>
              <a:t>интерактивных </a:t>
            </a:r>
            <a:r>
              <a:rPr sz="1350" spc="-2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1D1D1B"/>
                </a:solidFill>
                <a:latin typeface="Calibri"/>
                <a:cs typeface="Calibri"/>
              </a:rPr>
              <a:t>методов</a:t>
            </a:r>
            <a:r>
              <a:rPr sz="13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35" dirty="0">
                <a:solidFill>
                  <a:srgbClr val="1D1D1B"/>
                </a:solidFill>
                <a:latin typeface="Calibri"/>
                <a:cs typeface="Calibri"/>
              </a:rPr>
              <a:t>взаимодействия</a:t>
            </a:r>
            <a:r>
              <a:rPr sz="13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3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350" spc="20" dirty="0">
                <a:solidFill>
                  <a:srgbClr val="1D1D1B"/>
                </a:solidFill>
                <a:latin typeface="Calibri"/>
                <a:cs typeface="Calibri"/>
              </a:rPr>
              <a:t>населением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4680" y="5599976"/>
            <a:ext cx="5040630" cy="276999"/>
          </a:xfrm>
          <a:prstGeom prst="rect">
            <a:avLst/>
          </a:prstGeom>
          <a:ln w="12700">
            <a:solidFill>
              <a:srgbClr val="C7232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40"/>
              </a:spcBef>
            </a:pPr>
            <a:endParaRPr sz="1600" dirty="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68710" y="2636296"/>
            <a:ext cx="3661822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7238" y="579984"/>
            <a:ext cx="534860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114" dirty="0"/>
              <a:t>Здоровый</a:t>
            </a:r>
            <a:r>
              <a:rPr sz="3900" spc="-125" dirty="0"/>
              <a:t> </a:t>
            </a:r>
            <a:r>
              <a:rPr sz="3900" spc="114" dirty="0"/>
              <a:t>образ</a:t>
            </a:r>
            <a:r>
              <a:rPr sz="3900" spc="-125" dirty="0"/>
              <a:t> </a:t>
            </a:r>
            <a:r>
              <a:rPr sz="3900" spc="125" dirty="0"/>
              <a:t>жизни</a:t>
            </a:r>
            <a:endParaRPr sz="3900"/>
          </a:p>
        </p:txBody>
      </p:sp>
      <p:sp>
        <p:nvSpPr>
          <p:cNvPr id="3" name="object 3"/>
          <p:cNvSpPr/>
          <p:nvPr/>
        </p:nvSpPr>
        <p:spPr>
          <a:xfrm>
            <a:off x="6471084" y="4500782"/>
            <a:ext cx="2187575" cy="943610"/>
          </a:xfrm>
          <a:custGeom>
            <a:avLst/>
            <a:gdLst/>
            <a:ahLst/>
            <a:cxnLst/>
            <a:rect l="l" t="t" r="r" b="b"/>
            <a:pathLst>
              <a:path w="2187575" h="943610">
                <a:moveTo>
                  <a:pt x="331732" y="0"/>
                </a:moveTo>
                <a:lnTo>
                  <a:pt x="283694" y="2230"/>
                </a:lnTo>
                <a:lnTo>
                  <a:pt x="239893" y="8745"/>
                </a:lnTo>
                <a:lnTo>
                  <a:pt x="200205" y="19276"/>
                </a:lnTo>
                <a:lnTo>
                  <a:pt x="164507" y="33558"/>
                </a:lnTo>
                <a:lnTo>
                  <a:pt x="104593" y="72301"/>
                </a:lnTo>
                <a:lnTo>
                  <a:pt x="59168" y="122840"/>
                </a:lnTo>
                <a:lnTo>
                  <a:pt x="27249" y="183038"/>
                </a:lnTo>
                <a:lnTo>
                  <a:pt x="7853" y="250760"/>
                </a:lnTo>
                <a:lnTo>
                  <a:pt x="0" y="323869"/>
                </a:lnTo>
                <a:lnTo>
                  <a:pt x="93" y="361776"/>
                </a:lnTo>
                <a:lnTo>
                  <a:pt x="2704" y="400230"/>
                </a:lnTo>
                <a:lnTo>
                  <a:pt x="7709" y="438962"/>
                </a:lnTo>
                <a:lnTo>
                  <a:pt x="14985" y="477706"/>
                </a:lnTo>
                <a:lnTo>
                  <a:pt x="24410" y="516195"/>
                </a:lnTo>
                <a:lnTo>
                  <a:pt x="35860" y="554162"/>
                </a:lnTo>
                <a:lnTo>
                  <a:pt x="49213" y="591339"/>
                </a:lnTo>
                <a:lnTo>
                  <a:pt x="64347" y="627461"/>
                </a:lnTo>
                <a:lnTo>
                  <a:pt x="81137" y="662260"/>
                </a:lnTo>
                <a:lnTo>
                  <a:pt x="119198" y="726820"/>
                </a:lnTo>
                <a:lnTo>
                  <a:pt x="162414" y="782884"/>
                </a:lnTo>
                <a:lnTo>
                  <a:pt x="209803" y="828317"/>
                </a:lnTo>
                <a:lnTo>
                  <a:pt x="257080" y="858944"/>
                </a:lnTo>
                <a:lnTo>
                  <a:pt x="311785" y="879710"/>
                </a:lnTo>
                <a:lnTo>
                  <a:pt x="379422" y="895262"/>
                </a:lnTo>
                <a:lnTo>
                  <a:pt x="417911" y="901310"/>
                </a:lnTo>
                <a:lnTo>
                  <a:pt x="459420" y="906327"/>
                </a:lnTo>
                <a:lnTo>
                  <a:pt x="503876" y="910405"/>
                </a:lnTo>
                <a:lnTo>
                  <a:pt x="551208" y="913634"/>
                </a:lnTo>
                <a:lnTo>
                  <a:pt x="601346" y="916104"/>
                </a:lnTo>
                <a:lnTo>
                  <a:pt x="654218" y="917908"/>
                </a:lnTo>
                <a:lnTo>
                  <a:pt x="709753" y="919136"/>
                </a:lnTo>
                <a:lnTo>
                  <a:pt x="767880" y="919879"/>
                </a:lnTo>
                <a:lnTo>
                  <a:pt x="828527" y="920228"/>
                </a:lnTo>
                <a:lnTo>
                  <a:pt x="891622" y="920273"/>
                </a:lnTo>
                <a:lnTo>
                  <a:pt x="1241344" y="919137"/>
                </a:lnTo>
                <a:lnTo>
                  <a:pt x="1296750" y="919686"/>
                </a:lnTo>
                <a:lnTo>
                  <a:pt x="1351345" y="921195"/>
                </a:lnTo>
                <a:lnTo>
                  <a:pt x="1405012" y="923455"/>
                </a:lnTo>
                <a:lnTo>
                  <a:pt x="1457635" y="926256"/>
                </a:lnTo>
                <a:lnTo>
                  <a:pt x="1655380" y="938699"/>
                </a:lnTo>
                <a:lnTo>
                  <a:pt x="1701051" y="941075"/>
                </a:lnTo>
                <a:lnTo>
                  <a:pt x="1744985" y="942739"/>
                </a:lnTo>
                <a:lnTo>
                  <a:pt x="1787065" y="943482"/>
                </a:lnTo>
                <a:lnTo>
                  <a:pt x="1827177" y="943095"/>
                </a:lnTo>
                <a:lnTo>
                  <a:pt x="1901032" y="938096"/>
                </a:lnTo>
                <a:lnTo>
                  <a:pt x="1965623" y="926071"/>
                </a:lnTo>
                <a:lnTo>
                  <a:pt x="2020026" y="905347"/>
                </a:lnTo>
                <a:lnTo>
                  <a:pt x="2063315" y="874254"/>
                </a:lnTo>
                <a:lnTo>
                  <a:pt x="2094566" y="831121"/>
                </a:lnTo>
                <a:lnTo>
                  <a:pt x="2112851" y="774274"/>
                </a:lnTo>
                <a:lnTo>
                  <a:pt x="2117248" y="702044"/>
                </a:lnTo>
                <a:lnTo>
                  <a:pt x="2113948" y="659638"/>
                </a:lnTo>
                <a:lnTo>
                  <a:pt x="2111131" y="616807"/>
                </a:lnTo>
                <a:lnTo>
                  <a:pt x="2112031" y="572609"/>
                </a:lnTo>
                <a:lnTo>
                  <a:pt x="2116020" y="527521"/>
                </a:lnTo>
                <a:lnTo>
                  <a:pt x="2122468" y="482022"/>
                </a:lnTo>
                <a:lnTo>
                  <a:pt x="2130749" y="436593"/>
                </a:lnTo>
                <a:lnTo>
                  <a:pt x="2140233" y="391712"/>
                </a:lnTo>
                <a:lnTo>
                  <a:pt x="2169620" y="265146"/>
                </a:lnTo>
                <a:lnTo>
                  <a:pt x="2177634" y="227248"/>
                </a:lnTo>
                <a:lnTo>
                  <a:pt x="2183709" y="192292"/>
                </a:lnTo>
                <a:lnTo>
                  <a:pt x="2187217" y="160760"/>
                </a:lnTo>
                <a:lnTo>
                  <a:pt x="2187529" y="133129"/>
                </a:lnTo>
                <a:lnTo>
                  <a:pt x="2184018" y="109879"/>
                </a:lnTo>
                <a:lnTo>
                  <a:pt x="2176055" y="91489"/>
                </a:lnTo>
                <a:lnTo>
                  <a:pt x="2163011" y="78438"/>
                </a:lnTo>
                <a:lnTo>
                  <a:pt x="2144258" y="71205"/>
                </a:lnTo>
                <a:lnTo>
                  <a:pt x="2119169" y="70270"/>
                </a:lnTo>
                <a:lnTo>
                  <a:pt x="2087113" y="76111"/>
                </a:lnTo>
                <a:lnTo>
                  <a:pt x="2037892" y="87888"/>
                </a:lnTo>
                <a:lnTo>
                  <a:pt x="1986864" y="97928"/>
                </a:lnTo>
                <a:lnTo>
                  <a:pt x="1934190" y="106313"/>
                </a:lnTo>
                <a:lnTo>
                  <a:pt x="1880028" y="113127"/>
                </a:lnTo>
                <a:lnTo>
                  <a:pt x="1824537" y="118453"/>
                </a:lnTo>
                <a:lnTo>
                  <a:pt x="1767877" y="122375"/>
                </a:lnTo>
                <a:lnTo>
                  <a:pt x="1710207" y="124976"/>
                </a:lnTo>
                <a:lnTo>
                  <a:pt x="1651686" y="126339"/>
                </a:lnTo>
                <a:lnTo>
                  <a:pt x="1592473" y="126548"/>
                </a:lnTo>
                <a:lnTo>
                  <a:pt x="1532728" y="125686"/>
                </a:lnTo>
                <a:lnTo>
                  <a:pt x="1472609" y="123837"/>
                </a:lnTo>
                <a:lnTo>
                  <a:pt x="1412276" y="121083"/>
                </a:lnTo>
                <a:lnTo>
                  <a:pt x="1351889" y="117509"/>
                </a:lnTo>
                <a:lnTo>
                  <a:pt x="1291606" y="113198"/>
                </a:lnTo>
                <a:lnTo>
                  <a:pt x="1231586" y="108232"/>
                </a:lnTo>
                <a:lnTo>
                  <a:pt x="1171989" y="102696"/>
                </a:lnTo>
                <a:lnTo>
                  <a:pt x="1112975" y="96673"/>
                </a:lnTo>
                <a:lnTo>
                  <a:pt x="1054701" y="90246"/>
                </a:lnTo>
                <a:lnTo>
                  <a:pt x="997328" y="83499"/>
                </a:lnTo>
                <a:lnTo>
                  <a:pt x="941014" y="76514"/>
                </a:lnTo>
                <a:lnTo>
                  <a:pt x="885920" y="69376"/>
                </a:lnTo>
                <a:lnTo>
                  <a:pt x="780024" y="54972"/>
                </a:lnTo>
                <a:lnTo>
                  <a:pt x="547758" y="22110"/>
                </a:lnTo>
                <a:lnTo>
                  <a:pt x="471186" y="11975"/>
                </a:lnTo>
                <a:lnTo>
                  <a:pt x="437036" y="7886"/>
                </a:lnTo>
                <a:lnTo>
                  <a:pt x="405857" y="4561"/>
                </a:lnTo>
                <a:lnTo>
                  <a:pt x="377807" y="2082"/>
                </a:lnTo>
                <a:lnTo>
                  <a:pt x="353045" y="534"/>
                </a:lnTo>
                <a:lnTo>
                  <a:pt x="331732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9072" y="4556598"/>
            <a:ext cx="1483995" cy="69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0"/>
              </a:spcBef>
            </a:pPr>
            <a:r>
              <a:rPr sz="3000" b="1" spc="60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1780"/>
              </a:lnSpc>
            </a:pPr>
            <a:r>
              <a:rPr sz="1600" spc="75" dirty="0" err="1" smtClean="0">
                <a:solidFill>
                  <a:srgbClr val="FFFFFF"/>
                </a:solidFill>
                <a:latin typeface="Calibri"/>
                <a:cs typeface="Calibri"/>
              </a:rPr>
              <a:t>Ш</a:t>
            </a:r>
            <a:r>
              <a:rPr sz="16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600" spc="25" dirty="0" err="1" smtClean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600" spc="10" dirty="0" err="1" smtClean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600" spc="-4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здоров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600" spc="6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62749" y="4493019"/>
            <a:ext cx="1829809" cy="1099405"/>
          </a:xfrm>
          <a:custGeom>
            <a:avLst/>
            <a:gdLst/>
            <a:ahLst/>
            <a:cxnLst/>
            <a:rect l="l" t="t" r="r" b="b"/>
            <a:pathLst>
              <a:path w="1806575" h="1016635">
                <a:moveTo>
                  <a:pt x="380119" y="0"/>
                </a:moveTo>
                <a:lnTo>
                  <a:pt x="334690" y="2373"/>
                </a:lnTo>
                <a:lnTo>
                  <a:pt x="292481" y="9311"/>
                </a:lnTo>
                <a:lnTo>
                  <a:pt x="253424" y="20542"/>
                </a:lnTo>
                <a:lnTo>
                  <a:pt x="217452" y="35794"/>
                </a:lnTo>
                <a:lnTo>
                  <a:pt x="154494" y="77269"/>
                </a:lnTo>
                <a:lnTo>
                  <a:pt x="103070" y="131557"/>
                </a:lnTo>
                <a:lnTo>
                  <a:pt x="62644" y="196479"/>
                </a:lnTo>
                <a:lnTo>
                  <a:pt x="46386" y="232247"/>
                </a:lnTo>
                <a:lnTo>
                  <a:pt x="32677" y="269857"/>
                </a:lnTo>
                <a:lnTo>
                  <a:pt x="21449" y="309036"/>
                </a:lnTo>
                <a:lnTo>
                  <a:pt x="12634" y="349512"/>
                </a:lnTo>
                <a:lnTo>
                  <a:pt x="6166" y="391012"/>
                </a:lnTo>
                <a:lnTo>
                  <a:pt x="1976" y="433265"/>
                </a:lnTo>
                <a:lnTo>
                  <a:pt x="0" y="475997"/>
                </a:lnTo>
                <a:lnTo>
                  <a:pt x="168" y="518937"/>
                </a:lnTo>
                <a:lnTo>
                  <a:pt x="2414" y="561811"/>
                </a:lnTo>
                <a:lnTo>
                  <a:pt x="6670" y="604349"/>
                </a:lnTo>
                <a:lnTo>
                  <a:pt x="12871" y="646277"/>
                </a:lnTo>
                <a:lnTo>
                  <a:pt x="20948" y="687323"/>
                </a:lnTo>
                <a:lnTo>
                  <a:pt x="30834" y="727214"/>
                </a:lnTo>
                <a:lnTo>
                  <a:pt x="42462" y="765679"/>
                </a:lnTo>
                <a:lnTo>
                  <a:pt x="55766" y="802445"/>
                </a:lnTo>
                <a:lnTo>
                  <a:pt x="87130" y="869790"/>
                </a:lnTo>
                <a:lnTo>
                  <a:pt x="124388" y="927071"/>
                </a:lnTo>
                <a:lnTo>
                  <a:pt x="167003" y="972108"/>
                </a:lnTo>
                <a:lnTo>
                  <a:pt x="209883" y="999581"/>
                </a:lnTo>
                <a:lnTo>
                  <a:pt x="259773" y="1012394"/>
                </a:lnTo>
                <a:lnTo>
                  <a:pt x="322643" y="1016363"/>
                </a:lnTo>
                <a:lnTo>
                  <a:pt x="358600" y="1015532"/>
                </a:lnTo>
                <a:lnTo>
                  <a:pt x="397386" y="1013093"/>
                </a:lnTo>
                <a:lnTo>
                  <a:pt x="438863" y="1009246"/>
                </a:lnTo>
                <a:lnTo>
                  <a:pt x="482892" y="1004192"/>
                </a:lnTo>
                <a:lnTo>
                  <a:pt x="529335" y="998131"/>
                </a:lnTo>
                <a:lnTo>
                  <a:pt x="578054" y="991265"/>
                </a:lnTo>
                <a:lnTo>
                  <a:pt x="681762" y="975920"/>
                </a:lnTo>
                <a:lnTo>
                  <a:pt x="792910" y="959762"/>
                </a:lnTo>
                <a:lnTo>
                  <a:pt x="850927" y="951880"/>
                </a:lnTo>
                <a:lnTo>
                  <a:pt x="910387" y="944398"/>
                </a:lnTo>
                <a:lnTo>
                  <a:pt x="971154" y="937516"/>
                </a:lnTo>
                <a:lnTo>
                  <a:pt x="1033087" y="931435"/>
                </a:lnTo>
                <a:lnTo>
                  <a:pt x="1096049" y="926356"/>
                </a:lnTo>
                <a:lnTo>
                  <a:pt x="1159900" y="922479"/>
                </a:lnTo>
                <a:lnTo>
                  <a:pt x="1224503" y="920006"/>
                </a:lnTo>
                <a:lnTo>
                  <a:pt x="1289718" y="919137"/>
                </a:lnTo>
                <a:lnTo>
                  <a:pt x="1365251" y="919448"/>
                </a:lnTo>
                <a:lnTo>
                  <a:pt x="1494910" y="920643"/>
                </a:lnTo>
                <a:lnTo>
                  <a:pt x="1549667" y="920663"/>
                </a:lnTo>
                <a:lnTo>
                  <a:pt x="1598129" y="919722"/>
                </a:lnTo>
                <a:lnTo>
                  <a:pt x="1640613" y="917388"/>
                </a:lnTo>
                <a:lnTo>
                  <a:pt x="1708905" y="906814"/>
                </a:lnTo>
                <a:lnTo>
                  <a:pt x="1757067" y="885487"/>
                </a:lnTo>
                <a:lnTo>
                  <a:pt x="1787621" y="849950"/>
                </a:lnTo>
                <a:lnTo>
                  <a:pt x="1803091" y="796749"/>
                </a:lnTo>
                <a:lnTo>
                  <a:pt x="1806000" y="722428"/>
                </a:lnTo>
                <a:lnTo>
                  <a:pt x="1803534" y="676269"/>
                </a:lnTo>
                <a:lnTo>
                  <a:pt x="1798873" y="623533"/>
                </a:lnTo>
                <a:lnTo>
                  <a:pt x="1792334" y="563791"/>
                </a:lnTo>
                <a:lnTo>
                  <a:pt x="1785867" y="516477"/>
                </a:lnTo>
                <a:lnTo>
                  <a:pt x="1777387" y="468726"/>
                </a:lnTo>
                <a:lnTo>
                  <a:pt x="1766890" y="421046"/>
                </a:lnTo>
                <a:lnTo>
                  <a:pt x="1754374" y="373947"/>
                </a:lnTo>
                <a:lnTo>
                  <a:pt x="1739838" y="327936"/>
                </a:lnTo>
                <a:lnTo>
                  <a:pt x="1723280" y="283522"/>
                </a:lnTo>
                <a:lnTo>
                  <a:pt x="1704698" y="241215"/>
                </a:lnTo>
                <a:lnTo>
                  <a:pt x="1684090" y="201522"/>
                </a:lnTo>
                <a:lnTo>
                  <a:pt x="1661453" y="164952"/>
                </a:lnTo>
                <a:lnTo>
                  <a:pt x="1636787" y="132013"/>
                </a:lnTo>
                <a:lnTo>
                  <a:pt x="1610088" y="103216"/>
                </a:lnTo>
                <a:lnTo>
                  <a:pt x="1550587" y="60076"/>
                </a:lnTo>
                <a:lnTo>
                  <a:pt x="1482936" y="39601"/>
                </a:lnTo>
                <a:lnTo>
                  <a:pt x="1446048" y="39134"/>
                </a:lnTo>
                <a:lnTo>
                  <a:pt x="1407117" y="45859"/>
                </a:lnTo>
                <a:lnTo>
                  <a:pt x="1332329" y="63956"/>
                </a:lnTo>
                <a:lnTo>
                  <a:pt x="1261417" y="78119"/>
                </a:lnTo>
                <a:lnTo>
                  <a:pt x="1194200" y="88652"/>
                </a:lnTo>
                <a:lnTo>
                  <a:pt x="1130499" y="95854"/>
                </a:lnTo>
                <a:lnTo>
                  <a:pt x="1070134" y="100029"/>
                </a:lnTo>
                <a:lnTo>
                  <a:pt x="1012925" y="101477"/>
                </a:lnTo>
                <a:lnTo>
                  <a:pt x="958693" y="100500"/>
                </a:lnTo>
                <a:lnTo>
                  <a:pt x="907257" y="97400"/>
                </a:lnTo>
                <a:lnTo>
                  <a:pt x="858438" y="92479"/>
                </a:lnTo>
                <a:lnTo>
                  <a:pt x="812056" y="86038"/>
                </a:lnTo>
                <a:lnTo>
                  <a:pt x="767931" y="78379"/>
                </a:lnTo>
                <a:lnTo>
                  <a:pt x="725884" y="69803"/>
                </a:lnTo>
                <a:lnTo>
                  <a:pt x="685734" y="60613"/>
                </a:lnTo>
                <a:lnTo>
                  <a:pt x="647302" y="51109"/>
                </a:lnTo>
                <a:lnTo>
                  <a:pt x="574874" y="32368"/>
                </a:lnTo>
                <a:lnTo>
                  <a:pt x="540517" y="23735"/>
                </a:lnTo>
                <a:lnTo>
                  <a:pt x="507159" y="15994"/>
                </a:lnTo>
                <a:lnTo>
                  <a:pt x="474620" y="9449"/>
                </a:lnTo>
                <a:lnTo>
                  <a:pt x="442720" y="4400"/>
                </a:lnTo>
                <a:lnTo>
                  <a:pt x="411280" y="1150"/>
                </a:lnTo>
                <a:lnTo>
                  <a:pt x="380119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398015" y="-271638"/>
            <a:ext cx="5082540" cy="3349625"/>
            <a:chOff x="6437827" y="5266"/>
            <a:chExt cx="5082540" cy="3349625"/>
          </a:xfrm>
        </p:grpSpPr>
        <p:sp>
          <p:nvSpPr>
            <p:cNvPr id="7" name="object 7"/>
            <p:cNvSpPr/>
            <p:nvPr/>
          </p:nvSpPr>
          <p:spPr>
            <a:xfrm>
              <a:off x="7305173" y="1193172"/>
              <a:ext cx="1788795" cy="1858645"/>
            </a:xfrm>
            <a:custGeom>
              <a:avLst/>
              <a:gdLst/>
              <a:ahLst/>
              <a:cxnLst/>
              <a:rect l="l" t="t" r="r" b="b"/>
              <a:pathLst>
                <a:path w="1788795" h="1858645">
                  <a:moveTo>
                    <a:pt x="376444" y="0"/>
                  </a:moveTo>
                  <a:lnTo>
                    <a:pt x="315985" y="7991"/>
                  </a:lnTo>
                  <a:lnTo>
                    <a:pt x="261393" y="31129"/>
                  </a:lnTo>
                  <a:lnTo>
                    <a:pt x="212498" y="68154"/>
                  </a:lnTo>
                  <a:lnTo>
                    <a:pt x="169133" y="117809"/>
                  </a:lnTo>
                  <a:lnTo>
                    <a:pt x="131130" y="178837"/>
                  </a:lnTo>
                  <a:lnTo>
                    <a:pt x="114087" y="213223"/>
                  </a:lnTo>
                  <a:lnTo>
                    <a:pt x="98322" y="249981"/>
                  </a:lnTo>
                  <a:lnTo>
                    <a:pt x="83813" y="288953"/>
                  </a:lnTo>
                  <a:lnTo>
                    <a:pt x="70539" y="329982"/>
                  </a:lnTo>
                  <a:lnTo>
                    <a:pt x="58481" y="372912"/>
                  </a:lnTo>
                  <a:lnTo>
                    <a:pt x="47616" y="417584"/>
                  </a:lnTo>
                  <a:lnTo>
                    <a:pt x="37923" y="463842"/>
                  </a:lnTo>
                  <a:lnTo>
                    <a:pt x="29382" y="511528"/>
                  </a:lnTo>
                  <a:lnTo>
                    <a:pt x="21972" y="560486"/>
                  </a:lnTo>
                  <a:lnTo>
                    <a:pt x="15672" y="610557"/>
                  </a:lnTo>
                  <a:lnTo>
                    <a:pt x="10461" y="661586"/>
                  </a:lnTo>
                  <a:lnTo>
                    <a:pt x="6317" y="713415"/>
                  </a:lnTo>
                  <a:lnTo>
                    <a:pt x="3220" y="765886"/>
                  </a:lnTo>
                  <a:lnTo>
                    <a:pt x="1149" y="818842"/>
                  </a:lnTo>
                  <a:lnTo>
                    <a:pt x="82" y="872126"/>
                  </a:lnTo>
                  <a:lnTo>
                    <a:pt x="0" y="925582"/>
                  </a:lnTo>
                  <a:lnTo>
                    <a:pt x="880" y="979051"/>
                  </a:lnTo>
                  <a:lnTo>
                    <a:pt x="2702" y="1032377"/>
                  </a:lnTo>
                  <a:lnTo>
                    <a:pt x="5445" y="1085402"/>
                  </a:lnTo>
                  <a:lnTo>
                    <a:pt x="9088" y="1137969"/>
                  </a:lnTo>
                  <a:lnTo>
                    <a:pt x="13609" y="1189922"/>
                  </a:lnTo>
                  <a:lnTo>
                    <a:pt x="18989" y="1241102"/>
                  </a:lnTo>
                  <a:lnTo>
                    <a:pt x="25206" y="1291353"/>
                  </a:lnTo>
                  <a:lnTo>
                    <a:pt x="32239" y="1340517"/>
                  </a:lnTo>
                  <a:lnTo>
                    <a:pt x="40066" y="1388437"/>
                  </a:lnTo>
                  <a:lnTo>
                    <a:pt x="48668" y="1434957"/>
                  </a:lnTo>
                  <a:lnTo>
                    <a:pt x="58022" y="1479919"/>
                  </a:lnTo>
                  <a:lnTo>
                    <a:pt x="68109" y="1523165"/>
                  </a:lnTo>
                  <a:lnTo>
                    <a:pt x="78907" y="1564538"/>
                  </a:lnTo>
                  <a:lnTo>
                    <a:pt x="90395" y="1603882"/>
                  </a:lnTo>
                  <a:lnTo>
                    <a:pt x="102552" y="1641039"/>
                  </a:lnTo>
                  <a:lnTo>
                    <a:pt x="128789" y="1708164"/>
                  </a:lnTo>
                  <a:lnTo>
                    <a:pt x="157451" y="1764655"/>
                  </a:lnTo>
                  <a:lnTo>
                    <a:pt x="188369" y="1809254"/>
                  </a:lnTo>
                  <a:lnTo>
                    <a:pt x="227016" y="1839950"/>
                  </a:lnTo>
                  <a:lnTo>
                    <a:pt x="277078" y="1855513"/>
                  </a:lnTo>
                  <a:lnTo>
                    <a:pt x="306124" y="1858336"/>
                  </a:lnTo>
                  <a:lnTo>
                    <a:pt x="337703" y="1858233"/>
                  </a:lnTo>
                  <a:lnTo>
                    <a:pt x="408035" y="1850397"/>
                  </a:lnTo>
                  <a:lnTo>
                    <a:pt x="446573" y="1843235"/>
                  </a:lnTo>
                  <a:lnTo>
                    <a:pt x="487219" y="1834292"/>
                  </a:lnTo>
                  <a:lnTo>
                    <a:pt x="529863" y="1823853"/>
                  </a:lnTo>
                  <a:lnTo>
                    <a:pt x="574401" y="1812205"/>
                  </a:lnTo>
                  <a:lnTo>
                    <a:pt x="718301" y="1772865"/>
                  </a:lnTo>
                  <a:lnTo>
                    <a:pt x="769341" y="1759239"/>
                  </a:lnTo>
                  <a:lnTo>
                    <a:pt x="821739" y="1745833"/>
                  </a:lnTo>
                  <a:lnTo>
                    <a:pt x="875389" y="1732934"/>
                  </a:lnTo>
                  <a:lnTo>
                    <a:pt x="930184" y="1720826"/>
                  </a:lnTo>
                  <a:lnTo>
                    <a:pt x="986017" y="1709797"/>
                  </a:lnTo>
                  <a:lnTo>
                    <a:pt x="1042781" y="1700132"/>
                  </a:lnTo>
                  <a:lnTo>
                    <a:pt x="1100370" y="1692117"/>
                  </a:lnTo>
                  <a:lnTo>
                    <a:pt x="1158676" y="1686038"/>
                  </a:lnTo>
                  <a:lnTo>
                    <a:pt x="1217593" y="1682181"/>
                  </a:lnTo>
                  <a:lnTo>
                    <a:pt x="1277013" y="1680832"/>
                  </a:lnTo>
                  <a:lnTo>
                    <a:pt x="1332381" y="1681155"/>
                  </a:lnTo>
                  <a:lnTo>
                    <a:pt x="1475733" y="1683534"/>
                  </a:lnTo>
                  <a:lnTo>
                    <a:pt x="1516339" y="1683770"/>
                  </a:lnTo>
                  <a:lnTo>
                    <a:pt x="1587517" y="1681557"/>
                  </a:lnTo>
                  <a:lnTo>
                    <a:pt x="1646127" y="1673708"/>
                  </a:lnTo>
                  <a:lnTo>
                    <a:pt x="1693144" y="1657758"/>
                  </a:lnTo>
                  <a:lnTo>
                    <a:pt x="1729543" y="1631241"/>
                  </a:lnTo>
                  <a:lnTo>
                    <a:pt x="1756299" y="1591692"/>
                  </a:lnTo>
                  <a:lnTo>
                    <a:pt x="1774386" y="1536643"/>
                  </a:lnTo>
                  <a:lnTo>
                    <a:pt x="1784781" y="1463630"/>
                  </a:lnTo>
                  <a:lnTo>
                    <a:pt x="1787397" y="1419616"/>
                  </a:lnTo>
                  <a:lnTo>
                    <a:pt x="1788456" y="1370186"/>
                  </a:lnTo>
                  <a:lnTo>
                    <a:pt x="1788080" y="1315032"/>
                  </a:lnTo>
                  <a:lnTo>
                    <a:pt x="1786389" y="1253846"/>
                  </a:lnTo>
                  <a:lnTo>
                    <a:pt x="1783506" y="1186319"/>
                  </a:lnTo>
                  <a:lnTo>
                    <a:pt x="1779552" y="1112144"/>
                  </a:lnTo>
                  <a:lnTo>
                    <a:pt x="1774650" y="1031011"/>
                  </a:lnTo>
                  <a:lnTo>
                    <a:pt x="1770691" y="974574"/>
                  </a:lnTo>
                  <a:lnTo>
                    <a:pt x="1765879" y="917657"/>
                  </a:lnTo>
                  <a:lnTo>
                    <a:pt x="1760214" y="860521"/>
                  </a:lnTo>
                  <a:lnTo>
                    <a:pt x="1753696" y="803426"/>
                  </a:lnTo>
                  <a:lnTo>
                    <a:pt x="1746323" y="746632"/>
                  </a:lnTo>
                  <a:lnTo>
                    <a:pt x="1738096" y="690398"/>
                  </a:lnTo>
                  <a:lnTo>
                    <a:pt x="1729013" y="634985"/>
                  </a:lnTo>
                  <a:lnTo>
                    <a:pt x="1719075" y="580653"/>
                  </a:lnTo>
                  <a:lnTo>
                    <a:pt x="1708280" y="527661"/>
                  </a:lnTo>
                  <a:lnTo>
                    <a:pt x="1696629" y="476270"/>
                  </a:lnTo>
                  <a:lnTo>
                    <a:pt x="1684120" y="426740"/>
                  </a:lnTo>
                  <a:lnTo>
                    <a:pt x="1670754" y="379331"/>
                  </a:lnTo>
                  <a:lnTo>
                    <a:pt x="1656529" y="334302"/>
                  </a:lnTo>
                  <a:lnTo>
                    <a:pt x="1641445" y="291913"/>
                  </a:lnTo>
                  <a:lnTo>
                    <a:pt x="1625502" y="252426"/>
                  </a:lnTo>
                  <a:lnTo>
                    <a:pt x="1608699" y="216098"/>
                  </a:lnTo>
                  <a:lnTo>
                    <a:pt x="1572511" y="153966"/>
                  </a:lnTo>
                  <a:lnTo>
                    <a:pt x="1532877" y="107596"/>
                  </a:lnTo>
                  <a:lnTo>
                    <a:pt x="1489793" y="79068"/>
                  </a:lnTo>
                  <a:lnTo>
                    <a:pt x="1443254" y="70462"/>
                  </a:lnTo>
                  <a:lnTo>
                    <a:pt x="1418688" y="74279"/>
                  </a:lnTo>
                  <a:lnTo>
                    <a:pt x="1393257" y="83858"/>
                  </a:lnTo>
                  <a:lnTo>
                    <a:pt x="1327890" y="113371"/>
                  </a:lnTo>
                  <a:lnTo>
                    <a:pt x="1265512" y="137263"/>
                  </a:lnTo>
                  <a:lnTo>
                    <a:pt x="1206000" y="155910"/>
                  </a:lnTo>
                  <a:lnTo>
                    <a:pt x="1149233" y="169688"/>
                  </a:lnTo>
                  <a:lnTo>
                    <a:pt x="1095090" y="178973"/>
                  </a:lnTo>
                  <a:lnTo>
                    <a:pt x="1043450" y="184141"/>
                  </a:lnTo>
                  <a:lnTo>
                    <a:pt x="994191" y="185567"/>
                  </a:lnTo>
                  <a:lnTo>
                    <a:pt x="947192" y="183627"/>
                  </a:lnTo>
                  <a:lnTo>
                    <a:pt x="902331" y="178699"/>
                  </a:lnTo>
                  <a:lnTo>
                    <a:pt x="859488" y="171156"/>
                  </a:lnTo>
                  <a:lnTo>
                    <a:pt x="818541" y="161376"/>
                  </a:lnTo>
                  <a:lnTo>
                    <a:pt x="779369" y="149733"/>
                  </a:lnTo>
                  <a:lnTo>
                    <a:pt x="741851" y="136605"/>
                  </a:lnTo>
                  <a:lnTo>
                    <a:pt x="705864" y="122367"/>
                  </a:lnTo>
                  <a:lnTo>
                    <a:pt x="638002" y="92065"/>
                  </a:lnTo>
                  <a:lnTo>
                    <a:pt x="574814" y="61833"/>
                  </a:lnTo>
                  <a:lnTo>
                    <a:pt x="544668" y="47684"/>
                  </a:lnTo>
                  <a:lnTo>
                    <a:pt x="486670" y="23197"/>
                  </a:lnTo>
                  <a:lnTo>
                    <a:pt x="430919" y="6300"/>
                  </a:lnTo>
                  <a:lnTo>
                    <a:pt x="403582" y="1637"/>
                  </a:lnTo>
                  <a:lnTo>
                    <a:pt x="376444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37827" y="5266"/>
              <a:ext cx="5082540" cy="2951480"/>
            </a:xfrm>
            <a:custGeom>
              <a:avLst/>
              <a:gdLst/>
              <a:ahLst/>
              <a:cxnLst/>
              <a:rect l="l" t="t" r="r" b="b"/>
              <a:pathLst>
                <a:path w="5082540" h="2951480">
                  <a:moveTo>
                    <a:pt x="9947" y="0"/>
                  </a:moveTo>
                  <a:lnTo>
                    <a:pt x="751" y="6444"/>
                  </a:lnTo>
                  <a:lnTo>
                    <a:pt x="0" y="18524"/>
                  </a:lnTo>
                  <a:lnTo>
                    <a:pt x="17496" y="64912"/>
                  </a:lnTo>
                  <a:lnTo>
                    <a:pt x="35232" y="111229"/>
                  </a:lnTo>
                  <a:lnTo>
                    <a:pt x="53349" y="157390"/>
                  </a:lnTo>
                  <a:lnTo>
                    <a:pt x="71986" y="203315"/>
                  </a:lnTo>
                  <a:lnTo>
                    <a:pt x="91285" y="248920"/>
                  </a:lnTo>
                  <a:lnTo>
                    <a:pt x="111386" y="294122"/>
                  </a:lnTo>
                  <a:lnTo>
                    <a:pt x="132430" y="338840"/>
                  </a:lnTo>
                  <a:lnTo>
                    <a:pt x="154557" y="382991"/>
                  </a:lnTo>
                  <a:lnTo>
                    <a:pt x="177907" y="426492"/>
                  </a:lnTo>
                  <a:lnTo>
                    <a:pt x="202622" y="469261"/>
                  </a:lnTo>
                  <a:lnTo>
                    <a:pt x="228842" y="511215"/>
                  </a:lnTo>
                  <a:lnTo>
                    <a:pt x="256708" y="552271"/>
                  </a:lnTo>
                  <a:lnTo>
                    <a:pt x="286359" y="592348"/>
                  </a:lnTo>
                  <a:lnTo>
                    <a:pt x="316973" y="630484"/>
                  </a:lnTo>
                  <a:lnTo>
                    <a:pt x="348895" y="667455"/>
                  </a:lnTo>
                  <a:lnTo>
                    <a:pt x="382062" y="703266"/>
                  </a:lnTo>
                  <a:lnTo>
                    <a:pt x="416413" y="737924"/>
                  </a:lnTo>
                  <a:lnTo>
                    <a:pt x="451885" y="771432"/>
                  </a:lnTo>
                  <a:lnTo>
                    <a:pt x="488416" y="803796"/>
                  </a:lnTo>
                  <a:lnTo>
                    <a:pt x="525944" y="835022"/>
                  </a:lnTo>
                  <a:lnTo>
                    <a:pt x="564407" y="865115"/>
                  </a:lnTo>
                  <a:lnTo>
                    <a:pt x="603742" y="894080"/>
                  </a:lnTo>
                  <a:lnTo>
                    <a:pt x="643889" y="921922"/>
                  </a:lnTo>
                  <a:lnTo>
                    <a:pt x="684784" y="948647"/>
                  </a:lnTo>
                  <a:lnTo>
                    <a:pt x="728675" y="975681"/>
                  </a:lnTo>
                  <a:lnTo>
                    <a:pt x="773166" y="1001508"/>
                  </a:lnTo>
                  <a:lnTo>
                    <a:pt x="818227" y="1026162"/>
                  </a:lnTo>
                  <a:lnTo>
                    <a:pt x="863830" y="1049676"/>
                  </a:lnTo>
                  <a:lnTo>
                    <a:pt x="909945" y="1072086"/>
                  </a:lnTo>
                  <a:lnTo>
                    <a:pt x="956546" y="1093424"/>
                  </a:lnTo>
                  <a:lnTo>
                    <a:pt x="1003603" y="1113725"/>
                  </a:lnTo>
                  <a:lnTo>
                    <a:pt x="1051088" y="1133022"/>
                  </a:lnTo>
                  <a:lnTo>
                    <a:pt x="1098973" y="1151351"/>
                  </a:lnTo>
                  <a:lnTo>
                    <a:pt x="1147228" y="1168744"/>
                  </a:lnTo>
                  <a:lnTo>
                    <a:pt x="1195826" y="1185235"/>
                  </a:lnTo>
                  <a:lnTo>
                    <a:pt x="1244737" y="1200859"/>
                  </a:lnTo>
                  <a:lnTo>
                    <a:pt x="1293935" y="1215650"/>
                  </a:lnTo>
                  <a:lnTo>
                    <a:pt x="1343389" y="1229641"/>
                  </a:lnTo>
                  <a:lnTo>
                    <a:pt x="1393072" y="1242866"/>
                  </a:lnTo>
                  <a:lnTo>
                    <a:pt x="1442955" y="1255361"/>
                  </a:lnTo>
                  <a:lnTo>
                    <a:pt x="1493010" y="1267157"/>
                  </a:lnTo>
                  <a:lnTo>
                    <a:pt x="1543207" y="1278290"/>
                  </a:lnTo>
                  <a:lnTo>
                    <a:pt x="1593520" y="1288793"/>
                  </a:lnTo>
                  <a:lnTo>
                    <a:pt x="1643919" y="1298701"/>
                  </a:lnTo>
                  <a:lnTo>
                    <a:pt x="1694375" y="1308046"/>
                  </a:lnTo>
                  <a:lnTo>
                    <a:pt x="1795348" y="1325189"/>
                  </a:lnTo>
                  <a:lnTo>
                    <a:pt x="1943944" y="1347511"/>
                  </a:lnTo>
                  <a:lnTo>
                    <a:pt x="2391567" y="1406508"/>
                  </a:lnTo>
                  <a:lnTo>
                    <a:pt x="2590163" y="1434837"/>
                  </a:lnTo>
                  <a:lnTo>
                    <a:pt x="2689114" y="1450774"/>
                  </a:lnTo>
                  <a:lnTo>
                    <a:pt x="2787740" y="1468350"/>
                  </a:lnTo>
                  <a:lnTo>
                    <a:pt x="2836908" y="1477860"/>
                  </a:lnTo>
                  <a:lnTo>
                    <a:pt x="2885969" y="1487908"/>
                  </a:lnTo>
                  <a:lnTo>
                    <a:pt x="2934912" y="1498538"/>
                  </a:lnTo>
                  <a:lnTo>
                    <a:pt x="2983730" y="1509791"/>
                  </a:lnTo>
                  <a:lnTo>
                    <a:pt x="3032413" y="1521712"/>
                  </a:lnTo>
                  <a:lnTo>
                    <a:pt x="3080952" y="1534342"/>
                  </a:lnTo>
                  <a:lnTo>
                    <a:pt x="3129339" y="1547725"/>
                  </a:lnTo>
                  <a:lnTo>
                    <a:pt x="3177565" y="1561904"/>
                  </a:lnTo>
                  <a:lnTo>
                    <a:pt x="3226454" y="1577225"/>
                  </a:lnTo>
                  <a:lnTo>
                    <a:pt x="3275008" y="1593449"/>
                  </a:lnTo>
                  <a:lnTo>
                    <a:pt x="3323214" y="1610567"/>
                  </a:lnTo>
                  <a:lnTo>
                    <a:pt x="3371062" y="1628571"/>
                  </a:lnTo>
                  <a:lnTo>
                    <a:pt x="3418539" y="1647452"/>
                  </a:lnTo>
                  <a:lnTo>
                    <a:pt x="3465636" y="1667201"/>
                  </a:lnTo>
                  <a:lnTo>
                    <a:pt x="3512339" y="1687810"/>
                  </a:lnTo>
                  <a:lnTo>
                    <a:pt x="3558639" y="1709270"/>
                  </a:lnTo>
                  <a:lnTo>
                    <a:pt x="3604523" y="1731573"/>
                  </a:lnTo>
                  <a:lnTo>
                    <a:pt x="3649981" y="1754709"/>
                  </a:lnTo>
                  <a:lnTo>
                    <a:pt x="3695001" y="1778671"/>
                  </a:lnTo>
                  <a:lnTo>
                    <a:pt x="3739571" y="1803449"/>
                  </a:lnTo>
                  <a:lnTo>
                    <a:pt x="3783680" y="1829034"/>
                  </a:lnTo>
                  <a:lnTo>
                    <a:pt x="3827318" y="1855419"/>
                  </a:lnTo>
                  <a:lnTo>
                    <a:pt x="3870472" y="1882595"/>
                  </a:lnTo>
                  <a:lnTo>
                    <a:pt x="3913132" y="1910552"/>
                  </a:lnTo>
                  <a:lnTo>
                    <a:pt x="3955285" y="1939282"/>
                  </a:lnTo>
                  <a:lnTo>
                    <a:pt x="3996921" y="1968777"/>
                  </a:lnTo>
                  <a:lnTo>
                    <a:pt x="4038028" y="1999028"/>
                  </a:lnTo>
                  <a:lnTo>
                    <a:pt x="4078596" y="2030026"/>
                  </a:lnTo>
                  <a:lnTo>
                    <a:pt x="4118612" y="2061762"/>
                  </a:lnTo>
                  <a:lnTo>
                    <a:pt x="4158065" y="2094229"/>
                  </a:lnTo>
                  <a:lnTo>
                    <a:pt x="4196944" y="2127416"/>
                  </a:lnTo>
                  <a:lnTo>
                    <a:pt x="4235238" y="2161316"/>
                  </a:lnTo>
                  <a:lnTo>
                    <a:pt x="4272935" y="2195920"/>
                  </a:lnTo>
                  <a:lnTo>
                    <a:pt x="4310024" y="2231220"/>
                  </a:lnTo>
                  <a:lnTo>
                    <a:pt x="4345353" y="2265889"/>
                  </a:lnTo>
                  <a:lnTo>
                    <a:pt x="4380379" y="2301037"/>
                  </a:lnTo>
                  <a:lnTo>
                    <a:pt x="4415163" y="2336577"/>
                  </a:lnTo>
                  <a:lnTo>
                    <a:pt x="4449767" y="2372421"/>
                  </a:lnTo>
                  <a:lnTo>
                    <a:pt x="4622249" y="2553161"/>
                  </a:lnTo>
                  <a:lnTo>
                    <a:pt x="4657071" y="2589004"/>
                  </a:lnTo>
                  <a:lnTo>
                    <a:pt x="4692145" y="2624542"/>
                  </a:lnTo>
                  <a:lnTo>
                    <a:pt x="4727533" y="2659688"/>
                  </a:lnTo>
                  <a:lnTo>
                    <a:pt x="4763298" y="2694355"/>
                  </a:lnTo>
                  <a:lnTo>
                    <a:pt x="4799501" y="2728457"/>
                  </a:lnTo>
                  <a:lnTo>
                    <a:pt x="4836203" y="2761905"/>
                  </a:lnTo>
                  <a:lnTo>
                    <a:pt x="4873467" y="2794613"/>
                  </a:lnTo>
                  <a:lnTo>
                    <a:pt x="4911355" y="2826495"/>
                  </a:lnTo>
                  <a:lnTo>
                    <a:pt x="4949927" y="2857462"/>
                  </a:lnTo>
                  <a:lnTo>
                    <a:pt x="4989247" y="2887428"/>
                  </a:lnTo>
                  <a:lnTo>
                    <a:pt x="5029375" y="2916306"/>
                  </a:lnTo>
                  <a:lnTo>
                    <a:pt x="5070374" y="2944009"/>
                  </a:lnTo>
                  <a:lnTo>
                    <a:pt x="5082176" y="2951451"/>
                  </a:lnTo>
                  <a:lnTo>
                    <a:pt x="5082176" y="2914666"/>
                  </a:lnTo>
                  <a:lnTo>
                    <a:pt x="5041949" y="2887306"/>
                  </a:lnTo>
                  <a:lnTo>
                    <a:pt x="5002393" y="2858645"/>
                  </a:lnTo>
                  <a:lnTo>
                    <a:pt x="4963623" y="2828892"/>
                  </a:lnTo>
                  <a:lnTo>
                    <a:pt x="4925579" y="2798137"/>
                  </a:lnTo>
                  <a:lnTo>
                    <a:pt x="4888205" y="2766471"/>
                  </a:lnTo>
                  <a:lnTo>
                    <a:pt x="4851442" y="2733986"/>
                  </a:lnTo>
                  <a:lnTo>
                    <a:pt x="4815231" y="2700772"/>
                  </a:lnTo>
                  <a:lnTo>
                    <a:pt x="4779516" y="2666920"/>
                  </a:lnTo>
                  <a:lnTo>
                    <a:pt x="4744237" y="2632521"/>
                  </a:lnTo>
                  <a:lnTo>
                    <a:pt x="4709337" y="2597666"/>
                  </a:lnTo>
                  <a:lnTo>
                    <a:pt x="4674758" y="2562446"/>
                  </a:lnTo>
                  <a:lnTo>
                    <a:pt x="4640441" y="2526953"/>
                  </a:lnTo>
                  <a:lnTo>
                    <a:pt x="4470762" y="2348557"/>
                  </a:lnTo>
                  <a:lnTo>
                    <a:pt x="4436801" y="2313329"/>
                  </a:lnTo>
                  <a:lnTo>
                    <a:pt x="4402696" y="2278464"/>
                  </a:lnTo>
                  <a:lnTo>
                    <a:pt x="4367094" y="2242931"/>
                  </a:lnTo>
                  <a:lnTo>
                    <a:pt x="4330998" y="2207998"/>
                  </a:lnTo>
                  <a:lnTo>
                    <a:pt x="4294412" y="2173676"/>
                  </a:lnTo>
                  <a:lnTo>
                    <a:pt x="4257334" y="2139974"/>
                  </a:lnTo>
                  <a:lnTo>
                    <a:pt x="4219768" y="2106903"/>
                  </a:lnTo>
                  <a:lnTo>
                    <a:pt x="4181714" y="2074472"/>
                  </a:lnTo>
                  <a:lnTo>
                    <a:pt x="4143174" y="2042691"/>
                  </a:lnTo>
                  <a:lnTo>
                    <a:pt x="4104149" y="2011571"/>
                  </a:lnTo>
                  <a:lnTo>
                    <a:pt x="4064641" y="1981121"/>
                  </a:lnTo>
                  <a:lnTo>
                    <a:pt x="4024650" y="1951351"/>
                  </a:lnTo>
                  <a:lnTo>
                    <a:pt x="3984178" y="1922272"/>
                  </a:lnTo>
                  <a:lnTo>
                    <a:pt x="3943227" y="1893893"/>
                  </a:lnTo>
                  <a:lnTo>
                    <a:pt x="3901798" y="1866225"/>
                  </a:lnTo>
                  <a:lnTo>
                    <a:pt x="3859892" y="1839277"/>
                  </a:lnTo>
                  <a:lnTo>
                    <a:pt x="3817510" y="1813059"/>
                  </a:lnTo>
                  <a:lnTo>
                    <a:pt x="3774654" y="1787581"/>
                  </a:lnTo>
                  <a:lnTo>
                    <a:pt x="3731326" y="1762854"/>
                  </a:lnTo>
                  <a:lnTo>
                    <a:pt x="3687526" y="1738887"/>
                  </a:lnTo>
                  <a:lnTo>
                    <a:pt x="3643256" y="1715691"/>
                  </a:lnTo>
                  <a:lnTo>
                    <a:pt x="3598517" y="1693274"/>
                  </a:lnTo>
                  <a:lnTo>
                    <a:pt x="3553311" y="1671648"/>
                  </a:lnTo>
                  <a:lnTo>
                    <a:pt x="3507639" y="1650823"/>
                  </a:lnTo>
                  <a:lnTo>
                    <a:pt x="3461503" y="1630807"/>
                  </a:lnTo>
                  <a:lnTo>
                    <a:pt x="3414903" y="1611612"/>
                  </a:lnTo>
                  <a:lnTo>
                    <a:pt x="3369133" y="1593778"/>
                  </a:lnTo>
                  <a:lnTo>
                    <a:pt x="3323134" y="1576868"/>
                  </a:lnTo>
                  <a:lnTo>
                    <a:pt x="3276918" y="1560842"/>
                  </a:lnTo>
                  <a:lnTo>
                    <a:pt x="3230492" y="1545662"/>
                  </a:lnTo>
                  <a:lnTo>
                    <a:pt x="3183867" y="1531289"/>
                  </a:lnTo>
                  <a:lnTo>
                    <a:pt x="3137052" y="1517685"/>
                  </a:lnTo>
                  <a:lnTo>
                    <a:pt x="3090058" y="1504810"/>
                  </a:lnTo>
                  <a:lnTo>
                    <a:pt x="3042894" y="1492627"/>
                  </a:lnTo>
                  <a:lnTo>
                    <a:pt x="2995569" y="1481096"/>
                  </a:lnTo>
                  <a:lnTo>
                    <a:pt x="2948094" y="1470179"/>
                  </a:lnTo>
                  <a:lnTo>
                    <a:pt x="2900478" y="1459837"/>
                  </a:lnTo>
                  <a:lnTo>
                    <a:pt x="2852730" y="1450032"/>
                  </a:lnTo>
                  <a:lnTo>
                    <a:pt x="2804861" y="1440725"/>
                  </a:lnTo>
                  <a:lnTo>
                    <a:pt x="2708797" y="1423449"/>
                  </a:lnTo>
                  <a:lnTo>
                    <a:pt x="2612364" y="1407701"/>
                  </a:lnTo>
                  <a:lnTo>
                    <a:pt x="2418701" y="1379551"/>
                  </a:lnTo>
                  <a:lnTo>
                    <a:pt x="1981910" y="1321212"/>
                  </a:lnTo>
                  <a:lnTo>
                    <a:pt x="1836924" y="1299592"/>
                  </a:lnTo>
                  <a:lnTo>
                    <a:pt x="1740663" y="1283673"/>
                  </a:lnTo>
                  <a:lnTo>
                    <a:pt x="1644809" y="1266188"/>
                  </a:lnTo>
                  <a:lnTo>
                    <a:pt x="1597059" y="1256762"/>
                  </a:lnTo>
                  <a:lnTo>
                    <a:pt x="1549441" y="1246829"/>
                  </a:lnTo>
                  <a:lnTo>
                    <a:pt x="1501963" y="1236349"/>
                  </a:lnTo>
                  <a:lnTo>
                    <a:pt x="1454635" y="1225285"/>
                  </a:lnTo>
                  <a:lnTo>
                    <a:pt x="1407468" y="1213598"/>
                  </a:lnTo>
                  <a:lnTo>
                    <a:pt x="1360471" y="1201248"/>
                  </a:lnTo>
                  <a:lnTo>
                    <a:pt x="1313653" y="1188198"/>
                  </a:lnTo>
                  <a:lnTo>
                    <a:pt x="1267025" y="1174408"/>
                  </a:lnTo>
                  <a:lnTo>
                    <a:pt x="1220595" y="1159841"/>
                  </a:lnTo>
                  <a:lnTo>
                    <a:pt x="1174375" y="1144456"/>
                  </a:lnTo>
                  <a:lnTo>
                    <a:pt x="1128373" y="1128217"/>
                  </a:lnTo>
                  <a:lnTo>
                    <a:pt x="1082599" y="1111083"/>
                  </a:lnTo>
                  <a:lnTo>
                    <a:pt x="1037063" y="1093017"/>
                  </a:lnTo>
                  <a:lnTo>
                    <a:pt x="991774" y="1073979"/>
                  </a:lnTo>
                  <a:lnTo>
                    <a:pt x="946743" y="1053931"/>
                  </a:lnTo>
                  <a:lnTo>
                    <a:pt x="901979" y="1032835"/>
                  </a:lnTo>
                  <a:lnTo>
                    <a:pt x="857817" y="1010806"/>
                  </a:lnTo>
                  <a:lnTo>
                    <a:pt x="814151" y="987739"/>
                  </a:lnTo>
                  <a:lnTo>
                    <a:pt x="771043" y="963615"/>
                  </a:lnTo>
                  <a:lnTo>
                    <a:pt x="728556" y="938413"/>
                  </a:lnTo>
                  <a:lnTo>
                    <a:pt x="686753" y="912112"/>
                  </a:lnTo>
                  <a:lnTo>
                    <a:pt x="645695" y="884691"/>
                  </a:lnTo>
                  <a:lnTo>
                    <a:pt x="605445" y="856130"/>
                  </a:lnTo>
                  <a:lnTo>
                    <a:pt x="566065" y="826408"/>
                  </a:lnTo>
                  <a:lnTo>
                    <a:pt x="527618" y="795504"/>
                  </a:lnTo>
                  <a:lnTo>
                    <a:pt x="490166" y="763398"/>
                  </a:lnTo>
                  <a:lnTo>
                    <a:pt x="453771" y="730068"/>
                  </a:lnTo>
                  <a:lnTo>
                    <a:pt x="418496" y="695495"/>
                  </a:lnTo>
                  <a:lnTo>
                    <a:pt x="384403" y="659658"/>
                  </a:lnTo>
                  <a:lnTo>
                    <a:pt x="351135" y="621775"/>
                  </a:lnTo>
                  <a:lnTo>
                    <a:pt x="319792" y="582836"/>
                  </a:lnTo>
                  <a:lnTo>
                    <a:pt x="290249" y="542906"/>
                  </a:lnTo>
                  <a:lnTo>
                    <a:pt x="262380" y="502049"/>
                  </a:lnTo>
                  <a:lnTo>
                    <a:pt x="236062" y="460331"/>
                  </a:lnTo>
                  <a:lnTo>
                    <a:pt x="211168" y="417817"/>
                  </a:lnTo>
                  <a:lnTo>
                    <a:pt x="187575" y="374571"/>
                  </a:lnTo>
                  <a:lnTo>
                    <a:pt x="165156" y="330659"/>
                  </a:lnTo>
                  <a:lnTo>
                    <a:pt x="143787" y="286146"/>
                  </a:lnTo>
                  <a:lnTo>
                    <a:pt x="123343" y="241096"/>
                  </a:lnTo>
                  <a:lnTo>
                    <a:pt x="103699" y="195575"/>
                  </a:lnTo>
                  <a:lnTo>
                    <a:pt x="84729" y="149648"/>
                  </a:lnTo>
                  <a:lnTo>
                    <a:pt x="66309" y="103380"/>
                  </a:lnTo>
                  <a:lnTo>
                    <a:pt x="48314" y="56835"/>
                  </a:lnTo>
                  <a:lnTo>
                    <a:pt x="30619" y="10079"/>
                  </a:lnTo>
                  <a:lnTo>
                    <a:pt x="21824" y="706"/>
                  </a:lnTo>
                  <a:lnTo>
                    <a:pt x="9947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3431" y="1349641"/>
              <a:ext cx="3113653" cy="200483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9319128" y="4548846"/>
            <a:ext cx="1612788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60"/>
              </a:lnSpc>
              <a:spcBef>
                <a:spcPts val="100"/>
              </a:spcBef>
            </a:pPr>
            <a:r>
              <a:rPr lang="ru-RU" sz="3000" b="1" spc="60" dirty="0" smtClean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ts val="1780"/>
              </a:lnSpc>
            </a:pPr>
            <a:r>
              <a:rPr lang="ru-RU" sz="1600" spc="55" dirty="0" smtClean="0">
                <a:solidFill>
                  <a:srgbClr val="FFFFFF"/>
                </a:solidFill>
                <a:latin typeface="Calibri"/>
                <a:cs typeface="Calibri"/>
              </a:rPr>
              <a:t>Проведенных мероприятий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238" y="1543951"/>
            <a:ext cx="5734050" cy="273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Системная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формированию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населения </a:t>
            </a:r>
            <a:r>
              <a:rPr sz="1800" spc="-39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приверженности </a:t>
            </a:r>
            <a:r>
              <a:rPr sz="1800" spc="60" dirty="0">
                <a:solidFill>
                  <a:srgbClr val="1D1D1B"/>
                </a:solidFill>
                <a:latin typeface="Calibri"/>
                <a:cs typeface="Calibri"/>
              </a:rPr>
              <a:t>к </a:t>
            </a:r>
            <a:r>
              <a:rPr sz="1800" spc="25" dirty="0">
                <a:solidFill>
                  <a:srgbClr val="1D1D1B"/>
                </a:solidFill>
                <a:latin typeface="Calibri"/>
                <a:cs typeface="Calibri"/>
              </a:rPr>
              <a:t>ценностям здорового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образа 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жизни,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внедрение 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новых </a:t>
            </a:r>
            <a:r>
              <a:rPr sz="1800" spc="5" dirty="0">
                <a:solidFill>
                  <a:srgbClr val="1D1D1B"/>
                </a:solidFill>
                <a:latin typeface="Calibri"/>
                <a:cs typeface="Calibri"/>
              </a:rPr>
              <a:t>методов </a:t>
            </a:r>
            <a:r>
              <a:rPr sz="1800" spc="30" dirty="0">
                <a:solidFill>
                  <a:srgbClr val="1D1D1B"/>
                </a:solidFill>
                <a:latin typeface="Calibri"/>
                <a:cs typeface="Calibri"/>
              </a:rPr>
              <a:t>освещения 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принципов 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20" dirty="0">
                <a:solidFill>
                  <a:srgbClr val="1D1D1B"/>
                </a:solidFill>
                <a:latin typeface="Calibri"/>
                <a:cs typeface="Calibri"/>
              </a:rPr>
              <a:t>ведения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45" dirty="0">
                <a:solidFill>
                  <a:srgbClr val="1D1D1B"/>
                </a:solidFill>
                <a:latin typeface="Calibri"/>
                <a:cs typeface="Calibri"/>
              </a:rPr>
              <a:t>ЗОЖ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5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35" dirty="0">
                <a:solidFill>
                  <a:srgbClr val="1D1D1B"/>
                </a:solidFill>
                <a:latin typeface="Calibri"/>
                <a:cs typeface="Calibri"/>
              </a:rPr>
              <a:t>средствах</a:t>
            </a:r>
            <a:r>
              <a:rPr sz="18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1D1D1B"/>
                </a:solidFill>
                <a:latin typeface="Calibri"/>
                <a:cs typeface="Calibri"/>
              </a:rPr>
              <a:t>массовой</a:t>
            </a:r>
            <a:r>
              <a:rPr sz="18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1D1D1B"/>
                </a:solidFill>
                <a:latin typeface="Calibri"/>
                <a:cs typeface="Calibri"/>
              </a:rPr>
              <a:t>информации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50" dirty="0">
              <a:latin typeface="Calibri"/>
              <a:cs typeface="Calibri"/>
            </a:endParaRPr>
          </a:p>
          <a:p>
            <a:pPr marL="264795" marR="835025">
              <a:lnSpc>
                <a:spcPts val="1920"/>
              </a:lnSpc>
            </a:pPr>
            <a:r>
              <a:rPr sz="1700" b="1" spc="45" dirty="0">
                <a:solidFill>
                  <a:srgbClr val="1D1D1B"/>
                </a:solidFill>
                <a:latin typeface="Calibri"/>
                <a:cs typeface="Calibri"/>
              </a:rPr>
              <a:t>Основные </a:t>
            </a:r>
            <a:r>
              <a:rPr sz="1700" b="1" spc="55" dirty="0">
                <a:solidFill>
                  <a:srgbClr val="1D1D1B"/>
                </a:solidFill>
                <a:latin typeface="Calibri"/>
                <a:cs typeface="Calibri"/>
              </a:rPr>
              <a:t>направления </a:t>
            </a:r>
            <a:r>
              <a:rPr sz="1700" b="1" spc="60" dirty="0">
                <a:solidFill>
                  <a:srgbClr val="1D1D1B"/>
                </a:solidFill>
                <a:latin typeface="Calibri"/>
                <a:cs typeface="Calibri"/>
              </a:rPr>
              <a:t>деятельности: </a:t>
            </a:r>
            <a:r>
              <a:rPr sz="1700" b="1" spc="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Марафон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ценностей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ЗОЖ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«Заряжайся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на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Здоровье» </a:t>
            </a:r>
            <a:r>
              <a:rPr sz="1600" spc="-3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Основы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корпоративной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1D1D1B"/>
                </a:solidFill>
                <a:latin typeface="Calibri"/>
                <a:cs typeface="Calibri"/>
              </a:rPr>
              <a:t>программы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укреплению </a:t>
            </a:r>
            <a:r>
              <a:rPr sz="16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здоровья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сотрудников</a:t>
            </a:r>
            <a:endParaRPr sz="1600" dirty="0">
              <a:latin typeface="Calibri"/>
              <a:cs typeface="Calibri"/>
            </a:endParaRPr>
          </a:p>
          <a:p>
            <a:pPr marL="264795">
              <a:lnSpc>
                <a:spcPts val="1855"/>
              </a:lnSpc>
            </a:pP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Всероссийский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форум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1D1D1B"/>
                </a:solidFill>
                <a:latin typeface="Calibri"/>
                <a:cs typeface="Calibri"/>
              </a:rPr>
              <a:t>«Поколение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1D1D1B"/>
                </a:solidFill>
                <a:latin typeface="Calibri"/>
                <a:cs typeface="Calibri"/>
              </a:rPr>
              <a:t>ZОЖ»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9427" y="4693414"/>
            <a:ext cx="5096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30" dirty="0">
                <a:solidFill>
                  <a:srgbClr val="C72327"/>
                </a:solidFill>
                <a:latin typeface="Calibri"/>
                <a:cs typeface="Calibri"/>
              </a:rPr>
              <a:t>Штабы </a:t>
            </a:r>
            <a:r>
              <a:rPr sz="1600" b="1" spc="20" dirty="0">
                <a:solidFill>
                  <a:srgbClr val="C72327"/>
                </a:solidFill>
                <a:latin typeface="Calibri"/>
                <a:cs typeface="Calibri"/>
              </a:rPr>
              <a:t>здоровья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формируются на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базе </a:t>
            </a:r>
            <a:r>
              <a:rPr sz="1600" spc="15" dirty="0">
                <a:solidFill>
                  <a:srgbClr val="1D1D1B"/>
                </a:solidFill>
                <a:latin typeface="Calibri"/>
                <a:cs typeface="Calibri"/>
              </a:rPr>
              <a:t>немедицинских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образовательных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организаций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трудовых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коллективов, </a:t>
            </a:r>
            <a:r>
              <a:rPr sz="1600" spc="-3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1D1D1B"/>
                </a:solidFill>
                <a:latin typeface="Calibri"/>
                <a:cs typeface="Calibri"/>
              </a:rPr>
              <a:t>желающих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популяризировать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здоровый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образ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жизни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452" y="3366216"/>
            <a:ext cx="95250" cy="1024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452" y="3632916"/>
            <a:ext cx="95250" cy="1024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452" y="4115516"/>
            <a:ext cx="95250" cy="102488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42177" y="4803926"/>
            <a:ext cx="517525" cy="661035"/>
          </a:xfrm>
          <a:custGeom>
            <a:avLst/>
            <a:gdLst/>
            <a:ahLst/>
            <a:cxnLst/>
            <a:rect l="l" t="t" r="r" b="b"/>
            <a:pathLst>
              <a:path w="517525" h="661035">
                <a:moveTo>
                  <a:pt x="208682" y="138649"/>
                </a:moveTo>
                <a:lnTo>
                  <a:pt x="181156" y="209207"/>
                </a:lnTo>
                <a:lnTo>
                  <a:pt x="156724" y="245097"/>
                </a:lnTo>
                <a:lnTo>
                  <a:pt x="128694" y="279539"/>
                </a:lnTo>
                <a:lnTo>
                  <a:pt x="99120" y="313299"/>
                </a:lnTo>
                <a:lnTo>
                  <a:pt x="70058" y="347144"/>
                </a:lnTo>
                <a:lnTo>
                  <a:pt x="43560" y="381843"/>
                </a:lnTo>
                <a:lnTo>
                  <a:pt x="21682" y="418161"/>
                </a:lnTo>
                <a:lnTo>
                  <a:pt x="6477" y="456866"/>
                </a:lnTo>
                <a:lnTo>
                  <a:pt x="0" y="498724"/>
                </a:lnTo>
                <a:lnTo>
                  <a:pt x="4304" y="544504"/>
                </a:lnTo>
                <a:lnTo>
                  <a:pt x="23518" y="592596"/>
                </a:lnTo>
                <a:lnTo>
                  <a:pt x="56801" y="631137"/>
                </a:lnTo>
                <a:lnTo>
                  <a:pt x="100907" y="655429"/>
                </a:lnTo>
                <a:lnTo>
                  <a:pt x="152589" y="660772"/>
                </a:lnTo>
                <a:lnTo>
                  <a:pt x="178259" y="655245"/>
                </a:lnTo>
                <a:lnTo>
                  <a:pt x="202086" y="645131"/>
                </a:lnTo>
                <a:lnTo>
                  <a:pt x="224454" y="631756"/>
                </a:lnTo>
                <a:lnTo>
                  <a:pt x="235868" y="623550"/>
                </a:lnTo>
                <a:lnTo>
                  <a:pt x="149126" y="623550"/>
                </a:lnTo>
                <a:lnTo>
                  <a:pt x="111753" y="621469"/>
                </a:lnTo>
                <a:lnTo>
                  <a:pt x="78405" y="606678"/>
                </a:lnTo>
                <a:lnTo>
                  <a:pt x="51865" y="578449"/>
                </a:lnTo>
                <a:lnTo>
                  <a:pt x="34911" y="536058"/>
                </a:lnTo>
                <a:lnTo>
                  <a:pt x="33293" y="486139"/>
                </a:lnTo>
                <a:lnTo>
                  <a:pt x="47819" y="439008"/>
                </a:lnTo>
                <a:lnTo>
                  <a:pt x="72954" y="395444"/>
                </a:lnTo>
                <a:lnTo>
                  <a:pt x="103161" y="356226"/>
                </a:lnTo>
                <a:lnTo>
                  <a:pt x="137881" y="316548"/>
                </a:lnTo>
                <a:lnTo>
                  <a:pt x="172260" y="276796"/>
                </a:lnTo>
                <a:lnTo>
                  <a:pt x="203126" y="235108"/>
                </a:lnTo>
                <a:lnTo>
                  <a:pt x="227307" y="189617"/>
                </a:lnTo>
                <a:lnTo>
                  <a:pt x="240253" y="143374"/>
                </a:lnTo>
                <a:lnTo>
                  <a:pt x="215061" y="143374"/>
                </a:lnTo>
                <a:lnTo>
                  <a:pt x="208682" y="138649"/>
                </a:lnTo>
                <a:close/>
              </a:path>
              <a:path w="517525" h="661035">
                <a:moveTo>
                  <a:pt x="434274" y="32039"/>
                </a:moveTo>
                <a:lnTo>
                  <a:pt x="297399" y="32039"/>
                </a:lnTo>
                <a:lnTo>
                  <a:pt x="319348" y="33064"/>
                </a:lnTo>
                <a:lnTo>
                  <a:pt x="341405" y="36768"/>
                </a:lnTo>
                <a:lnTo>
                  <a:pt x="391059" y="48685"/>
                </a:lnTo>
                <a:lnTo>
                  <a:pt x="444487" y="76619"/>
                </a:lnTo>
                <a:lnTo>
                  <a:pt x="481937" y="143410"/>
                </a:lnTo>
                <a:lnTo>
                  <a:pt x="486350" y="189969"/>
                </a:lnTo>
                <a:lnTo>
                  <a:pt x="481590" y="237880"/>
                </a:lnTo>
                <a:lnTo>
                  <a:pt x="471491" y="285226"/>
                </a:lnTo>
                <a:lnTo>
                  <a:pt x="459891" y="330090"/>
                </a:lnTo>
                <a:lnTo>
                  <a:pt x="446864" y="378310"/>
                </a:lnTo>
                <a:lnTo>
                  <a:pt x="432218" y="426064"/>
                </a:lnTo>
                <a:lnTo>
                  <a:pt x="428288" y="439008"/>
                </a:lnTo>
                <a:lnTo>
                  <a:pt x="413219" y="477029"/>
                </a:lnTo>
                <a:lnTo>
                  <a:pt x="375636" y="506587"/>
                </a:lnTo>
                <a:lnTo>
                  <a:pt x="332548" y="519790"/>
                </a:lnTo>
                <a:lnTo>
                  <a:pt x="303117" y="534025"/>
                </a:lnTo>
                <a:lnTo>
                  <a:pt x="276187" y="552170"/>
                </a:lnTo>
                <a:lnTo>
                  <a:pt x="224827" y="592485"/>
                </a:lnTo>
                <a:lnTo>
                  <a:pt x="187744" y="613647"/>
                </a:lnTo>
                <a:lnTo>
                  <a:pt x="149126" y="623550"/>
                </a:lnTo>
                <a:lnTo>
                  <a:pt x="235868" y="623550"/>
                </a:lnTo>
                <a:lnTo>
                  <a:pt x="245744" y="616449"/>
                </a:lnTo>
                <a:lnTo>
                  <a:pt x="278182" y="592396"/>
                </a:lnTo>
                <a:lnTo>
                  <a:pt x="309230" y="571768"/>
                </a:lnTo>
                <a:lnTo>
                  <a:pt x="341961" y="554192"/>
                </a:lnTo>
                <a:lnTo>
                  <a:pt x="379450" y="539297"/>
                </a:lnTo>
                <a:lnTo>
                  <a:pt x="421461" y="513789"/>
                </a:lnTo>
                <a:lnTo>
                  <a:pt x="450078" y="474374"/>
                </a:lnTo>
                <a:lnTo>
                  <a:pt x="469072" y="426562"/>
                </a:lnTo>
                <a:lnTo>
                  <a:pt x="482211" y="375860"/>
                </a:lnTo>
                <a:lnTo>
                  <a:pt x="493267" y="327778"/>
                </a:lnTo>
                <a:lnTo>
                  <a:pt x="503651" y="284975"/>
                </a:lnTo>
                <a:lnTo>
                  <a:pt x="512417" y="240097"/>
                </a:lnTo>
                <a:lnTo>
                  <a:pt x="517040" y="194560"/>
                </a:lnTo>
                <a:lnTo>
                  <a:pt x="514994" y="149780"/>
                </a:lnTo>
                <a:lnTo>
                  <a:pt x="503755" y="107172"/>
                </a:lnTo>
                <a:lnTo>
                  <a:pt x="480796" y="68152"/>
                </a:lnTo>
                <a:lnTo>
                  <a:pt x="448462" y="39317"/>
                </a:lnTo>
                <a:lnTo>
                  <a:pt x="434274" y="32039"/>
                </a:lnTo>
                <a:close/>
              </a:path>
              <a:path w="517525" h="661035">
                <a:moveTo>
                  <a:pt x="228615" y="119178"/>
                </a:moveTo>
                <a:lnTo>
                  <a:pt x="217519" y="120014"/>
                </a:lnTo>
                <a:lnTo>
                  <a:pt x="211009" y="130014"/>
                </a:lnTo>
                <a:lnTo>
                  <a:pt x="208682" y="138649"/>
                </a:lnTo>
                <a:lnTo>
                  <a:pt x="215061" y="143374"/>
                </a:lnTo>
                <a:lnTo>
                  <a:pt x="226411" y="141192"/>
                </a:lnTo>
                <a:lnTo>
                  <a:pt x="233919" y="132373"/>
                </a:lnTo>
                <a:lnTo>
                  <a:pt x="232673" y="121908"/>
                </a:lnTo>
                <a:lnTo>
                  <a:pt x="228615" y="119178"/>
                </a:lnTo>
                <a:close/>
              </a:path>
              <a:path w="517525" h="661035">
                <a:moveTo>
                  <a:pt x="232673" y="121908"/>
                </a:moveTo>
                <a:lnTo>
                  <a:pt x="233919" y="132373"/>
                </a:lnTo>
                <a:lnTo>
                  <a:pt x="226411" y="141192"/>
                </a:lnTo>
                <a:lnTo>
                  <a:pt x="215061" y="143374"/>
                </a:lnTo>
                <a:lnTo>
                  <a:pt x="240253" y="143374"/>
                </a:lnTo>
                <a:lnTo>
                  <a:pt x="241629" y="138460"/>
                </a:lnTo>
                <a:lnTo>
                  <a:pt x="238563" y="125871"/>
                </a:lnTo>
                <a:lnTo>
                  <a:pt x="232673" y="121908"/>
                </a:lnTo>
                <a:close/>
              </a:path>
              <a:path w="517525" h="661035">
                <a:moveTo>
                  <a:pt x="312478" y="0"/>
                </a:moveTo>
                <a:lnTo>
                  <a:pt x="269391" y="5186"/>
                </a:lnTo>
                <a:lnTo>
                  <a:pt x="230347" y="24234"/>
                </a:lnTo>
                <a:lnTo>
                  <a:pt x="203447" y="55543"/>
                </a:lnTo>
                <a:lnTo>
                  <a:pt x="193425" y="94359"/>
                </a:lnTo>
                <a:lnTo>
                  <a:pt x="205015" y="135932"/>
                </a:lnTo>
                <a:lnTo>
                  <a:pt x="208682" y="138649"/>
                </a:lnTo>
                <a:lnTo>
                  <a:pt x="211009" y="130014"/>
                </a:lnTo>
                <a:lnTo>
                  <a:pt x="217519" y="120014"/>
                </a:lnTo>
                <a:lnTo>
                  <a:pt x="228615" y="119178"/>
                </a:lnTo>
                <a:lnTo>
                  <a:pt x="232275" y="119178"/>
                </a:lnTo>
                <a:lnTo>
                  <a:pt x="226614" y="93356"/>
                </a:lnTo>
                <a:lnTo>
                  <a:pt x="236194" y="68845"/>
                </a:lnTo>
                <a:lnTo>
                  <a:pt x="255241" y="48839"/>
                </a:lnTo>
                <a:lnTo>
                  <a:pt x="277824" y="35805"/>
                </a:lnTo>
                <a:lnTo>
                  <a:pt x="297399" y="32039"/>
                </a:lnTo>
                <a:lnTo>
                  <a:pt x="434274" y="32039"/>
                </a:lnTo>
                <a:lnTo>
                  <a:pt x="406584" y="17834"/>
                </a:lnTo>
                <a:lnTo>
                  <a:pt x="359733" y="4472"/>
                </a:lnTo>
                <a:lnTo>
                  <a:pt x="312478" y="0"/>
                </a:lnTo>
                <a:close/>
              </a:path>
              <a:path w="517525" h="661035">
                <a:moveTo>
                  <a:pt x="232275" y="119178"/>
                </a:moveTo>
                <a:lnTo>
                  <a:pt x="228615" y="119178"/>
                </a:lnTo>
                <a:lnTo>
                  <a:pt x="232673" y="121908"/>
                </a:lnTo>
                <a:lnTo>
                  <a:pt x="232434" y="119905"/>
                </a:lnTo>
                <a:lnTo>
                  <a:pt x="232275" y="11917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5998" y="5194695"/>
            <a:ext cx="3914140" cy="1285875"/>
          </a:xfrm>
          <a:custGeom>
            <a:avLst/>
            <a:gdLst/>
            <a:ahLst/>
            <a:cxnLst/>
            <a:rect l="l" t="t" r="r" b="b"/>
            <a:pathLst>
              <a:path w="3914140" h="1285875">
                <a:moveTo>
                  <a:pt x="698262" y="334830"/>
                </a:moveTo>
                <a:lnTo>
                  <a:pt x="641967" y="335573"/>
                </a:lnTo>
                <a:lnTo>
                  <a:pt x="587272" y="345935"/>
                </a:lnTo>
                <a:lnTo>
                  <a:pt x="533864" y="362914"/>
                </a:lnTo>
                <a:lnTo>
                  <a:pt x="481435" y="383510"/>
                </a:lnTo>
                <a:lnTo>
                  <a:pt x="434194" y="404575"/>
                </a:lnTo>
                <a:lnTo>
                  <a:pt x="389003" y="428438"/>
                </a:lnTo>
                <a:lnTo>
                  <a:pt x="346168" y="455515"/>
                </a:lnTo>
                <a:lnTo>
                  <a:pt x="305993" y="486222"/>
                </a:lnTo>
                <a:lnTo>
                  <a:pt x="268782" y="520976"/>
                </a:lnTo>
                <a:lnTo>
                  <a:pt x="234839" y="560192"/>
                </a:lnTo>
                <a:lnTo>
                  <a:pt x="204092" y="603214"/>
                </a:lnTo>
                <a:lnTo>
                  <a:pt x="176367" y="648392"/>
                </a:lnTo>
                <a:lnTo>
                  <a:pt x="151339" y="695279"/>
                </a:lnTo>
                <a:lnTo>
                  <a:pt x="128684" y="743429"/>
                </a:lnTo>
                <a:lnTo>
                  <a:pt x="108078" y="792398"/>
                </a:lnTo>
                <a:lnTo>
                  <a:pt x="89195" y="841738"/>
                </a:lnTo>
                <a:lnTo>
                  <a:pt x="73581" y="886517"/>
                </a:lnTo>
                <a:lnTo>
                  <a:pt x="59438" y="931759"/>
                </a:lnTo>
                <a:lnTo>
                  <a:pt x="46763" y="977422"/>
                </a:lnTo>
                <a:lnTo>
                  <a:pt x="35552" y="1023463"/>
                </a:lnTo>
                <a:lnTo>
                  <a:pt x="25802" y="1069839"/>
                </a:lnTo>
                <a:lnTo>
                  <a:pt x="17509" y="1116509"/>
                </a:lnTo>
                <a:lnTo>
                  <a:pt x="10671" y="1163429"/>
                </a:lnTo>
                <a:lnTo>
                  <a:pt x="5924" y="1204592"/>
                </a:lnTo>
                <a:lnTo>
                  <a:pt x="2337" y="1245851"/>
                </a:lnTo>
                <a:lnTo>
                  <a:pt x="0" y="1285301"/>
                </a:lnTo>
                <a:lnTo>
                  <a:pt x="31820" y="1285301"/>
                </a:lnTo>
                <a:lnTo>
                  <a:pt x="31994" y="1280323"/>
                </a:lnTo>
                <a:lnTo>
                  <a:pt x="35240" y="1232010"/>
                </a:lnTo>
                <a:lnTo>
                  <a:pt x="40048" y="1183740"/>
                </a:lnTo>
                <a:lnTo>
                  <a:pt x="46423" y="1135586"/>
                </a:lnTo>
                <a:lnTo>
                  <a:pt x="54370" y="1087621"/>
                </a:lnTo>
                <a:lnTo>
                  <a:pt x="63894" y="1039920"/>
                </a:lnTo>
                <a:lnTo>
                  <a:pt x="75000" y="992554"/>
                </a:lnTo>
                <a:lnTo>
                  <a:pt x="87692" y="945598"/>
                </a:lnTo>
                <a:lnTo>
                  <a:pt x="101975" y="899124"/>
                </a:lnTo>
                <a:lnTo>
                  <a:pt x="117856" y="853206"/>
                </a:lnTo>
                <a:lnTo>
                  <a:pt x="135337" y="807918"/>
                </a:lnTo>
                <a:lnTo>
                  <a:pt x="154424" y="763332"/>
                </a:lnTo>
                <a:lnTo>
                  <a:pt x="175123" y="719523"/>
                </a:lnTo>
                <a:lnTo>
                  <a:pt x="197437" y="676562"/>
                </a:lnTo>
                <a:lnTo>
                  <a:pt x="224105" y="631333"/>
                </a:lnTo>
                <a:lnTo>
                  <a:pt x="253708" y="588887"/>
                </a:lnTo>
                <a:lnTo>
                  <a:pt x="286563" y="549543"/>
                </a:lnTo>
                <a:lnTo>
                  <a:pt x="322984" y="513619"/>
                </a:lnTo>
                <a:lnTo>
                  <a:pt x="363287" y="481435"/>
                </a:lnTo>
                <a:lnTo>
                  <a:pt x="407787" y="453309"/>
                </a:lnTo>
                <a:lnTo>
                  <a:pt x="444311" y="434437"/>
                </a:lnTo>
                <a:lnTo>
                  <a:pt x="481779" y="417568"/>
                </a:lnTo>
                <a:lnTo>
                  <a:pt x="519935" y="402256"/>
                </a:lnTo>
                <a:lnTo>
                  <a:pt x="558524" y="388056"/>
                </a:lnTo>
                <a:lnTo>
                  <a:pt x="607295" y="373256"/>
                </a:lnTo>
                <a:lnTo>
                  <a:pt x="657647" y="365780"/>
                </a:lnTo>
                <a:lnTo>
                  <a:pt x="812696" y="365780"/>
                </a:lnTo>
                <a:lnTo>
                  <a:pt x="789371" y="355717"/>
                </a:lnTo>
                <a:lnTo>
                  <a:pt x="744783" y="342305"/>
                </a:lnTo>
                <a:lnTo>
                  <a:pt x="698262" y="334830"/>
                </a:lnTo>
                <a:close/>
              </a:path>
              <a:path w="3914140" h="1285875">
                <a:moveTo>
                  <a:pt x="812696" y="365780"/>
                </a:moveTo>
                <a:lnTo>
                  <a:pt x="657647" y="365780"/>
                </a:lnTo>
                <a:lnTo>
                  <a:pt x="710508" y="368172"/>
                </a:lnTo>
                <a:lnTo>
                  <a:pt x="761236" y="379664"/>
                </a:lnTo>
                <a:lnTo>
                  <a:pt x="809668" y="398603"/>
                </a:lnTo>
                <a:lnTo>
                  <a:pt x="856012" y="423482"/>
                </a:lnTo>
                <a:lnTo>
                  <a:pt x="900229" y="452696"/>
                </a:lnTo>
                <a:lnTo>
                  <a:pt x="942342" y="484666"/>
                </a:lnTo>
                <a:lnTo>
                  <a:pt x="982373" y="517812"/>
                </a:lnTo>
                <a:lnTo>
                  <a:pt x="1021113" y="551518"/>
                </a:lnTo>
                <a:lnTo>
                  <a:pt x="1098073" y="620212"/>
                </a:lnTo>
                <a:lnTo>
                  <a:pt x="1137010" y="654102"/>
                </a:lnTo>
                <a:lnTo>
                  <a:pt x="1176729" y="686956"/>
                </a:lnTo>
                <a:lnTo>
                  <a:pt x="1217587" y="718226"/>
                </a:lnTo>
                <a:lnTo>
                  <a:pt x="1259955" y="747371"/>
                </a:lnTo>
                <a:lnTo>
                  <a:pt x="1304153" y="773819"/>
                </a:lnTo>
                <a:lnTo>
                  <a:pt x="1347212" y="795269"/>
                </a:lnTo>
                <a:lnTo>
                  <a:pt x="1391885" y="812722"/>
                </a:lnTo>
                <a:lnTo>
                  <a:pt x="1438034" y="825607"/>
                </a:lnTo>
                <a:lnTo>
                  <a:pt x="1485522" y="833356"/>
                </a:lnTo>
                <a:lnTo>
                  <a:pt x="1530942" y="835917"/>
                </a:lnTo>
                <a:lnTo>
                  <a:pt x="1576790" y="834790"/>
                </a:lnTo>
                <a:lnTo>
                  <a:pt x="1622693" y="830801"/>
                </a:lnTo>
                <a:lnTo>
                  <a:pt x="1668273" y="824774"/>
                </a:lnTo>
                <a:lnTo>
                  <a:pt x="1713157" y="817532"/>
                </a:lnTo>
                <a:lnTo>
                  <a:pt x="1761424" y="808607"/>
                </a:lnTo>
                <a:lnTo>
                  <a:pt x="1785244" y="803549"/>
                </a:lnTo>
                <a:lnTo>
                  <a:pt x="1537160" y="803549"/>
                </a:lnTo>
                <a:lnTo>
                  <a:pt x="1487019" y="801243"/>
                </a:lnTo>
                <a:lnTo>
                  <a:pt x="1438032" y="792845"/>
                </a:lnTo>
                <a:lnTo>
                  <a:pt x="1390361" y="778648"/>
                </a:lnTo>
                <a:lnTo>
                  <a:pt x="1344171" y="758947"/>
                </a:lnTo>
                <a:lnTo>
                  <a:pt x="1299376" y="734581"/>
                </a:lnTo>
                <a:lnTo>
                  <a:pt x="1256580" y="707120"/>
                </a:lnTo>
                <a:lnTo>
                  <a:pt x="1215438" y="677156"/>
                </a:lnTo>
                <a:lnTo>
                  <a:pt x="1175604" y="645282"/>
                </a:lnTo>
                <a:lnTo>
                  <a:pt x="1136732" y="612088"/>
                </a:lnTo>
                <a:lnTo>
                  <a:pt x="1022429" y="510510"/>
                </a:lnTo>
                <a:lnTo>
                  <a:pt x="987142" y="480362"/>
                </a:lnTo>
                <a:lnTo>
                  <a:pt x="950579" y="450754"/>
                </a:lnTo>
                <a:lnTo>
                  <a:pt x="912630" y="422586"/>
                </a:lnTo>
                <a:lnTo>
                  <a:pt x="873185" y="396757"/>
                </a:lnTo>
                <a:lnTo>
                  <a:pt x="832135" y="374168"/>
                </a:lnTo>
                <a:lnTo>
                  <a:pt x="812696" y="365780"/>
                </a:lnTo>
                <a:close/>
              </a:path>
              <a:path w="3914140" h="1285875">
                <a:moveTo>
                  <a:pt x="3914005" y="0"/>
                </a:moveTo>
                <a:lnTo>
                  <a:pt x="3865743" y="42972"/>
                </a:lnTo>
                <a:lnTo>
                  <a:pt x="3827454" y="74773"/>
                </a:lnTo>
                <a:lnTo>
                  <a:pt x="3788192" y="105526"/>
                </a:lnTo>
                <a:lnTo>
                  <a:pt x="3747989" y="135152"/>
                </a:lnTo>
                <a:lnTo>
                  <a:pt x="3706877" y="163572"/>
                </a:lnTo>
                <a:lnTo>
                  <a:pt x="3664885" y="190708"/>
                </a:lnTo>
                <a:lnTo>
                  <a:pt x="3622048" y="216479"/>
                </a:lnTo>
                <a:lnTo>
                  <a:pt x="3578395" y="240808"/>
                </a:lnTo>
                <a:lnTo>
                  <a:pt x="3533958" y="263616"/>
                </a:lnTo>
                <a:lnTo>
                  <a:pt x="3488769" y="284823"/>
                </a:lnTo>
                <a:lnTo>
                  <a:pt x="3442860" y="304352"/>
                </a:lnTo>
                <a:lnTo>
                  <a:pt x="3396262" y="322122"/>
                </a:lnTo>
                <a:lnTo>
                  <a:pt x="3349006" y="338056"/>
                </a:lnTo>
                <a:lnTo>
                  <a:pt x="3295233" y="353214"/>
                </a:lnTo>
                <a:lnTo>
                  <a:pt x="3241306" y="365209"/>
                </a:lnTo>
                <a:lnTo>
                  <a:pt x="3187052" y="374665"/>
                </a:lnTo>
                <a:lnTo>
                  <a:pt x="3132301" y="382204"/>
                </a:lnTo>
                <a:lnTo>
                  <a:pt x="3076883" y="388450"/>
                </a:lnTo>
                <a:lnTo>
                  <a:pt x="3028930" y="394404"/>
                </a:lnTo>
                <a:lnTo>
                  <a:pt x="2981239" y="402122"/>
                </a:lnTo>
                <a:lnTo>
                  <a:pt x="2933816" y="411382"/>
                </a:lnTo>
                <a:lnTo>
                  <a:pt x="2886667" y="421965"/>
                </a:lnTo>
                <a:lnTo>
                  <a:pt x="2839799" y="433649"/>
                </a:lnTo>
                <a:lnTo>
                  <a:pt x="2790867" y="446867"/>
                </a:lnTo>
                <a:lnTo>
                  <a:pt x="2742172" y="460903"/>
                </a:lnTo>
                <a:lnTo>
                  <a:pt x="2693688" y="475661"/>
                </a:lnTo>
                <a:lnTo>
                  <a:pt x="2645392" y="491044"/>
                </a:lnTo>
                <a:lnTo>
                  <a:pt x="2549258" y="523303"/>
                </a:lnTo>
                <a:lnTo>
                  <a:pt x="2167169" y="658798"/>
                </a:lnTo>
                <a:lnTo>
                  <a:pt x="2071084" y="691229"/>
                </a:lnTo>
                <a:lnTo>
                  <a:pt x="2022810" y="706723"/>
                </a:lnTo>
                <a:lnTo>
                  <a:pt x="1974353" y="721590"/>
                </a:lnTo>
                <a:lnTo>
                  <a:pt x="1925695" y="735723"/>
                </a:lnTo>
                <a:lnTo>
                  <a:pt x="1876815" y="749012"/>
                </a:lnTo>
                <a:lnTo>
                  <a:pt x="1827693" y="761349"/>
                </a:lnTo>
                <a:lnTo>
                  <a:pt x="1778308" y="772625"/>
                </a:lnTo>
                <a:lnTo>
                  <a:pt x="1730585" y="782295"/>
                </a:lnTo>
                <a:lnTo>
                  <a:pt x="1682572" y="790529"/>
                </a:lnTo>
                <a:lnTo>
                  <a:pt x="1634304" y="797020"/>
                </a:lnTo>
                <a:lnTo>
                  <a:pt x="1585821" y="801462"/>
                </a:lnTo>
                <a:lnTo>
                  <a:pt x="1537160" y="803549"/>
                </a:lnTo>
                <a:lnTo>
                  <a:pt x="1785244" y="803549"/>
                </a:lnTo>
                <a:lnTo>
                  <a:pt x="1857199" y="787071"/>
                </a:lnTo>
                <a:lnTo>
                  <a:pt x="1904733" y="774703"/>
                </a:lnTo>
                <a:lnTo>
                  <a:pt x="1952048" y="761429"/>
                </a:lnTo>
                <a:lnTo>
                  <a:pt x="1999183" y="747363"/>
                </a:lnTo>
                <a:lnTo>
                  <a:pt x="2046074" y="732650"/>
                </a:lnTo>
                <a:lnTo>
                  <a:pt x="2092812" y="717386"/>
                </a:lnTo>
                <a:lnTo>
                  <a:pt x="2280777" y="652344"/>
                </a:lnTo>
                <a:lnTo>
                  <a:pt x="2524137" y="565646"/>
                </a:lnTo>
                <a:lnTo>
                  <a:pt x="2621935" y="532316"/>
                </a:lnTo>
                <a:lnTo>
                  <a:pt x="2671042" y="516295"/>
                </a:lnTo>
                <a:lnTo>
                  <a:pt x="2720324" y="500822"/>
                </a:lnTo>
                <a:lnTo>
                  <a:pt x="2769809" y="485986"/>
                </a:lnTo>
                <a:lnTo>
                  <a:pt x="2817792" y="472376"/>
                </a:lnTo>
                <a:lnTo>
                  <a:pt x="2866040" y="459651"/>
                </a:lnTo>
                <a:lnTo>
                  <a:pt x="2914561" y="448018"/>
                </a:lnTo>
                <a:lnTo>
                  <a:pt x="2963363" y="437686"/>
                </a:lnTo>
                <a:lnTo>
                  <a:pt x="3012456" y="428861"/>
                </a:lnTo>
                <a:lnTo>
                  <a:pt x="3063993" y="421633"/>
                </a:lnTo>
                <a:lnTo>
                  <a:pt x="3167144" y="409903"/>
                </a:lnTo>
                <a:lnTo>
                  <a:pt x="3218554" y="402662"/>
                </a:lnTo>
                <a:lnTo>
                  <a:pt x="3269720" y="392679"/>
                </a:lnTo>
                <a:lnTo>
                  <a:pt x="3320772" y="379640"/>
                </a:lnTo>
                <a:lnTo>
                  <a:pt x="3371028" y="364429"/>
                </a:lnTo>
                <a:lnTo>
                  <a:pt x="3420686" y="347079"/>
                </a:lnTo>
                <a:lnTo>
                  <a:pt x="3469624" y="327717"/>
                </a:lnTo>
                <a:lnTo>
                  <a:pt x="3517800" y="306449"/>
                </a:lnTo>
                <a:lnTo>
                  <a:pt x="3565170" y="283377"/>
                </a:lnTo>
                <a:lnTo>
                  <a:pt x="3611693" y="258608"/>
                </a:lnTo>
                <a:lnTo>
                  <a:pt x="3657326" y="232245"/>
                </a:lnTo>
                <a:lnTo>
                  <a:pt x="3702028" y="204392"/>
                </a:lnTo>
                <a:lnTo>
                  <a:pt x="3745754" y="175154"/>
                </a:lnTo>
                <a:lnTo>
                  <a:pt x="3788464" y="144635"/>
                </a:lnTo>
                <a:lnTo>
                  <a:pt x="3827367" y="115102"/>
                </a:lnTo>
                <a:lnTo>
                  <a:pt x="3865466" y="84505"/>
                </a:lnTo>
                <a:lnTo>
                  <a:pt x="3902723" y="52867"/>
                </a:lnTo>
                <a:lnTo>
                  <a:pt x="3914005" y="42739"/>
                </a:lnTo>
                <a:lnTo>
                  <a:pt x="3914005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5557" y="6108269"/>
            <a:ext cx="3790950" cy="372110"/>
          </a:xfrm>
          <a:custGeom>
            <a:avLst/>
            <a:gdLst/>
            <a:ahLst/>
            <a:cxnLst/>
            <a:rect l="l" t="t" r="r" b="b"/>
            <a:pathLst>
              <a:path w="3790950" h="372110">
                <a:moveTo>
                  <a:pt x="823362" y="0"/>
                </a:moveTo>
                <a:lnTo>
                  <a:pt x="772094" y="1097"/>
                </a:lnTo>
                <a:lnTo>
                  <a:pt x="720808" y="4007"/>
                </a:lnTo>
                <a:lnTo>
                  <a:pt x="669514" y="8868"/>
                </a:lnTo>
                <a:lnTo>
                  <a:pt x="621261" y="15320"/>
                </a:lnTo>
                <a:lnTo>
                  <a:pt x="573247" y="23618"/>
                </a:lnTo>
                <a:lnTo>
                  <a:pt x="525608" y="33808"/>
                </a:lnTo>
                <a:lnTo>
                  <a:pt x="478481" y="45937"/>
                </a:lnTo>
                <a:lnTo>
                  <a:pt x="432002" y="60052"/>
                </a:lnTo>
                <a:lnTo>
                  <a:pt x="386307" y="76197"/>
                </a:lnTo>
                <a:lnTo>
                  <a:pt x="341533" y="94421"/>
                </a:lnTo>
                <a:lnTo>
                  <a:pt x="297815" y="114767"/>
                </a:lnTo>
                <a:lnTo>
                  <a:pt x="255290" y="137284"/>
                </a:lnTo>
                <a:lnTo>
                  <a:pt x="214094" y="162017"/>
                </a:lnTo>
                <a:lnTo>
                  <a:pt x="174364" y="189012"/>
                </a:lnTo>
                <a:lnTo>
                  <a:pt x="136235" y="218316"/>
                </a:lnTo>
                <a:lnTo>
                  <a:pt x="99844" y="249975"/>
                </a:lnTo>
                <a:lnTo>
                  <a:pt x="65326" y="284034"/>
                </a:lnTo>
                <a:lnTo>
                  <a:pt x="32820" y="320541"/>
                </a:lnTo>
                <a:lnTo>
                  <a:pt x="2459" y="359541"/>
                </a:lnTo>
                <a:lnTo>
                  <a:pt x="0" y="371337"/>
                </a:lnTo>
                <a:lnTo>
                  <a:pt x="327" y="371728"/>
                </a:lnTo>
                <a:lnTo>
                  <a:pt x="32836" y="371728"/>
                </a:lnTo>
                <a:lnTo>
                  <a:pt x="60468" y="336001"/>
                </a:lnTo>
                <a:lnTo>
                  <a:pt x="92573" y="299370"/>
                </a:lnTo>
                <a:lnTo>
                  <a:pt x="126111" y="265585"/>
                </a:lnTo>
                <a:lnTo>
                  <a:pt x="161011" y="234551"/>
                </a:lnTo>
                <a:lnTo>
                  <a:pt x="197205" y="206176"/>
                </a:lnTo>
                <a:lnTo>
                  <a:pt x="234622" y="180368"/>
                </a:lnTo>
                <a:lnTo>
                  <a:pt x="273192" y="157032"/>
                </a:lnTo>
                <a:lnTo>
                  <a:pt x="312845" y="136076"/>
                </a:lnTo>
                <a:lnTo>
                  <a:pt x="353513" y="117408"/>
                </a:lnTo>
                <a:lnTo>
                  <a:pt x="395124" y="100934"/>
                </a:lnTo>
                <a:lnTo>
                  <a:pt x="437609" y="86562"/>
                </a:lnTo>
                <a:lnTo>
                  <a:pt x="480898" y="74198"/>
                </a:lnTo>
                <a:lnTo>
                  <a:pt x="524922" y="63751"/>
                </a:lnTo>
                <a:lnTo>
                  <a:pt x="569611" y="55125"/>
                </a:lnTo>
                <a:lnTo>
                  <a:pt x="614894" y="48230"/>
                </a:lnTo>
                <a:lnTo>
                  <a:pt x="660702" y="42972"/>
                </a:lnTo>
                <a:lnTo>
                  <a:pt x="706965" y="39258"/>
                </a:lnTo>
                <a:lnTo>
                  <a:pt x="753613" y="36996"/>
                </a:lnTo>
                <a:lnTo>
                  <a:pt x="800577" y="36091"/>
                </a:lnTo>
                <a:lnTo>
                  <a:pt x="1208803" y="36091"/>
                </a:lnTo>
                <a:lnTo>
                  <a:pt x="1181039" y="31483"/>
                </a:lnTo>
                <a:lnTo>
                  <a:pt x="1130130" y="23756"/>
                </a:lnTo>
                <a:lnTo>
                  <a:pt x="1079144" y="16876"/>
                </a:lnTo>
                <a:lnTo>
                  <a:pt x="1028090" y="10979"/>
                </a:lnTo>
                <a:lnTo>
                  <a:pt x="976976" y="6205"/>
                </a:lnTo>
                <a:lnTo>
                  <a:pt x="925811" y="2692"/>
                </a:lnTo>
                <a:lnTo>
                  <a:pt x="874604" y="577"/>
                </a:lnTo>
                <a:lnTo>
                  <a:pt x="823362" y="0"/>
                </a:lnTo>
                <a:close/>
              </a:path>
              <a:path w="3790950" h="372110">
                <a:moveTo>
                  <a:pt x="1208803" y="36091"/>
                </a:moveTo>
                <a:lnTo>
                  <a:pt x="800577" y="36091"/>
                </a:lnTo>
                <a:lnTo>
                  <a:pt x="847786" y="36453"/>
                </a:lnTo>
                <a:lnTo>
                  <a:pt x="895172" y="37986"/>
                </a:lnTo>
                <a:lnTo>
                  <a:pt x="942663" y="40600"/>
                </a:lnTo>
                <a:lnTo>
                  <a:pt x="990190" y="44200"/>
                </a:lnTo>
                <a:lnTo>
                  <a:pt x="1037683" y="48694"/>
                </a:lnTo>
                <a:lnTo>
                  <a:pt x="1085073" y="53989"/>
                </a:lnTo>
                <a:lnTo>
                  <a:pt x="1132290" y="59993"/>
                </a:lnTo>
                <a:lnTo>
                  <a:pt x="1179263" y="66611"/>
                </a:lnTo>
                <a:lnTo>
                  <a:pt x="1225923" y="73752"/>
                </a:lnTo>
                <a:lnTo>
                  <a:pt x="1318025" y="89229"/>
                </a:lnTo>
                <a:lnTo>
                  <a:pt x="1587515" y="139783"/>
                </a:lnTo>
                <a:lnTo>
                  <a:pt x="1637162" y="148391"/>
                </a:lnTo>
                <a:lnTo>
                  <a:pt x="1686855" y="156416"/>
                </a:lnTo>
                <a:lnTo>
                  <a:pt x="1736590" y="163890"/>
                </a:lnTo>
                <a:lnTo>
                  <a:pt x="1786365" y="170846"/>
                </a:lnTo>
                <a:lnTo>
                  <a:pt x="1886028" y="183331"/>
                </a:lnTo>
                <a:lnTo>
                  <a:pt x="1985825" y="194126"/>
                </a:lnTo>
                <a:lnTo>
                  <a:pt x="2085740" y="203490"/>
                </a:lnTo>
                <a:lnTo>
                  <a:pt x="2235793" y="215413"/>
                </a:lnTo>
                <a:lnTo>
                  <a:pt x="2736815" y="247204"/>
                </a:lnTo>
                <a:lnTo>
                  <a:pt x="2987314" y="265741"/>
                </a:lnTo>
                <a:lnTo>
                  <a:pt x="3137449" y="280021"/>
                </a:lnTo>
                <a:lnTo>
                  <a:pt x="3237520" y="291458"/>
                </a:lnTo>
                <a:lnTo>
                  <a:pt x="3287522" y="297974"/>
                </a:lnTo>
                <a:lnTo>
                  <a:pt x="3337441" y="305080"/>
                </a:lnTo>
                <a:lnTo>
                  <a:pt x="3387258" y="312809"/>
                </a:lnTo>
                <a:lnTo>
                  <a:pt x="3436955" y="321192"/>
                </a:lnTo>
                <a:lnTo>
                  <a:pt x="3486512" y="330264"/>
                </a:lnTo>
                <a:lnTo>
                  <a:pt x="3535911" y="340057"/>
                </a:lnTo>
                <a:lnTo>
                  <a:pt x="3585132" y="350602"/>
                </a:lnTo>
                <a:lnTo>
                  <a:pt x="3634156" y="361934"/>
                </a:lnTo>
                <a:lnTo>
                  <a:pt x="3673496" y="371728"/>
                </a:lnTo>
                <a:lnTo>
                  <a:pt x="3790760" y="371728"/>
                </a:lnTo>
                <a:lnTo>
                  <a:pt x="3747349" y="359197"/>
                </a:lnTo>
                <a:lnTo>
                  <a:pt x="3698976" y="346182"/>
                </a:lnTo>
                <a:lnTo>
                  <a:pt x="3650395" y="334015"/>
                </a:lnTo>
                <a:lnTo>
                  <a:pt x="3601618" y="322660"/>
                </a:lnTo>
                <a:lnTo>
                  <a:pt x="3552657" y="312080"/>
                </a:lnTo>
                <a:lnTo>
                  <a:pt x="3503523" y="302238"/>
                </a:lnTo>
                <a:lnTo>
                  <a:pt x="3454229" y="293098"/>
                </a:lnTo>
                <a:lnTo>
                  <a:pt x="3404786" y="284622"/>
                </a:lnTo>
                <a:lnTo>
                  <a:pt x="3355205" y="276774"/>
                </a:lnTo>
                <a:lnTo>
                  <a:pt x="3305499" y="269517"/>
                </a:lnTo>
                <a:lnTo>
                  <a:pt x="3255679" y="262815"/>
                </a:lnTo>
                <a:lnTo>
                  <a:pt x="3155744" y="250927"/>
                </a:lnTo>
                <a:lnTo>
                  <a:pt x="3055496" y="240816"/>
                </a:lnTo>
                <a:lnTo>
                  <a:pt x="2904738" y="228339"/>
                </a:lnTo>
                <a:lnTo>
                  <a:pt x="2298600" y="191325"/>
                </a:lnTo>
                <a:lnTo>
                  <a:pt x="2144994" y="179443"/>
                </a:lnTo>
                <a:lnTo>
                  <a:pt x="2042827" y="170001"/>
                </a:lnTo>
                <a:lnTo>
                  <a:pt x="1940842" y="159128"/>
                </a:lnTo>
                <a:lnTo>
                  <a:pt x="1839029" y="146642"/>
                </a:lnTo>
                <a:lnTo>
                  <a:pt x="1737381" y="132358"/>
                </a:lnTo>
                <a:lnTo>
                  <a:pt x="1686617" y="124485"/>
                </a:lnTo>
                <a:lnTo>
                  <a:pt x="1635891" y="116094"/>
                </a:lnTo>
                <a:lnTo>
                  <a:pt x="1585202" y="107163"/>
                </a:lnTo>
                <a:lnTo>
                  <a:pt x="1282594" y="48924"/>
                </a:lnTo>
                <a:lnTo>
                  <a:pt x="1231863" y="39919"/>
                </a:lnTo>
                <a:lnTo>
                  <a:pt x="1208803" y="36091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6</a:t>
            </a:fld>
            <a:endParaRPr spc="-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0135" y="4537979"/>
            <a:ext cx="1417320" cy="1132205"/>
          </a:xfrm>
          <a:custGeom>
            <a:avLst/>
            <a:gdLst/>
            <a:ahLst/>
            <a:cxnLst/>
            <a:rect l="l" t="t" r="r" b="b"/>
            <a:pathLst>
              <a:path w="1417320" h="1132204">
                <a:moveTo>
                  <a:pt x="708876" y="0"/>
                </a:moveTo>
                <a:lnTo>
                  <a:pt x="659658" y="400"/>
                </a:lnTo>
                <a:lnTo>
                  <a:pt x="610389" y="2974"/>
                </a:lnTo>
                <a:lnTo>
                  <a:pt x="561289" y="7817"/>
                </a:lnTo>
                <a:lnTo>
                  <a:pt x="512577" y="15028"/>
                </a:lnTo>
                <a:lnTo>
                  <a:pt x="464472" y="24703"/>
                </a:lnTo>
                <a:lnTo>
                  <a:pt x="417193" y="36939"/>
                </a:lnTo>
                <a:lnTo>
                  <a:pt x="370960" y="51833"/>
                </a:lnTo>
                <a:lnTo>
                  <a:pt x="325992" y="69482"/>
                </a:lnTo>
                <a:lnTo>
                  <a:pt x="282509" y="89984"/>
                </a:lnTo>
                <a:lnTo>
                  <a:pt x="240730" y="113435"/>
                </a:lnTo>
                <a:lnTo>
                  <a:pt x="200790" y="140242"/>
                </a:lnTo>
                <a:lnTo>
                  <a:pt x="163753" y="170045"/>
                </a:lnTo>
                <a:lnTo>
                  <a:pt x="129854" y="202616"/>
                </a:lnTo>
                <a:lnTo>
                  <a:pt x="99330" y="237731"/>
                </a:lnTo>
                <a:lnTo>
                  <a:pt x="72417" y="275162"/>
                </a:lnTo>
                <a:lnTo>
                  <a:pt x="49351" y="314684"/>
                </a:lnTo>
                <a:lnTo>
                  <a:pt x="30369" y="356070"/>
                </a:lnTo>
                <a:lnTo>
                  <a:pt x="15707" y="399095"/>
                </a:lnTo>
                <a:lnTo>
                  <a:pt x="5600" y="443531"/>
                </a:lnTo>
                <a:lnTo>
                  <a:pt x="286" y="489153"/>
                </a:lnTo>
                <a:lnTo>
                  <a:pt x="0" y="535735"/>
                </a:lnTo>
                <a:lnTo>
                  <a:pt x="4978" y="583049"/>
                </a:lnTo>
                <a:lnTo>
                  <a:pt x="15458" y="630871"/>
                </a:lnTo>
                <a:lnTo>
                  <a:pt x="31382" y="679190"/>
                </a:lnTo>
                <a:lnTo>
                  <a:pt x="51466" y="724953"/>
                </a:lnTo>
                <a:lnTo>
                  <a:pt x="75426" y="768144"/>
                </a:lnTo>
                <a:lnTo>
                  <a:pt x="102973" y="808745"/>
                </a:lnTo>
                <a:lnTo>
                  <a:pt x="133823" y="846742"/>
                </a:lnTo>
                <a:lnTo>
                  <a:pt x="167688" y="882118"/>
                </a:lnTo>
                <a:lnTo>
                  <a:pt x="204282" y="914856"/>
                </a:lnTo>
                <a:lnTo>
                  <a:pt x="243319" y="944940"/>
                </a:lnTo>
                <a:lnTo>
                  <a:pt x="284512" y="972355"/>
                </a:lnTo>
                <a:lnTo>
                  <a:pt x="327576" y="997083"/>
                </a:lnTo>
                <a:lnTo>
                  <a:pt x="372224" y="1019109"/>
                </a:lnTo>
                <a:lnTo>
                  <a:pt x="418170" y="1038416"/>
                </a:lnTo>
                <a:lnTo>
                  <a:pt x="465126" y="1054988"/>
                </a:lnTo>
                <a:lnTo>
                  <a:pt x="513068" y="1069117"/>
                </a:lnTo>
                <a:lnTo>
                  <a:pt x="561318" y="1080978"/>
                </a:lnTo>
                <a:lnTo>
                  <a:pt x="609850" y="1090773"/>
                </a:lnTo>
                <a:lnTo>
                  <a:pt x="658635" y="1098707"/>
                </a:lnTo>
                <a:lnTo>
                  <a:pt x="707645" y="1104980"/>
                </a:lnTo>
                <a:lnTo>
                  <a:pt x="756851" y="1109796"/>
                </a:lnTo>
                <a:lnTo>
                  <a:pt x="806227" y="1113358"/>
                </a:lnTo>
                <a:lnTo>
                  <a:pt x="855743" y="1115868"/>
                </a:lnTo>
                <a:lnTo>
                  <a:pt x="905372" y="1117529"/>
                </a:lnTo>
                <a:lnTo>
                  <a:pt x="955085" y="1118543"/>
                </a:lnTo>
                <a:lnTo>
                  <a:pt x="1154222" y="1120187"/>
                </a:lnTo>
                <a:lnTo>
                  <a:pt x="1203937" y="1121008"/>
                </a:lnTo>
                <a:lnTo>
                  <a:pt x="1253567" y="1122398"/>
                </a:lnTo>
                <a:lnTo>
                  <a:pt x="1303086" y="1124561"/>
                </a:lnTo>
                <a:lnTo>
                  <a:pt x="1352465" y="1127699"/>
                </a:lnTo>
                <a:lnTo>
                  <a:pt x="1401675" y="1132013"/>
                </a:lnTo>
                <a:lnTo>
                  <a:pt x="1413078" y="1128208"/>
                </a:lnTo>
                <a:lnTo>
                  <a:pt x="1360378" y="1096649"/>
                </a:lnTo>
                <a:lnTo>
                  <a:pt x="1318004" y="1093951"/>
                </a:lnTo>
                <a:lnTo>
                  <a:pt x="1274660" y="1092024"/>
                </a:lnTo>
                <a:lnTo>
                  <a:pt x="1230454" y="1090720"/>
                </a:lnTo>
                <a:lnTo>
                  <a:pt x="1185493" y="1089893"/>
                </a:lnTo>
                <a:lnTo>
                  <a:pt x="1000264" y="1088410"/>
                </a:lnTo>
                <a:lnTo>
                  <a:pt x="953147" y="1087762"/>
                </a:lnTo>
                <a:lnTo>
                  <a:pt x="905922" y="1086709"/>
                </a:lnTo>
                <a:lnTo>
                  <a:pt x="858697" y="1085104"/>
                </a:lnTo>
                <a:lnTo>
                  <a:pt x="811578" y="1082801"/>
                </a:lnTo>
                <a:lnTo>
                  <a:pt x="764674" y="1079652"/>
                </a:lnTo>
                <a:lnTo>
                  <a:pt x="718093" y="1075511"/>
                </a:lnTo>
                <a:lnTo>
                  <a:pt x="671941" y="1070230"/>
                </a:lnTo>
                <a:lnTo>
                  <a:pt x="626328" y="1063663"/>
                </a:lnTo>
                <a:lnTo>
                  <a:pt x="581359" y="1055664"/>
                </a:lnTo>
                <a:lnTo>
                  <a:pt x="537143" y="1046084"/>
                </a:lnTo>
                <a:lnTo>
                  <a:pt x="493788" y="1034778"/>
                </a:lnTo>
                <a:lnTo>
                  <a:pt x="451401" y="1021598"/>
                </a:lnTo>
                <a:lnTo>
                  <a:pt x="410091" y="1006397"/>
                </a:lnTo>
                <a:lnTo>
                  <a:pt x="369963" y="989029"/>
                </a:lnTo>
                <a:lnTo>
                  <a:pt x="331127" y="969347"/>
                </a:lnTo>
                <a:lnTo>
                  <a:pt x="293690" y="947203"/>
                </a:lnTo>
                <a:lnTo>
                  <a:pt x="257759" y="922451"/>
                </a:lnTo>
                <a:lnTo>
                  <a:pt x="223443" y="894944"/>
                </a:lnTo>
                <a:lnTo>
                  <a:pt x="190848" y="864536"/>
                </a:lnTo>
                <a:lnTo>
                  <a:pt x="160083" y="831078"/>
                </a:lnTo>
                <a:lnTo>
                  <a:pt x="131255" y="794425"/>
                </a:lnTo>
                <a:lnTo>
                  <a:pt x="104472" y="754430"/>
                </a:lnTo>
                <a:lnTo>
                  <a:pt x="79818" y="709578"/>
                </a:lnTo>
                <a:lnTo>
                  <a:pt x="60435" y="663753"/>
                </a:lnTo>
                <a:lnTo>
                  <a:pt x="46308" y="617279"/>
                </a:lnTo>
                <a:lnTo>
                  <a:pt x="37420" y="570481"/>
                </a:lnTo>
                <a:lnTo>
                  <a:pt x="33757" y="523681"/>
                </a:lnTo>
                <a:lnTo>
                  <a:pt x="35302" y="477204"/>
                </a:lnTo>
                <a:lnTo>
                  <a:pt x="42042" y="431373"/>
                </a:lnTo>
                <a:lnTo>
                  <a:pt x="53959" y="386514"/>
                </a:lnTo>
                <a:lnTo>
                  <a:pt x="71040" y="342948"/>
                </a:lnTo>
                <a:lnTo>
                  <a:pt x="93267" y="301002"/>
                </a:lnTo>
                <a:lnTo>
                  <a:pt x="120627" y="260997"/>
                </a:lnTo>
                <a:lnTo>
                  <a:pt x="153103" y="223259"/>
                </a:lnTo>
                <a:lnTo>
                  <a:pt x="190679" y="188111"/>
                </a:lnTo>
                <a:lnTo>
                  <a:pt x="230738" y="157501"/>
                </a:lnTo>
                <a:lnTo>
                  <a:pt x="273267" y="130688"/>
                </a:lnTo>
                <a:lnTo>
                  <a:pt x="317958" y="107502"/>
                </a:lnTo>
                <a:lnTo>
                  <a:pt x="364503" y="87778"/>
                </a:lnTo>
                <a:lnTo>
                  <a:pt x="412594" y="71346"/>
                </a:lnTo>
                <a:lnTo>
                  <a:pt x="461922" y="58040"/>
                </a:lnTo>
                <a:lnTo>
                  <a:pt x="512181" y="47692"/>
                </a:lnTo>
                <a:lnTo>
                  <a:pt x="563062" y="40134"/>
                </a:lnTo>
                <a:lnTo>
                  <a:pt x="614256" y="35199"/>
                </a:lnTo>
                <a:lnTo>
                  <a:pt x="665457" y="32718"/>
                </a:lnTo>
                <a:lnTo>
                  <a:pt x="716355" y="32524"/>
                </a:lnTo>
                <a:lnTo>
                  <a:pt x="766644" y="34450"/>
                </a:lnTo>
                <a:lnTo>
                  <a:pt x="816015" y="38328"/>
                </a:lnTo>
                <a:lnTo>
                  <a:pt x="865777" y="44449"/>
                </a:lnTo>
                <a:lnTo>
                  <a:pt x="915357" y="53094"/>
                </a:lnTo>
                <a:lnTo>
                  <a:pt x="964461" y="64359"/>
                </a:lnTo>
                <a:lnTo>
                  <a:pt x="1012796" y="78339"/>
                </a:lnTo>
                <a:lnTo>
                  <a:pt x="1060069" y="95132"/>
                </a:lnTo>
                <a:lnTo>
                  <a:pt x="1105986" y="114834"/>
                </a:lnTo>
                <a:lnTo>
                  <a:pt x="1150254" y="137540"/>
                </a:lnTo>
                <a:lnTo>
                  <a:pt x="1192580" y="163346"/>
                </a:lnTo>
                <a:lnTo>
                  <a:pt x="1232670" y="192349"/>
                </a:lnTo>
                <a:lnTo>
                  <a:pt x="1270231" y="224645"/>
                </a:lnTo>
                <a:lnTo>
                  <a:pt x="1304970" y="260330"/>
                </a:lnTo>
                <a:lnTo>
                  <a:pt x="1336593" y="299500"/>
                </a:lnTo>
                <a:lnTo>
                  <a:pt x="1364807" y="342251"/>
                </a:lnTo>
                <a:lnTo>
                  <a:pt x="1374955" y="349637"/>
                </a:lnTo>
                <a:lnTo>
                  <a:pt x="1386342" y="347439"/>
                </a:lnTo>
                <a:lnTo>
                  <a:pt x="1393816" y="338640"/>
                </a:lnTo>
                <a:lnTo>
                  <a:pt x="1392226" y="326224"/>
                </a:lnTo>
                <a:lnTo>
                  <a:pt x="1364313" y="283666"/>
                </a:lnTo>
                <a:lnTo>
                  <a:pt x="1333160" y="244405"/>
                </a:lnTo>
                <a:lnTo>
                  <a:pt x="1299029" y="208372"/>
                </a:lnTo>
                <a:lnTo>
                  <a:pt x="1262180" y="175499"/>
                </a:lnTo>
                <a:lnTo>
                  <a:pt x="1222874" y="145719"/>
                </a:lnTo>
                <a:lnTo>
                  <a:pt x="1181372" y="118965"/>
                </a:lnTo>
                <a:lnTo>
                  <a:pt x="1137934" y="95168"/>
                </a:lnTo>
                <a:lnTo>
                  <a:pt x="1092823" y="74261"/>
                </a:lnTo>
                <a:lnTo>
                  <a:pt x="1046297" y="56178"/>
                </a:lnTo>
                <a:lnTo>
                  <a:pt x="998620" y="40849"/>
                </a:lnTo>
                <a:lnTo>
                  <a:pt x="950051" y="28207"/>
                </a:lnTo>
                <a:lnTo>
                  <a:pt x="900851" y="18185"/>
                </a:lnTo>
                <a:lnTo>
                  <a:pt x="854030" y="10865"/>
                </a:lnTo>
                <a:lnTo>
                  <a:pt x="806281" y="5329"/>
                </a:lnTo>
                <a:lnTo>
                  <a:pt x="757823" y="1675"/>
                </a:lnTo>
                <a:lnTo>
                  <a:pt x="708876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420" y="2283520"/>
            <a:ext cx="1109345" cy="1233805"/>
          </a:xfrm>
          <a:custGeom>
            <a:avLst/>
            <a:gdLst/>
            <a:ahLst/>
            <a:cxnLst/>
            <a:rect l="l" t="t" r="r" b="b"/>
            <a:pathLst>
              <a:path w="1109345" h="1233804">
                <a:moveTo>
                  <a:pt x="720810" y="0"/>
                </a:moveTo>
                <a:lnTo>
                  <a:pt x="673832" y="1132"/>
                </a:lnTo>
                <a:lnTo>
                  <a:pt x="627109" y="4128"/>
                </a:lnTo>
                <a:lnTo>
                  <a:pt x="580797" y="9092"/>
                </a:lnTo>
                <a:lnTo>
                  <a:pt x="535050" y="16128"/>
                </a:lnTo>
                <a:lnTo>
                  <a:pt x="490026" y="25344"/>
                </a:lnTo>
                <a:lnTo>
                  <a:pt x="445878" y="36843"/>
                </a:lnTo>
                <a:lnTo>
                  <a:pt x="402763" y="50732"/>
                </a:lnTo>
                <a:lnTo>
                  <a:pt x="360836" y="67115"/>
                </a:lnTo>
                <a:lnTo>
                  <a:pt x="320252" y="86098"/>
                </a:lnTo>
                <a:lnTo>
                  <a:pt x="281167" y="107786"/>
                </a:lnTo>
                <a:lnTo>
                  <a:pt x="243737" y="132285"/>
                </a:lnTo>
                <a:lnTo>
                  <a:pt x="208117" y="159700"/>
                </a:lnTo>
                <a:lnTo>
                  <a:pt x="174462" y="190135"/>
                </a:lnTo>
                <a:lnTo>
                  <a:pt x="142927" y="223698"/>
                </a:lnTo>
                <a:lnTo>
                  <a:pt x="113669" y="260492"/>
                </a:lnTo>
                <a:lnTo>
                  <a:pt x="86843" y="300623"/>
                </a:lnTo>
                <a:lnTo>
                  <a:pt x="62604" y="344196"/>
                </a:lnTo>
                <a:lnTo>
                  <a:pt x="42947" y="387355"/>
                </a:lnTo>
                <a:lnTo>
                  <a:pt x="27085" y="431236"/>
                </a:lnTo>
                <a:lnTo>
                  <a:pt x="14940" y="475652"/>
                </a:lnTo>
                <a:lnTo>
                  <a:pt x="6430" y="520416"/>
                </a:lnTo>
                <a:lnTo>
                  <a:pt x="1477" y="565339"/>
                </a:lnTo>
                <a:lnTo>
                  <a:pt x="0" y="610233"/>
                </a:lnTo>
                <a:lnTo>
                  <a:pt x="1918" y="654912"/>
                </a:lnTo>
                <a:lnTo>
                  <a:pt x="7154" y="699187"/>
                </a:lnTo>
                <a:lnTo>
                  <a:pt x="15625" y="742870"/>
                </a:lnTo>
                <a:lnTo>
                  <a:pt x="27253" y="785774"/>
                </a:lnTo>
                <a:lnTo>
                  <a:pt x="41957" y="827711"/>
                </a:lnTo>
                <a:lnTo>
                  <a:pt x="59658" y="868492"/>
                </a:lnTo>
                <a:lnTo>
                  <a:pt x="80275" y="907931"/>
                </a:lnTo>
                <a:lnTo>
                  <a:pt x="103729" y="945840"/>
                </a:lnTo>
                <a:lnTo>
                  <a:pt x="129940" y="982030"/>
                </a:lnTo>
                <a:lnTo>
                  <a:pt x="158828" y="1016314"/>
                </a:lnTo>
                <a:lnTo>
                  <a:pt x="190312" y="1048504"/>
                </a:lnTo>
                <a:lnTo>
                  <a:pt x="224313" y="1078412"/>
                </a:lnTo>
                <a:lnTo>
                  <a:pt x="260752" y="1105851"/>
                </a:lnTo>
                <a:lnTo>
                  <a:pt x="299547" y="1130633"/>
                </a:lnTo>
                <a:lnTo>
                  <a:pt x="340619" y="1152570"/>
                </a:lnTo>
                <a:lnTo>
                  <a:pt x="383889" y="1171474"/>
                </a:lnTo>
                <a:lnTo>
                  <a:pt x="432509" y="1188400"/>
                </a:lnTo>
                <a:lnTo>
                  <a:pt x="481785" y="1201733"/>
                </a:lnTo>
                <a:lnTo>
                  <a:pt x="531633" y="1211891"/>
                </a:lnTo>
                <a:lnTo>
                  <a:pt x="581969" y="1219293"/>
                </a:lnTo>
                <a:lnTo>
                  <a:pt x="632710" y="1224358"/>
                </a:lnTo>
                <a:lnTo>
                  <a:pt x="683772" y="1227503"/>
                </a:lnTo>
                <a:lnTo>
                  <a:pt x="735071" y="1229148"/>
                </a:lnTo>
                <a:lnTo>
                  <a:pt x="786523" y="1229711"/>
                </a:lnTo>
                <a:lnTo>
                  <a:pt x="940962" y="1229093"/>
                </a:lnTo>
                <a:lnTo>
                  <a:pt x="992191" y="1229514"/>
                </a:lnTo>
                <a:lnTo>
                  <a:pt x="1043154" y="1230945"/>
                </a:lnTo>
                <a:lnTo>
                  <a:pt x="1093768" y="1233806"/>
                </a:lnTo>
                <a:lnTo>
                  <a:pt x="1105219" y="1229688"/>
                </a:lnTo>
                <a:lnTo>
                  <a:pt x="1043885" y="1199260"/>
                </a:lnTo>
                <a:lnTo>
                  <a:pt x="993587" y="1197909"/>
                </a:lnTo>
                <a:lnTo>
                  <a:pt x="942970" y="1197579"/>
                </a:lnTo>
                <a:lnTo>
                  <a:pt x="790155" y="1198507"/>
                </a:lnTo>
                <a:lnTo>
                  <a:pt x="739213" y="1198051"/>
                </a:lnTo>
                <a:lnTo>
                  <a:pt x="688427" y="1196509"/>
                </a:lnTo>
                <a:lnTo>
                  <a:pt x="637893" y="1193461"/>
                </a:lnTo>
                <a:lnTo>
                  <a:pt x="587706" y="1188484"/>
                </a:lnTo>
                <a:lnTo>
                  <a:pt x="537962" y="1181158"/>
                </a:lnTo>
                <a:lnTo>
                  <a:pt x="488755" y="1171061"/>
                </a:lnTo>
                <a:lnTo>
                  <a:pt x="440181" y="1157771"/>
                </a:lnTo>
                <a:lnTo>
                  <a:pt x="392334" y="1140867"/>
                </a:lnTo>
                <a:lnTo>
                  <a:pt x="347197" y="1120562"/>
                </a:lnTo>
                <a:lnTo>
                  <a:pt x="304128" y="1096448"/>
                </a:lnTo>
                <a:lnTo>
                  <a:pt x="263353" y="1068779"/>
                </a:lnTo>
                <a:lnTo>
                  <a:pt x="225094" y="1037807"/>
                </a:lnTo>
                <a:lnTo>
                  <a:pt x="189573" y="1003784"/>
                </a:lnTo>
                <a:lnTo>
                  <a:pt x="157016" y="966961"/>
                </a:lnTo>
                <a:lnTo>
                  <a:pt x="127643" y="927593"/>
                </a:lnTo>
                <a:lnTo>
                  <a:pt x="101679" y="885930"/>
                </a:lnTo>
                <a:lnTo>
                  <a:pt x="79348" y="842225"/>
                </a:lnTo>
                <a:lnTo>
                  <a:pt x="60871" y="796730"/>
                </a:lnTo>
                <a:lnTo>
                  <a:pt x="46473" y="749698"/>
                </a:lnTo>
                <a:lnTo>
                  <a:pt x="36376" y="701381"/>
                </a:lnTo>
                <a:lnTo>
                  <a:pt x="30803" y="652031"/>
                </a:lnTo>
                <a:lnTo>
                  <a:pt x="29750" y="603343"/>
                </a:lnTo>
                <a:lnTo>
                  <a:pt x="32863" y="555475"/>
                </a:lnTo>
                <a:lnTo>
                  <a:pt x="40003" y="508609"/>
                </a:lnTo>
                <a:lnTo>
                  <a:pt x="51028" y="462928"/>
                </a:lnTo>
                <a:lnTo>
                  <a:pt x="65797" y="418612"/>
                </a:lnTo>
                <a:lnTo>
                  <a:pt x="84169" y="375845"/>
                </a:lnTo>
                <a:lnTo>
                  <a:pt x="106003" y="334808"/>
                </a:lnTo>
                <a:lnTo>
                  <a:pt x="131159" y="295683"/>
                </a:lnTo>
                <a:lnTo>
                  <a:pt x="159495" y="258653"/>
                </a:lnTo>
                <a:lnTo>
                  <a:pt x="190871" y="223899"/>
                </a:lnTo>
                <a:lnTo>
                  <a:pt x="225144" y="191604"/>
                </a:lnTo>
                <a:lnTo>
                  <a:pt x="262176" y="161950"/>
                </a:lnTo>
                <a:lnTo>
                  <a:pt x="301824" y="135118"/>
                </a:lnTo>
                <a:lnTo>
                  <a:pt x="343947" y="111291"/>
                </a:lnTo>
                <a:lnTo>
                  <a:pt x="390120" y="89644"/>
                </a:lnTo>
                <a:lnTo>
                  <a:pt x="437154" y="71563"/>
                </a:lnTo>
                <a:lnTo>
                  <a:pt x="484942" y="56861"/>
                </a:lnTo>
                <a:lnTo>
                  <a:pt x="533379" y="45352"/>
                </a:lnTo>
                <a:lnTo>
                  <a:pt x="582359" y="36848"/>
                </a:lnTo>
                <a:lnTo>
                  <a:pt x="631776" y="31162"/>
                </a:lnTo>
                <a:lnTo>
                  <a:pt x="681524" y="28108"/>
                </a:lnTo>
                <a:lnTo>
                  <a:pt x="731498" y="27498"/>
                </a:lnTo>
                <a:lnTo>
                  <a:pt x="781590" y="29146"/>
                </a:lnTo>
                <a:lnTo>
                  <a:pt x="831696" y="32864"/>
                </a:lnTo>
                <a:lnTo>
                  <a:pt x="881709" y="38466"/>
                </a:lnTo>
                <a:lnTo>
                  <a:pt x="931524" y="45765"/>
                </a:lnTo>
                <a:lnTo>
                  <a:pt x="981034" y="54574"/>
                </a:lnTo>
                <a:lnTo>
                  <a:pt x="1030135" y="64705"/>
                </a:lnTo>
                <a:lnTo>
                  <a:pt x="1078718" y="75972"/>
                </a:lnTo>
                <a:lnTo>
                  <a:pt x="1091207" y="73910"/>
                </a:lnTo>
                <a:lnTo>
                  <a:pt x="1097838" y="64291"/>
                </a:lnTo>
                <a:lnTo>
                  <a:pt x="1097021" y="52859"/>
                </a:lnTo>
                <a:lnTo>
                  <a:pt x="1087164" y="45352"/>
                </a:lnTo>
                <a:lnTo>
                  <a:pt x="1043742" y="35376"/>
                </a:lnTo>
                <a:lnTo>
                  <a:pt x="999331" y="26419"/>
                </a:lnTo>
                <a:lnTo>
                  <a:pt x="954086" y="18588"/>
                </a:lnTo>
                <a:lnTo>
                  <a:pt x="908165" y="11988"/>
                </a:lnTo>
                <a:lnTo>
                  <a:pt x="861721" y="6723"/>
                </a:lnTo>
                <a:lnTo>
                  <a:pt x="814910" y="2900"/>
                </a:lnTo>
                <a:lnTo>
                  <a:pt x="767888" y="624"/>
                </a:lnTo>
                <a:lnTo>
                  <a:pt x="72081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8864" y="4135535"/>
            <a:ext cx="127000" cy="1331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4521" y="4135535"/>
            <a:ext cx="127000" cy="13315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5415" y="4138617"/>
            <a:ext cx="122682" cy="127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8864" y="3546635"/>
            <a:ext cx="127000" cy="1331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4521" y="3546635"/>
            <a:ext cx="127000" cy="1331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5415" y="3549722"/>
            <a:ext cx="122682" cy="1270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6680" y="4724435"/>
            <a:ext cx="122682" cy="1270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00170" y="4135535"/>
            <a:ext cx="127000" cy="13315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2329" y="4724435"/>
            <a:ext cx="122682" cy="127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91027" y="4724435"/>
            <a:ext cx="122677" cy="127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174" y="4724435"/>
            <a:ext cx="133159" cy="1270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534696" y="2068677"/>
            <a:ext cx="4401820" cy="1535430"/>
          </a:xfrm>
          <a:custGeom>
            <a:avLst/>
            <a:gdLst/>
            <a:ahLst/>
            <a:cxnLst/>
            <a:rect l="l" t="t" r="r" b="b"/>
            <a:pathLst>
              <a:path w="4401820" h="1535429">
                <a:moveTo>
                  <a:pt x="4401286" y="1535036"/>
                </a:moveTo>
                <a:lnTo>
                  <a:pt x="0" y="1535036"/>
                </a:lnTo>
                <a:lnTo>
                  <a:pt x="0" y="0"/>
                </a:lnTo>
                <a:lnTo>
                  <a:pt x="4401286" y="0"/>
                </a:lnTo>
                <a:lnTo>
                  <a:pt x="4401286" y="1535036"/>
                </a:lnTo>
                <a:close/>
              </a:path>
            </a:pathLst>
          </a:custGeom>
          <a:ln w="88899">
            <a:solidFill>
              <a:srgbClr val="ED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458" y="2356876"/>
            <a:ext cx="4627643" cy="352705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Обучение</a:t>
            </a:r>
            <a:r>
              <a:rPr spc="-120" dirty="0"/>
              <a:t> </a:t>
            </a:r>
            <a:r>
              <a:rPr spc="90" dirty="0"/>
              <a:t>первой</a:t>
            </a:r>
            <a:r>
              <a:rPr spc="-114" dirty="0"/>
              <a:t> </a:t>
            </a:r>
            <a:r>
              <a:rPr spc="45" dirty="0"/>
              <a:t>помощи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8177" y="581721"/>
            <a:ext cx="6136005" cy="1496060"/>
          </a:xfrm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3300" b="1" spc="8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3300" b="1" spc="-11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300" b="1" spc="80" dirty="0">
                <a:solidFill>
                  <a:srgbClr val="1D1D1B"/>
                </a:solidFill>
                <a:latin typeface="Calibri"/>
                <a:cs typeface="Calibri"/>
              </a:rPr>
              <a:t>сопровождение</a:t>
            </a:r>
            <a:r>
              <a:rPr sz="3300" b="1" spc="-10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3300" b="1" spc="95" dirty="0">
                <a:solidFill>
                  <a:srgbClr val="1D1D1B"/>
                </a:solidFill>
                <a:latin typeface="Calibri"/>
                <a:cs typeface="Calibri"/>
              </a:rPr>
              <a:t>мероприятий</a:t>
            </a:r>
            <a:endParaRPr sz="3300">
              <a:latin typeface="Calibri"/>
              <a:cs typeface="Calibri"/>
            </a:endParaRPr>
          </a:p>
          <a:p>
            <a:pPr marL="315595">
              <a:lnSpc>
                <a:spcPct val="100000"/>
              </a:lnSpc>
              <a:spcBef>
                <a:spcPts val="1914"/>
              </a:spcBef>
            </a:pPr>
            <a:r>
              <a:rPr sz="3000" b="1" spc="85" dirty="0">
                <a:solidFill>
                  <a:srgbClr val="1D1D1B"/>
                </a:solidFill>
                <a:latin typeface="Calibri"/>
                <a:cs typeface="Calibri"/>
              </a:rPr>
              <a:t>цели: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9512" y="2113127"/>
            <a:ext cx="4401820" cy="170174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81610" marR="289560">
              <a:lnSpc>
                <a:spcPts val="2640"/>
              </a:lnSpc>
              <a:spcBef>
                <a:spcPts val="70"/>
              </a:spcBef>
            </a:pPr>
            <a:r>
              <a:rPr lang="ru-RU" sz="2400" spc="95" dirty="0" smtClean="0">
                <a:solidFill>
                  <a:srgbClr val="1D1D1B"/>
                </a:solidFill>
                <a:cs typeface="Calibri"/>
              </a:rPr>
              <a:t>Было проведено 10 мастер классов по первой помощи</a:t>
            </a:r>
          </a:p>
          <a:p>
            <a:pPr marL="181610" marR="289560">
              <a:lnSpc>
                <a:spcPts val="2640"/>
              </a:lnSpc>
              <a:spcBef>
                <a:spcPts val="70"/>
              </a:spcBef>
            </a:pPr>
            <a:r>
              <a:rPr lang="ru-RU" sz="2400" spc="15" dirty="0" smtClean="0">
                <a:cs typeface="Calibri"/>
              </a:rPr>
              <a:t>Добровольцы    </a:t>
            </a:r>
            <a:r>
              <a:rPr lang="ru-RU" sz="2400" spc="25" dirty="0" smtClean="0">
                <a:cs typeface="Calibri"/>
              </a:rPr>
              <a:t>сопроводили</a:t>
            </a:r>
            <a:r>
              <a:rPr lang="ru-RU" sz="2400" spc="-70" dirty="0" smtClean="0">
                <a:cs typeface="Calibri"/>
              </a:rPr>
              <a:t> </a:t>
            </a:r>
            <a:r>
              <a:rPr lang="ru-RU" sz="2400" spc="10" dirty="0" smtClean="0">
                <a:cs typeface="Calibri"/>
              </a:rPr>
              <a:t>более </a:t>
            </a:r>
            <a:r>
              <a:rPr lang="ru-RU" sz="2200" b="1" spc="45" dirty="0">
                <a:solidFill>
                  <a:srgbClr val="C72327"/>
                </a:solidFill>
                <a:cs typeface="Calibri"/>
              </a:rPr>
              <a:t>2</a:t>
            </a:r>
            <a:r>
              <a:rPr lang="ru-RU" sz="2200" b="1" spc="-90" dirty="0">
                <a:solidFill>
                  <a:srgbClr val="C72327"/>
                </a:solidFill>
                <a:cs typeface="Calibri"/>
              </a:rPr>
              <a:t>0</a:t>
            </a:r>
            <a:r>
              <a:rPr lang="ru-RU" sz="2200" b="1" spc="-85" dirty="0">
                <a:solidFill>
                  <a:srgbClr val="C72327"/>
                </a:solidFill>
                <a:cs typeface="Calibri"/>
              </a:rPr>
              <a:t> </a:t>
            </a:r>
            <a:r>
              <a:rPr lang="ru-RU" sz="2200" b="1" spc="60" dirty="0">
                <a:solidFill>
                  <a:srgbClr val="C72327"/>
                </a:solidFill>
                <a:cs typeface="Calibri"/>
              </a:rPr>
              <a:t>мероприятий</a:t>
            </a:r>
            <a:endParaRPr lang="ru-RU" sz="2200" dirty="0">
              <a:cs typeface="Calibri"/>
            </a:endParaRPr>
          </a:p>
          <a:p>
            <a:pPr marL="181610" marR="289560">
              <a:lnSpc>
                <a:spcPts val="2640"/>
              </a:lnSpc>
              <a:spcBef>
                <a:spcPts val="70"/>
              </a:spcBef>
            </a:pP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42925" y="2621121"/>
            <a:ext cx="1844039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1000"/>
              </a:lnSpc>
              <a:spcBef>
                <a:spcPts val="95"/>
              </a:spcBef>
            </a:pP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популяризация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вопросов </a:t>
            </a:r>
            <a:r>
              <a:rPr sz="1250" spc="-2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оказания</a:t>
            </a:r>
            <a:r>
              <a:rPr sz="12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первой</a:t>
            </a:r>
            <a:r>
              <a:rPr sz="12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1D1D1B"/>
                </a:solidFill>
                <a:latin typeface="Calibri"/>
                <a:cs typeface="Calibri"/>
              </a:rPr>
              <a:t>помощи </a:t>
            </a:r>
            <a:r>
              <a:rPr sz="1250" spc="-2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1D1D1B"/>
                </a:solidFill>
                <a:latin typeface="Calibri"/>
                <a:cs typeface="Calibri"/>
              </a:rPr>
              <a:t>среди</a:t>
            </a:r>
            <a:r>
              <a:rPr sz="125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населения</a:t>
            </a:r>
            <a:r>
              <a:rPr sz="12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России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66952" y="4974196"/>
            <a:ext cx="215963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>
              <a:lnSpc>
                <a:spcPct val="101000"/>
              </a:lnSpc>
              <a:spcBef>
                <a:spcPts val="95"/>
              </a:spcBef>
            </a:pP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формирование</a:t>
            </a:r>
            <a:r>
              <a:rPr sz="12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аче</a:t>
            </a:r>
            <a:r>
              <a:rPr sz="1250" spc="1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твенных  навыков</a:t>
            </a:r>
            <a:r>
              <a:rPr sz="12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20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r>
              <a:rPr sz="12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населения</a:t>
            </a: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25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оказанию</a:t>
            </a:r>
            <a:r>
              <a:rPr sz="12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первой</a:t>
            </a:r>
            <a:r>
              <a:rPr sz="125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1D1D1B"/>
                </a:solidFill>
                <a:latin typeface="Calibri"/>
                <a:cs typeface="Calibri"/>
              </a:rPr>
              <a:t>помощи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02774" y="3758470"/>
            <a:ext cx="2437765" cy="60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1250" spc="15" dirty="0">
                <a:solidFill>
                  <a:srgbClr val="1D1D1B"/>
                </a:solidFill>
                <a:latin typeface="Calibri"/>
                <a:cs typeface="Calibri"/>
              </a:rPr>
              <a:t>помощь</a:t>
            </a:r>
            <a:r>
              <a:rPr sz="125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1D1D1B"/>
                </a:solidFill>
                <a:latin typeface="Calibri"/>
                <a:cs typeface="Calibri"/>
              </a:rPr>
              <a:t>медицинскому</a:t>
            </a:r>
            <a:r>
              <a:rPr sz="1250" spc="-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персоналу </a:t>
            </a:r>
            <a:r>
              <a:rPr sz="1250" spc="-26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40" dirty="0">
                <a:solidFill>
                  <a:srgbClr val="1D1D1B"/>
                </a:solidFill>
                <a:latin typeface="Calibri"/>
                <a:cs typeface="Calibri"/>
              </a:rPr>
              <a:t>при </a:t>
            </a:r>
            <a:r>
              <a:rPr sz="1250" spc="25" dirty="0">
                <a:solidFill>
                  <a:srgbClr val="1D1D1B"/>
                </a:solidFill>
                <a:latin typeface="Calibri"/>
                <a:cs typeface="Calibri"/>
              </a:rPr>
              <a:t>сопровождении </a:t>
            </a: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спортивных </a:t>
            </a:r>
            <a:r>
              <a:rPr sz="12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2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1D1D1B"/>
                </a:solidFill>
                <a:latin typeface="Calibri"/>
                <a:cs typeface="Calibri"/>
              </a:rPr>
              <a:t>массовых</a:t>
            </a:r>
            <a:r>
              <a:rPr sz="125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250" spc="30" dirty="0">
                <a:solidFill>
                  <a:srgbClr val="1D1D1B"/>
                </a:solidFill>
                <a:latin typeface="Calibri"/>
                <a:cs typeface="Calibri"/>
              </a:rPr>
              <a:t>мероприятий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38646" y="4713246"/>
            <a:ext cx="568325" cy="684530"/>
          </a:xfrm>
          <a:custGeom>
            <a:avLst/>
            <a:gdLst/>
            <a:ahLst/>
            <a:cxnLst/>
            <a:rect l="l" t="t" r="r" b="b"/>
            <a:pathLst>
              <a:path w="568325" h="684529">
                <a:moveTo>
                  <a:pt x="296062" y="0"/>
                </a:moveTo>
                <a:lnTo>
                  <a:pt x="257047" y="12186"/>
                </a:lnTo>
                <a:lnTo>
                  <a:pt x="224193" y="38646"/>
                </a:lnTo>
                <a:lnTo>
                  <a:pt x="201688" y="75155"/>
                </a:lnTo>
                <a:lnTo>
                  <a:pt x="188676" y="116605"/>
                </a:lnTo>
                <a:lnTo>
                  <a:pt x="181752" y="161026"/>
                </a:lnTo>
                <a:lnTo>
                  <a:pt x="177515" y="206448"/>
                </a:lnTo>
                <a:lnTo>
                  <a:pt x="172561" y="250902"/>
                </a:lnTo>
                <a:lnTo>
                  <a:pt x="163487" y="292417"/>
                </a:lnTo>
                <a:lnTo>
                  <a:pt x="143085" y="337626"/>
                </a:lnTo>
                <a:lnTo>
                  <a:pt x="115623" y="371941"/>
                </a:lnTo>
                <a:lnTo>
                  <a:pt x="82451" y="401413"/>
                </a:lnTo>
                <a:lnTo>
                  <a:pt x="44919" y="432092"/>
                </a:lnTo>
                <a:lnTo>
                  <a:pt x="28841" y="447235"/>
                </a:lnTo>
                <a:lnTo>
                  <a:pt x="15625" y="463729"/>
                </a:lnTo>
                <a:lnTo>
                  <a:pt x="5827" y="482264"/>
                </a:lnTo>
                <a:lnTo>
                  <a:pt x="0" y="503529"/>
                </a:lnTo>
                <a:lnTo>
                  <a:pt x="2918" y="555088"/>
                </a:lnTo>
                <a:lnTo>
                  <a:pt x="25325" y="600008"/>
                </a:lnTo>
                <a:lnTo>
                  <a:pt x="61727" y="635931"/>
                </a:lnTo>
                <a:lnTo>
                  <a:pt x="106629" y="660501"/>
                </a:lnTo>
                <a:lnTo>
                  <a:pt x="156652" y="675067"/>
                </a:lnTo>
                <a:lnTo>
                  <a:pt x="210811" y="682888"/>
                </a:lnTo>
                <a:lnTo>
                  <a:pt x="266496" y="684191"/>
                </a:lnTo>
                <a:lnTo>
                  <a:pt x="321095" y="679202"/>
                </a:lnTo>
                <a:lnTo>
                  <a:pt x="371995" y="668146"/>
                </a:lnTo>
                <a:lnTo>
                  <a:pt x="418470" y="648766"/>
                </a:lnTo>
                <a:lnTo>
                  <a:pt x="456442" y="621106"/>
                </a:lnTo>
                <a:lnTo>
                  <a:pt x="487121" y="586266"/>
                </a:lnTo>
                <a:lnTo>
                  <a:pt x="511718" y="545344"/>
                </a:lnTo>
                <a:lnTo>
                  <a:pt x="531444" y="499440"/>
                </a:lnTo>
                <a:lnTo>
                  <a:pt x="545752" y="455590"/>
                </a:lnTo>
                <a:lnTo>
                  <a:pt x="556939" y="409916"/>
                </a:lnTo>
                <a:lnTo>
                  <a:pt x="564585" y="363120"/>
                </a:lnTo>
                <a:lnTo>
                  <a:pt x="568269" y="315905"/>
                </a:lnTo>
                <a:lnTo>
                  <a:pt x="567571" y="268973"/>
                </a:lnTo>
                <a:lnTo>
                  <a:pt x="562070" y="223026"/>
                </a:lnTo>
                <a:lnTo>
                  <a:pt x="551346" y="178766"/>
                </a:lnTo>
                <a:lnTo>
                  <a:pt x="534979" y="136895"/>
                </a:lnTo>
                <a:lnTo>
                  <a:pt x="512548" y="98116"/>
                </a:lnTo>
                <a:lnTo>
                  <a:pt x="483634" y="63131"/>
                </a:lnTo>
                <a:lnTo>
                  <a:pt x="447815" y="32643"/>
                </a:lnTo>
                <a:lnTo>
                  <a:pt x="404672" y="7353"/>
                </a:lnTo>
                <a:lnTo>
                  <a:pt x="391838" y="6694"/>
                </a:lnTo>
                <a:lnTo>
                  <a:pt x="382868" y="14462"/>
                </a:lnTo>
                <a:lnTo>
                  <a:pt x="380796" y="25530"/>
                </a:lnTo>
                <a:lnTo>
                  <a:pt x="388658" y="34772"/>
                </a:lnTo>
                <a:lnTo>
                  <a:pt x="429650" y="59165"/>
                </a:lnTo>
                <a:lnTo>
                  <a:pt x="463399" y="88989"/>
                </a:lnTo>
                <a:lnTo>
                  <a:pt x="490311" y="123439"/>
                </a:lnTo>
                <a:lnTo>
                  <a:pt x="510790" y="161707"/>
                </a:lnTo>
                <a:lnTo>
                  <a:pt x="525241" y="202988"/>
                </a:lnTo>
                <a:lnTo>
                  <a:pt x="534069" y="246476"/>
                </a:lnTo>
                <a:lnTo>
                  <a:pt x="537679" y="291363"/>
                </a:lnTo>
                <a:lnTo>
                  <a:pt x="536475" y="336845"/>
                </a:lnTo>
                <a:lnTo>
                  <a:pt x="530862" y="382114"/>
                </a:lnTo>
                <a:lnTo>
                  <a:pt x="521246" y="426364"/>
                </a:lnTo>
                <a:lnTo>
                  <a:pt x="506661" y="476075"/>
                </a:lnTo>
                <a:lnTo>
                  <a:pt x="487483" y="524676"/>
                </a:lnTo>
                <a:lnTo>
                  <a:pt x="461625" y="568955"/>
                </a:lnTo>
                <a:lnTo>
                  <a:pt x="427000" y="605700"/>
                </a:lnTo>
                <a:lnTo>
                  <a:pt x="381520" y="631697"/>
                </a:lnTo>
                <a:lnTo>
                  <a:pt x="332586" y="645003"/>
                </a:lnTo>
                <a:lnTo>
                  <a:pt x="280819" y="650568"/>
                </a:lnTo>
                <a:lnTo>
                  <a:pt x="228494" y="650016"/>
                </a:lnTo>
                <a:lnTo>
                  <a:pt x="177888" y="644969"/>
                </a:lnTo>
                <a:lnTo>
                  <a:pt x="118881" y="631459"/>
                </a:lnTo>
                <a:lnTo>
                  <a:pt x="67055" y="600824"/>
                </a:lnTo>
                <a:lnTo>
                  <a:pt x="40372" y="563125"/>
                </a:lnTo>
                <a:lnTo>
                  <a:pt x="33185" y="522182"/>
                </a:lnTo>
                <a:lnTo>
                  <a:pt x="45142" y="482473"/>
                </a:lnTo>
                <a:lnTo>
                  <a:pt x="75895" y="448475"/>
                </a:lnTo>
                <a:lnTo>
                  <a:pt x="105694" y="426372"/>
                </a:lnTo>
                <a:lnTo>
                  <a:pt x="132645" y="404083"/>
                </a:lnTo>
                <a:lnTo>
                  <a:pt x="176060" y="346900"/>
                </a:lnTo>
                <a:lnTo>
                  <a:pt x="200080" y="277836"/>
                </a:lnTo>
                <a:lnTo>
                  <a:pt x="211861" y="205485"/>
                </a:lnTo>
                <a:lnTo>
                  <a:pt x="216847" y="153103"/>
                </a:lnTo>
                <a:lnTo>
                  <a:pt x="220610" y="127056"/>
                </a:lnTo>
                <a:lnTo>
                  <a:pt x="226948" y="101587"/>
                </a:lnTo>
                <a:lnTo>
                  <a:pt x="245932" y="66588"/>
                </a:lnTo>
                <a:lnTo>
                  <a:pt x="276245" y="39473"/>
                </a:lnTo>
                <a:lnTo>
                  <a:pt x="312161" y="30533"/>
                </a:lnTo>
                <a:lnTo>
                  <a:pt x="347954" y="50063"/>
                </a:lnTo>
                <a:lnTo>
                  <a:pt x="359206" y="55068"/>
                </a:lnTo>
                <a:lnTo>
                  <a:pt x="369496" y="50176"/>
                </a:lnTo>
                <a:lnTo>
                  <a:pt x="374629" y="39613"/>
                </a:lnTo>
                <a:lnTo>
                  <a:pt x="370408" y="27609"/>
                </a:lnTo>
                <a:lnTo>
                  <a:pt x="335696" y="4377"/>
                </a:lnTo>
                <a:lnTo>
                  <a:pt x="296062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9970" y="0"/>
            <a:ext cx="4200525" cy="2574290"/>
          </a:xfrm>
          <a:custGeom>
            <a:avLst/>
            <a:gdLst/>
            <a:ahLst/>
            <a:cxnLst/>
            <a:rect l="l" t="t" r="r" b="b"/>
            <a:pathLst>
              <a:path w="4200525" h="2574290">
                <a:moveTo>
                  <a:pt x="2946699" y="1098331"/>
                </a:moveTo>
                <a:lnTo>
                  <a:pt x="2604064" y="1098331"/>
                </a:lnTo>
                <a:lnTo>
                  <a:pt x="2656016" y="1099139"/>
                </a:lnTo>
                <a:lnTo>
                  <a:pt x="2706656" y="1101218"/>
                </a:lnTo>
                <a:lnTo>
                  <a:pt x="2757096" y="1104806"/>
                </a:lnTo>
                <a:lnTo>
                  <a:pt x="2807299" y="1109897"/>
                </a:lnTo>
                <a:lnTo>
                  <a:pt x="2857229" y="1116490"/>
                </a:lnTo>
                <a:lnTo>
                  <a:pt x="2906848" y="1124580"/>
                </a:lnTo>
                <a:lnTo>
                  <a:pt x="2956120" y="1134164"/>
                </a:lnTo>
                <a:lnTo>
                  <a:pt x="3005007" y="1145239"/>
                </a:lnTo>
                <a:lnTo>
                  <a:pt x="3053473" y="1157802"/>
                </a:lnTo>
                <a:lnTo>
                  <a:pt x="3101480" y="1171849"/>
                </a:lnTo>
                <a:lnTo>
                  <a:pt x="3148992" y="1187377"/>
                </a:lnTo>
                <a:lnTo>
                  <a:pt x="3195971" y="1204382"/>
                </a:lnTo>
                <a:lnTo>
                  <a:pt x="3242381" y="1222861"/>
                </a:lnTo>
                <a:lnTo>
                  <a:pt x="3288184" y="1242812"/>
                </a:lnTo>
                <a:lnTo>
                  <a:pt x="3333344" y="1264229"/>
                </a:lnTo>
                <a:lnTo>
                  <a:pt x="3377823" y="1287111"/>
                </a:lnTo>
                <a:lnTo>
                  <a:pt x="3421584" y="1311454"/>
                </a:lnTo>
                <a:lnTo>
                  <a:pt x="3464591" y="1337254"/>
                </a:lnTo>
                <a:lnTo>
                  <a:pt x="3506807" y="1364508"/>
                </a:lnTo>
                <a:lnTo>
                  <a:pt x="3548194" y="1393214"/>
                </a:lnTo>
                <a:lnTo>
                  <a:pt x="3588715" y="1423366"/>
                </a:lnTo>
                <a:lnTo>
                  <a:pt x="3628334" y="1454963"/>
                </a:lnTo>
                <a:lnTo>
                  <a:pt x="3667013" y="1488000"/>
                </a:lnTo>
                <a:lnTo>
                  <a:pt x="3703252" y="1521116"/>
                </a:lnTo>
                <a:lnTo>
                  <a:pt x="3738306" y="1555346"/>
                </a:lnTo>
                <a:lnTo>
                  <a:pt x="3772159" y="1590650"/>
                </a:lnTo>
                <a:lnTo>
                  <a:pt x="3804796" y="1626987"/>
                </a:lnTo>
                <a:lnTo>
                  <a:pt x="3836203" y="1664318"/>
                </a:lnTo>
                <a:lnTo>
                  <a:pt x="3866365" y="1702603"/>
                </a:lnTo>
                <a:lnTo>
                  <a:pt x="3895266" y="1741803"/>
                </a:lnTo>
                <a:lnTo>
                  <a:pt x="3922892" y="1781878"/>
                </a:lnTo>
                <a:lnTo>
                  <a:pt x="3949229" y="1822787"/>
                </a:lnTo>
                <a:lnTo>
                  <a:pt x="3974260" y="1864491"/>
                </a:lnTo>
                <a:lnTo>
                  <a:pt x="3997971" y="1906951"/>
                </a:lnTo>
                <a:lnTo>
                  <a:pt x="4020348" y="1950126"/>
                </a:lnTo>
                <a:lnTo>
                  <a:pt x="4041375" y="1993977"/>
                </a:lnTo>
                <a:lnTo>
                  <a:pt x="4061038" y="2038465"/>
                </a:lnTo>
                <a:lnTo>
                  <a:pt x="4079321" y="2083548"/>
                </a:lnTo>
                <a:lnTo>
                  <a:pt x="4096210" y="2129187"/>
                </a:lnTo>
                <a:lnTo>
                  <a:pt x="4111690" y="2175344"/>
                </a:lnTo>
                <a:lnTo>
                  <a:pt x="4125746" y="2221977"/>
                </a:lnTo>
                <a:lnTo>
                  <a:pt x="4138363" y="2269047"/>
                </a:lnTo>
                <a:lnTo>
                  <a:pt x="4149526" y="2316515"/>
                </a:lnTo>
                <a:lnTo>
                  <a:pt x="4159221" y="2364340"/>
                </a:lnTo>
                <a:lnTo>
                  <a:pt x="4167431" y="2412482"/>
                </a:lnTo>
                <a:lnTo>
                  <a:pt x="4174144" y="2460903"/>
                </a:lnTo>
                <a:lnTo>
                  <a:pt x="4179343" y="2509562"/>
                </a:lnTo>
                <a:lnTo>
                  <a:pt x="4183014" y="2558419"/>
                </a:lnTo>
                <a:lnTo>
                  <a:pt x="4188653" y="2569862"/>
                </a:lnTo>
                <a:lnTo>
                  <a:pt x="4199794" y="2573702"/>
                </a:lnTo>
                <a:lnTo>
                  <a:pt x="4200034" y="2573617"/>
                </a:lnTo>
                <a:lnTo>
                  <a:pt x="4200034" y="2418057"/>
                </a:lnTo>
                <a:lnTo>
                  <a:pt x="4191370" y="2365889"/>
                </a:lnTo>
                <a:lnTo>
                  <a:pt x="4181917" y="2318739"/>
                </a:lnTo>
                <a:lnTo>
                  <a:pt x="4171064" y="2272036"/>
                </a:lnTo>
                <a:lnTo>
                  <a:pt x="4158833" y="2225807"/>
                </a:lnTo>
                <a:lnTo>
                  <a:pt x="4145243" y="2180078"/>
                </a:lnTo>
                <a:lnTo>
                  <a:pt x="4130318" y="2134877"/>
                </a:lnTo>
                <a:lnTo>
                  <a:pt x="4114076" y="2090230"/>
                </a:lnTo>
                <a:lnTo>
                  <a:pt x="4096540" y="2046165"/>
                </a:lnTo>
                <a:lnTo>
                  <a:pt x="4077730" y="2002708"/>
                </a:lnTo>
                <a:lnTo>
                  <a:pt x="4057668" y="1959887"/>
                </a:lnTo>
                <a:lnTo>
                  <a:pt x="4036374" y="1917727"/>
                </a:lnTo>
                <a:lnTo>
                  <a:pt x="4013869" y="1876257"/>
                </a:lnTo>
                <a:lnTo>
                  <a:pt x="3990176" y="1835503"/>
                </a:lnTo>
                <a:lnTo>
                  <a:pt x="3965313" y="1795492"/>
                </a:lnTo>
                <a:lnTo>
                  <a:pt x="3939303" y="1756251"/>
                </a:lnTo>
                <a:lnTo>
                  <a:pt x="3912167" y="1717807"/>
                </a:lnTo>
                <a:lnTo>
                  <a:pt x="3883926" y="1680186"/>
                </a:lnTo>
                <a:lnTo>
                  <a:pt x="3854600" y="1643416"/>
                </a:lnTo>
                <a:lnTo>
                  <a:pt x="3824210" y="1607524"/>
                </a:lnTo>
                <a:lnTo>
                  <a:pt x="3792779" y="1572536"/>
                </a:lnTo>
                <a:lnTo>
                  <a:pt x="3760326" y="1538480"/>
                </a:lnTo>
                <a:lnTo>
                  <a:pt x="3726873" y="1505382"/>
                </a:lnTo>
                <a:lnTo>
                  <a:pt x="3692441" y="1473269"/>
                </a:lnTo>
                <a:lnTo>
                  <a:pt x="3657050" y="1442168"/>
                </a:lnTo>
                <a:lnTo>
                  <a:pt x="3620723" y="1412107"/>
                </a:lnTo>
                <a:lnTo>
                  <a:pt x="3583479" y="1383112"/>
                </a:lnTo>
                <a:lnTo>
                  <a:pt x="3545340" y="1355209"/>
                </a:lnTo>
                <a:lnTo>
                  <a:pt x="3506327" y="1328427"/>
                </a:lnTo>
                <a:lnTo>
                  <a:pt x="3466461" y="1302791"/>
                </a:lnTo>
                <a:lnTo>
                  <a:pt x="3425763" y="1278329"/>
                </a:lnTo>
                <a:lnTo>
                  <a:pt x="3384254" y="1255068"/>
                </a:lnTo>
                <a:lnTo>
                  <a:pt x="3341955" y="1233035"/>
                </a:lnTo>
                <a:lnTo>
                  <a:pt x="3298887" y="1212255"/>
                </a:lnTo>
                <a:lnTo>
                  <a:pt x="3255072" y="1192758"/>
                </a:lnTo>
                <a:lnTo>
                  <a:pt x="3210529" y="1174568"/>
                </a:lnTo>
                <a:lnTo>
                  <a:pt x="3165281" y="1157714"/>
                </a:lnTo>
                <a:lnTo>
                  <a:pt x="3119347" y="1142222"/>
                </a:lnTo>
                <a:lnTo>
                  <a:pt x="3072750" y="1128119"/>
                </a:lnTo>
                <a:lnTo>
                  <a:pt x="3025510" y="1115433"/>
                </a:lnTo>
                <a:lnTo>
                  <a:pt x="2975653" y="1103903"/>
                </a:lnTo>
                <a:lnTo>
                  <a:pt x="2946699" y="1098331"/>
                </a:lnTo>
                <a:close/>
              </a:path>
              <a:path w="4200525" h="2574290">
                <a:moveTo>
                  <a:pt x="33622" y="0"/>
                </a:moveTo>
                <a:lnTo>
                  <a:pt x="0" y="0"/>
                </a:lnTo>
                <a:lnTo>
                  <a:pt x="13969" y="40222"/>
                </a:lnTo>
                <a:lnTo>
                  <a:pt x="33674" y="84272"/>
                </a:lnTo>
                <a:lnTo>
                  <a:pt x="56714" y="126640"/>
                </a:lnTo>
                <a:lnTo>
                  <a:pt x="82642" y="167454"/>
                </a:lnTo>
                <a:lnTo>
                  <a:pt x="111016" y="206841"/>
                </a:lnTo>
                <a:lnTo>
                  <a:pt x="141390" y="244930"/>
                </a:lnTo>
                <a:lnTo>
                  <a:pt x="173320" y="281848"/>
                </a:lnTo>
                <a:lnTo>
                  <a:pt x="206362" y="317723"/>
                </a:lnTo>
                <a:lnTo>
                  <a:pt x="240070" y="352683"/>
                </a:lnTo>
                <a:lnTo>
                  <a:pt x="275038" y="387593"/>
                </a:lnTo>
                <a:lnTo>
                  <a:pt x="310710" y="421787"/>
                </a:lnTo>
                <a:lnTo>
                  <a:pt x="347065" y="455256"/>
                </a:lnTo>
                <a:lnTo>
                  <a:pt x="384083" y="487994"/>
                </a:lnTo>
                <a:lnTo>
                  <a:pt x="421745" y="519992"/>
                </a:lnTo>
                <a:lnTo>
                  <a:pt x="460031" y="551243"/>
                </a:lnTo>
                <a:lnTo>
                  <a:pt x="498920" y="581739"/>
                </a:lnTo>
                <a:lnTo>
                  <a:pt x="538394" y="611472"/>
                </a:lnTo>
                <a:lnTo>
                  <a:pt x="578431" y="640436"/>
                </a:lnTo>
                <a:lnTo>
                  <a:pt x="619013" y="668621"/>
                </a:lnTo>
                <a:lnTo>
                  <a:pt x="660816" y="696470"/>
                </a:lnTo>
                <a:lnTo>
                  <a:pt x="703164" y="723497"/>
                </a:lnTo>
                <a:lnTo>
                  <a:pt x="746039" y="749693"/>
                </a:lnTo>
                <a:lnTo>
                  <a:pt x="789422" y="775052"/>
                </a:lnTo>
                <a:lnTo>
                  <a:pt x="833295" y="799565"/>
                </a:lnTo>
                <a:lnTo>
                  <a:pt x="877640" y="823223"/>
                </a:lnTo>
                <a:lnTo>
                  <a:pt x="922438" y="846020"/>
                </a:lnTo>
                <a:lnTo>
                  <a:pt x="967673" y="867946"/>
                </a:lnTo>
                <a:lnTo>
                  <a:pt x="1013324" y="888993"/>
                </a:lnTo>
                <a:lnTo>
                  <a:pt x="1059376" y="909155"/>
                </a:lnTo>
                <a:lnTo>
                  <a:pt x="1105808" y="928421"/>
                </a:lnTo>
                <a:lnTo>
                  <a:pt x="1152603" y="946785"/>
                </a:lnTo>
                <a:lnTo>
                  <a:pt x="1199744" y="964239"/>
                </a:lnTo>
                <a:lnTo>
                  <a:pt x="1247211" y="980774"/>
                </a:lnTo>
                <a:lnTo>
                  <a:pt x="1294986" y="996382"/>
                </a:lnTo>
                <a:lnTo>
                  <a:pt x="1343052" y="1011055"/>
                </a:lnTo>
                <a:lnTo>
                  <a:pt x="1391391" y="1024786"/>
                </a:lnTo>
                <a:lnTo>
                  <a:pt x="1439983" y="1037565"/>
                </a:lnTo>
                <a:lnTo>
                  <a:pt x="1488812" y="1049385"/>
                </a:lnTo>
                <a:lnTo>
                  <a:pt x="1537858" y="1060239"/>
                </a:lnTo>
                <a:lnTo>
                  <a:pt x="1586780" y="1070054"/>
                </a:lnTo>
                <a:lnTo>
                  <a:pt x="1635883" y="1078900"/>
                </a:lnTo>
                <a:lnTo>
                  <a:pt x="1685148" y="1086771"/>
                </a:lnTo>
                <a:lnTo>
                  <a:pt x="1734558" y="1093664"/>
                </a:lnTo>
                <a:lnTo>
                  <a:pt x="1784093" y="1099572"/>
                </a:lnTo>
                <a:lnTo>
                  <a:pt x="1833736" y="1104492"/>
                </a:lnTo>
                <a:lnTo>
                  <a:pt x="1883466" y="1108418"/>
                </a:lnTo>
                <a:lnTo>
                  <a:pt x="1933267" y="1111346"/>
                </a:lnTo>
                <a:lnTo>
                  <a:pt x="1983120" y="1113271"/>
                </a:lnTo>
                <a:lnTo>
                  <a:pt x="2033005" y="1114188"/>
                </a:lnTo>
                <a:lnTo>
                  <a:pt x="2084949" y="1114154"/>
                </a:lnTo>
                <a:lnTo>
                  <a:pt x="2136877" y="1113302"/>
                </a:lnTo>
                <a:lnTo>
                  <a:pt x="2500208" y="1099452"/>
                </a:lnTo>
                <a:lnTo>
                  <a:pt x="2552129" y="1098496"/>
                </a:lnTo>
                <a:lnTo>
                  <a:pt x="2946699" y="1098331"/>
                </a:lnTo>
                <a:lnTo>
                  <a:pt x="2925694" y="1094289"/>
                </a:lnTo>
                <a:lnTo>
                  <a:pt x="2875641" y="1086445"/>
                </a:lnTo>
                <a:lnTo>
                  <a:pt x="2839669" y="1081982"/>
                </a:lnTo>
                <a:lnTo>
                  <a:pt x="2067521" y="1081982"/>
                </a:lnTo>
                <a:lnTo>
                  <a:pt x="2016905" y="1081793"/>
                </a:lnTo>
                <a:lnTo>
                  <a:pt x="1966317" y="1080735"/>
                </a:lnTo>
                <a:lnTo>
                  <a:pt x="1915763" y="1078663"/>
                </a:lnTo>
                <a:lnTo>
                  <a:pt x="1865251" y="1075428"/>
                </a:lnTo>
                <a:lnTo>
                  <a:pt x="1815265" y="1071079"/>
                </a:lnTo>
                <a:lnTo>
                  <a:pt x="1765383" y="1065699"/>
                </a:lnTo>
                <a:lnTo>
                  <a:pt x="1715622" y="1059296"/>
                </a:lnTo>
                <a:lnTo>
                  <a:pt x="1666001" y="1051878"/>
                </a:lnTo>
                <a:lnTo>
                  <a:pt x="1616539" y="1043455"/>
                </a:lnTo>
                <a:lnTo>
                  <a:pt x="1567255" y="1034035"/>
                </a:lnTo>
                <a:lnTo>
                  <a:pt x="1518166" y="1023626"/>
                </a:lnTo>
                <a:lnTo>
                  <a:pt x="1469292" y="1012238"/>
                </a:lnTo>
                <a:lnTo>
                  <a:pt x="1420652" y="999878"/>
                </a:lnTo>
                <a:lnTo>
                  <a:pt x="1372263" y="986556"/>
                </a:lnTo>
                <a:lnTo>
                  <a:pt x="1324145" y="972280"/>
                </a:lnTo>
                <a:lnTo>
                  <a:pt x="1276316" y="957058"/>
                </a:lnTo>
                <a:lnTo>
                  <a:pt x="1228795" y="940900"/>
                </a:lnTo>
                <a:lnTo>
                  <a:pt x="1181600" y="923813"/>
                </a:lnTo>
                <a:lnTo>
                  <a:pt x="1134750" y="905807"/>
                </a:lnTo>
                <a:lnTo>
                  <a:pt x="1088263" y="886891"/>
                </a:lnTo>
                <a:lnTo>
                  <a:pt x="1042159" y="867072"/>
                </a:lnTo>
                <a:lnTo>
                  <a:pt x="996456" y="846359"/>
                </a:lnTo>
                <a:lnTo>
                  <a:pt x="951173" y="824762"/>
                </a:lnTo>
                <a:lnTo>
                  <a:pt x="906327" y="802288"/>
                </a:lnTo>
                <a:lnTo>
                  <a:pt x="861938" y="778946"/>
                </a:lnTo>
                <a:lnTo>
                  <a:pt x="818257" y="754882"/>
                </a:lnTo>
                <a:lnTo>
                  <a:pt x="775050" y="729976"/>
                </a:lnTo>
                <a:lnTo>
                  <a:pt x="732338" y="704234"/>
                </a:lnTo>
                <a:lnTo>
                  <a:pt x="690139" y="677664"/>
                </a:lnTo>
                <a:lnTo>
                  <a:pt x="648470" y="650272"/>
                </a:lnTo>
                <a:lnTo>
                  <a:pt x="607351" y="622065"/>
                </a:lnTo>
                <a:lnTo>
                  <a:pt x="566799" y="593049"/>
                </a:lnTo>
                <a:lnTo>
                  <a:pt x="526834" y="563233"/>
                </a:lnTo>
                <a:lnTo>
                  <a:pt x="487474" y="532621"/>
                </a:lnTo>
                <a:lnTo>
                  <a:pt x="448736" y="501221"/>
                </a:lnTo>
                <a:lnTo>
                  <a:pt x="410640" y="469040"/>
                </a:lnTo>
                <a:lnTo>
                  <a:pt x="373204" y="436084"/>
                </a:lnTo>
                <a:lnTo>
                  <a:pt x="338499" y="404676"/>
                </a:lnTo>
                <a:lnTo>
                  <a:pt x="303552" y="372328"/>
                </a:lnTo>
                <a:lnTo>
                  <a:pt x="268760" y="338983"/>
                </a:lnTo>
                <a:lnTo>
                  <a:pt x="234522" y="304584"/>
                </a:lnTo>
                <a:lnTo>
                  <a:pt x="201236" y="269074"/>
                </a:lnTo>
                <a:lnTo>
                  <a:pt x="169299" y="232395"/>
                </a:lnTo>
                <a:lnTo>
                  <a:pt x="139110" y="194490"/>
                </a:lnTo>
                <a:lnTo>
                  <a:pt x="111066" y="155303"/>
                </a:lnTo>
                <a:lnTo>
                  <a:pt x="85565" y="114775"/>
                </a:lnTo>
                <a:lnTo>
                  <a:pt x="63006" y="72850"/>
                </a:lnTo>
                <a:lnTo>
                  <a:pt x="43786" y="29470"/>
                </a:lnTo>
                <a:lnTo>
                  <a:pt x="33622" y="0"/>
                </a:lnTo>
                <a:close/>
              </a:path>
              <a:path w="4200525" h="2574290">
                <a:moveTo>
                  <a:pt x="2573726" y="1068330"/>
                </a:moveTo>
                <a:lnTo>
                  <a:pt x="2523204" y="1068768"/>
                </a:lnTo>
                <a:lnTo>
                  <a:pt x="2472641" y="1069803"/>
                </a:lnTo>
                <a:lnTo>
                  <a:pt x="2118158" y="1081448"/>
                </a:lnTo>
                <a:lnTo>
                  <a:pt x="2067521" y="1081982"/>
                </a:lnTo>
                <a:lnTo>
                  <a:pt x="2839669" y="1081982"/>
                </a:lnTo>
                <a:lnTo>
                  <a:pt x="2825501" y="1080224"/>
                </a:lnTo>
                <a:lnTo>
                  <a:pt x="2775280" y="1075479"/>
                </a:lnTo>
                <a:lnTo>
                  <a:pt x="2724985" y="1072063"/>
                </a:lnTo>
                <a:lnTo>
                  <a:pt x="2674623" y="1069831"/>
                </a:lnTo>
                <a:lnTo>
                  <a:pt x="2624201" y="1068636"/>
                </a:lnTo>
                <a:lnTo>
                  <a:pt x="2573726" y="106833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0479" y="5737197"/>
            <a:ext cx="3349625" cy="742950"/>
          </a:xfrm>
          <a:custGeom>
            <a:avLst/>
            <a:gdLst/>
            <a:ahLst/>
            <a:cxnLst/>
            <a:rect l="l" t="t" r="r" b="b"/>
            <a:pathLst>
              <a:path w="3349625" h="742950">
                <a:moveTo>
                  <a:pt x="1816461" y="54620"/>
                </a:moveTo>
                <a:lnTo>
                  <a:pt x="1765840" y="55037"/>
                </a:lnTo>
                <a:lnTo>
                  <a:pt x="1715242" y="56241"/>
                </a:lnTo>
                <a:lnTo>
                  <a:pt x="1664671" y="58206"/>
                </a:lnTo>
                <a:lnTo>
                  <a:pt x="1614135" y="60906"/>
                </a:lnTo>
                <a:lnTo>
                  <a:pt x="1563639" y="64313"/>
                </a:lnTo>
                <a:lnTo>
                  <a:pt x="1513188" y="68401"/>
                </a:lnTo>
                <a:lnTo>
                  <a:pt x="1462789" y="73144"/>
                </a:lnTo>
                <a:lnTo>
                  <a:pt x="1412446" y="78516"/>
                </a:lnTo>
                <a:lnTo>
                  <a:pt x="1362167" y="84490"/>
                </a:lnTo>
                <a:lnTo>
                  <a:pt x="1311956" y="91039"/>
                </a:lnTo>
                <a:lnTo>
                  <a:pt x="1261820" y="98138"/>
                </a:lnTo>
                <a:lnTo>
                  <a:pt x="1211764" y="105759"/>
                </a:lnTo>
                <a:lnTo>
                  <a:pt x="1161794" y="113877"/>
                </a:lnTo>
                <a:lnTo>
                  <a:pt x="1062135" y="131496"/>
                </a:lnTo>
                <a:lnTo>
                  <a:pt x="861377" y="169978"/>
                </a:lnTo>
                <a:lnTo>
                  <a:pt x="810847" y="180707"/>
                </a:lnTo>
                <a:lnTo>
                  <a:pt x="760399" y="192164"/>
                </a:lnTo>
                <a:lnTo>
                  <a:pt x="710144" y="204495"/>
                </a:lnTo>
                <a:lnTo>
                  <a:pt x="660192" y="217843"/>
                </a:lnTo>
                <a:lnTo>
                  <a:pt x="610652" y="232350"/>
                </a:lnTo>
                <a:lnTo>
                  <a:pt x="561635" y="248160"/>
                </a:lnTo>
                <a:lnTo>
                  <a:pt x="513250" y="265417"/>
                </a:lnTo>
                <a:lnTo>
                  <a:pt x="465607" y="284264"/>
                </a:lnTo>
                <a:lnTo>
                  <a:pt x="418816" y="304844"/>
                </a:lnTo>
                <a:lnTo>
                  <a:pt x="372986" y="327301"/>
                </a:lnTo>
                <a:lnTo>
                  <a:pt x="328228" y="351777"/>
                </a:lnTo>
                <a:lnTo>
                  <a:pt x="286267" y="377729"/>
                </a:lnTo>
                <a:lnTo>
                  <a:pt x="245776" y="406261"/>
                </a:lnTo>
                <a:lnTo>
                  <a:pt x="207041" y="437258"/>
                </a:lnTo>
                <a:lnTo>
                  <a:pt x="170347" y="470608"/>
                </a:lnTo>
                <a:lnTo>
                  <a:pt x="135979" y="506195"/>
                </a:lnTo>
                <a:lnTo>
                  <a:pt x="104221" y="543906"/>
                </a:lnTo>
                <a:lnTo>
                  <a:pt x="75360" y="583627"/>
                </a:lnTo>
                <a:lnTo>
                  <a:pt x="49679" y="625243"/>
                </a:lnTo>
                <a:lnTo>
                  <a:pt x="27465" y="668641"/>
                </a:lnTo>
                <a:lnTo>
                  <a:pt x="9003" y="713705"/>
                </a:lnTo>
                <a:lnTo>
                  <a:pt x="0" y="742799"/>
                </a:lnTo>
                <a:lnTo>
                  <a:pt x="33219" y="742799"/>
                </a:lnTo>
                <a:lnTo>
                  <a:pt x="42713" y="713990"/>
                </a:lnTo>
                <a:lnTo>
                  <a:pt x="62151" y="669469"/>
                </a:lnTo>
                <a:lnTo>
                  <a:pt x="85464" y="626777"/>
                </a:lnTo>
                <a:lnTo>
                  <a:pt x="112334" y="586015"/>
                </a:lnTo>
                <a:lnTo>
                  <a:pt x="142440" y="547281"/>
                </a:lnTo>
                <a:lnTo>
                  <a:pt x="175462" y="510677"/>
                </a:lnTo>
                <a:lnTo>
                  <a:pt x="211080" y="476303"/>
                </a:lnTo>
                <a:lnTo>
                  <a:pt x="248976" y="444258"/>
                </a:lnTo>
                <a:lnTo>
                  <a:pt x="288828" y="414644"/>
                </a:lnTo>
                <a:lnTo>
                  <a:pt x="330316" y="387559"/>
                </a:lnTo>
                <a:lnTo>
                  <a:pt x="373122" y="363106"/>
                </a:lnTo>
                <a:lnTo>
                  <a:pt x="418235" y="340318"/>
                </a:lnTo>
                <a:lnTo>
                  <a:pt x="464354" y="319375"/>
                </a:lnTo>
                <a:lnTo>
                  <a:pt x="511372" y="300146"/>
                </a:lnTo>
                <a:lnTo>
                  <a:pt x="559181" y="282501"/>
                </a:lnTo>
                <a:lnTo>
                  <a:pt x="607675" y="266309"/>
                </a:lnTo>
                <a:lnTo>
                  <a:pt x="656746" y="251438"/>
                </a:lnTo>
                <a:lnTo>
                  <a:pt x="706288" y="237759"/>
                </a:lnTo>
                <a:lnTo>
                  <a:pt x="756193" y="225141"/>
                </a:lnTo>
                <a:lnTo>
                  <a:pt x="806355" y="213452"/>
                </a:lnTo>
                <a:lnTo>
                  <a:pt x="856666" y="202563"/>
                </a:lnTo>
                <a:lnTo>
                  <a:pt x="907019" y="192341"/>
                </a:lnTo>
                <a:lnTo>
                  <a:pt x="1156013" y="146915"/>
                </a:lnTo>
                <a:lnTo>
                  <a:pt x="1205410" y="138769"/>
                </a:lnTo>
                <a:lnTo>
                  <a:pt x="1254896" y="131112"/>
                </a:lnTo>
                <a:lnTo>
                  <a:pt x="1304464" y="123968"/>
                </a:lnTo>
                <a:lnTo>
                  <a:pt x="1354110" y="117364"/>
                </a:lnTo>
                <a:lnTo>
                  <a:pt x="1403826" y="111325"/>
                </a:lnTo>
                <a:lnTo>
                  <a:pt x="1453607" y="105876"/>
                </a:lnTo>
                <a:lnTo>
                  <a:pt x="1503446" y="101043"/>
                </a:lnTo>
                <a:lnTo>
                  <a:pt x="1553337" y="96851"/>
                </a:lnTo>
                <a:lnTo>
                  <a:pt x="1603275" y="93326"/>
                </a:lnTo>
                <a:lnTo>
                  <a:pt x="1653252" y="90493"/>
                </a:lnTo>
                <a:lnTo>
                  <a:pt x="1703264" y="88378"/>
                </a:lnTo>
                <a:lnTo>
                  <a:pt x="1753302" y="87007"/>
                </a:lnTo>
                <a:lnTo>
                  <a:pt x="1803363" y="86403"/>
                </a:lnTo>
                <a:lnTo>
                  <a:pt x="2242494" y="86403"/>
                </a:lnTo>
                <a:lnTo>
                  <a:pt x="2209752" y="81453"/>
                </a:lnTo>
                <a:lnTo>
                  <a:pt x="2161045" y="75028"/>
                </a:lnTo>
                <a:lnTo>
                  <a:pt x="2112230" y="69509"/>
                </a:lnTo>
                <a:lnTo>
                  <a:pt x="2063322" y="64883"/>
                </a:lnTo>
                <a:lnTo>
                  <a:pt x="2014339" y="61134"/>
                </a:lnTo>
                <a:lnTo>
                  <a:pt x="1965297" y="58250"/>
                </a:lnTo>
                <a:lnTo>
                  <a:pt x="1916212" y="56215"/>
                </a:lnTo>
                <a:lnTo>
                  <a:pt x="1867099" y="55017"/>
                </a:lnTo>
                <a:lnTo>
                  <a:pt x="1816461" y="54620"/>
                </a:lnTo>
                <a:close/>
              </a:path>
              <a:path w="3349625" h="742950">
                <a:moveTo>
                  <a:pt x="2242494" y="86403"/>
                </a:moveTo>
                <a:lnTo>
                  <a:pt x="1803363" y="86403"/>
                </a:lnTo>
                <a:lnTo>
                  <a:pt x="1853438" y="86594"/>
                </a:lnTo>
                <a:lnTo>
                  <a:pt x="1903523" y="87605"/>
                </a:lnTo>
                <a:lnTo>
                  <a:pt x="1954633" y="89511"/>
                </a:lnTo>
                <a:lnTo>
                  <a:pt x="2005689" y="92339"/>
                </a:lnTo>
                <a:lnTo>
                  <a:pt x="2056676" y="96112"/>
                </a:lnTo>
                <a:lnTo>
                  <a:pt x="2107576" y="100851"/>
                </a:lnTo>
                <a:lnTo>
                  <a:pt x="2158371" y="106578"/>
                </a:lnTo>
                <a:lnTo>
                  <a:pt x="2209045" y="113315"/>
                </a:lnTo>
                <a:lnTo>
                  <a:pt x="2259581" y="121085"/>
                </a:lnTo>
                <a:lnTo>
                  <a:pt x="2309961" y="129908"/>
                </a:lnTo>
                <a:lnTo>
                  <a:pt x="2466227" y="161043"/>
                </a:lnTo>
                <a:lnTo>
                  <a:pt x="2518443" y="170802"/>
                </a:lnTo>
                <a:lnTo>
                  <a:pt x="2570839" y="179297"/>
                </a:lnTo>
                <a:lnTo>
                  <a:pt x="2623483" y="185956"/>
                </a:lnTo>
                <a:lnTo>
                  <a:pt x="2676445" y="190208"/>
                </a:lnTo>
                <a:lnTo>
                  <a:pt x="2729010" y="190999"/>
                </a:lnTo>
                <a:lnTo>
                  <a:pt x="2780799" y="188007"/>
                </a:lnTo>
                <a:lnTo>
                  <a:pt x="2831948" y="181716"/>
                </a:lnTo>
                <a:lnTo>
                  <a:pt x="2882590" y="172609"/>
                </a:lnTo>
                <a:lnTo>
                  <a:pt x="2932860" y="161170"/>
                </a:lnTo>
                <a:lnTo>
                  <a:pt x="2939997" y="159274"/>
                </a:lnTo>
                <a:lnTo>
                  <a:pt x="2737159" y="159274"/>
                </a:lnTo>
                <a:lnTo>
                  <a:pt x="2688574" y="159118"/>
                </a:lnTo>
                <a:lnTo>
                  <a:pt x="2640174" y="155898"/>
                </a:lnTo>
                <a:lnTo>
                  <a:pt x="2592047" y="150501"/>
                </a:lnTo>
                <a:lnTo>
                  <a:pt x="2544137" y="143368"/>
                </a:lnTo>
                <a:lnTo>
                  <a:pt x="2496394" y="134940"/>
                </a:lnTo>
                <a:lnTo>
                  <a:pt x="2306035" y="97092"/>
                </a:lnTo>
                <a:lnTo>
                  <a:pt x="2258336" y="88799"/>
                </a:lnTo>
                <a:lnTo>
                  <a:pt x="2242494" y="86403"/>
                </a:lnTo>
                <a:close/>
              </a:path>
              <a:path w="3349625" h="742950">
                <a:moveTo>
                  <a:pt x="3349524" y="0"/>
                </a:moveTo>
                <a:lnTo>
                  <a:pt x="3171818" y="56241"/>
                </a:lnTo>
                <a:lnTo>
                  <a:pt x="3018356" y="104525"/>
                </a:lnTo>
                <a:lnTo>
                  <a:pt x="2972263" y="118064"/>
                </a:lnTo>
                <a:lnTo>
                  <a:pt x="2925983" y="130429"/>
                </a:lnTo>
                <a:lnTo>
                  <a:pt x="2879423" y="141174"/>
                </a:lnTo>
                <a:lnTo>
                  <a:pt x="2832493" y="149859"/>
                </a:lnTo>
                <a:lnTo>
                  <a:pt x="2785102" y="156040"/>
                </a:lnTo>
                <a:lnTo>
                  <a:pt x="2737159" y="159274"/>
                </a:lnTo>
                <a:lnTo>
                  <a:pt x="2939997" y="159274"/>
                </a:lnTo>
                <a:lnTo>
                  <a:pt x="2982892" y="147881"/>
                </a:lnTo>
                <a:lnTo>
                  <a:pt x="3032821" y="133227"/>
                </a:lnTo>
                <a:lnTo>
                  <a:pt x="3280858" y="55017"/>
                </a:lnTo>
                <a:lnTo>
                  <a:pt x="3349524" y="33289"/>
                </a:lnTo>
                <a:lnTo>
                  <a:pt x="334952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7</a:t>
            </a:fld>
            <a:endParaRPr spc="-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520170" cy="6480175"/>
            <a:chOff x="0" y="0"/>
            <a:chExt cx="11520170" cy="6480175"/>
          </a:xfrm>
        </p:grpSpPr>
        <p:sp>
          <p:nvSpPr>
            <p:cNvPr id="3" name="object 3"/>
            <p:cNvSpPr/>
            <p:nvPr/>
          </p:nvSpPr>
          <p:spPr>
            <a:xfrm>
              <a:off x="9836243" y="6136235"/>
              <a:ext cx="1657350" cy="344170"/>
            </a:xfrm>
            <a:custGeom>
              <a:avLst/>
              <a:gdLst/>
              <a:ahLst/>
              <a:cxnLst/>
              <a:rect l="l" t="t" r="r" b="b"/>
              <a:pathLst>
                <a:path w="1657350" h="344170">
                  <a:moveTo>
                    <a:pt x="629255" y="0"/>
                  </a:moveTo>
                  <a:lnTo>
                    <a:pt x="581336" y="53"/>
                  </a:lnTo>
                  <a:lnTo>
                    <a:pt x="532871" y="967"/>
                  </a:lnTo>
                  <a:lnTo>
                    <a:pt x="484229" y="3263"/>
                  </a:lnTo>
                  <a:lnTo>
                    <a:pt x="435780" y="7460"/>
                  </a:lnTo>
                  <a:lnTo>
                    <a:pt x="387895" y="14078"/>
                  </a:lnTo>
                  <a:lnTo>
                    <a:pt x="340943" y="23637"/>
                  </a:lnTo>
                  <a:lnTo>
                    <a:pt x="295293" y="36657"/>
                  </a:lnTo>
                  <a:lnTo>
                    <a:pt x="251316" y="53657"/>
                  </a:lnTo>
                  <a:lnTo>
                    <a:pt x="209381" y="75158"/>
                  </a:lnTo>
                  <a:lnTo>
                    <a:pt x="169858" y="101678"/>
                  </a:lnTo>
                  <a:lnTo>
                    <a:pt x="133117" y="133739"/>
                  </a:lnTo>
                  <a:lnTo>
                    <a:pt x="96037" y="176011"/>
                  </a:lnTo>
                  <a:lnTo>
                    <a:pt x="66287" y="219852"/>
                  </a:lnTo>
                  <a:lnTo>
                    <a:pt x="40880" y="265227"/>
                  </a:lnTo>
                  <a:lnTo>
                    <a:pt x="16824" y="312104"/>
                  </a:lnTo>
                  <a:lnTo>
                    <a:pt x="0" y="343761"/>
                  </a:lnTo>
                  <a:lnTo>
                    <a:pt x="1657063" y="343761"/>
                  </a:lnTo>
                  <a:lnTo>
                    <a:pt x="1628754" y="315989"/>
                  </a:lnTo>
                  <a:lnTo>
                    <a:pt x="1591300" y="282722"/>
                  </a:lnTo>
                  <a:lnTo>
                    <a:pt x="1552253" y="251286"/>
                  </a:lnTo>
                  <a:lnTo>
                    <a:pt x="1511726" y="221712"/>
                  </a:lnTo>
                  <a:lnTo>
                    <a:pt x="1469833" y="194030"/>
                  </a:lnTo>
                  <a:lnTo>
                    <a:pt x="1426686" y="168268"/>
                  </a:lnTo>
                  <a:lnTo>
                    <a:pt x="1382399" y="144458"/>
                  </a:lnTo>
                  <a:lnTo>
                    <a:pt x="1337084" y="122628"/>
                  </a:lnTo>
                  <a:lnTo>
                    <a:pt x="1290856" y="102808"/>
                  </a:lnTo>
                  <a:lnTo>
                    <a:pt x="1243827" y="85029"/>
                  </a:lnTo>
                  <a:lnTo>
                    <a:pt x="1196111" y="69320"/>
                  </a:lnTo>
                  <a:lnTo>
                    <a:pt x="1147819" y="55710"/>
                  </a:lnTo>
                  <a:lnTo>
                    <a:pt x="1099066" y="44230"/>
                  </a:lnTo>
                  <a:lnTo>
                    <a:pt x="1047009" y="33937"/>
                  </a:lnTo>
                  <a:lnTo>
                    <a:pt x="994560" y="25086"/>
                  </a:lnTo>
                  <a:lnTo>
                    <a:pt x="941803" y="17641"/>
                  </a:lnTo>
                  <a:lnTo>
                    <a:pt x="888819" y="11567"/>
                  </a:lnTo>
                  <a:lnTo>
                    <a:pt x="835691" y="6830"/>
                  </a:lnTo>
                  <a:lnTo>
                    <a:pt x="782500" y="3394"/>
                  </a:lnTo>
                  <a:lnTo>
                    <a:pt x="729328" y="1225"/>
                  </a:lnTo>
                  <a:lnTo>
                    <a:pt x="676258" y="288"/>
                  </a:lnTo>
                  <a:lnTo>
                    <a:pt x="629255" y="0"/>
                  </a:lnTo>
                  <a:close/>
                </a:path>
              </a:pathLst>
            </a:custGeom>
            <a:solidFill>
              <a:srgbClr val="C7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520004" cy="6479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7454" y="525092"/>
            <a:ext cx="5417820" cy="118872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 marR="5080">
              <a:lnSpc>
                <a:spcPct val="77500"/>
              </a:lnSpc>
              <a:spcBef>
                <a:spcPts val="1260"/>
              </a:spcBef>
            </a:pPr>
            <a:r>
              <a:rPr sz="4300" spc="150" dirty="0">
                <a:solidFill>
                  <a:srgbClr val="FFFFFF"/>
                </a:solidFill>
              </a:rPr>
              <a:t>Популяризация </a:t>
            </a:r>
            <a:r>
              <a:rPr sz="4300" spc="155" dirty="0">
                <a:solidFill>
                  <a:srgbClr val="FFFFFF"/>
                </a:solidFill>
              </a:rPr>
              <a:t> </a:t>
            </a:r>
            <a:r>
              <a:rPr sz="4300" spc="114" dirty="0">
                <a:solidFill>
                  <a:srgbClr val="FFFFFF"/>
                </a:solidFill>
              </a:rPr>
              <a:t>кадрового</a:t>
            </a:r>
            <a:r>
              <a:rPr sz="4300" spc="-165" dirty="0">
                <a:solidFill>
                  <a:srgbClr val="FFFFFF"/>
                </a:solidFill>
              </a:rPr>
              <a:t> </a:t>
            </a:r>
            <a:r>
              <a:rPr sz="4300" spc="150" dirty="0">
                <a:solidFill>
                  <a:srgbClr val="FFFFFF"/>
                </a:solidFill>
              </a:rPr>
              <a:t>донорства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807454" y="2227153"/>
            <a:ext cx="503809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Развитие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популяризация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кадрового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донорства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крови,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костного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мозга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гемопоэтических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стволовых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клеток</a:t>
            </a:r>
            <a:endParaRPr sz="1600">
              <a:latin typeface="Calibri"/>
              <a:cs typeface="Calibri"/>
            </a:endParaRPr>
          </a:p>
          <a:p>
            <a:pPr marL="12700" marR="228600">
              <a:lnSpc>
                <a:spcPct val="200000"/>
              </a:lnSpc>
            </a:pP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сообщества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активных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волонтеров-доноров </a:t>
            </a:r>
            <a:r>
              <a:rPr sz="1600" spc="-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здоровых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привычек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доноров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Calibri"/>
              <a:cs typeface="Calibri"/>
            </a:endParaRPr>
          </a:p>
          <a:p>
            <a:pPr marL="12700" marR="268605">
              <a:lnSpc>
                <a:spcPct val="100000"/>
              </a:lnSpc>
            </a:pP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Привлечение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Calibri"/>
                <a:cs typeface="Calibri"/>
              </a:rPr>
              <a:t>внимания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общественности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проблеме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малого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распространения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безвоздмездности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регулярности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донаций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10" dirty="0">
                <a:solidFill>
                  <a:srgbClr val="FFFFFF"/>
                </a:solidFill>
                <a:latin typeface="Calibri"/>
                <a:cs typeface="Calibri"/>
              </a:rPr>
              <a:t>Помощь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работе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службы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крови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11212" y="2110831"/>
            <a:ext cx="3872229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45" dirty="0">
                <a:solidFill>
                  <a:srgbClr val="FFFFFF"/>
                </a:solidFill>
                <a:latin typeface="Calibri"/>
                <a:cs typeface="Calibri"/>
              </a:rPr>
              <a:t>Федеральные</a:t>
            </a:r>
            <a:r>
              <a:rPr sz="19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Calibri"/>
                <a:cs typeface="Calibri"/>
              </a:rPr>
              <a:t>программы: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«Школа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libri"/>
                <a:cs typeface="Calibri"/>
              </a:rPr>
              <a:t>ответственных</a:t>
            </a:r>
            <a:r>
              <a:rPr sz="1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доноров»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«Следуй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мной!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Calibri"/>
                <a:cs typeface="Calibri"/>
              </a:rPr>
              <a:t>#ЯОтветственныйДонор»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23913" y="3717264"/>
            <a:ext cx="3395345" cy="1219200"/>
          </a:xfrm>
          <a:custGeom>
            <a:avLst/>
            <a:gdLst/>
            <a:ahLst/>
            <a:cxnLst/>
            <a:rect l="l" t="t" r="r" b="b"/>
            <a:pathLst>
              <a:path w="3395345" h="1219200">
                <a:moveTo>
                  <a:pt x="3395078" y="0"/>
                </a:moveTo>
                <a:lnTo>
                  <a:pt x="0" y="0"/>
                </a:lnTo>
                <a:lnTo>
                  <a:pt x="0" y="1219098"/>
                </a:lnTo>
                <a:lnTo>
                  <a:pt x="3395078" y="1219098"/>
                </a:lnTo>
                <a:lnTo>
                  <a:pt x="3395078" y="0"/>
                </a:lnTo>
                <a:close/>
              </a:path>
            </a:pathLst>
          </a:custGeom>
          <a:solidFill>
            <a:srgbClr val="FFFFF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3818" y="3766060"/>
            <a:ext cx="1909831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150" b="1" spc="70" dirty="0">
                <a:solidFill>
                  <a:srgbClr val="C72327"/>
                </a:solidFill>
                <a:latin typeface="Calibri"/>
                <a:cs typeface="Calibri"/>
              </a:rPr>
              <a:t>18</a:t>
            </a:r>
            <a:r>
              <a:rPr sz="3150" b="1" spc="-170" dirty="0">
                <a:solidFill>
                  <a:srgbClr val="C72327"/>
                </a:solidFill>
                <a:latin typeface="Calibri"/>
                <a:cs typeface="Calibri"/>
              </a:rPr>
              <a:t> </a:t>
            </a:r>
            <a:r>
              <a:rPr lang="ru-RU" sz="3150" b="1" spc="140" dirty="0" smtClean="0">
                <a:solidFill>
                  <a:srgbClr val="C72327"/>
                </a:solidFill>
                <a:latin typeface="Calibri"/>
                <a:cs typeface="Calibri"/>
              </a:rPr>
              <a:t>литров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3819" y="4178401"/>
            <a:ext cx="1303020" cy="48154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5080">
              <a:lnSpc>
                <a:spcPts val="1710"/>
              </a:lnSpc>
              <a:spcBef>
                <a:spcPts val="355"/>
              </a:spcBef>
            </a:pPr>
            <a:r>
              <a:rPr sz="1600" spc="50" dirty="0" err="1">
                <a:solidFill>
                  <a:srgbClr val="1D1D1B"/>
                </a:solidFill>
                <a:latin typeface="Calibri"/>
                <a:cs typeface="Calibri"/>
              </a:rPr>
              <a:t>крови</a:t>
            </a:r>
            <a:r>
              <a:rPr sz="1600" spc="-9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 err="1" smtClean="0">
                <a:solidFill>
                  <a:srgbClr val="1D1D1B"/>
                </a:solidFill>
                <a:latin typeface="Calibri"/>
                <a:cs typeface="Calibri"/>
              </a:rPr>
              <a:t>сда</a:t>
            </a:r>
            <a:r>
              <a:rPr lang="ru-RU" sz="1600" spc="40" dirty="0" smtClean="0">
                <a:solidFill>
                  <a:srgbClr val="1D1D1B"/>
                </a:solidFill>
                <a:latin typeface="Calibri"/>
                <a:cs typeface="Calibri"/>
              </a:rPr>
              <a:t>ли добровольцы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47195" y="5140325"/>
            <a:ext cx="3395345" cy="1343025"/>
          </a:xfrm>
          <a:custGeom>
            <a:avLst/>
            <a:gdLst/>
            <a:ahLst/>
            <a:cxnLst/>
            <a:rect l="l" t="t" r="r" b="b"/>
            <a:pathLst>
              <a:path w="3395345" h="1343025">
                <a:moveTo>
                  <a:pt x="3395078" y="0"/>
                </a:moveTo>
                <a:lnTo>
                  <a:pt x="0" y="0"/>
                </a:lnTo>
                <a:lnTo>
                  <a:pt x="0" y="1342580"/>
                </a:lnTo>
                <a:lnTo>
                  <a:pt x="3395078" y="1342580"/>
                </a:lnTo>
                <a:lnTo>
                  <a:pt x="3395078" y="0"/>
                </a:lnTo>
                <a:close/>
              </a:path>
            </a:pathLst>
          </a:custGeom>
          <a:solidFill>
            <a:srgbClr val="FFFFFF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61119" y="5189781"/>
            <a:ext cx="137731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150" b="1" spc="90" dirty="0" smtClean="0">
                <a:solidFill>
                  <a:srgbClr val="C72327"/>
                </a:solidFill>
                <a:latin typeface="Calibri"/>
                <a:cs typeface="Calibri"/>
              </a:rPr>
              <a:t>215</a:t>
            </a:r>
            <a:endParaRPr sz="31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8</a:t>
            </a:fld>
            <a:endParaRPr spc="-15" dirty="0"/>
          </a:p>
        </p:txBody>
      </p:sp>
      <p:sp>
        <p:nvSpPr>
          <p:cNvPr id="13" name="object 13"/>
          <p:cNvSpPr txBox="1"/>
          <p:nvPr/>
        </p:nvSpPr>
        <p:spPr>
          <a:xfrm>
            <a:off x="6961119" y="5602122"/>
            <a:ext cx="2392045" cy="49085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355"/>
              </a:spcBef>
            </a:pP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человек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узнали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об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ответственном</a:t>
            </a:r>
            <a:r>
              <a:rPr sz="1600" spc="-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донорстве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986" y="581566"/>
            <a:ext cx="7252334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65" dirty="0"/>
              <a:t>Программы</a:t>
            </a:r>
            <a:r>
              <a:rPr sz="4300" spc="-125" dirty="0"/>
              <a:t> </a:t>
            </a:r>
            <a:r>
              <a:rPr sz="4300" spc="170" dirty="0"/>
              <a:t>для</a:t>
            </a:r>
            <a:r>
              <a:rPr sz="4300" spc="-125" dirty="0"/>
              <a:t> </a:t>
            </a:r>
            <a:r>
              <a:rPr sz="4300" spc="120" dirty="0"/>
              <a:t>школьников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519986" y="1564359"/>
            <a:ext cx="6220460" cy="194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15" dirty="0">
                <a:solidFill>
                  <a:srgbClr val="1D1D1B"/>
                </a:solidFill>
                <a:latin typeface="Calibri"/>
                <a:cs typeface="Calibri"/>
              </a:rPr>
              <a:t>Программы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нацелены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на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содействие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осознанному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выбору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школьниками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своей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1D1D1B"/>
                </a:solidFill>
                <a:latin typeface="Calibri"/>
                <a:cs typeface="Calibri"/>
              </a:rPr>
              <a:t>будущей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профессии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области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здравоохранения </a:t>
            </a:r>
            <a:r>
              <a:rPr sz="1600" spc="-3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вовлечение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их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добровольческую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деятельность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Школьные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отряды</a:t>
            </a:r>
            <a:r>
              <a:rPr sz="160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волонтеров-медиков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проводят</a:t>
            </a:r>
            <a:endParaRPr sz="1600">
              <a:latin typeface="Calibri"/>
              <a:cs typeface="Calibri"/>
            </a:endParaRPr>
          </a:p>
          <a:p>
            <a:pPr marL="12700" marR="455930">
              <a:lnSpc>
                <a:spcPct val="100000"/>
              </a:lnSpc>
            </a:pP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мероприятия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рассказывают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пользе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здорового</a:t>
            </a:r>
            <a:r>
              <a:rPr sz="1600" spc="-3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образа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0" dirty="0">
                <a:solidFill>
                  <a:srgbClr val="1D1D1B"/>
                </a:solidFill>
                <a:latin typeface="Calibri"/>
                <a:cs typeface="Calibri"/>
              </a:rPr>
              <a:t>жизни </a:t>
            </a:r>
            <a:r>
              <a:rPr sz="1600" spc="-3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1D1D1B"/>
                </a:solidFill>
                <a:latin typeface="Calibri"/>
                <a:cs typeface="Calibri"/>
              </a:rPr>
              <a:t>своем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образовательном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15" dirty="0">
                <a:solidFill>
                  <a:srgbClr val="1D1D1B"/>
                </a:solidFill>
                <a:latin typeface="Calibri"/>
                <a:cs typeface="Calibri"/>
              </a:rPr>
              <a:t>учреждении,</a:t>
            </a:r>
            <a:r>
              <a:rPr sz="160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приобретая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знания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и</a:t>
            </a:r>
            <a:r>
              <a:rPr sz="1600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35" dirty="0">
                <a:solidFill>
                  <a:srgbClr val="1D1D1B"/>
                </a:solidFill>
                <a:latin typeface="Calibri"/>
                <a:cs typeface="Calibri"/>
              </a:rPr>
              <a:t>навыки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40" dirty="0">
                <a:solidFill>
                  <a:srgbClr val="1D1D1B"/>
                </a:solidFill>
                <a:latin typeface="Calibri"/>
                <a:cs typeface="Calibri"/>
              </a:rPr>
              <a:t>области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сохранения</a:t>
            </a:r>
            <a:r>
              <a:rPr sz="1600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600" spc="25" dirty="0">
                <a:solidFill>
                  <a:srgbClr val="1D1D1B"/>
                </a:solidFill>
                <a:latin typeface="Calibri"/>
                <a:cs typeface="Calibri"/>
              </a:rPr>
              <a:t>здоровья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986" y="3756585"/>
            <a:ext cx="45085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b="1" spc="65" dirty="0">
                <a:solidFill>
                  <a:srgbClr val="1D1D1B"/>
                </a:solidFill>
                <a:latin typeface="Calibri"/>
                <a:cs typeface="Calibri"/>
              </a:rPr>
              <a:t>Трехступечатая</a:t>
            </a:r>
            <a:r>
              <a:rPr sz="170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1D1D1B"/>
                </a:solidFill>
                <a:latin typeface="Calibri"/>
                <a:cs typeface="Calibri"/>
              </a:rPr>
              <a:t>программа</a:t>
            </a:r>
            <a:r>
              <a:rPr sz="1700" b="1" spc="-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60" dirty="0">
                <a:solidFill>
                  <a:srgbClr val="1D1D1B"/>
                </a:solidFill>
                <a:latin typeface="Calibri"/>
                <a:cs typeface="Calibri"/>
              </a:rPr>
              <a:t>профориентации </a:t>
            </a:r>
            <a:r>
              <a:rPr sz="1700" b="1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45" dirty="0">
                <a:solidFill>
                  <a:srgbClr val="1D1D1B"/>
                </a:solidFill>
                <a:latin typeface="Calibri"/>
                <a:cs typeface="Calibri"/>
              </a:rPr>
              <a:t>школьников</a:t>
            </a:r>
            <a:r>
              <a:rPr sz="1700" b="1" spc="-5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55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700" b="1" spc="-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b="1" spc="25" dirty="0">
                <a:solidFill>
                  <a:srgbClr val="1D1D1B"/>
                </a:solidFill>
                <a:latin typeface="Calibri"/>
                <a:cs typeface="Calibri"/>
              </a:rPr>
              <a:t>медицину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066" y="4740123"/>
            <a:ext cx="5408667" cy="1188146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1125220" algn="r">
              <a:lnSpc>
                <a:spcPts val="2039"/>
              </a:lnSpc>
              <a:spcBef>
                <a:spcPts val="465"/>
              </a:spcBef>
            </a:pPr>
            <a:r>
              <a:rPr sz="1700" spc="25" dirty="0" err="1">
                <a:solidFill>
                  <a:srgbClr val="1D1D1B"/>
                </a:solidFill>
                <a:latin typeface="Calibri"/>
                <a:cs typeface="Calibri"/>
              </a:rPr>
              <a:t>Более</a:t>
            </a:r>
            <a:r>
              <a:rPr sz="1700" spc="-8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-80" dirty="0" smtClean="0">
                <a:solidFill>
                  <a:srgbClr val="1D1D1B"/>
                </a:solidFill>
                <a:latin typeface="Calibri"/>
                <a:cs typeface="Calibri"/>
              </a:rPr>
              <a:t>45 </a:t>
            </a:r>
            <a:r>
              <a:rPr sz="1700" spc="30" dirty="0" err="1" smtClean="0">
                <a:solidFill>
                  <a:srgbClr val="1D1D1B"/>
                </a:solidFill>
                <a:latin typeface="Calibri"/>
                <a:cs typeface="Calibri"/>
              </a:rPr>
              <a:t>школьников</a:t>
            </a:r>
            <a:r>
              <a:rPr sz="1700" spc="30" dirty="0">
                <a:solidFill>
                  <a:srgbClr val="1D1D1B"/>
                </a:solidFill>
                <a:latin typeface="Calibri"/>
                <a:cs typeface="Calibri"/>
              </a:rPr>
              <a:t>, </a:t>
            </a:r>
            <a:r>
              <a:rPr sz="1700" spc="-37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700" spc="30" dirty="0" err="1" smtClean="0">
                <a:solidFill>
                  <a:srgbClr val="1D1D1B"/>
                </a:solidFill>
                <a:latin typeface="Calibri"/>
                <a:cs typeface="Calibri"/>
              </a:rPr>
              <a:t>про</a:t>
            </a:r>
            <a:r>
              <a:rPr lang="ru-RU" sz="1700" spc="30" dirty="0" smtClean="0">
                <a:solidFill>
                  <a:srgbClr val="1D1D1B"/>
                </a:solidFill>
                <a:latin typeface="Calibri"/>
                <a:cs typeface="Calibri"/>
              </a:rPr>
              <a:t>шли</a:t>
            </a:r>
            <a:r>
              <a:rPr sz="1700" spc="-70" dirty="0" smtClean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lang="ru-RU" sz="1700" spc="20" dirty="0" smtClean="0">
                <a:solidFill>
                  <a:srgbClr val="1D1D1B"/>
                </a:solidFill>
                <a:latin typeface="Calibri"/>
                <a:cs typeface="Calibri"/>
              </a:rPr>
              <a:t>лидерский </a:t>
            </a:r>
            <a:r>
              <a:rPr lang="ru-RU" sz="1700" spc="20" dirty="0" err="1" smtClean="0">
                <a:solidFill>
                  <a:srgbClr val="1D1D1B"/>
                </a:solidFill>
                <a:latin typeface="Calibri"/>
                <a:cs typeface="Calibri"/>
              </a:rPr>
              <a:t>интенсив</a:t>
            </a:r>
            <a:endParaRPr sz="1700" dirty="0">
              <a:latin typeface="Calibri"/>
              <a:cs typeface="Calibri"/>
            </a:endParaRPr>
          </a:p>
          <a:p>
            <a:pPr marR="5080" algn="r">
              <a:lnSpc>
                <a:spcPts val="2360"/>
              </a:lnSpc>
            </a:pPr>
            <a:r>
              <a:rPr lang="ru-RU" sz="1700" spc="30" dirty="0" smtClean="0">
                <a:solidFill>
                  <a:srgbClr val="1D1D1B"/>
                </a:solidFill>
                <a:latin typeface="Calibri"/>
                <a:cs typeface="Calibri"/>
              </a:rPr>
              <a:t>Добровольцами было проведено больше 25 мероприятий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88512" y="1399892"/>
            <a:ext cx="855980" cy="67373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45212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>
                <a:solidFill>
                  <a:srgbClr val="C72327"/>
                </a:solidFill>
                <a:latin typeface="Calibri"/>
                <a:cs typeface="Calibri"/>
              </a:rPr>
              <a:t>3</a:t>
            </a:r>
            <a:endParaRPr sz="2900" dirty="0"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</a:pPr>
            <a:r>
              <a:rPr lang="ru-RU" sz="1550" spc="45" dirty="0" err="1" smtClean="0">
                <a:solidFill>
                  <a:srgbClr val="1D1D1B"/>
                </a:solidFill>
                <a:latin typeface="Calibri"/>
                <a:cs typeface="Calibri"/>
              </a:rPr>
              <a:t>райо</a:t>
            </a:r>
            <a:r>
              <a:rPr sz="1550" spc="45" dirty="0" smtClean="0">
                <a:solidFill>
                  <a:srgbClr val="1D1D1B"/>
                </a:solidFill>
                <a:latin typeface="Calibri"/>
                <a:cs typeface="Calibri"/>
              </a:rPr>
              <a:t>н</a:t>
            </a:r>
            <a:r>
              <a:rPr lang="ru-RU" sz="1550" spc="45" dirty="0" smtClean="0">
                <a:solidFill>
                  <a:srgbClr val="1D1D1B"/>
                </a:solidFill>
                <a:latin typeface="Calibri"/>
                <a:cs typeface="Calibri"/>
              </a:rPr>
              <a:t>а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1918" y="2324115"/>
            <a:ext cx="1872614" cy="911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00330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 smtClean="0">
                <a:solidFill>
                  <a:srgbClr val="C72327"/>
                </a:solidFill>
                <a:latin typeface="Calibri"/>
                <a:cs typeface="Calibri"/>
              </a:rPr>
              <a:t>     7</a:t>
            </a:r>
            <a:endParaRPr sz="2900" dirty="0">
              <a:latin typeface="Calibri"/>
              <a:cs typeface="Calibri"/>
            </a:endParaRPr>
          </a:p>
          <a:p>
            <a:pPr marR="5080" algn="r">
              <a:lnSpc>
                <a:spcPts val="1735"/>
              </a:lnSpc>
            </a:pPr>
            <a:r>
              <a:rPr sz="1550" spc="60" dirty="0">
                <a:solidFill>
                  <a:srgbClr val="1D1D1B"/>
                </a:solidFill>
                <a:latin typeface="Calibri"/>
                <a:cs typeface="Calibri"/>
              </a:rPr>
              <a:t>ш</a:t>
            </a:r>
            <a:r>
              <a:rPr sz="1550" spc="5" dirty="0">
                <a:solidFill>
                  <a:srgbClr val="1D1D1B"/>
                </a:solidFill>
                <a:latin typeface="Calibri"/>
                <a:cs typeface="Calibri"/>
              </a:rPr>
              <a:t>к</a:t>
            </a:r>
            <a:r>
              <a:rPr sz="1550" spc="30" dirty="0">
                <a:solidFill>
                  <a:srgbClr val="1D1D1B"/>
                </a:solidFill>
                <a:latin typeface="Calibri"/>
                <a:cs typeface="Calibri"/>
              </a:rPr>
              <a:t>ольных</a:t>
            </a:r>
            <a:r>
              <a:rPr sz="15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1D1D1B"/>
                </a:solidFill>
                <a:latin typeface="Calibri"/>
                <a:cs typeface="Calibri"/>
              </a:rPr>
              <a:t>о</a:t>
            </a:r>
            <a:r>
              <a:rPr sz="1550" spc="7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550" spc="85" dirty="0">
                <a:solidFill>
                  <a:srgbClr val="1D1D1B"/>
                </a:solidFill>
                <a:latin typeface="Calibri"/>
                <a:cs typeface="Calibri"/>
              </a:rPr>
              <a:t>р</a:t>
            </a:r>
            <a:r>
              <a:rPr sz="1550" spc="25" dirty="0">
                <a:solidFill>
                  <a:srgbClr val="1D1D1B"/>
                </a:solidFill>
                <a:latin typeface="Calibri"/>
                <a:cs typeface="Calibri"/>
              </a:rPr>
              <a:t>ядов</a:t>
            </a:r>
            <a:endParaRPr sz="15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550" spc="25" dirty="0">
                <a:solidFill>
                  <a:srgbClr val="1D1D1B"/>
                </a:solidFill>
                <a:latin typeface="Calibri"/>
                <a:cs typeface="Calibri"/>
              </a:rPr>
              <a:t>волонтеров-медиков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6994" y="3623044"/>
            <a:ext cx="1347470" cy="9118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83210">
              <a:lnSpc>
                <a:spcPts val="3354"/>
              </a:lnSpc>
              <a:spcBef>
                <a:spcPts val="115"/>
              </a:spcBef>
            </a:pPr>
            <a:r>
              <a:rPr lang="ru-RU" sz="2900" b="1" spc="65" dirty="0" smtClean="0">
                <a:solidFill>
                  <a:srgbClr val="C72327"/>
                </a:solidFill>
                <a:latin typeface="Calibri"/>
                <a:cs typeface="Calibri"/>
              </a:rPr>
              <a:t>   130</a:t>
            </a:r>
            <a:endParaRPr sz="2900" dirty="0">
              <a:latin typeface="Calibri"/>
              <a:cs typeface="Calibri"/>
            </a:endParaRPr>
          </a:p>
          <a:p>
            <a:pPr marR="5080" algn="r">
              <a:lnSpc>
                <a:spcPts val="1735"/>
              </a:lnSpc>
            </a:pPr>
            <a:r>
              <a:rPr sz="1550" spc="25" dirty="0">
                <a:solidFill>
                  <a:srgbClr val="1D1D1B"/>
                </a:solidFill>
                <a:latin typeface="Calibri"/>
                <a:cs typeface="Calibri"/>
              </a:rPr>
              <a:t>добровольцев-</a:t>
            </a:r>
            <a:endParaRPr sz="1550" dirty="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550" spc="35" dirty="0">
                <a:solidFill>
                  <a:srgbClr val="1D1D1B"/>
                </a:solidFill>
                <a:latin typeface="Calibri"/>
                <a:cs typeface="Calibri"/>
              </a:rPr>
              <a:t>школьников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941056" y="1446357"/>
            <a:ext cx="2420620" cy="2141855"/>
            <a:chOff x="6941056" y="1446357"/>
            <a:chExt cx="2420620" cy="2141855"/>
          </a:xfrm>
        </p:grpSpPr>
        <p:sp>
          <p:nvSpPr>
            <p:cNvPr id="10" name="object 10"/>
            <p:cNvSpPr/>
            <p:nvPr/>
          </p:nvSpPr>
          <p:spPr>
            <a:xfrm>
              <a:off x="7062410" y="1446357"/>
              <a:ext cx="2299335" cy="2141855"/>
            </a:xfrm>
            <a:custGeom>
              <a:avLst/>
              <a:gdLst/>
              <a:ahLst/>
              <a:cxnLst/>
              <a:rect l="l" t="t" r="r" b="b"/>
              <a:pathLst>
                <a:path w="2299334" h="2141854">
                  <a:moveTo>
                    <a:pt x="1400090" y="0"/>
                  </a:moveTo>
                  <a:lnTo>
                    <a:pt x="1348013" y="725"/>
                  </a:lnTo>
                  <a:lnTo>
                    <a:pt x="1294252" y="4196"/>
                  </a:lnTo>
                  <a:lnTo>
                    <a:pt x="1239409" y="10899"/>
                  </a:lnTo>
                  <a:lnTo>
                    <a:pt x="1184087" y="21317"/>
                  </a:lnTo>
                  <a:lnTo>
                    <a:pt x="1128889" y="35938"/>
                  </a:lnTo>
                  <a:lnTo>
                    <a:pt x="1074419" y="55244"/>
                  </a:lnTo>
                  <a:lnTo>
                    <a:pt x="1021279" y="79722"/>
                  </a:lnTo>
                  <a:lnTo>
                    <a:pt x="970072" y="109856"/>
                  </a:lnTo>
                  <a:lnTo>
                    <a:pt x="921402" y="146131"/>
                  </a:lnTo>
                  <a:lnTo>
                    <a:pt x="874260" y="192237"/>
                  </a:lnTo>
                  <a:lnTo>
                    <a:pt x="842628" y="238040"/>
                  </a:lnTo>
                  <a:lnTo>
                    <a:pt x="819492" y="288482"/>
                  </a:lnTo>
                  <a:lnTo>
                    <a:pt x="785371" y="383658"/>
                  </a:lnTo>
                  <a:lnTo>
                    <a:pt x="770645" y="423058"/>
                  </a:lnTo>
                  <a:lnTo>
                    <a:pt x="752782" y="467326"/>
                  </a:lnTo>
                  <a:lnTo>
                    <a:pt x="730905" y="517079"/>
                  </a:lnTo>
                  <a:lnTo>
                    <a:pt x="704136" y="572935"/>
                  </a:lnTo>
                  <a:lnTo>
                    <a:pt x="671600" y="635513"/>
                  </a:lnTo>
                  <a:lnTo>
                    <a:pt x="632419" y="705429"/>
                  </a:lnTo>
                  <a:lnTo>
                    <a:pt x="585715" y="783303"/>
                  </a:lnTo>
                  <a:lnTo>
                    <a:pt x="555815" y="831480"/>
                  </a:lnTo>
                  <a:lnTo>
                    <a:pt x="527264" y="876708"/>
                  </a:lnTo>
                  <a:lnTo>
                    <a:pt x="499383" y="919440"/>
                  </a:lnTo>
                  <a:lnTo>
                    <a:pt x="471493" y="960134"/>
                  </a:lnTo>
                  <a:lnTo>
                    <a:pt x="442913" y="999245"/>
                  </a:lnTo>
                  <a:lnTo>
                    <a:pt x="412963" y="1037228"/>
                  </a:lnTo>
                  <a:lnTo>
                    <a:pt x="380966" y="1074540"/>
                  </a:lnTo>
                  <a:lnTo>
                    <a:pt x="346240" y="1111637"/>
                  </a:lnTo>
                  <a:lnTo>
                    <a:pt x="308106" y="1148974"/>
                  </a:lnTo>
                  <a:lnTo>
                    <a:pt x="260834" y="1191147"/>
                  </a:lnTo>
                  <a:lnTo>
                    <a:pt x="222593" y="1222648"/>
                  </a:lnTo>
                  <a:lnTo>
                    <a:pt x="189913" y="1250021"/>
                  </a:lnTo>
                  <a:lnTo>
                    <a:pt x="159325" y="1279810"/>
                  </a:lnTo>
                  <a:lnTo>
                    <a:pt x="127360" y="1318557"/>
                  </a:lnTo>
                  <a:lnTo>
                    <a:pt x="89654" y="1371973"/>
                  </a:lnTo>
                  <a:lnTo>
                    <a:pt x="67428" y="1408409"/>
                  </a:lnTo>
                  <a:lnTo>
                    <a:pt x="45534" y="1450638"/>
                  </a:lnTo>
                  <a:lnTo>
                    <a:pt x="25908" y="1498139"/>
                  </a:lnTo>
                  <a:lnTo>
                    <a:pt x="10487" y="1550391"/>
                  </a:lnTo>
                  <a:lnTo>
                    <a:pt x="1205" y="1606875"/>
                  </a:lnTo>
                  <a:lnTo>
                    <a:pt x="0" y="1667070"/>
                  </a:lnTo>
                  <a:lnTo>
                    <a:pt x="8805" y="1730456"/>
                  </a:lnTo>
                  <a:lnTo>
                    <a:pt x="28390" y="1793295"/>
                  </a:lnTo>
                  <a:lnTo>
                    <a:pt x="56444" y="1849923"/>
                  </a:lnTo>
                  <a:lnTo>
                    <a:pt x="91086" y="1900502"/>
                  </a:lnTo>
                  <a:lnTo>
                    <a:pt x="130435" y="1945195"/>
                  </a:lnTo>
                  <a:lnTo>
                    <a:pt x="172609" y="1984163"/>
                  </a:lnTo>
                  <a:lnTo>
                    <a:pt x="215726" y="2017569"/>
                  </a:lnTo>
                  <a:lnTo>
                    <a:pt x="257906" y="2045576"/>
                  </a:lnTo>
                  <a:lnTo>
                    <a:pt x="297267" y="2068344"/>
                  </a:lnTo>
                  <a:lnTo>
                    <a:pt x="331928" y="2086038"/>
                  </a:lnTo>
                  <a:lnTo>
                    <a:pt x="379621" y="2106847"/>
                  </a:lnTo>
                  <a:lnTo>
                    <a:pt x="443855" y="2126291"/>
                  </a:lnTo>
                  <a:lnTo>
                    <a:pt x="498629" y="2136618"/>
                  </a:lnTo>
                  <a:lnTo>
                    <a:pt x="552842" y="2141630"/>
                  </a:lnTo>
                  <a:lnTo>
                    <a:pt x="606124" y="2141691"/>
                  </a:lnTo>
                  <a:lnTo>
                    <a:pt x="658106" y="2137163"/>
                  </a:lnTo>
                  <a:lnTo>
                    <a:pt x="708419" y="2128409"/>
                  </a:lnTo>
                  <a:lnTo>
                    <a:pt x="756691" y="2115792"/>
                  </a:lnTo>
                  <a:lnTo>
                    <a:pt x="802553" y="2099675"/>
                  </a:lnTo>
                  <a:lnTo>
                    <a:pt x="845637" y="2080420"/>
                  </a:lnTo>
                  <a:lnTo>
                    <a:pt x="885571" y="2058390"/>
                  </a:lnTo>
                  <a:lnTo>
                    <a:pt x="921986" y="2033948"/>
                  </a:lnTo>
                  <a:lnTo>
                    <a:pt x="954189" y="2007589"/>
                  </a:lnTo>
                  <a:lnTo>
                    <a:pt x="1001237" y="1954454"/>
                  </a:lnTo>
                  <a:lnTo>
                    <a:pt x="1036835" y="1896756"/>
                  </a:lnTo>
                  <a:lnTo>
                    <a:pt x="1054726" y="1864691"/>
                  </a:lnTo>
                  <a:lnTo>
                    <a:pt x="1075017" y="1829681"/>
                  </a:lnTo>
                  <a:lnTo>
                    <a:pt x="1099463" y="1791125"/>
                  </a:lnTo>
                  <a:lnTo>
                    <a:pt x="1129817" y="1748420"/>
                  </a:lnTo>
                  <a:lnTo>
                    <a:pt x="1167833" y="1700965"/>
                  </a:lnTo>
                  <a:lnTo>
                    <a:pt x="1215267" y="1648160"/>
                  </a:lnTo>
                  <a:lnTo>
                    <a:pt x="1244646" y="1617450"/>
                  </a:lnTo>
                  <a:lnTo>
                    <a:pt x="1277701" y="1584381"/>
                  </a:lnTo>
                  <a:lnTo>
                    <a:pt x="1315019" y="1549684"/>
                  </a:lnTo>
                  <a:lnTo>
                    <a:pt x="1357189" y="1514089"/>
                  </a:lnTo>
                  <a:lnTo>
                    <a:pt x="1404798" y="1478328"/>
                  </a:lnTo>
                  <a:lnTo>
                    <a:pt x="1458434" y="1443131"/>
                  </a:lnTo>
                  <a:lnTo>
                    <a:pt x="1513062" y="1412386"/>
                  </a:lnTo>
                  <a:lnTo>
                    <a:pt x="1562473" y="1389326"/>
                  </a:lnTo>
                  <a:lnTo>
                    <a:pt x="1607649" y="1372393"/>
                  </a:lnTo>
                  <a:lnTo>
                    <a:pt x="1649568" y="1360028"/>
                  </a:lnTo>
                  <a:lnTo>
                    <a:pt x="1689213" y="1350672"/>
                  </a:lnTo>
                  <a:lnTo>
                    <a:pt x="1765594" y="1334752"/>
                  </a:lnTo>
                  <a:lnTo>
                    <a:pt x="1804292" y="1325070"/>
                  </a:lnTo>
                  <a:lnTo>
                    <a:pt x="1844635" y="1312163"/>
                  </a:lnTo>
                  <a:lnTo>
                    <a:pt x="1887603" y="1294472"/>
                  </a:lnTo>
                  <a:lnTo>
                    <a:pt x="1934176" y="1270436"/>
                  </a:lnTo>
                  <a:lnTo>
                    <a:pt x="1967948" y="1249727"/>
                  </a:lnTo>
                  <a:lnTo>
                    <a:pt x="2023517" y="1209450"/>
                  </a:lnTo>
                  <a:lnTo>
                    <a:pt x="2056487" y="1181708"/>
                  </a:lnTo>
                  <a:lnTo>
                    <a:pt x="2091321" y="1148756"/>
                  </a:lnTo>
                  <a:lnTo>
                    <a:pt x="2126823" y="1110488"/>
                  </a:lnTo>
                  <a:lnTo>
                    <a:pt x="2161798" y="1066797"/>
                  </a:lnTo>
                  <a:lnTo>
                    <a:pt x="2195050" y="1017578"/>
                  </a:lnTo>
                  <a:lnTo>
                    <a:pt x="2225384" y="962725"/>
                  </a:lnTo>
                  <a:lnTo>
                    <a:pt x="2251605" y="902131"/>
                  </a:lnTo>
                  <a:lnTo>
                    <a:pt x="2272517" y="835690"/>
                  </a:lnTo>
                  <a:lnTo>
                    <a:pt x="2285365" y="780227"/>
                  </a:lnTo>
                  <a:lnTo>
                    <a:pt x="2292038" y="741149"/>
                  </a:lnTo>
                  <a:lnTo>
                    <a:pt x="2297109" y="695831"/>
                  </a:lnTo>
                  <a:lnTo>
                    <a:pt x="2299253" y="645269"/>
                  </a:lnTo>
                  <a:lnTo>
                    <a:pt x="2297147" y="590458"/>
                  </a:lnTo>
                  <a:lnTo>
                    <a:pt x="2289464" y="532391"/>
                  </a:lnTo>
                  <a:lnTo>
                    <a:pt x="2274881" y="472064"/>
                  </a:lnTo>
                  <a:lnTo>
                    <a:pt x="2252071" y="410471"/>
                  </a:lnTo>
                  <a:lnTo>
                    <a:pt x="2219710" y="348607"/>
                  </a:lnTo>
                  <a:lnTo>
                    <a:pt x="2186362" y="300085"/>
                  </a:lnTo>
                  <a:lnTo>
                    <a:pt x="2149351" y="257013"/>
                  </a:lnTo>
                  <a:lnTo>
                    <a:pt x="2109319" y="219013"/>
                  </a:lnTo>
                  <a:lnTo>
                    <a:pt x="2066905" y="185708"/>
                  </a:lnTo>
                  <a:lnTo>
                    <a:pt x="2022750" y="156719"/>
                  </a:lnTo>
                  <a:lnTo>
                    <a:pt x="1977495" y="131670"/>
                  </a:lnTo>
                  <a:lnTo>
                    <a:pt x="1931780" y="110181"/>
                  </a:lnTo>
                  <a:lnTo>
                    <a:pt x="1886245" y="91875"/>
                  </a:lnTo>
                  <a:lnTo>
                    <a:pt x="1841531" y="76375"/>
                  </a:lnTo>
                  <a:lnTo>
                    <a:pt x="1798278" y="63301"/>
                  </a:lnTo>
                  <a:lnTo>
                    <a:pt x="1757128" y="52277"/>
                  </a:lnTo>
                  <a:lnTo>
                    <a:pt x="1718719" y="42925"/>
                  </a:lnTo>
                  <a:lnTo>
                    <a:pt x="1666803" y="31081"/>
                  </a:lnTo>
                  <a:lnTo>
                    <a:pt x="1614097" y="20594"/>
                  </a:lnTo>
                  <a:lnTo>
                    <a:pt x="1540181" y="9452"/>
                  </a:lnTo>
                  <a:lnTo>
                    <a:pt x="1496777" y="4848"/>
                  </a:lnTo>
                  <a:lnTo>
                    <a:pt x="1449879" y="1536"/>
                  </a:lnTo>
                  <a:lnTo>
                    <a:pt x="140009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1056" y="3224299"/>
              <a:ext cx="112331" cy="1124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89840" y="3224299"/>
              <a:ext cx="112356" cy="1124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8625" y="3224299"/>
              <a:ext cx="112356" cy="1124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7429" y="3224299"/>
              <a:ext cx="112344" cy="112483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39379" y="4851472"/>
            <a:ext cx="423545" cy="665480"/>
          </a:xfrm>
          <a:custGeom>
            <a:avLst/>
            <a:gdLst/>
            <a:ahLst/>
            <a:cxnLst/>
            <a:rect l="l" t="t" r="r" b="b"/>
            <a:pathLst>
              <a:path w="423544" h="665479">
                <a:moveTo>
                  <a:pt x="298678" y="0"/>
                </a:moveTo>
                <a:lnTo>
                  <a:pt x="185470" y="0"/>
                </a:lnTo>
                <a:lnTo>
                  <a:pt x="148004" y="19910"/>
                </a:lnTo>
                <a:lnTo>
                  <a:pt x="107921" y="36671"/>
                </a:lnTo>
                <a:lnTo>
                  <a:pt x="65223" y="50288"/>
                </a:lnTo>
                <a:lnTo>
                  <a:pt x="19913" y="60769"/>
                </a:lnTo>
                <a:lnTo>
                  <a:pt x="19913" y="156146"/>
                </a:lnTo>
                <a:lnTo>
                  <a:pt x="144614" y="156146"/>
                </a:lnTo>
                <a:lnTo>
                  <a:pt x="144614" y="540753"/>
                </a:lnTo>
                <a:lnTo>
                  <a:pt x="0" y="540753"/>
                </a:lnTo>
                <a:lnTo>
                  <a:pt x="0" y="665454"/>
                </a:lnTo>
                <a:lnTo>
                  <a:pt x="423379" y="665454"/>
                </a:lnTo>
                <a:lnTo>
                  <a:pt x="423379" y="540753"/>
                </a:lnTo>
                <a:lnTo>
                  <a:pt x="298678" y="540753"/>
                </a:lnTo>
                <a:lnTo>
                  <a:pt x="298678" y="0"/>
                </a:lnTo>
                <a:close/>
              </a:path>
            </a:pathLst>
          </a:custGeom>
          <a:solidFill>
            <a:srgbClr val="C72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08600" y="4589419"/>
            <a:ext cx="476250" cy="678180"/>
          </a:xfrm>
          <a:custGeom>
            <a:avLst/>
            <a:gdLst/>
            <a:ahLst/>
            <a:cxnLst/>
            <a:rect l="l" t="t" r="r" b="b"/>
            <a:pathLst>
              <a:path w="476250" h="678179">
                <a:moveTo>
                  <a:pt x="7327" y="678052"/>
                </a:moveTo>
                <a:lnTo>
                  <a:pt x="7327" y="590041"/>
                </a:lnTo>
                <a:lnTo>
                  <a:pt x="44657" y="554571"/>
                </a:lnTo>
                <a:lnTo>
                  <a:pt x="77006" y="523616"/>
                </a:lnTo>
                <a:lnTo>
                  <a:pt x="126796" y="475259"/>
                </a:lnTo>
                <a:lnTo>
                  <a:pt x="168192" y="432700"/>
                </a:lnTo>
                <a:lnTo>
                  <a:pt x="212712" y="383578"/>
                </a:lnTo>
                <a:lnTo>
                  <a:pt x="252031" y="334845"/>
                </a:lnTo>
                <a:lnTo>
                  <a:pt x="277710" y="293446"/>
                </a:lnTo>
                <a:lnTo>
                  <a:pt x="291853" y="256508"/>
                </a:lnTo>
                <a:lnTo>
                  <a:pt x="296557" y="221132"/>
                </a:lnTo>
                <a:lnTo>
                  <a:pt x="294985" y="198417"/>
                </a:lnTo>
                <a:lnTo>
                  <a:pt x="282407" y="161226"/>
                </a:lnTo>
                <a:lnTo>
                  <a:pt x="241547" y="127088"/>
                </a:lnTo>
                <a:lnTo>
                  <a:pt x="202247" y="120535"/>
                </a:lnTo>
                <a:lnTo>
                  <a:pt x="174406" y="124793"/>
                </a:lnTo>
                <a:lnTo>
                  <a:pt x="145389" y="137566"/>
                </a:lnTo>
                <a:lnTo>
                  <a:pt x="115200" y="158854"/>
                </a:lnTo>
                <a:lnTo>
                  <a:pt x="83845" y="188658"/>
                </a:lnTo>
                <a:lnTo>
                  <a:pt x="0" y="105841"/>
                </a:lnTo>
                <a:lnTo>
                  <a:pt x="51338" y="58586"/>
                </a:lnTo>
                <a:lnTo>
                  <a:pt x="102704" y="25704"/>
                </a:lnTo>
                <a:lnTo>
                  <a:pt x="158494" y="6432"/>
                </a:lnTo>
                <a:lnTo>
                  <a:pt x="223227" y="0"/>
                </a:lnTo>
                <a:lnTo>
                  <a:pt x="270116" y="3637"/>
                </a:lnTo>
                <a:lnTo>
                  <a:pt x="312291" y="14549"/>
                </a:lnTo>
                <a:lnTo>
                  <a:pt x="349749" y="32730"/>
                </a:lnTo>
                <a:lnTo>
                  <a:pt x="382485" y="58178"/>
                </a:lnTo>
                <a:lnTo>
                  <a:pt x="409091" y="89582"/>
                </a:lnTo>
                <a:lnTo>
                  <a:pt x="428097" y="125636"/>
                </a:lnTo>
                <a:lnTo>
                  <a:pt x="439503" y="166340"/>
                </a:lnTo>
                <a:lnTo>
                  <a:pt x="443306" y="211696"/>
                </a:lnTo>
                <a:lnTo>
                  <a:pt x="439830" y="249816"/>
                </a:lnTo>
                <a:lnTo>
                  <a:pt x="429410" y="288721"/>
                </a:lnTo>
                <a:lnTo>
                  <a:pt x="412054" y="328418"/>
                </a:lnTo>
                <a:lnTo>
                  <a:pt x="387769" y="368909"/>
                </a:lnTo>
                <a:lnTo>
                  <a:pt x="363696" y="402560"/>
                </a:lnTo>
                <a:lnTo>
                  <a:pt x="335935" y="438147"/>
                </a:lnTo>
                <a:lnTo>
                  <a:pt x="304490" y="475668"/>
                </a:lnTo>
                <a:lnTo>
                  <a:pt x="269362" y="515120"/>
                </a:lnTo>
                <a:lnTo>
                  <a:pt x="230555" y="556501"/>
                </a:lnTo>
                <a:lnTo>
                  <a:pt x="262652" y="552834"/>
                </a:lnTo>
                <a:lnTo>
                  <a:pt x="291865" y="550214"/>
                </a:lnTo>
                <a:lnTo>
                  <a:pt x="318191" y="548643"/>
                </a:lnTo>
                <a:lnTo>
                  <a:pt x="341630" y="548119"/>
                </a:lnTo>
                <a:lnTo>
                  <a:pt x="475780" y="548119"/>
                </a:lnTo>
                <a:lnTo>
                  <a:pt x="475780" y="678052"/>
                </a:lnTo>
                <a:lnTo>
                  <a:pt x="7327" y="678052"/>
                </a:lnTo>
                <a:close/>
              </a:path>
            </a:pathLst>
          </a:custGeom>
          <a:ln w="37274">
            <a:solidFill>
              <a:srgbClr val="D8D8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34134" y="5032725"/>
            <a:ext cx="479425" cy="690880"/>
          </a:xfrm>
          <a:custGeom>
            <a:avLst/>
            <a:gdLst/>
            <a:ahLst/>
            <a:cxnLst/>
            <a:rect l="l" t="t" r="r" b="b"/>
            <a:pathLst>
              <a:path w="479425" h="690879">
                <a:moveTo>
                  <a:pt x="231609" y="690613"/>
                </a:moveTo>
                <a:lnTo>
                  <a:pt x="174050" y="686843"/>
                </a:lnTo>
                <a:lnTo>
                  <a:pt x="122106" y="675532"/>
                </a:lnTo>
                <a:lnTo>
                  <a:pt x="75780" y="656674"/>
                </a:lnTo>
                <a:lnTo>
                  <a:pt x="35077" y="630266"/>
                </a:lnTo>
                <a:lnTo>
                  <a:pt x="0" y="596303"/>
                </a:lnTo>
                <a:lnTo>
                  <a:pt x="71247" y="498843"/>
                </a:lnTo>
                <a:lnTo>
                  <a:pt x="106295" y="528187"/>
                </a:lnTo>
                <a:lnTo>
                  <a:pt x="142254" y="549146"/>
                </a:lnTo>
                <a:lnTo>
                  <a:pt x="179130" y="561720"/>
                </a:lnTo>
                <a:lnTo>
                  <a:pt x="216928" y="565911"/>
                </a:lnTo>
                <a:lnTo>
                  <a:pt x="240309" y="564606"/>
                </a:lnTo>
                <a:lnTo>
                  <a:pt x="279613" y="554140"/>
                </a:lnTo>
                <a:lnTo>
                  <a:pt x="317515" y="520079"/>
                </a:lnTo>
                <a:lnTo>
                  <a:pt x="324853" y="487311"/>
                </a:lnTo>
                <a:lnTo>
                  <a:pt x="322462" y="464757"/>
                </a:lnTo>
                <a:lnTo>
                  <a:pt x="303336" y="428874"/>
                </a:lnTo>
                <a:lnTo>
                  <a:pt x="263444" y="405228"/>
                </a:lnTo>
                <a:lnTo>
                  <a:pt x="192974" y="393443"/>
                </a:lnTo>
                <a:lnTo>
                  <a:pt x="145643" y="391972"/>
                </a:lnTo>
                <a:lnTo>
                  <a:pt x="145643" y="282981"/>
                </a:lnTo>
                <a:lnTo>
                  <a:pt x="214426" y="277415"/>
                </a:lnTo>
                <a:lnTo>
                  <a:pt x="263555" y="260716"/>
                </a:lnTo>
                <a:lnTo>
                  <a:pt x="293031" y="232880"/>
                </a:lnTo>
                <a:lnTo>
                  <a:pt x="302856" y="193903"/>
                </a:lnTo>
                <a:lnTo>
                  <a:pt x="301513" y="177556"/>
                </a:lnTo>
                <a:lnTo>
                  <a:pt x="281355" y="139941"/>
                </a:lnTo>
                <a:lnTo>
                  <a:pt x="239405" y="121746"/>
                </a:lnTo>
                <a:lnTo>
                  <a:pt x="221094" y="120535"/>
                </a:lnTo>
                <a:lnTo>
                  <a:pt x="191692" y="124203"/>
                </a:lnTo>
                <a:lnTo>
                  <a:pt x="161112" y="135205"/>
                </a:lnTo>
                <a:lnTo>
                  <a:pt x="129350" y="153545"/>
                </a:lnTo>
                <a:lnTo>
                  <a:pt x="96405" y="179222"/>
                </a:lnTo>
                <a:lnTo>
                  <a:pt x="18859" y="84912"/>
                </a:lnTo>
                <a:lnTo>
                  <a:pt x="58754" y="54345"/>
                </a:lnTo>
                <a:lnTo>
                  <a:pt x="99663" y="30570"/>
                </a:lnTo>
                <a:lnTo>
                  <a:pt x="141584" y="13587"/>
                </a:lnTo>
                <a:lnTo>
                  <a:pt x="184517" y="3396"/>
                </a:lnTo>
                <a:lnTo>
                  <a:pt x="228460" y="0"/>
                </a:lnTo>
                <a:lnTo>
                  <a:pt x="278186" y="3018"/>
                </a:lnTo>
                <a:lnTo>
                  <a:pt x="322622" y="12066"/>
                </a:lnTo>
                <a:lnTo>
                  <a:pt x="361760" y="27137"/>
                </a:lnTo>
                <a:lnTo>
                  <a:pt x="395592" y="48221"/>
                </a:lnTo>
                <a:lnTo>
                  <a:pt x="442352" y="105876"/>
                </a:lnTo>
                <a:lnTo>
                  <a:pt x="457936" y="182371"/>
                </a:lnTo>
                <a:lnTo>
                  <a:pt x="450993" y="229332"/>
                </a:lnTo>
                <a:lnTo>
                  <a:pt x="430164" y="269613"/>
                </a:lnTo>
                <a:lnTo>
                  <a:pt x="395453" y="303213"/>
                </a:lnTo>
                <a:lnTo>
                  <a:pt x="346862" y="330136"/>
                </a:lnTo>
                <a:lnTo>
                  <a:pt x="346862" y="334302"/>
                </a:lnTo>
                <a:lnTo>
                  <a:pt x="400705" y="358038"/>
                </a:lnTo>
                <a:lnTo>
                  <a:pt x="442747" y="393547"/>
                </a:lnTo>
                <a:lnTo>
                  <a:pt x="469880" y="440048"/>
                </a:lnTo>
                <a:lnTo>
                  <a:pt x="478917" y="496760"/>
                </a:lnTo>
                <a:lnTo>
                  <a:pt x="474459" y="539011"/>
                </a:lnTo>
                <a:lnTo>
                  <a:pt x="461090" y="576670"/>
                </a:lnTo>
                <a:lnTo>
                  <a:pt x="438813" y="609740"/>
                </a:lnTo>
                <a:lnTo>
                  <a:pt x="407631" y="638225"/>
                </a:lnTo>
                <a:lnTo>
                  <a:pt x="369903" y="661156"/>
                </a:lnTo>
                <a:lnTo>
                  <a:pt x="327988" y="677525"/>
                </a:lnTo>
                <a:lnTo>
                  <a:pt x="281889" y="687342"/>
                </a:lnTo>
                <a:lnTo>
                  <a:pt x="231609" y="690613"/>
                </a:lnTo>
                <a:close/>
              </a:path>
            </a:pathLst>
          </a:custGeom>
          <a:ln w="24853">
            <a:solidFill>
              <a:srgbClr val="C723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76442" y="4850428"/>
            <a:ext cx="1398270" cy="741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150" spc="35" dirty="0">
                <a:solidFill>
                  <a:srgbClr val="1D1D1B"/>
                </a:solidFill>
                <a:latin typeface="Calibri"/>
                <a:cs typeface="Calibri"/>
              </a:rPr>
              <a:t>выявление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55" dirty="0">
                <a:solidFill>
                  <a:srgbClr val="1D1D1B"/>
                </a:solidFill>
                <a:latin typeface="Calibri"/>
                <a:cs typeface="Calibri"/>
              </a:rPr>
              <a:t>заин</a:t>
            </a:r>
            <a:r>
              <a:rPr sz="1150" spc="2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150" spc="30" dirty="0">
                <a:solidFill>
                  <a:srgbClr val="1D1D1B"/>
                </a:solidFill>
                <a:latin typeface="Calibri"/>
                <a:cs typeface="Calibri"/>
              </a:rPr>
              <a:t>ере</a:t>
            </a:r>
            <a:r>
              <a:rPr sz="115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ованно</a:t>
            </a:r>
            <a:r>
              <a:rPr sz="1150" spc="15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150" spc="50" dirty="0">
                <a:solidFill>
                  <a:srgbClr val="1D1D1B"/>
                </a:solidFill>
                <a:latin typeface="Calibri"/>
                <a:cs typeface="Calibri"/>
              </a:rPr>
              <a:t>ти  </a:t>
            </a:r>
            <a:r>
              <a:rPr sz="1150" spc="35" dirty="0">
                <a:solidFill>
                  <a:srgbClr val="1D1D1B"/>
                </a:solidFill>
                <a:latin typeface="Calibri"/>
                <a:cs typeface="Calibri"/>
              </a:rPr>
              <a:t>школьников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 профессией</a:t>
            </a:r>
            <a:r>
              <a:rPr sz="1150" spc="-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врача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1823" y="4594740"/>
            <a:ext cx="1358900" cy="1099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150" spc="30" dirty="0">
                <a:solidFill>
                  <a:srgbClr val="1D1D1B"/>
                </a:solidFill>
                <a:latin typeface="Calibri"/>
                <a:cs typeface="Calibri"/>
              </a:rPr>
              <a:t>освоение </a:t>
            </a:r>
            <a:r>
              <a:rPr sz="1150" spc="35" dirty="0">
                <a:solidFill>
                  <a:srgbClr val="1D1D1B"/>
                </a:solidFill>
                <a:latin typeface="Calibri"/>
                <a:cs typeface="Calibri"/>
              </a:rPr>
              <a:t> дистанционного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35" dirty="0">
                <a:solidFill>
                  <a:srgbClr val="1D1D1B"/>
                </a:solidFill>
                <a:latin typeface="Calibri"/>
                <a:cs typeface="Calibri"/>
              </a:rPr>
              <a:t>курса</a:t>
            </a:r>
            <a:r>
              <a:rPr sz="115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по</a:t>
            </a:r>
            <a:r>
              <a:rPr sz="1150" spc="-5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25" dirty="0">
                <a:solidFill>
                  <a:srgbClr val="1D1D1B"/>
                </a:solidFill>
                <a:latin typeface="Calibri"/>
                <a:cs typeface="Calibri"/>
              </a:rPr>
              <a:t>подготовке </a:t>
            </a:r>
            <a:r>
              <a:rPr sz="1150" spc="-245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35" dirty="0">
                <a:solidFill>
                  <a:srgbClr val="1D1D1B"/>
                </a:solidFill>
                <a:latin typeface="Calibri"/>
                <a:cs typeface="Calibri"/>
              </a:rPr>
              <a:t>школьников</a:t>
            </a:r>
            <a:endParaRPr sz="1150">
              <a:latin typeface="Calibri"/>
              <a:cs typeface="Calibri"/>
            </a:endParaRPr>
          </a:p>
          <a:p>
            <a:pPr marL="12700" marR="199390">
              <a:lnSpc>
                <a:spcPct val="102099"/>
              </a:lnSpc>
            </a:pPr>
            <a:r>
              <a:rPr sz="1150" spc="50" dirty="0">
                <a:solidFill>
                  <a:srgbClr val="1D1D1B"/>
                </a:solidFill>
                <a:latin typeface="Calibri"/>
                <a:cs typeface="Calibri"/>
              </a:rPr>
              <a:t>к </a:t>
            </a:r>
            <a:r>
              <a:rPr sz="1150" spc="15" dirty="0">
                <a:solidFill>
                  <a:srgbClr val="1D1D1B"/>
                </a:solidFill>
                <a:latin typeface="Calibri"/>
                <a:cs typeface="Calibri"/>
              </a:rPr>
              <a:t>медицинскому </a:t>
            </a:r>
            <a:r>
              <a:rPr sz="1150" spc="2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25" dirty="0">
                <a:solidFill>
                  <a:srgbClr val="1D1D1B"/>
                </a:solidFill>
                <a:latin typeface="Calibri"/>
                <a:cs typeface="Calibri"/>
              </a:rPr>
              <a:t>добровол</a:t>
            </a:r>
            <a:r>
              <a:rPr sz="1150" spc="-1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че</a:t>
            </a:r>
            <a:r>
              <a:rPr sz="1150" spc="2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150" spc="60" dirty="0">
                <a:solidFill>
                  <a:srgbClr val="1D1D1B"/>
                </a:solidFill>
                <a:latin typeface="Calibri"/>
                <a:cs typeface="Calibri"/>
              </a:rPr>
              <a:t>т</a:t>
            </a:r>
            <a:r>
              <a:rPr sz="1150" spc="70" dirty="0">
                <a:solidFill>
                  <a:srgbClr val="1D1D1B"/>
                </a:solidFill>
                <a:latin typeface="Calibri"/>
                <a:cs typeface="Calibri"/>
              </a:rPr>
              <a:t>в</a:t>
            </a:r>
            <a:r>
              <a:rPr sz="1150" spc="25" dirty="0">
                <a:solidFill>
                  <a:srgbClr val="1D1D1B"/>
                </a:solidFill>
                <a:latin typeface="Calibri"/>
                <a:cs typeface="Calibri"/>
              </a:rPr>
              <a:t>у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56641" y="5044393"/>
            <a:ext cx="1176655" cy="562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95"/>
              </a:spcBef>
            </a:pPr>
            <a:r>
              <a:rPr sz="1150" spc="25" dirty="0">
                <a:solidFill>
                  <a:srgbClr val="1D1D1B"/>
                </a:solidFill>
                <a:latin typeface="Calibri"/>
                <a:cs typeface="Calibri"/>
              </a:rPr>
              <a:t>добровол</a:t>
            </a:r>
            <a:r>
              <a:rPr sz="1150" spc="-15" dirty="0">
                <a:solidFill>
                  <a:srgbClr val="1D1D1B"/>
                </a:solidFill>
                <a:latin typeface="Calibri"/>
                <a:cs typeface="Calibri"/>
              </a:rPr>
              <a:t>ь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че</a:t>
            </a:r>
            <a:r>
              <a:rPr sz="1150" spc="20" dirty="0">
                <a:solidFill>
                  <a:srgbClr val="1D1D1B"/>
                </a:solidFill>
                <a:latin typeface="Calibri"/>
                <a:cs typeface="Calibri"/>
              </a:rPr>
              <a:t>с</a:t>
            </a:r>
            <a:r>
              <a:rPr sz="1150" spc="45" dirty="0">
                <a:solidFill>
                  <a:srgbClr val="1D1D1B"/>
                </a:solidFill>
                <a:latin typeface="Calibri"/>
                <a:cs typeface="Calibri"/>
              </a:rPr>
              <a:t>тво  в </a:t>
            </a:r>
            <a:r>
              <a:rPr sz="1150" spc="25" dirty="0">
                <a:solidFill>
                  <a:srgbClr val="1D1D1B"/>
                </a:solidFill>
                <a:latin typeface="Calibri"/>
                <a:cs typeface="Calibri"/>
              </a:rPr>
              <a:t>медицинских </a:t>
            </a:r>
            <a:r>
              <a:rPr sz="1150" spc="30" dirty="0">
                <a:solidFill>
                  <a:srgbClr val="1D1D1B"/>
                </a:solidFill>
                <a:latin typeface="Calibri"/>
                <a:cs typeface="Calibri"/>
              </a:rPr>
              <a:t> </a:t>
            </a:r>
            <a:r>
              <a:rPr sz="1150" spc="40" dirty="0">
                <a:solidFill>
                  <a:srgbClr val="1D1D1B"/>
                </a:solidFill>
                <a:latin typeface="Calibri"/>
                <a:cs typeface="Calibri"/>
              </a:rPr>
              <a:t>организациях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59" y="3224300"/>
            <a:ext cx="112344" cy="11248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2259" y="3682895"/>
            <a:ext cx="112344" cy="1124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1056" y="3682895"/>
            <a:ext cx="112331" cy="11248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89840" y="3682895"/>
            <a:ext cx="112356" cy="11248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38625" y="3682895"/>
            <a:ext cx="112356" cy="11248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87429" y="3682895"/>
            <a:ext cx="112344" cy="11248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59" y="4141491"/>
            <a:ext cx="112344" cy="11248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1056" y="4141491"/>
            <a:ext cx="112331" cy="1124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89840" y="4141491"/>
            <a:ext cx="112356" cy="11248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38625" y="4141491"/>
            <a:ext cx="112356" cy="11248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87429" y="4141491"/>
            <a:ext cx="112344" cy="112483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75"/>
              </a:spcBef>
            </a:pPr>
            <a:fld id="{81D60167-4931-47E6-BA6A-407CBD079E47}" type="slidenum">
              <a:rPr spc="-15" dirty="0"/>
              <a:t>9</a:t>
            </a:fld>
            <a:endParaRPr spc="-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D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706</Words>
  <Application>Microsoft Office PowerPoint</Application>
  <PresentationFormat>Произвольный</PresentationFormat>
  <Paragraphs>169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о нас</vt:lpstr>
      <vt:lpstr>Презентация PowerPoint</vt:lpstr>
      <vt:lpstr>Волонтерская помощь  в медицинских  организациях</vt:lpstr>
      <vt:lpstr>Санитарно-профилактическое  просвещение</vt:lpstr>
      <vt:lpstr>Здоровый образ жизни</vt:lpstr>
      <vt:lpstr>Обучение первой помощи</vt:lpstr>
      <vt:lpstr>Популяризация  кадрового донорства</vt:lpstr>
      <vt:lpstr>Программы для школьников</vt:lpstr>
      <vt:lpstr>Специальные проекты</vt:lpstr>
      <vt:lpstr>Помощь во время  пандемии коронавируса</vt:lpstr>
      <vt:lpstr>Всероссийские  акции</vt:lpstr>
      <vt:lpstr>Волонтером  в здравоохранении  может стать каждый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вм (просмотр)</dc:title>
  <cp:lastModifiedBy>USER</cp:lastModifiedBy>
  <cp:revision>21</cp:revision>
  <cp:lastPrinted>2021-02-28T21:01:21Z</cp:lastPrinted>
  <dcterms:created xsi:type="dcterms:W3CDTF">2021-02-28T20:31:15Z</dcterms:created>
  <dcterms:modified xsi:type="dcterms:W3CDTF">2023-09-03T20:44:38Z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2020-07-23T00:00:00Z</vt:filetime>
  </property>
  <property fmtid="{D5CDD505-2E9C-101B-9397-08002B2CF9AE}" pid="3" name="Creator">
    <vt:lpwstr>Adobe Illustrator 24.1 (Windows)</vt:lpwstr>
  </property>
  <property fmtid="{D5CDD505-2E9C-101B-9397-08002B2CF9AE}" pid="4" name="LastSaved">
    <vt:filetime>2021-02-28T00:00:00Z</vt:filetime>
  </property>
</Properties>
</file>