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3" d="100"/>
          <a:sy n="53" d="100"/>
        </p:scale>
        <p:origin x="-176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5F0C13-0F50-4416-AA08-D8D074925D1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9D0E98-54D6-4DB6-A78D-33CA55540E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78497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Санитарно-просветительский проект по профилактике заболеваний, связанных с расстройством питания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8499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«Мы не дадим тебе исчезнуть, </a:t>
            </a:r>
          </a:p>
          <a:p>
            <a:pPr algn="ctr"/>
            <a:r>
              <a:rPr lang="ru-R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ведь с тобой все так»</a:t>
            </a:r>
            <a:endParaRPr lang="ru-RU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0063" y="2492896"/>
            <a:ext cx="5168073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https://media.dobrf.ru/backend/pictures/2a12680b9725497b82afcbbef0f44c65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564904"/>
            <a:ext cx="1629529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sobmk.ru/OLD/gerb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492896"/>
            <a:ext cx="1316522" cy="1656184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971600" y="6211669"/>
            <a:ext cx="7641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Автор проекта: </a:t>
            </a:r>
            <a:r>
              <a:rPr lang="ru-RU" b="1" dirty="0" err="1" smtClean="0"/>
              <a:t>Бугера</a:t>
            </a:r>
            <a:r>
              <a:rPr lang="ru-RU" b="1" dirty="0" smtClean="0"/>
              <a:t> Алена, </a:t>
            </a:r>
          </a:p>
          <a:p>
            <a:pPr algn="ctr"/>
            <a:r>
              <a:rPr lang="ru-RU" b="1" dirty="0" smtClean="0"/>
              <a:t>студентка специальности «Лечебное дело» ГАПОУ СО «СОБМК»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556792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«Мы не дадим тебе исчезнуть, ведь с тобой все так»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рассказывает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профилактике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расстройств пищевого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роблема актуальна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современном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мире:</a:t>
            </a:r>
          </a:p>
          <a:p>
            <a:pPr algn="ctr"/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связи с высоким распространением, популяризацией и пропагандой заболеваний, которые «диктуют» законы идеальной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евушки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юноши всего мира стремятся соответствовать «идеалам» красоты, быть такими, как модели на обложках журналов.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6150" y="476672"/>
            <a:ext cx="6750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Описание проекта: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181" y="123798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72816"/>
            <a:ext cx="84969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лиц, на которую мы хотим обратить внимание–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11 до 17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для нас важна эта категория лиц: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наиболее подвержены влиянию общества, рекламе, которая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пропагандирует нездоровое питания;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лабильная психика.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это  может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серьезно повлиять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ментальное и физическое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 подростков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6150" y="476672"/>
            <a:ext cx="6750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Описание проекта: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32656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156863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835292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этому проекту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школ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профессиональных учреждений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смогут узнать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расстройстве пищевого поведения,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о том,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нужно любить себя и свое тело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вести здоровый образ жизни.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6150" y="476672"/>
            <a:ext cx="6750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Описание проекта: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32656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156863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Будущие медицинские работники,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донести информацию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самыми доступными средствами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школьников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учащихся средних профессиональных учебных заведений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СТАРШИЕ ТОВАРИЩИ!!!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071" y="476672"/>
            <a:ext cx="70465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Уникальность</a:t>
            </a:r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проекта:</a:t>
            </a:r>
            <a:endParaRPr lang="ru-RU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32656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170111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8086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Донесение до  подрастающего поколения (от 11 до 17 лет) информации 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социально-значимым заболеваниям,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расстройствами пищевого поведения (анорексия, булимия, компульсивное переедание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медико-профилактических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мероприятий, направленных на опровержение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всемирной стратегии «чем тоньше, тем лучше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Просвещение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 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опасности строгих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диет. 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у населения Саратова и Саратовской области привычек,  способствующих здоровому образу жизни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5091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Цели проекта: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04664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95021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регулярной социально-просветительской работы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подростками (от 11 до 17 лет)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социально-значимым заболеваниям,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расстройствами пищевого поведения (анорексия, булимия, компульсивное переедание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медико-профилактических мероприятий с целью опровержения всемирной стратегии «чем тоньше, тем лучше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Просвещение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 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опасности строгих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диет.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мероприятий, посвященных правильному питанию, здоровому образу жизни.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медико-профилактических мероприятий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средних профессиональных учебных заведениях города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Саратова и области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32656"/>
            <a:ext cx="5091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Цели проекта: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 descr="Безымя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1728192" cy="1276204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4053653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rgbClr val="000000"/>
      </a:dk1>
      <a:lt1>
        <a:srgbClr val="000000"/>
      </a:lt1>
      <a:dk2>
        <a:srgbClr val="6DD9FF"/>
      </a:dk2>
      <a:lt2>
        <a:srgbClr val="FFFFFF"/>
      </a:lt2>
      <a:accent1>
        <a:srgbClr val="B55475"/>
      </a:accent1>
      <a:accent2>
        <a:srgbClr val="4E74A3"/>
      </a:accent2>
      <a:accent3>
        <a:srgbClr val="6B3D8C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FF33C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378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7</cp:revision>
  <dcterms:created xsi:type="dcterms:W3CDTF">2020-04-21T16:33:35Z</dcterms:created>
  <dcterms:modified xsi:type="dcterms:W3CDTF">2020-04-22T20:50:25Z</dcterms:modified>
</cp:coreProperties>
</file>