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80625" cy="5670550"/>
  <p:notesSz cx="10080625" cy="5670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03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768AAA3-5497-46C6-BC13-3B198C889BC1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3E96B58-348B-4F69-86F8-C82068BC729A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888F6DD-0BA7-401B-A80F-8A8188C341B5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FCFEA44-1236-4F07-96A6-0151C24F4B78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D67CA5A9-E6DB-415A-AFB6-9D4BEFE83DD1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4D2B1E94-0020-4B8A-86FD-6B3970E5EF1B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FBBDB026-6C1E-46C7-AA7E-7190DF38BDAA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4E0C93A1-8A1B-4019-84FA-31C5ACB51E74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C1B099FD-426A-43BC-A658-1CE7F30D9C3E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D2C50594-AA13-4BAD-8C80-FC0D680B6379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77DA70CB-E981-44BA-AA8A-B4E65CDB5A2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3F8BA1B9-76F0-49E3-BE62-3B9AB03AC59E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85260D81-9FE4-4556-B68E-0E9EAE43D79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88E76E6D-F12A-4BBF-8DF6-184ED355B5EA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9CC1A9B6-81D6-4C8E-85BA-1FA801AB1DAC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05503421-9768-4845-B0A6-F2EF13CEBDA0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>
              <a:defRPr/>
            </a:pPr>
            <a:fld id="{88ABD065-0F15-4984-A9C0-A40ED63AB9E3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BA9D1A23-50DD-4A29-B177-3911E3C510B1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9B0E3CAF-0FC6-4099-9BDC-6FE17CE69B9B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02991FF0-4645-4D08-8FD1-445D98C6F19E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9BEA8225-4BD6-4386-BF5A-95F331263F32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6CE43347-F376-4807-9FFA-CF5E25B49D4F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313F3DAF-4F2D-4B35-ADC4-31C3E4C67081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subTitle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577AB283-DE55-4854-AC8D-E401794448E9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55FFE4A0-647F-41D2-BED2-F2D75BCEF86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EA010B33-8C3A-4D96-B1B3-8F9F94A8BECC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DE49510B-5ACF-441B-81CC-58FD99B8DAF0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83B719A6-E285-4C88-A0F8-6445A363B3BE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5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1CA05073-BC40-4FE0-AC52-D069FE12A765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6"/>
          <p:cNvSpPr>
            <a:spLocks noGrp="1"/>
          </p:cNvSpPr>
          <p:nvPr>
            <p:ph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7"/>
          <p:cNvSpPr>
            <a:spLocks noGrp="1"/>
          </p:cNvSpPr>
          <p:nvPr>
            <p:ph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 bwMode="auto"/>
        <p:txBody>
          <a:bodyPr/>
          <a:lstStyle/>
          <a:p>
            <a:pPr>
              <a:defRPr/>
            </a:pPr>
            <a:fld id="{CCE95257-12F1-4BED-8419-CEC3F44B0BD6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5B6029BA-D07D-4700-81A5-34B40C0DDBD4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E163A47D-2C3F-4EC7-A865-04482998950D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4B03A8F0-D323-4CAD-8B58-A02406FD9332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0973B60-EDC1-4076-990C-7D4131240A81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BE0B2EB2-6816-4A58-AD7E-BDFA4E809E75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BE113AF0-88FC-49A9-AE24-ADACCD8D0260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A658B3AE-04B0-486F-B149-1A4FDC8C83E0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E4C216C5-A73D-4D20-B6A7-C29C8A2A7B6D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8ABA743C-5CF0-4F34-B4C8-D604A3EA9439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BD55D54D-3E10-4685-8D0C-5081D56DDCF1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A3C86D94-A7A0-4652-9A37-7CCBC3886DB0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C2E9B627-15B2-4255-BD5D-78A2D3CD8E3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6"/>
          <p:cNvSpPr>
            <a:spLocks noGrp="1"/>
          </p:cNvSpPr>
          <p:nvPr>
            <p:ph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7"/>
          <p:cNvSpPr>
            <a:spLocks noGrp="1"/>
          </p:cNvSpPr>
          <p:nvPr>
            <p:ph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>
              <a:defRPr/>
            </a:pPr>
            <a:fld id="{B92FCDE0-C235-431E-8AB5-5974C59EB83B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E94EBB71-B2BF-4822-BF8F-3F0596C9D75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9A2824B-DC52-4E16-BE6D-9B5B4D958B5C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4C21F0DB-4151-47DC-93DE-4B459921D890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04047B37-91D4-49BC-BE1F-F0A8B450233F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471D9E64-4D10-4E02-976C-C33100F77114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78586391-E9E6-4C8B-A617-04E4ACEBC8C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subTitle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B13504EC-2B8D-416D-9E34-FEDBB8345E04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3AEB425F-F972-4A2F-B749-DEC580DA35C0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4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1111B956-04C8-45F7-82DA-F8A4114DD84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7BB1979B-C3B1-4F55-A3DB-84DB2AA4BAD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D9EB9F88-136B-492C-9DB8-62DEB30DE8ED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5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4ADD79D6-2DAE-44D7-B76B-B2336AECCEAE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E3F636F-76B8-4627-B67C-CDE7E77E66D5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laceHolder 4"/>
          <p:cNvSpPr>
            <a:spLocks noGrp="1"/>
          </p:cNvSpPr>
          <p:nvPr>
            <p:ph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5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PlaceHolder 6"/>
          <p:cNvSpPr>
            <a:spLocks noGrp="1"/>
          </p:cNvSpPr>
          <p:nvPr>
            <p:ph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PlaceHolder 7"/>
          <p:cNvSpPr>
            <a:spLocks noGrp="1"/>
          </p:cNvSpPr>
          <p:nvPr>
            <p:ph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 bwMode="auto"/>
        <p:txBody>
          <a:bodyPr/>
          <a:lstStyle/>
          <a:p>
            <a:pPr>
              <a:defRPr/>
            </a:pPr>
            <a:fld id="{220669A4-3956-45D0-AFB7-1C6C5C1A4A25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3A81D6A7-79BE-431C-AFA0-5C9A094C8F4F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F39138A-86FB-4009-B506-E119A1F1FA20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9B9BA21-9477-4F2D-937E-CD989E6B99FF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 bwMode="auto">
          <a:xfrm>
            <a:off x="0" y="179280"/>
            <a:ext cx="4149360" cy="416520"/>
          </a:xfrm>
          <a:custGeom>
            <a:avLst/>
            <a:gdLst/>
            <a:ahLst/>
            <a:cxnLst/>
            <a:rect l="l" t="t" r="r" b="b"/>
            <a:pathLst>
              <a:path w="11528" h="1159" extrusionOk="0">
                <a:moveTo>
                  <a:pt x="0" y="0"/>
                </a:moveTo>
                <a:lnTo>
                  <a:pt x="11528" y="0"/>
                </a:lnTo>
                <a:lnTo>
                  <a:pt x="11528" y="1159"/>
                </a:lnTo>
                <a:lnTo>
                  <a:pt x="0" y="115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олилиния 41"/>
          <p:cNvSpPr/>
          <p:nvPr/>
        </p:nvSpPr>
        <p:spPr bwMode="auto">
          <a:xfrm>
            <a:off x="8018280" y="3637080"/>
            <a:ext cx="1354320" cy="1629720"/>
          </a:xfrm>
          <a:custGeom>
            <a:avLst/>
            <a:gdLst/>
            <a:ahLst/>
            <a:cxnLst/>
            <a:rect l="l" t="t" r="r" b="b"/>
            <a:pathLst>
              <a:path w="3764" h="4529" extrusionOk="0">
                <a:moveTo>
                  <a:pt x="1882" y="0"/>
                </a:moveTo>
                <a:lnTo>
                  <a:pt x="1882" y="0"/>
                </a:lnTo>
                <a:lnTo>
                  <a:pt x="1882" y="0"/>
                </a:lnTo>
                <a:lnTo>
                  <a:pt x="1754" y="4"/>
                </a:lnTo>
                <a:lnTo>
                  <a:pt x="1631" y="15"/>
                </a:lnTo>
                <a:lnTo>
                  <a:pt x="1511" y="34"/>
                </a:lnTo>
                <a:lnTo>
                  <a:pt x="1394" y="61"/>
                </a:lnTo>
                <a:lnTo>
                  <a:pt x="1279" y="96"/>
                </a:lnTo>
                <a:lnTo>
                  <a:pt x="1166" y="140"/>
                </a:lnTo>
                <a:lnTo>
                  <a:pt x="1053" y="191"/>
                </a:lnTo>
                <a:lnTo>
                  <a:pt x="941" y="252"/>
                </a:lnTo>
                <a:lnTo>
                  <a:pt x="832" y="319"/>
                </a:lnTo>
                <a:lnTo>
                  <a:pt x="731" y="390"/>
                </a:lnTo>
                <a:lnTo>
                  <a:pt x="637" y="467"/>
                </a:lnTo>
                <a:lnTo>
                  <a:pt x="549" y="548"/>
                </a:lnTo>
                <a:lnTo>
                  <a:pt x="467" y="636"/>
                </a:lnTo>
                <a:lnTo>
                  <a:pt x="391" y="730"/>
                </a:lnTo>
                <a:lnTo>
                  <a:pt x="319" y="831"/>
                </a:lnTo>
                <a:lnTo>
                  <a:pt x="252" y="940"/>
                </a:lnTo>
                <a:lnTo>
                  <a:pt x="191" y="1052"/>
                </a:lnTo>
                <a:lnTo>
                  <a:pt x="139" y="1165"/>
                </a:lnTo>
                <a:lnTo>
                  <a:pt x="96" y="1278"/>
                </a:lnTo>
                <a:lnTo>
                  <a:pt x="61" y="1393"/>
                </a:lnTo>
                <a:lnTo>
                  <a:pt x="34" y="1510"/>
                </a:lnTo>
                <a:lnTo>
                  <a:pt x="15" y="1630"/>
                </a:lnTo>
                <a:lnTo>
                  <a:pt x="4" y="1753"/>
                </a:lnTo>
                <a:lnTo>
                  <a:pt x="0" y="1881"/>
                </a:lnTo>
                <a:lnTo>
                  <a:pt x="0" y="1881"/>
                </a:lnTo>
                <a:lnTo>
                  <a:pt x="0" y="1881"/>
                </a:lnTo>
                <a:lnTo>
                  <a:pt x="4" y="2008"/>
                </a:lnTo>
                <a:lnTo>
                  <a:pt x="15" y="2131"/>
                </a:lnTo>
                <a:lnTo>
                  <a:pt x="34" y="2250"/>
                </a:lnTo>
                <a:lnTo>
                  <a:pt x="61" y="2367"/>
                </a:lnTo>
                <a:lnTo>
                  <a:pt x="96" y="2482"/>
                </a:lnTo>
                <a:lnTo>
                  <a:pt x="140" y="2595"/>
                </a:lnTo>
                <a:lnTo>
                  <a:pt x="192" y="2707"/>
                </a:lnTo>
                <a:lnTo>
                  <a:pt x="252" y="2819"/>
                </a:lnTo>
                <a:lnTo>
                  <a:pt x="319" y="2927"/>
                </a:lnTo>
                <a:lnTo>
                  <a:pt x="391" y="3028"/>
                </a:lnTo>
                <a:lnTo>
                  <a:pt x="467" y="3123"/>
                </a:lnTo>
                <a:lnTo>
                  <a:pt x="549" y="3210"/>
                </a:lnTo>
                <a:lnTo>
                  <a:pt x="637" y="3292"/>
                </a:lnTo>
                <a:lnTo>
                  <a:pt x="731" y="3368"/>
                </a:lnTo>
                <a:lnTo>
                  <a:pt x="832" y="3440"/>
                </a:lnTo>
                <a:lnTo>
                  <a:pt x="941" y="3507"/>
                </a:lnTo>
                <a:lnTo>
                  <a:pt x="1020" y="3550"/>
                </a:lnTo>
                <a:lnTo>
                  <a:pt x="1097" y="3588"/>
                </a:lnTo>
                <a:lnTo>
                  <a:pt x="1176" y="3622"/>
                </a:lnTo>
                <a:lnTo>
                  <a:pt x="1260" y="3654"/>
                </a:lnTo>
                <a:lnTo>
                  <a:pt x="1260" y="3656"/>
                </a:lnTo>
                <a:lnTo>
                  <a:pt x="1260" y="4308"/>
                </a:lnTo>
                <a:lnTo>
                  <a:pt x="1261" y="4330"/>
                </a:lnTo>
                <a:lnTo>
                  <a:pt x="1264" y="4353"/>
                </a:lnTo>
                <a:lnTo>
                  <a:pt x="1270" y="4374"/>
                </a:lnTo>
                <a:lnTo>
                  <a:pt x="1277" y="4394"/>
                </a:lnTo>
                <a:lnTo>
                  <a:pt x="1287" y="4413"/>
                </a:lnTo>
                <a:lnTo>
                  <a:pt x="1298" y="4432"/>
                </a:lnTo>
                <a:lnTo>
                  <a:pt x="1310" y="4449"/>
                </a:lnTo>
                <a:lnTo>
                  <a:pt x="1325" y="4464"/>
                </a:lnTo>
                <a:lnTo>
                  <a:pt x="1340" y="4479"/>
                </a:lnTo>
                <a:lnTo>
                  <a:pt x="1357" y="4491"/>
                </a:lnTo>
                <a:lnTo>
                  <a:pt x="1376" y="4502"/>
                </a:lnTo>
                <a:lnTo>
                  <a:pt x="1395" y="4511"/>
                </a:lnTo>
                <a:lnTo>
                  <a:pt x="1415" y="4519"/>
                </a:lnTo>
                <a:lnTo>
                  <a:pt x="1436" y="4524"/>
                </a:lnTo>
                <a:lnTo>
                  <a:pt x="1458" y="4528"/>
                </a:lnTo>
                <a:lnTo>
                  <a:pt x="1481" y="4529"/>
                </a:lnTo>
                <a:lnTo>
                  <a:pt x="2282" y="4529"/>
                </a:lnTo>
                <a:lnTo>
                  <a:pt x="2305" y="4528"/>
                </a:lnTo>
                <a:lnTo>
                  <a:pt x="2327" y="4524"/>
                </a:lnTo>
                <a:lnTo>
                  <a:pt x="2348" y="4519"/>
                </a:lnTo>
                <a:lnTo>
                  <a:pt x="2368" y="4511"/>
                </a:lnTo>
                <a:lnTo>
                  <a:pt x="2388" y="4502"/>
                </a:lnTo>
                <a:lnTo>
                  <a:pt x="2406" y="4491"/>
                </a:lnTo>
                <a:lnTo>
                  <a:pt x="2423" y="4479"/>
                </a:lnTo>
                <a:lnTo>
                  <a:pt x="2439" y="4464"/>
                </a:lnTo>
                <a:lnTo>
                  <a:pt x="2453" y="4449"/>
                </a:lnTo>
                <a:lnTo>
                  <a:pt x="2465" y="4432"/>
                </a:lnTo>
                <a:lnTo>
                  <a:pt x="2476" y="4413"/>
                </a:lnTo>
                <a:lnTo>
                  <a:pt x="2486" y="4394"/>
                </a:lnTo>
                <a:lnTo>
                  <a:pt x="2493" y="4374"/>
                </a:lnTo>
                <a:lnTo>
                  <a:pt x="2498" y="4353"/>
                </a:lnTo>
                <a:lnTo>
                  <a:pt x="2502" y="4330"/>
                </a:lnTo>
                <a:lnTo>
                  <a:pt x="2503" y="4308"/>
                </a:lnTo>
                <a:lnTo>
                  <a:pt x="2503" y="3656"/>
                </a:lnTo>
                <a:lnTo>
                  <a:pt x="2503" y="3654"/>
                </a:lnTo>
                <a:lnTo>
                  <a:pt x="2503" y="3654"/>
                </a:lnTo>
                <a:lnTo>
                  <a:pt x="2587" y="3622"/>
                </a:lnTo>
                <a:lnTo>
                  <a:pt x="2667" y="3588"/>
                </a:lnTo>
                <a:lnTo>
                  <a:pt x="2744" y="3550"/>
                </a:lnTo>
                <a:lnTo>
                  <a:pt x="2823" y="3507"/>
                </a:lnTo>
                <a:lnTo>
                  <a:pt x="2931" y="3440"/>
                </a:lnTo>
                <a:lnTo>
                  <a:pt x="3033" y="3368"/>
                </a:lnTo>
                <a:lnTo>
                  <a:pt x="3127" y="3292"/>
                </a:lnTo>
                <a:lnTo>
                  <a:pt x="3215" y="3210"/>
                </a:lnTo>
                <a:lnTo>
                  <a:pt x="3297" y="3123"/>
                </a:lnTo>
                <a:lnTo>
                  <a:pt x="3373" y="3029"/>
                </a:lnTo>
                <a:lnTo>
                  <a:pt x="3445" y="2927"/>
                </a:lnTo>
                <a:lnTo>
                  <a:pt x="3512" y="2819"/>
                </a:lnTo>
                <a:lnTo>
                  <a:pt x="3572" y="2707"/>
                </a:lnTo>
                <a:lnTo>
                  <a:pt x="3624" y="2595"/>
                </a:lnTo>
                <a:lnTo>
                  <a:pt x="3667" y="2482"/>
                </a:lnTo>
                <a:lnTo>
                  <a:pt x="3702" y="2367"/>
                </a:lnTo>
                <a:lnTo>
                  <a:pt x="3729" y="2250"/>
                </a:lnTo>
                <a:lnTo>
                  <a:pt x="3748" y="2131"/>
                </a:lnTo>
                <a:lnTo>
                  <a:pt x="3760" y="2008"/>
                </a:lnTo>
                <a:lnTo>
                  <a:pt x="3764" y="1881"/>
                </a:lnTo>
                <a:lnTo>
                  <a:pt x="3764" y="1881"/>
                </a:lnTo>
                <a:lnTo>
                  <a:pt x="3764" y="1881"/>
                </a:lnTo>
                <a:lnTo>
                  <a:pt x="3760" y="1753"/>
                </a:lnTo>
                <a:lnTo>
                  <a:pt x="3749" y="1630"/>
                </a:lnTo>
                <a:lnTo>
                  <a:pt x="3730" y="1510"/>
                </a:lnTo>
                <a:lnTo>
                  <a:pt x="3703" y="1393"/>
                </a:lnTo>
                <a:lnTo>
                  <a:pt x="3668" y="1278"/>
                </a:lnTo>
                <a:lnTo>
                  <a:pt x="3624" y="1165"/>
                </a:lnTo>
                <a:lnTo>
                  <a:pt x="3573" y="1052"/>
                </a:lnTo>
                <a:lnTo>
                  <a:pt x="3512" y="940"/>
                </a:lnTo>
                <a:lnTo>
                  <a:pt x="3445" y="831"/>
                </a:lnTo>
                <a:lnTo>
                  <a:pt x="3373" y="730"/>
                </a:lnTo>
                <a:lnTo>
                  <a:pt x="3297" y="636"/>
                </a:lnTo>
                <a:lnTo>
                  <a:pt x="3215" y="548"/>
                </a:lnTo>
                <a:lnTo>
                  <a:pt x="3127" y="467"/>
                </a:lnTo>
                <a:lnTo>
                  <a:pt x="3033" y="390"/>
                </a:lnTo>
                <a:lnTo>
                  <a:pt x="2932" y="319"/>
                </a:lnTo>
                <a:lnTo>
                  <a:pt x="2823" y="252"/>
                </a:lnTo>
                <a:lnTo>
                  <a:pt x="2711" y="191"/>
                </a:lnTo>
                <a:lnTo>
                  <a:pt x="2598" y="140"/>
                </a:lnTo>
                <a:lnTo>
                  <a:pt x="2485" y="96"/>
                </a:lnTo>
                <a:lnTo>
                  <a:pt x="2370" y="61"/>
                </a:lnTo>
                <a:lnTo>
                  <a:pt x="2253" y="34"/>
                </a:lnTo>
                <a:lnTo>
                  <a:pt x="2133" y="15"/>
                </a:lnTo>
                <a:lnTo>
                  <a:pt x="2009" y="4"/>
                </a:lnTo>
                <a:lnTo>
                  <a:pt x="1882" y="0"/>
                </a:lnTo>
                <a:close/>
              </a:path>
            </a:pathLst>
          </a:custGeom>
          <a:noFill/>
          <a:ln w="68040" cap="sq">
            <a:solidFill>
              <a:srgbClr val="F2C02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олилиния 1"/>
          <p:cNvSpPr/>
          <p:nvPr/>
        </p:nvSpPr>
        <p:spPr bwMode="auto">
          <a:xfrm>
            <a:off x="8377560" y="5267520"/>
            <a:ext cx="635400" cy="158400"/>
          </a:xfrm>
          <a:custGeom>
            <a:avLst/>
            <a:gdLst/>
            <a:ahLst/>
            <a:cxnLst/>
            <a:rect l="l" t="t" r="r" b="b"/>
            <a:pathLst>
              <a:path w="1767" h="442" extrusionOk="0">
                <a:moveTo>
                  <a:pt x="884" y="442"/>
                </a:moveTo>
                <a:lnTo>
                  <a:pt x="1546" y="442"/>
                </a:lnTo>
                <a:lnTo>
                  <a:pt x="1569" y="441"/>
                </a:lnTo>
                <a:lnTo>
                  <a:pt x="1590" y="437"/>
                </a:lnTo>
                <a:lnTo>
                  <a:pt x="1612" y="432"/>
                </a:lnTo>
                <a:lnTo>
                  <a:pt x="1632" y="425"/>
                </a:lnTo>
                <a:lnTo>
                  <a:pt x="1651" y="415"/>
                </a:lnTo>
                <a:lnTo>
                  <a:pt x="1669" y="404"/>
                </a:lnTo>
                <a:lnTo>
                  <a:pt x="1686" y="391"/>
                </a:lnTo>
                <a:lnTo>
                  <a:pt x="1702" y="377"/>
                </a:lnTo>
                <a:lnTo>
                  <a:pt x="1716" y="362"/>
                </a:lnTo>
                <a:lnTo>
                  <a:pt x="1729" y="345"/>
                </a:lnTo>
                <a:lnTo>
                  <a:pt x="1740" y="326"/>
                </a:lnTo>
                <a:lnTo>
                  <a:pt x="1750" y="307"/>
                </a:lnTo>
                <a:lnTo>
                  <a:pt x="1757" y="287"/>
                </a:lnTo>
                <a:lnTo>
                  <a:pt x="1762" y="266"/>
                </a:lnTo>
                <a:lnTo>
                  <a:pt x="1766" y="244"/>
                </a:lnTo>
                <a:lnTo>
                  <a:pt x="1767" y="221"/>
                </a:lnTo>
                <a:lnTo>
                  <a:pt x="1766" y="198"/>
                </a:lnTo>
                <a:lnTo>
                  <a:pt x="1762" y="176"/>
                </a:lnTo>
                <a:lnTo>
                  <a:pt x="1757" y="155"/>
                </a:lnTo>
                <a:lnTo>
                  <a:pt x="1750" y="135"/>
                </a:lnTo>
                <a:lnTo>
                  <a:pt x="1740" y="116"/>
                </a:lnTo>
                <a:lnTo>
                  <a:pt x="1729" y="97"/>
                </a:lnTo>
                <a:lnTo>
                  <a:pt x="1716" y="80"/>
                </a:lnTo>
                <a:lnTo>
                  <a:pt x="1702" y="65"/>
                </a:lnTo>
                <a:lnTo>
                  <a:pt x="1686" y="50"/>
                </a:lnTo>
                <a:lnTo>
                  <a:pt x="1669" y="38"/>
                </a:lnTo>
                <a:lnTo>
                  <a:pt x="1651" y="27"/>
                </a:lnTo>
                <a:lnTo>
                  <a:pt x="1632" y="17"/>
                </a:lnTo>
                <a:lnTo>
                  <a:pt x="1612" y="10"/>
                </a:lnTo>
                <a:lnTo>
                  <a:pt x="1590" y="4"/>
                </a:lnTo>
                <a:lnTo>
                  <a:pt x="1569" y="1"/>
                </a:lnTo>
                <a:lnTo>
                  <a:pt x="1546" y="0"/>
                </a:lnTo>
                <a:lnTo>
                  <a:pt x="221" y="0"/>
                </a:lnTo>
                <a:lnTo>
                  <a:pt x="198" y="1"/>
                </a:lnTo>
                <a:lnTo>
                  <a:pt x="176" y="4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0"/>
                </a:lnTo>
                <a:lnTo>
                  <a:pt x="65" y="65"/>
                </a:lnTo>
                <a:lnTo>
                  <a:pt x="50" y="80"/>
                </a:lnTo>
                <a:lnTo>
                  <a:pt x="38" y="97"/>
                </a:lnTo>
                <a:lnTo>
                  <a:pt x="27" y="116"/>
                </a:lnTo>
                <a:lnTo>
                  <a:pt x="17" y="135"/>
                </a:lnTo>
                <a:lnTo>
                  <a:pt x="10" y="155"/>
                </a:lnTo>
                <a:lnTo>
                  <a:pt x="4" y="176"/>
                </a:lnTo>
                <a:lnTo>
                  <a:pt x="1" y="198"/>
                </a:lnTo>
                <a:lnTo>
                  <a:pt x="0" y="221"/>
                </a:lnTo>
                <a:lnTo>
                  <a:pt x="1" y="244"/>
                </a:lnTo>
                <a:lnTo>
                  <a:pt x="4" y="266"/>
                </a:lnTo>
                <a:lnTo>
                  <a:pt x="10" y="287"/>
                </a:lnTo>
                <a:lnTo>
                  <a:pt x="17" y="307"/>
                </a:lnTo>
                <a:lnTo>
                  <a:pt x="27" y="326"/>
                </a:lnTo>
                <a:lnTo>
                  <a:pt x="38" y="345"/>
                </a:lnTo>
                <a:lnTo>
                  <a:pt x="50" y="362"/>
                </a:lnTo>
                <a:lnTo>
                  <a:pt x="65" y="377"/>
                </a:lnTo>
                <a:lnTo>
                  <a:pt x="80" y="391"/>
                </a:lnTo>
                <a:lnTo>
                  <a:pt x="97" y="404"/>
                </a:lnTo>
                <a:lnTo>
                  <a:pt x="116" y="415"/>
                </a:lnTo>
                <a:lnTo>
                  <a:pt x="135" y="425"/>
                </a:lnTo>
                <a:lnTo>
                  <a:pt x="155" y="432"/>
                </a:lnTo>
                <a:lnTo>
                  <a:pt x="176" y="437"/>
                </a:lnTo>
                <a:lnTo>
                  <a:pt x="198" y="441"/>
                </a:lnTo>
                <a:lnTo>
                  <a:pt x="221" y="442"/>
                </a:lnTo>
                <a:lnTo>
                  <a:pt x="884" y="442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олилиния 2"/>
          <p:cNvSpPr/>
          <p:nvPr/>
        </p:nvSpPr>
        <p:spPr bwMode="auto">
          <a:xfrm>
            <a:off x="8439120" y="5424480"/>
            <a:ext cx="512640" cy="158040"/>
          </a:xfrm>
          <a:custGeom>
            <a:avLst/>
            <a:gdLst/>
            <a:ahLst/>
            <a:cxnLst/>
            <a:rect l="l" t="t" r="r" b="b"/>
            <a:pathLst>
              <a:path w="1426" h="441" extrusionOk="0">
                <a:moveTo>
                  <a:pt x="713" y="441"/>
                </a:moveTo>
                <a:lnTo>
                  <a:pt x="1205" y="441"/>
                </a:lnTo>
                <a:lnTo>
                  <a:pt x="1228" y="440"/>
                </a:lnTo>
                <a:lnTo>
                  <a:pt x="1249" y="436"/>
                </a:lnTo>
                <a:lnTo>
                  <a:pt x="1271" y="431"/>
                </a:lnTo>
                <a:lnTo>
                  <a:pt x="1291" y="424"/>
                </a:lnTo>
                <a:lnTo>
                  <a:pt x="1310" y="414"/>
                </a:lnTo>
                <a:lnTo>
                  <a:pt x="1328" y="403"/>
                </a:lnTo>
                <a:lnTo>
                  <a:pt x="1346" y="391"/>
                </a:lnTo>
                <a:lnTo>
                  <a:pt x="1361" y="376"/>
                </a:lnTo>
                <a:lnTo>
                  <a:pt x="1375" y="361"/>
                </a:lnTo>
                <a:lnTo>
                  <a:pt x="1388" y="344"/>
                </a:lnTo>
                <a:lnTo>
                  <a:pt x="1399" y="326"/>
                </a:lnTo>
                <a:lnTo>
                  <a:pt x="1409" y="306"/>
                </a:lnTo>
                <a:lnTo>
                  <a:pt x="1416" y="286"/>
                </a:lnTo>
                <a:lnTo>
                  <a:pt x="1421" y="265"/>
                </a:lnTo>
                <a:lnTo>
                  <a:pt x="1425" y="243"/>
                </a:lnTo>
                <a:lnTo>
                  <a:pt x="1426" y="221"/>
                </a:lnTo>
                <a:lnTo>
                  <a:pt x="1426" y="221"/>
                </a:lnTo>
                <a:lnTo>
                  <a:pt x="1425" y="198"/>
                </a:lnTo>
                <a:lnTo>
                  <a:pt x="1421" y="176"/>
                </a:lnTo>
                <a:lnTo>
                  <a:pt x="1416" y="155"/>
                </a:lnTo>
                <a:lnTo>
                  <a:pt x="1409" y="135"/>
                </a:lnTo>
                <a:lnTo>
                  <a:pt x="1399" y="116"/>
                </a:lnTo>
                <a:lnTo>
                  <a:pt x="1388" y="97"/>
                </a:lnTo>
                <a:lnTo>
                  <a:pt x="1375" y="80"/>
                </a:lnTo>
                <a:lnTo>
                  <a:pt x="1361" y="65"/>
                </a:lnTo>
                <a:lnTo>
                  <a:pt x="1346" y="50"/>
                </a:lnTo>
                <a:lnTo>
                  <a:pt x="1328" y="38"/>
                </a:lnTo>
                <a:lnTo>
                  <a:pt x="1310" y="27"/>
                </a:lnTo>
                <a:lnTo>
                  <a:pt x="1291" y="17"/>
                </a:lnTo>
                <a:lnTo>
                  <a:pt x="1271" y="10"/>
                </a:lnTo>
                <a:lnTo>
                  <a:pt x="1249" y="4"/>
                </a:lnTo>
                <a:lnTo>
                  <a:pt x="1228" y="1"/>
                </a:lnTo>
                <a:lnTo>
                  <a:pt x="1205" y="0"/>
                </a:lnTo>
                <a:lnTo>
                  <a:pt x="221" y="0"/>
                </a:lnTo>
                <a:lnTo>
                  <a:pt x="198" y="1"/>
                </a:lnTo>
                <a:lnTo>
                  <a:pt x="176" y="4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0"/>
                </a:lnTo>
                <a:lnTo>
                  <a:pt x="65" y="65"/>
                </a:lnTo>
                <a:lnTo>
                  <a:pt x="50" y="80"/>
                </a:lnTo>
                <a:lnTo>
                  <a:pt x="38" y="97"/>
                </a:lnTo>
                <a:lnTo>
                  <a:pt x="27" y="116"/>
                </a:lnTo>
                <a:lnTo>
                  <a:pt x="17" y="135"/>
                </a:lnTo>
                <a:lnTo>
                  <a:pt x="10" y="155"/>
                </a:lnTo>
                <a:lnTo>
                  <a:pt x="4" y="176"/>
                </a:lnTo>
                <a:lnTo>
                  <a:pt x="1" y="198"/>
                </a:lnTo>
                <a:lnTo>
                  <a:pt x="0" y="221"/>
                </a:lnTo>
                <a:lnTo>
                  <a:pt x="0" y="221"/>
                </a:lnTo>
                <a:lnTo>
                  <a:pt x="1" y="243"/>
                </a:lnTo>
                <a:lnTo>
                  <a:pt x="4" y="265"/>
                </a:lnTo>
                <a:lnTo>
                  <a:pt x="10" y="286"/>
                </a:lnTo>
                <a:lnTo>
                  <a:pt x="17" y="306"/>
                </a:lnTo>
                <a:lnTo>
                  <a:pt x="27" y="326"/>
                </a:lnTo>
                <a:lnTo>
                  <a:pt x="38" y="344"/>
                </a:lnTo>
                <a:lnTo>
                  <a:pt x="50" y="361"/>
                </a:lnTo>
                <a:lnTo>
                  <a:pt x="65" y="376"/>
                </a:lnTo>
                <a:lnTo>
                  <a:pt x="80" y="391"/>
                </a:lnTo>
                <a:lnTo>
                  <a:pt x="97" y="403"/>
                </a:lnTo>
                <a:lnTo>
                  <a:pt x="116" y="414"/>
                </a:lnTo>
                <a:lnTo>
                  <a:pt x="135" y="424"/>
                </a:lnTo>
                <a:lnTo>
                  <a:pt x="155" y="431"/>
                </a:lnTo>
                <a:lnTo>
                  <a:pt x="176" y="436"/>
                </a:lnTo>
                <a:lnTo>
                  <a:pt x="198" y="440"/>
                </a:lnTo>
                <a:lnTo>
                  <a:pt x="221" y="441"/>
                </a:lnTo>
                <a:lnTo>
                  <a:pt x="713" y="441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олилиния 3"/>
          <p:cNvSpPr/>
          <p:nvPr/>
        </p:nvSpPr>
        <p:spPr bwMode="auto">
          <a:xfrm>
            <a:off x="8388720" y="4087440"/>
            <a:ext cx="620280" cy="1179720"/>
          </a:xfrm>
          <a:custGeom>
            <a:avLst/>
            <a:gdLst/>
            <a:ahLst/>
            <a:cxnLst/>
            <a:rect l="l" t="t" r="r" b="b"/>
            <a:pathLst>
              <a:path w="1725" h="3279" extrusionOk="0">
                <a:moveTo>
                  <a:pt x="626" y="3279"/>
                </a:moveTo>
                <a:lnTo>
                  <a:pt x="640" y="2451"/>
                </a:lnTo>
                <a:lnTo>
                  <a:pt x="648" y="2015"/>
                </a:lnTo>
                <a:lnTo>
                  <a:pt x="657" y="1734"/>
                </a:lnTo>
                <a:lnTo>
                  <a:pt x="663" y="1683"/>
                </a:lnTo>
                <a:lnTo>
                  <a:pt x="675" y="1636"/>
                </a:lnTo>
                <a:lnTo>
                  <a:pt x="693" y="1591"/>
                </a:lnTo>
                <a:lnTo>
                  <a:pt x="715" y="1548"/>
                </a:lnTo>
                <a:lnTo>
                  <a:pt x="742" y="1508"/>
                </a:lnTo>
                <a:lnTo>
                  <a:pt x="774" y="1469"/>
                </a:lnTo>
                <a:lnTo>
                  <a:pt x="848" y="1397"/>
                </a:lnTo>
                <a:lnTo>
                  <a:pt x="934" y="1331"/>
                </a:lnTo>
                <a:lnTo>
                  <a:pt x="1029" y="1268"/>
                </a:lnTo>
                <a:lnTo>
                  <a:pt x="1231" y="1147"/>
                </a:lnTo>
                <a:lnTo>
                  <a:pt x="1428" y="1023"/>
                </a:lnTo>
                <a:lnTo>
                  <a:pt x="1516" y="956"/>
                </a:lnTo>
                <a:lnTo>
                  <a:pt x="1593" y="882"/>
                </a:lnTo>
                <a:lnTo>
                  <a:pt x="1626" y="843"/>
                </a:lnTo>
                <a:lnTo>
                  <a:pt x="1655" y="802"/>
                </a:lnTo>
                <a:lnTo>
                  <a:pt x="1680" y="758"/>
                </a:lnTo>
                <a:lnTo>
                  <a:pt x="1699" y="712"/>
                </a:lnTo>
                <a:lnTo>
                  <a:pt x="1714" y="663"/>
                </a:lnTo>
                <a:lnTo>
                  <a:pt x="1722" y="612"/>
                </a:lnTo>
                <a:lnTo>
                  <a:pt x="1725" y="557"/>
                </a:lnTo>
                <a:lnTo>
                  <a:pt x="1721" y="500"/>
                </a:lnTo>
                <a:lnTo>
                  <a:pt x="1712" y="454"/>
                </a:lnTo>
                <a:lnTo>
                  <a:pt x="1698" y="413"/>
                </a:lnTo>
                <a:lnTo>
                  <a:pt x="1678" y="378"/>
                </a:lnTo>
                <a:lnTo>
                  <a:pt x="1655" y="348"/>
                </a:lnTo>
                <a:lnTo>
                  <a:pt x="1627" y="322"/>
                </a:lnTo>
                <a:lnTo>
                  <a:pt x="1595" y="302"/>
                </a:lnTo>
                <a:lnTo>
                  <a:pt x="1560" y="286"/>
                </a:lnTo>
                <a:lnTo>
                  <a:pt x="1522" y="274"/>
                </a:lnTo>
                <a:lnTo>
                  <a:pt x="1482" y="267"/>
                </a:lnTo>
                <a:lnTo>
                  <a:pt x="1440" y="263"/>
                </a:lnTo>
                <a:lnTo>
                  <a:pt x="1351" y="266"/>
                </a:lnTo>
                <a:lnTo>
                  <a:pt x="1258" y="282"/>
                </a:lnTo>
                <a:lnTo>
                  <a:pt x="1167" y="309"/>
                </a:lnTo>
                <a:lnTo>
                  <a:pt x="1078" y="346"/>
                </a:lnTo>
                <a:lnTo>
                  <a:pt x="997" y="390"/>
                </a:lnTo>
                <a:lnTo>
                  <a:pt x="926" y="440"/>
                </a:lnTo>
                <a:lnTo>
                  <a:pt x="896" y="467"/>
                </a:lnTo>
                <a:lnTo>
                  <a:pt x="869" y="495"/>
                </a:lnTo>
                <a:lnTo>
                  <a:pt x="847" y="523"/>
                </a:lnTo>
                <a:lnTo>
                  <a:pt x="829" y="552"/>
                </a:lnTo>
                <a:lnTo>
                  <a:pt x="816" y="581"/>
                </a:lnTo>
                <a:lnTo>
                  <a:pt x="809" y="610"/>
                </a:lnTo>
                <a:lnTo>
                  <a:pt x="808" y="638"/>
                </a:lnTo>
                <a:lnTo>
                  <a:pt x="813" y="666"/>
                </a:lnTo>
                <a:lnTo>
                  <a:pt x="825" y="694"/>
                </a:lnTo>
                <a:lnTo>
                  <a:pt x="844" y="721"/>
                </a:lnTo>
                <a:lnTo>
                  <a:pt x="861" y="738"/>
                </a:lnTo>
                <a:lnTo>
                  <a:pt x="879" y="752"/>
                </a:lnTo>
                <a:lnTo>
                  <a:pt x="896" y="762"/>
                </a:lnTo>
                <a:lnTo>
                  <a:pt x="913" y="768"/>
                </a:lnTo>
                <a:lnTo>
                  <a:pt x="929" y="770"/>
                </a:lnTo>
                <a:lnTo>
                  <a:pt x="945" y="769"/>
                </a:lnTo>
                <a:lnTo>
                  <a:pt x="961" y="765"/>
                </a:lnTo>
                <a:lnTo>
                  <a:pt x="976" y="758"/>
                </a:lnTo>
                <a:lnTo>
                  <a:pt x="990" y="748"/>
                </a:lnTo>
                <a:lnTo>
                  <a:pt x="1004" y="736"/>
                </a:lnTo>
                <a:lnTo>
                  <a:pt x="1016" y="721"/>
                </a:lnTo>
                <a:lnTo>
                  <a:pt x="1028" y="704"/>
                </a:lnTo>
                <a:lnTo>
                  <a:pt x="1049" y="663"/>
                </a:lnTo>
                <a:lnTo>
                  <a:pt x="1065" y="617"/>
                </a:lnTo>
                <a:lnTo>
                  <a:pt x="1075" y="565"/>
                </a:lnTo>
                <a:lnTo>
                  <a:pt x="1080" y="509"/>
                </a:lnTo>
                <a:lnTo>
                  <a:pt x="1078" y="452"/>
                </a:lnTo>
                <a:lnTo>
                  <a:pt x="1069" y="395"/>
                </a:lnTo>
                <a:lnTo>
                  <a:pt x="1053" y="338"/>
                </a:lnTo>
                <a:lnTo>
                  <a:pt x="1027" y="284"/>
                </a:lnTo>
                <a:lnTo>
                  <a:pt x="1011" y="259"/>
                </a:lnTo>
                <a:lnTo>
                  <a:pt x="993" y="235"/>
                </a:lnTo>
                <a:lnTo>
                  <a:pt x="972" y="212"/>
                </a:lnTo>
                <a:lnTo>
                  <a:pt x="949" y="191"/>
                </a:lnTo>
                <a:lnTo>
                  <a:pt x="918" y="167"/>
                </a:lnTo>
                <a:lnTo>
                  <a:pt x="877" y="142"/>
                </a:lnTo>
                <a:lnTo>
                  <a:pt x="828" y="114"/>
                </a:lnTo>
                <a:lnTo>
                  <a:pt x="772" y="87"/>
                </a:lnTo>
                <a:lnTo>
                  <a:pt x="710" y="61"/>
                </a:lnTo>
                <a:lnTo>
                  <a:pt x="644" y="38"/>
                </a:lnTo>
                <a:lnTo>
                  <a:pt x="574" y="19"/>
                </a:lnTo>
                <a:lnTo>
                  <a:pt x="503" y="6"/>
                </a:lnTo>
                <a:lnTo>
                  <a:pt x="431" y="0"/>
                </a:lnTo>
                <a:lnTo>
                  <a:pt x="359" y="2"/>
                </a:lnTo>
                <a:lnTo>
                  <a:pt x="290" y="14"/>
                </a:lnTo>
                <a:lnTo>
                  <a:pt x="256" y="24"/>
                </a:lnTo>
                <a:lnTo>
                  <a:pt x="224" y="37"/>
                </a:lnTo>
                <a:lnTo>
                  <a:pt x="192" y="53"/>
                </a:lnTo>
                <a:lnTo>
                  <a:pt x="162" y="73"/>
                </a:lnTo>
                <a:lnTo>
                  <a:pt x="133" y="96"/>
                </a:lnTo>
                <a:lnTo>
                  <a:pt x="106" y="122"/>
                </a:lnTo>
                <a:lnTo>
                  <a:pt x="81" y="153"/>
                </a:lnTo>
                <a:lnTo>
                  <a:pt x="58" y="187"/>
                </a:lnTo>
                <a:lnTo>
                  <a:pt x="37" y="226"/>
                </a:lnTo>
                <a:lnTo>
                  <a:pt x="18" y="269"/>
                </a:lnTo>
                <a:lnTo>
                  <a:pt x="5" y="312"/>
                </a:lnTo>
                <a:lnTo>
                  <a:pt x="0" y="356"/>
                </a:lnTo>
                <a:lnTo>
                  <a:pt x="2" y="400"/>
                </a:lnTo>
                <a:lnTo>
                  <a:pt x="10" y="445"/>
                </a:lnTo>
                <a:lnTo>
                  <a:pt x="25" y="489"/>
                </a:lnTo>
                <a:lnTo>
                  <a:pt x="46" y="534"/>
                </a:lnTo>
                <a:lnTo>
                  <a:pt x="102" y="625"/>
                </a:lnTo>
                <a:lnTo>
                  <a:pt x="176" y="716"/>
                </a:lnTo>
                <a:lnTo>
                  <a:pt x="263" y="807"/>
                </a:lnTo>
                <a:lnTo>
                  <a:pt x="463" y="990"/>
                </a:lnTo>
                <a:lnTo>
                  <a:pt x="674" y="1171"/>
                </a:lnTo>
                <a:lnTo>
                  <a:pt x="864" y="1347"/>
                </a:lnTo>
                <a:lnTo>
                  <a:pt x="942" y="1433"/>
                </a:lnTo>
                <a:lnTo>
                  <a:pt x="1004" y="1517"/>
                </a:lnTo>
                <a:lnTo>
                  <a:pt x="1027" y="1558"/>
                </a:lnTo>
                <a:lnTo>
                  <a:pt x="1046" y="1599"/>
                </a:lnTo>
                <a:lnTo>
                  <a:pt x="1058" y="1639"/>
                </a:lnTo>
                <a:lnTo>
                  <a:pt x="1064" y="1679"/>
                </a:lnTo>
                <a:lnTo>
                  <a:pt x="1068" y="1831"/>
                </a:lnTo>
                <a:lnTo>
                  <a:pt x="1068" y="2051"/>
                </a:lnTo>
                <a:lnTo>
                  <a:pt x="1058" y="2587"/>
                </a:lnTo>
                <a:lnTo>
                  <a:pt x="1038" y="3279"/>
                </a:lnTo>
                <a:lnTo>
                  <a:pt x="626" y="3279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Прямая соединительная линия 4"/>
          <p:cNvSpPr/>
          <p:nvPr/>
        </p:nvSpPr>
        <p:spPr bwMode="auto">
          <a:xfrm>
            <a:off x="8695800" y="3038040"/>
            <a:ext cx="360" cy="23220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Прямая соединительная линия 5"/>
          <p:cNvSpPr/>
          <p:nvPr/>
        </p:nvSpPr>
        <p:spPr bwMode="auto">
          <a:xfrm flipH="1">
            <a:off x="9498240" y="3374280"/>
            <a:ext cx="16416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ая соединительная линия 6"/>
          <p:cNvSpPr/>
          <p:nvPr/>
        </p:nvSpPr>
        <p:spPr bwMode="auto">
          <a:xfrm flipH="1">
            <a:off x="9684720" y="4273200"/>
            <a:ext cx="232560" cy="3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Прямая соединительная линия 7"/>
          <p:cNvSpPr/>
          <p:nvPr/>
        </p:nvSpPr>
        <p:spPr bwMode="auto">
          <a:xfrm>
            <a:off x="7728840" y="3374280"/>
            <a:ext cx="16452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рямая соединительная линия 8"/>
          <p:cNvSpPr/>
          <p:nvPr/>
        </p:nvSpPr>
        <p:spPr bwMode="auto">
          <a:xfrm>
            <a:off x="7474320" y="4273200"/>
            <a:ext cx="232560" cy="3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рямая соединительная линия 9"/>
          <p:cNvSpPr/>
          <p:nvPr/>
        </p:nvSpPr>
        <p:spPr bwMode="auto">
          <a:xfrm flipH="1">
            <a:off x="4486320" y="577800"/>
            <a:ext cx="196560" cy="122400"/>
          </a:xfrm>
          <a:prstGeom prst="line">
            <a:avLst/>
          </a:prstGeom>
          <a:ln w="676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Прямая соединительная линия 10"/>
          <p:cNvSpPr/>
          <p:nvPr/>
        </p:nvSpPr>
        <p:spPr bwMode="auto">
          <a:xfrm>
            <a:off x="4523400" y="541080"/>
            <a:ext cx="122400" cy="196200"/>
          </a:xfrm>
          <a:prstGeom prst="line">
            <a:avLst/>
          </a:prstGeom>
          <a:ln w="676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олилиния 11"/>
          <p:cNvSpPr/>
          <p:nvPr/>
        </p:nvSpPr>
        <p:spPr bwMode="auto">
          <a:xfrm>
            <a:off x="3875040" y="3873240"/>
            <a:ext cx="189360" cy="189360"/>
          </a:xfrm>
          <a:custGeom>
            <a:avLst/>
            <a:gdLst/>
            <a:ahLst/>
            <a:cxnLst/>
            <a:rect l="l" t="t" r="r" b="b"/>
            <a:pathLst>
              <a:path w="528" h="528" extrusionOk="0">
                <a:moveTo>
                  <a:pt x="528" y="264"/>
                </a:moveTo>
                <a:lnTo>
                  <a:pt x="527" y="282"/>
                </a:lnTo>
                <a:lnTo>
                  <a:pt x="526" y="299"/>
                </a:lnTo>
                <a:lnTo>
                  <a:pt x="523" y="316"/>
                </a:lnTo>
                <a:lnTo>
                  <a:pt x="520" y="333"/>
                </a:lnTo>
                <a:lnTo>
                  <a:pt x="515" y="349"/>
                </a:lnTo>
                <a:lnTo>
                  <a:pt x="509" y="365"/>
                </a:lnTo>
                <a:lnTo>
                  <a:pt x="502" y="380"/>
                </a:lnTo>
                <a:lnTo>
                  <a:pt x="493" y="396"/>
                </a:lnTo>
                <a:lnTo>
                  <a:pt x="484" y="411"/>
                </a:lnTo>
                <a:lnTo>
                  <a:pt x="473" y="425"/>
                </a:lnTo>
                <a:lnTo>
                  <a:pt x="463" y="439"/>
                </a:lnTo>
                <a:lnTo>
                  <a:pt x="451" y="451"/>
                </a:lnTo>
                <a:lnTo>
                  <a:pt x="439" y="463"/>
                </a:lnTo>
                <a:lnTo>
                  <a:pt x="425" y="473"/>
                </a:lnTo>
                <a:lnTo>
                  <a:pt x="411" y="483"/>
                </a:lnTo>
                <a:lnTo>
                  <a:pt x="396" y="493"/>
                </a:lnTo>
                <a:lnTo>
                  <a:pt x="380" y="502"/>
                </a:lnTo>
                <a:lnTo>
                  <a:pt x="364" y="509"/>
                </a:lnTo>
                <a:lnTo>
                  <a:pt x="349" y="515"/>
                </a:lnTo>
                <a:lnTo>
                  <a:pt x="332" y="520"/>
                </a:lnTo>
                <a:lnTo>
                  <a:pt x="316" y="523"/>
                </a:lnTo>
                <a:lnTo>
                  <a:pt x="299" y="526"/>
                </a:lnTo>
                <a:lnTo>
                  <a:pt x="282" y="527"/>
                </a:lnTo>
                <a:lnTo>
                  <a:pt x="264" y="528"/>
                </a:lnTo>
                <a:lnTo>
                  <a:pt x="246" y="527"/>
                </a:lnTo>
                <a:lnTo>
                  <a:pt x="229" y="526"/>
                </a:lnTo>
                <a:lnTo>
                  <a:pt x="212" y="523"/>
                </a:lnTo>
                <a:lnTo>
                  <a:pt x="196" y="520"/>
                </a:lnTo>
                <a:lnTo>
                  <a:pt x="179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3"/>
                </a:lnTo>
                <a:lnTo>
                  <a:pt x="103" y="473"/>
                </a:lnTo>
                <a:lnTo>
                  <a:pt x="90" y="463"/>
                </a:lnTo>
                <a:lnTo>
                  <a:pt x="77" y="451"/>
                </a:lnTo>
                <a:lnTo>
                  <a:pt x="66" y="439"/>
                </a:lnTo>
                <a:lnTo>
                  <a:pt x="55" y="425"/>
                </a:lnTo>
                <a:lnTo>
                  <a:pt x="45" y="411"/>
                </a:lnTo>
                <a:lnTo>
                  <a:pt x="36" y="396"/>
                </a:lnTo>
                <a:lnTo>
                  <a:pt x="27" y="380"/>
                </a:lnTo>
                <a:lnTo>
                  <a:pt x="20" y="364"/>
                </a:lnTo>
                <a:lnTo>
                  <a:pt x="14" y="349"/>
                </a:lnTo>
                <a:lnTo>
                  <a:pt x="9" y="332"/>
                </a:lnTo>
                <a:lnTo>
                  <a:pt x="5" y="316"/>
                </a:lnTo>
                <a:lnTo>
                  <a:pt x="2" y="299"/>
                </a:lnTo>
                <a:lnTo>
                  <a:pt x="1" y="282"/>
                </a:lnTo>
                <a:lnTo>
                  <a:pt x="0" y="264"/>
                </a:lnTo>
                <a:lnTo>
                  <a:pt x="1" y="246"/>
                </a:lnTo>
                <a:lnTo>
                  <a:pt x="2" y="229"/>
                </a:lnTo>
                <a:lnTo>
                  <a:pt x="5" y="212"/>
                </a:lnTo>
                <a:lnTo>
                  <a:pt x="9" y="196"/>
                </a:lnTo>
                <a:lnTo>
                  <a:pt x="14" y="179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5" y="103"/>
                </a:lnTo>
                <a:lnTo>
                  <a:pt x="66" y="90"/>
                </a:lnTo>
                <a:lnTo>
                  <a:pt x="77" y="77"/>
                </a:lnTo>
                <a:lnTo>
                  <a:pt x="90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6" y="1"/>
                </a:lnTo>
                <a:lnTo>
                  <a:pt x="264" y="0"/>
                </a:lnTo>
                <a:lnTo>
                  <a:pt x="282" y="1"/>
                </a:lnTo>
                <a:lnTo>
                  <a:pt x="299" y="2"/>
                </a:lnTo>
                <a:lnTo>
                  <a:pt x="316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0" y="27"/>
                </a:lnTo>
                <a:lnTo>
                  <a:pt x="396" y="36"/>
                </a:lnTo>
                <a:lnTo>
                  <a:pt x="411" y="45"/>
                </a:lnTo>
                <a:lnTo>
                  <a:pt x="425" y="55"/>
                </a:lnTo>
                <a:lnTo>
                  <a:pt x="439" y="66"/>
                </a:lnTo>
                <a:lnTo>
                  <a:pt x="451" y="77"/>
                </a:lnTo>
                <a:lnTo>
                  <a:pt x="463" y="90"/>
                </a:lnTo>
                <a:lnTo>
                  <a:pt x="473" y="103"/>
                </a:lnTo>
                <a:lnTo>
                  <a:pt x="484" y="117"/>
                </a:lnTo>
                <a:lnTo>
                  <a:pt x="493" y="132"/>
                </a:lnTo>
                <a:lnTo>
                  <a:pt x="502" y="148"/>
                </a:lnTo>
                <a:lnTo>
                  <a:pt x="509" y="164"/>
                </a:lnTo>
                <a:lnTo>
                  <a:pt x="515" y="180"/>
                </a:lnTo>
                <a:lnTo>
                  <a:pt x="520" y="196"/>
                </a:lnTo>
                <a:lnTo>
                  <a:pt x="523" y="212"/>
                </a:lnTo>
                <a:lnTo>
                  <a:pt x="526" y="229"/>
                </a:lnTo>
                <a:lnTo>
                  <a:pt x="527" y="246"/>
                </a:lnTo>
                <a:lnTo>
                  <a:pt x="528" y="26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Полилиния 12"/>
          <p:cNvSpPr/>
          <p:nvPr/>
        </p:nvSpPr>
        <p:spPr bwMode="auto">
          <a:xfrm>
            <a:off x="3875040" y="3873240"/>
            <a:ext cx="189360" cy="189360"/>
          </a:xfrm>
          <a:custGeom>
            <a:avLst/>
            <a:gdLst/>
            <a:ahLst/>
            <a:cxnLst/>
            <a:rect l="l" t="t" r="r" b="b"/>
            <a:pathLst>
              <a:path w="528" h="528" extrusionOk="0">
                <a:moveTo>
                  <a:pt x="528" y="264"/>
                </a:moveTo>
                <a:lnTo>
                  <a:pt x="527" y="282"/>
                </a:lnTo>
                <a:lnTo>
                  <a:pt x="526" y="299"/>
                </a:lnTo>
                <a:lnTo>
                  <a:pt x="523" y="316"/>
                </a:lnTo>
                <a:lnTo>
                  <a:pt x="520" y="333"/>
                </a:lnTo>
                <a:lnTo>
                  <a:pt x="515" y="349"/>
                </a:lnTo>
                <a:lnTo>
                  <a:pt x="509" y="365"/>
                </a:lnTo>
                <a:lnTo>
                  <a:pt x="502" y="380"/>
                </a:lnTo>
                <a:lnTo>
                  <a:pt x="493" y="396"/>
                </a:lnTo>
                <a:lnTo>
                  <a:pt x="484" y="411"/>
                </a:lnTo>
                <a:lnTo>
                  <a:pt x="473" y="425"/>
                </a:lnTo>
                <a:lnTo>
                  <a:pt x="463" y="439"/>
                </a:lnTo>
                <a:lnTo>
                  <a:pt x="451" y="451"/>
                </a:lnTo>
                <a:lnTo>
                  <a:pt x="439" y="463"/>
                </a:lnTo>
                <a:lnTo>
                  <a:pt x="425" y="473"/>
                </a:lnTo>
                <a:lnTo>
                  <a:pt x="411" y="483"/>
                </a:lnTo>
                <a:lnTo>
                  <a:pt x="396" y="493"/>
                </a:lnTo>
                <a:lnTo>
                  <a:pt x="380" y="502"/>
                </a:lnTo>
                <a:lnTo>
                  <a:pt x="364" y="509"/>
                </a:lnTo>
                <a:lnTo>
                  <a:pt x="349" y="515"/>
                </a:lnTo>
                <a:lnTo>
                  <a:pt x="332" y="520"/>
                </a:lnTo>
                <a:lnTo>
                  <a:pt x="316" y="523"/>
                </a:lnTo>
                <a:lnTo>
                  <a:pt x="299" y="526"/>
                </a:lnTo>
                <a:lnTo>
                  <a:pt x="282" y="527"/>
                </a:lnTo>
                <a:lnTo>
                  <a:pt x="264" y="528"/>
                </a:lnTo>
                <a:lnTo>
                  <a:pt x="246" y="527"/>
                </a:lnTo>
                <a:lnTo>
                  <a:pt x="229" y="526"/>
                </a:lnTo>
                <a:lnTo>
                  <a:pt x="212" y="523"/>
                </a:lnTo>
                <a:lnTo>
                  <a:pt x="196" y="520"/>
                </a:lnTo>
                <a:lnTo>
                  <a:pt x="179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3"/>
                </a:lnTo>
                <a:lnTo>
                  <a:pt x="103" y="473"/>
                </a:lnTo>
                <a:lnTo>
                  <a:pt x="90" y="463"/>
                </a:lnTo>
                <a:lnTo>
                  <a:pt x="77" y="451"/>
                </a:lnTo>
                <a:lnTo>
                  <a:pt x="66" y="439"/>
                </a:lnTo>
                <a:lnTo>
                  <a:pt x="55" y="425"/>
                </a:lnTo>
                <a:lnTo>
                  <a:pt x="45" y="411"/>
                </a:lnTo>
                <a:lnTo>
                  <a:pt x="36" y="396"/>
                </a:lnTo>
                <a:lnTo>
                  <a:pt x="27" y="380"/>
                </a:lnTo>
                <a:lnTo>
                  <a:pt x="20" y="364"/>
                </a:lnTo>
                <a:lnTo>
                  <a:pt x="14" y="349"/>
                </a:lnTo>
                <a:lnTo>
                  <a:pt x="9" y="332"/>
                </a:lnTo>
                <a:lnTo>
                  <a:pt x="5" y="316"/>
                </a:lnTo>
                <a:lnTo>
                  <a:pt x="2" y="299"/>
                </a:lnTo>
                <a:lnTo>
                  <a:pt x="1" y="282"/>
                </a:lnTo>
                <a:lnTo>
                  <a:pt x="0" y="264"/>
                </a:lnTo>
                <a:lnTo>
                  <a:pt x="1" y="246"/>
                </a:lnTo>
                <a:lnTo>
                  <a:pt x="2" y="229"/>
                </a:lnTo>
                <a:lnTo>
                  <a:pt x="5" y="212"/>
                </a:lnTo>
                <a:lnTo>
                  <a:pt x="9" y="196"/>
                </a:lnTo>
                <a:lnTo>
                  <a:pt x="14" y="179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5" y="103"/>
                </a:lnTo>
                <a:lnTo>
                  <a:pt x="66" y="90"/>
                </a:lnTo>
                <a:lnTo>
                  <a:pt x="77" y="77"/>
                </a:lnTo>
                <a:lnTo>
                  <a:pt x="90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6" y="1"/>
                </a:lnTo>
                <a:lnTo>
                  <a:pt x="264" y="0"/>
                </a:lnTo>
                <a:lnTo>
                  <a:pt x="282" y="1"/>
                </a:lnTo>
                <a:lnTo>
                  <a:pt x="299" y="2"/>
                </a:lnTo>
                <a:lnTo>
                  <a:pt x="316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0" y="27"/>
                </a:lnTo>
                <a:lnTo>
                  <a:pt x="396" y="36"/>
                </a:lnTo>
                <a:lnTo>
                  <a:pt x="411" y="45"/>
                </a:lnTo>
                <a:lnTo>
                  <a:pt x="425" y="55"/>
                </a:lnTo>
                <a:lnTo>
                  <a:pt x="439" y="66"/>
                </a:lnTo>
                <a:lnTo>
                  <a:pt x="451" y="77"/>
                </a:lnTo>
                <a:lnTo>
                  <a:pt x="463" y="90"/>
                </a:lnTo>
                <a:lnTo>
                  <a:pt x="473" y="103"/>
                </a:lnTo>
                <a:lnTo>
                  <a:pt x="484" y="117"/>
                </a:lnTo>
                <a:lnTo>
                  <a:pt x="493" y="132"/>
                </a:lnTo>
                <a:lnTo>
                  <a:pt x="502" y="148"/>
                </a:lnTo>
                <a:lnTo>
                  <a:pt x="509" y="164"/>
                </a:lnTo>
                <a:lnTo>
                  <a:pt x="515" y="180"/>
                </a:lnTo>
                <a:lnTo>
                  <a:pt x="520" y="196"/>
                </a:lnTo>
                <a:lnTo>
                  <a:pt x="523" y="212"/>
                </a:lnTo>
                <a:lnTo>
                  <a:pt x="526" y="229"/>
                </a:lnTo>
                <a:lnTo>
                  <a:pt x="527" y="246"/>
                </a:lnTo>
                <a:lnTo>
                  <a:pt x="528" y="264"/>
                </a:lnTo>
                <a:close/>
              </a:path>
            </a:pathLst>
          </a:custGeom>
          <a:noFill/>
          <a:ln w="4572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Полилиния 13"/>
          <p:cNvSpPr/>
          <p:nvPr/>
        </p:nvSpPr>
        <p:spPr bwMode="auto">
          <a:xfrm>
            <a:off x="6381720" y="2107440"/>
            <a:ext cx="166680" cy="179640"/>
          </a:xfrm>
          <a:custGeom>
            <a:avLst/>
            <a:gdLst/>
            <a:ahLst/>
            <a:cxnLst/>
            <a:rect l="l" t="t" r="r" b="b"/>
            <a:pathLst>
              <a:path w="465" h="501" extrusionOk="0">
                <a:moveTo>
                  <a:pt x="0" y="229"/>
                </a:moveTo>
                <a:lnTo>
                  <a:pt x="403" y="501"/>
                </a:lnTo>
                <a:lnTo>
                  <a:pt x="465" y="0"/>
                </a:lnTo>
                <a:lnTo>
                  <a:pt x="0" y="229"/>
                </a:lnTo>
                <a:close/>
              </a:path>
            </a:pathLst>
          </a:custGeom>
          <a:noFill/>
          <a:ln w="464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Прямая соединительная линия 14"/>
          <p:cNvSpPr/>
          <p:nvPr/>
        </p:nvSpPr>
        <p:spPr bwMode="auto">
          <a:xfrm>
            <a:off x="9227160" y="1134720"/>
            <a:ext cx="57960" cy="18288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Прямая соединительная линия 15"/>
          <p:cNvSpPr/>
          <p:nvPr/>
        </p:nvSpPr>
        <p:spPr bwMode="auto">
          <a:xfrm flipV="1">
            <a:off x="9164520" y="1197000"/>
            <a:ext cx="182880" cy="5832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Полилиния 16"/>
          <p:cNvSpPr/>
          <p:nvPr/>
        </p:nvSpPr>
        <p:spPr bwMode="auto">
          <a:xfrm>
            <a:off x="562320" y="4888800"/>
            <a:ext cx="166680" cy="179640"/>
          </a:xfrm>
          <a:custGeom>
            <a:avLst/>
            <a:gdLst/>
            <a:ahLst/>
            <a:cxnLst/>
            <a:rect l="l" t="t" r="r" b="b"/>
            <a:pathLst>
              <a:path w="465" h="501" extrusionOk="0">
                <a:moveTo>
                  <a:pt x="0" y="230"/>
                </a:moveTo>
                <a:lnTo>
                  <a:pt x="403" y="501"/>
                </a:lnTo>
                <a:lnTo>
                  <a:pt x="465" y="0"/>
                </a:lnTo>
                <a:lnTo>
                  <a:pt x="0" y="230"/>
                </a:lnTo>
                <a:close/>
              </a:path>
            </a:pathLst>
          </a:custGeom>
          <a:noFill/>
          <a:ln w="464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Полилиния 17"/>
          <p:cNvSpPr/>
          <p:nvPr/>
        </p:nvSpPr>
        <p:spPr bwMode="auto">
          <a:xfrm>
            <a:off x="225719" y="237600"/>
            <a:ext cx="356040" cy="428760"/>
          </a:xfrm>
          <a:custGeom>
            <a:avLst/>
            <a:gdLst/>
            <a:ahLst/>
            <a:cxnLst/>
            <a:rect l="l" t="t" r="r" b="b"/>
            <a:pathLst>
              <a:path w="991" h="1193" extrusionOk="0">
                <a:moveTo>
                  <a:pt x="496" y="0"/>
                </a:moveTo>
                <a:lnTo>
                  <a:pt x="496" y="0"/>
                </a:lnTo>
                <a:lnTo>
                  <a:pt x="496" y="0"/>
                </a:lnTo>
                <a:lnTo>
                  <a:pt x="462" y="1"/>
                </a:lnTo>
                <a:lnTo>
                  <a:pt x="430" y="4"/>
                </a:lnTo>
                <a:lnTo>
                  <a:pt x="398" y="9"/>
                </a:lnTo>
                <a:lnTo>
                  <a:pt x="367" y="16"/>
                </a:lnTo>
                <a:lnTo>
                  <a:pt x="337" y="25"/>
                </a:lnTo>
                <a:lnTo>
                  <a:pt x="307" y="36"/>
                </a:lnTo>
                <a:lnTo>
                  <a:pt x="278" y="50"/>
                </a:lnTo>
                <a:lnTo>
                  <a:pt x="248" y="66"/>
                </a:lnTo>
                <a:lnTo>
                  <a:pt x="219" y="84"/>
                </a:lnTo>
                <a:lnTo>
                  <a:pt x="193" y="103"/>
                </a:lnTo>
                <a:lnTo>
                  <a:pt x="168" y="123"/>
                </a:lnTo>
                <a:lnTo>
                  <a:pt x="144" y="144"/>
                </a:lnTo>
                <a:lnTo>
                  <a:pt x="123" y="168"/>
                </a:lnTo>
                <a:lnTo>
                  <a:pt x="103" y="193"/>
                </a:lnTo>
                <a:lnTo>
                  <a:pt x="84" y="219"/>
                </a:lnTo>
                <a:lnTo>
                  <a:pt x="66" y="248"/>
                </a:lnTo>
                <a:lnTo>
                  <a:pt x="50" y="278"/>
                </a:lnTo>
                <a:lnTo>
                  <a:pt x="36" y="307"/>
                </a:lnTo>
                <a:lnTo>
                  <a:pt x="25" y="337"/>
                </a:lnTo>
                <a:lnTo>
                  <a:pt x="16" y="367"/>
                </a:lnTo>
                <a:lnTo>
                  <a:pt x="9" y="398"/>
                </a:lnTo>
                <a:lnTo>
                  <a:pt x="4" y="429"/>
                </a:lnTo>
                <a:lnTo>
                  <a:pt x="1" y="461"/>
                </a:lnTo>
                <a:lnTo>
                  <a:pt x="0" y="495"/>
                </a:lnTo>
                <a:lnTo>
                  <a:pt x="0" y="495"/>
                </a:lnTo>
                <a:lnTo>
                  <a:pt x="0" y="495"/>
                </a:lnTo>
                <a:lnTo>
                  <a:pt x="1" y="529"/>
                </a:lnTo>
                <a:lnTo>
                  <a:pt x="4" y="561"/>
                </a:lnTo>
                <a:lnTo>
                  <a:pt x="9" y="593"/>
                </a:lnTo>
                <a:lnTo>
                  <a:pt x="16" y="624"/>
                </a:lnTo>
                <a:lnTo>
                  <a:pt x="25" y="654"/>
                </a:lnTo>
                <a:lnTo>
                  <a:pt x="37" y="684"/>
                </a:lnTo>
                <a:lnTo>
                  <a:pt x="50" y="713"/>
                </a:lnTo>
                <a:lnTo>
                  <a:pt x="66" y="743"/>
                </a:lnTo>
                <a:lnTo>
                  <a:pt x="84" y="772"/>
                </a:lnTo>
                <a:lnTo>
                  <a:pt x="103" y="798"/>
                </a:lnTo>
                <a:lnTo>
                  <a:pt x="123" y="823"/>
                </a:lnTo>
                <a:lnTo>
                  <a:pt x="144" y="846"/>
                </a:lnTo>
                <a:lnTo>
                  <a:pt x="168" y="867"/>
                </a:lnTo>
                <a:lnTo>
                  <a:pt x="193" y="887"/>
                </a:lnTo>
                <a:lnTo>
                  <a:pt x="219" y="906"/>
                </a:lnTo>
                <a:lnTo>
                  <a:pt x="248" y="924"/>
                </a:lnTo>
                <a:lnTo>
                  <a:pt x="269" y="935"/>
                </a:lnTo>
                <a:lnTo>
                  <a:pt x="289" y="945"/>
                </a:lnTo>
                <a:lnTo>
                  <a:pt x="310" y="954"/>
                </a:lnTo>
                <a:lnTo>
                  <a:pt x="332" y="963"/>
                </a:lnTo>
                <a:lnTo>
                  <a:pt x="332" y="963"/>
                </a:lnTo>
                <a:lnTo>
                  <a:pt x="332" y="1135"/>
                </a:lnTo>
                <a:lnTo>
                  <a:pt x="332" y="1141"/>
                </a:lnTo>
                <a:lnTo>
                  <a:pt x="333" y="1147"/>
                </a:lnTo>
                <a:lnTo>
                  <a:pt x="335" y="1152"/>
                </a:lnTo>
                <a:lnTo>
                  <a:pt x="337" y="1157"/>
                </a:lnTo>
                <a:lnTo>
                  <a:pt x="339" y="1163"/>
                </a:lnTo>
                <a:lnTo>
                  <a:pt x="342" y="1167"/>
                </a:lnTo>
                <a:lnTo>
                  <a:pt x="345" y="1172"/>
                </a:lnTo>
                <a:lnTo>
                  <a:pt x="349" y="1176"/>
                </a:lnTo>
                <a:lnTo>
                  <a:pt x="353" y="1180"/>
                </a:lnTo>
                <a:lnTo>
                  <a:pt x="358" y="1183"/>
                </a:lnTo>
                <a:lnTo>
                  <a:pt x="362" y="1186"/>
                </a:lnTo>
                <a:lnTo>
                  <a:pt x="367" y="1188"/>
                </a:lnTo>
                <a:lnTo>
                  <a:pt x="373" y="1190"/>
                </a:lnTo>
                <a:lnTo>
                  <a:pt x="378" y="1192"/>
                </a:lnTo>
                <a:lnTo>
                  <a:pt x="384" y="1193"/>
                </a:lnTo>
                <a:lnTo>
                  <a:pt x="390" y="1193"/>
                </a:lnTo>
                <a:lnTo>
                  <a:pt x="601" y="1193"/>
                </a:lnTo>
                <a:lnTo>
                  <a:pt x="607" y="1193"/>
                </a:lnTo>
                <a:lnTo>
                  <a:pt x="613" y="1192"/>
                </a:lnTo>
                <a:lnTo>
                  <a:pt x="618" y="1190"/>
                </a:lnTo>
                <a:lnTo>
                  <a:pt x="624" y="1188"/>
                </a:lnTo>
                <a:lnTo>
                  <a:pt x="629" y="1186"/>
                </a:lnTo>
                <a:lnTo>
                  <a:pt x="633" y="1183"/>
                </a:lnTo>
                <a:lnTo>
                  <a:pt x="638" y="1180"/>
                </a:lnTo>
                <a:lnTo>
                  <a:pt x="642" y="1176"/>
                </a:lnTo>
                <a:lnTo>
                  <a:pt x="646" y="1172"/>
                </a:lnTo>
                <a:lnTo>
                  <a:pt x="649" y="1167"/>
                </a:lnTo>
                <a:lnTo>
                  <a:pt x="652" y="1163"/>
                </a:lnTo>
                <a:lnTo>
                  <a:pt x="654" y="1157"/>
                </a:lnTo>
                <a:lnTo>
                  <a:pt x="656" y="1152"/>
                </a:lnTo>
                <a:lnTo>
                  <a:pt x="658" y="1147"/>
                </a:lnTo>
                <a:lnTo>
                  <a:pt x="659" y="1141"/>
                </a:lnTo>
                <a:lnTo>
                  <a:pt x="659" y="1135"/>
                </a:lnTo>
                <a:lnTo>
                  <a:pt x="659" y="963"/>
                </a:lnTo>
                <a:lnTo>
                  <a:pt x="659" y="963"/>
                </a:lnTo>
                <a:lnTo>
                  <a:pt x="659" y="963"/>
                </a:lnTo>
                <a:lnTo>
                  <a:pt x="681" y="954"/>
                </a:lnTo>
                <a:lnTo>
                  <a:pt x="702" y="945"/>
                </a:lnTo>
                <a:lnTo>
                  <a:pt x="722" y="935"/>
                </a:lnTo>
                <a:lnTo>
                  <a:pt x="743" y="924"/>
                </a:lnTo>
                <a:lnTo>
                  <a:pt x="772" y="906"/>
                </a:lnTo>
                <a:lnTo>
                  <a:pt x="798" y="887"/>
                </a:lnTo>
                <a:lnTo>
                  <a:pt x="823" y="867"/>
                </a:lnTo>
                <a:lnTo>
                  <a:pt x="847" y="846"/>
                </a:lnTo>
                <a:lnTo>
                  <a:pt x="868" y="823"/>
                </a:lnTo>
                <a:lnTo>
                  <a:pt x="888" y="798"/>
                </a:lnTo>
                <a:lnTo>
                  <a:pt x="907" y="772"/>
                </a:lnTo>
                <a:lnTo>
                  <a:pt x="925" y="743"/>
                </a:lnTo>
                <a:lnTo>
                  <a:pt x="941" y="713"/>
                </a:lnTo>
                <a:lnTo>
                  <a:pt x="954" y="684"/>
                </a:lnTo>
                <a:lnTo>
                  <a:pt x="966" y="654"/>
                </a:lnTo>
                <a:lnTo>
                  <a:pt x="975" y="624"/>
                </a:lnTo>
                <a:lnTo>
                  <a:pt x="982" y="593"/>
                </a:lnTo>
                <a:lnTo>
                  <a:pt x="987" y="561"/>
                </a:lnTo>
                <a:lnTo>
                  <a:pt x="990" y="529"/>
                </a:lnTo>
                <a:lnTo>
                  <a:pt x="991" y="495"/>
                </a:lnTo>
                <a:lnTo>
                  <a:pt x="991" y="495"/>
                </a:lnTo>
                <a:lnTo>
                  <a:pt x="991" y="495"/>
                </a:lnTo>
                <a:lnTo>
                  <a:pt x="990" y="461"/>
                </a:lnTo>
                <a:lnTo>
                  <a:pt x="987" y="429"/>
                </a:lnTo>
                <a:lnTo>
                  <a:pt x="982" y="398"/>
                </a:lnTo>
                <a:lnTo>
                  <a:pt x="975" y="367"/>
                </a:lnTo>
                <a:lnTo>
                  <a:pt x="966" y="337"/>
                </a:lnTo>
                <a:lnTo>
                  <a:pt x="954" y="307"/>
                </a:lnTo>
                <a:lnTo>
                  <a:pt x="941" y="278"/>
                </a:lnTo>
                <a:lnTo>
                  <a:pt x="925" y="248"/>
                </a:lnTo>
                <a:lnTo>
                  <a:pt x="907" y="219"/>
                </a:lnTo>
                <a:lnTo>
                  <a:pt x="888" y="193"/>
                </a:lnTo>
                <a:lnTo>
                  <a:pt x="868" y="168"/>
                </a:lnTo>
                <a:lnTo>
                  <a:pt x="847" y="144"/>
                </a:lnTo>
                <a:lnTo>
                  <a:pt x="823" y="123"/>
                </a:lnTo>
                <a:lnTo>
                  <a:pt x="798" y="103"/>
                </a:lnTo>
                <a:lnTo>
                  <a:pt x="772" y="84"/>
                </a:lnTo>
                <a:lnTo>
                  <a:pt x="743" y="66"/>
                </a:lnTo>
                <a:lnTo>
                  <a:pt x="713" y="50"/>
                </a:lnTo>
                <a:lnTo>
                  <a:pt x="684" y="36"/>
                </a:lnTo>
                <a:lnTo>
                  <a:pt x="654" y="25"/>
                </a:lnTo>
                <a:lnTo>
                  <a:pt x="624" y="16"/>
                </a:lnTo>
                <a:lnTo>
                  <a:pt x="593" y="9"/>
                </a:lnTo>
                <a:lnTo>
                  <a:pt x="562" y="4"/>
                </a:lnTo>
                <a:lnTo>
                  <a:pt x="529" y="1"/>
                </a:lnTo>
                <a:lnTo>
                  <a:pt x="496" y="0"/>
                </a:lnTo>
                <a:close/>
              </a:path>
            </a:pathLst>
          </a:custGeom>
          <a:noFill/>
          <a:ln w="2880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Полилиния 18"/>
          <p:cNvSpPr/>
          <p:nvPr/>
        </p:nvSpPr>
        <p:spPr bwMode="auto">
          <a:xfrm>
            <a:off x="320400" y="667080"/>
            <a:ext cx="166680" cy="41400"/>
          </a:xfrm>
          <a:custGeom>
            <a:avLst/>
            <a:gdLst/>
            <a:ahLst/>
            <a:cxnLst/>
            <a:rect l="l" t="t" r="r" b="b"/>
            <a:pathLst>
              <a:path w="465" h="117" extrusionOk="0">
                <a:moveTo>
                  <a:pt x="233" y="117"/>
                </a:moveTo>
                <a:lnTo>
                  <a:pt x="407" y="117"/>
                </a:lnTo>
                <a:lnTo>
                  <a:pt x="413" y="117"/>
                </a:lnTo>
                <a:lnTo>
                  <a:pt x="419" y="116"/>
                </a:lnTo>
                <a:lnTo>
                  <a:pt x="424" y="114"/>
                </a:lnTo>
                <a:lnTo>
                  <a:pt x="430" y="112"/>
                </a:lnTo>
                <a:lnTo>
                  <a:pt x="435" y="110"/>
                </a:lnTo>
                <a:lnTo>
                  <a:pt x="439" y="107"/>
                </a:lnTo>
                <a:lnTo>
                  <a:pt x="444" y="103"/>
                </a:lnTo>
                <a:lnTo>
                  <a:pt x="448" y="100"/>
                </a:lnTo>
                <a:lnTo>
                  <a:pt x="452" y="95"/>
                </a:lnTo>
                <a:lnTo>
                  <a:pt x="455" y="91"/>
                </a:lnTo>
                <a:lnTo>
                  <a:pt x="458" y="86"/>
                </a:lnTo>
                <a:lnTo>
                  <a:pt x="460" y="81"/>
                </a:lnTo>
                <a:lnTo>
                  <a:pt x="462" y="76"/>
                </a:lnTo>
                <a:lnTo>
                  <a:pt x="464" y="70"/>
                </a:lnTo>
                <a:lnTo>
                  <a:pt x="465" y="64"/>
                </a:lnTo>
                <a:lnTo>
                  <a:pt x="465" y="58"/>
                </a:lnTo>
                <a:lnTo>
                  <a:pt x="465" y="52"/>
                </a:lnTo>
                <a:lnTo>
                  <a:pt x="464" y="46"/>
                </a:lnTo>
                <a:lnTo>
                  <a:pt x="462" y="41"/>
                </a:lnTo>
                <a:lnTo>
                  <a:pt x="460" y="35"/>
                </a:lnTo>
                <a:lnTo>
                  <a:pt x="458" y="30"/>
                </a:lnTo>
                <a:lnTo>
                  <a:pt x="455" y="25"/>
                </a:lnTo>
                <a:lnTo>
                  <a:pt x="452" y="21"/>
                </a:lnTo>
                <a:lnTo>
                  <a:pt x="448" y="17"/>
                </a:lnTo>
                <a:lnTo>
                  <a:pt x="444" y="13"/>
                </a:lnTo>
                <a:lnTo>
                  <a:pt x="439" y="10"/>
                </a:lnTo>
                <a:lnTo>
                  <a:pt x="435" y="7"/>
                </a:lnTo>
                <a:lnTo>
                  <a:pt x="430" y="4"/>
                </a:lnTo>
                <a:lnTo>
                  <a:pt x="424" y="3"/>
                </a:lnTo>
                <a:lnTo>
                  <a:pt x="419" y="1"/>
                </a:lnTo>
                <a:lnTo>
                  <a:pt x="413" y="0"/>
                </a:lnTo>
                <a:lnTo>
                  <a:pt x="407" y="0"/>
                </a:lnTo>
                <a:lnTo>
                  <a:pt x="58" y="0"/>
                </a:lnTo>
                <a:lnTo>
                  <a:pt x="52" y="0"/>
                </a:lnTo>
                <a:lnTo>
                  <a:pt x="46" y="1"/>
                </a:lnTo>
                <a:lnTo>
                  <a:pt x="41" y="3"/>
                </a:lnTo>
                <a:lnTo>
                  <a:pt x="35" y="4"/>
                </a:lnTo>
                <a:lnTo>
                  <a:pt x="30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5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6"/>
                </a:lnTo>
                <a:lnTo>
                  <a:pt x="5" y="81"/>
                </a:lnTo>
                <a:lnTo>
                  <a:pt x="7" y="86"/>
                </a:lnTo>
                <a:lnTo>
                  <a:pt x="10" y="91"/>
                </a:lnTo>
                <a:lnTo>
                  <a:pt x="13" y="95"/>
                </a:lnTo>
                <a:lnTo>
                  <a:pt x="17" y="100"/>
                </a:lnTo>
                <a:lnTo>
                  <a:pt x="21" y="103"/>
                </a:lnTo>
                <a:lnTo>
                  <a:pt x="26" y="107"/>
                </a:lnTo>
                <a:lnTo>
                  <a:pt x="30" y="110"/>
                </a:lnTo>
                <a:lnTo>
                  <a:pt x="35" y="112"/>
                </a:lnTo>
                <a:lnTo>
                  <a:pt x="41" y="114"/>
                </a:lnTo>
                <a:lnTo>
                  <a:pt x="46" y="116"/>
                </a:lnTo>
                <a:lnTo>
                  <a:pt x="52" y="117"/>
                </a:lnTo>
                <a:lnTo>
                  <a:pt x="58" y="117"/>
                </a:lnTo>
                <a:lnTo>
                  <a:pt x="233" y="117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Полилиния 19"/>
          <p:cNvSpPr/>
          <p:nvPr/>
        </p:nvSpPr>
        <p:spPr bwMode="auto">
          <a:xfrm>
            <a:off x="336600" y="708480"/>
            <a:ext cx="134280" cy="41040"/>
          </a:xfrm>
          <a:custGeom>
            <a:avLst/>
            <a:gdLst/>
            <a:ahLst/>
            <a:cxnLst/>
            <a:rect l="l" t="t" r="r" b="b"/>
            <a:pathLst>
              <a:path w="375" h="116" extrusionOk="0">
                <a:moveTo>
                  <a:pt x="188" y="116"/>
                </a:moveTo>
                <a:lnTo>
                  <a:pt x="317" y="116"/>
                </a:lnTo>
                <a:lnTo>
                  <a:pt x="323" y="116"/>
                </a:lnTo>
                <a:lnTo>
                  <a:pt x="329" y="115"/>
                </a:lnTo>
                <a:lnTo>
                  <a:pt x="334" y="113"/>
                </a:lnTo>
                <a:lnTo>
                  <a:pt x="340" y="111"/>
                </a:lnTo>
                <a:lnTo>
                  <a:pt x="345" y="109"/>
                </a:lnTo>
                <a:lnTo>
                  <a:pt x="349" y="106"/>
                </a:lnTo>
                <a:lnTo>
                  <a:pt x="354" y="103"/>
                </a:lnTo>
                <a:lnTo>
                  <a:pt x="358" y="99"/>
                </a:lnTo>
                <a:lnTo>
                  <a:pt x="362" y="95"/>
                </a:lnTo>
                <a:lnTo>
                  <a:pt x="365" y="90"/>
                </a:lnTo>
                <a:lnTo>
                  <a:pt x="368" y="86"/>
                </a:lnTo>
                <a:lnTo>
                  <a:pt x="370" y="81"/>
                </a:lnTo>
                <a:lnTo>
                  <a:pt x="372" y="75"/>
                </a:lnTo>
                <a:lnTo>
                  <a:pt x="374" y="70"/>
                </a:lnTo>
                <a:lnTo>
                  <a:pt x="375" y="64"/>
                </a:lnTo>
                <a:lnTo>
                  <a:pt x="375" y="58"/>
                </a:lnTo>
                <a:lnTo>
                  <a:pt x="375" y="58"/>
                </a:lnTo>
                <a:lnTo>
                  <a:pt x="375" y="52"/>
                </a:lnTo>
                <a:lnTo>
                  <a:pt x="374" y="46"/>
                </a:lnTo>
                <a:lnTo>
                  <a:pt x="372" y="41"/>
                </a:lnTo>
                <a:lnTo>
                  <a:pt x="370" y="35"/>
                </a:lnTo>
                <a:lnTo>
                  <a:pt x="368" y="30"/>
                </a:lnTo>
                <a:lnTo>
                  <a:pt x="365" y="26"/>
                </a:lnTo>
                <a:lnTo>
                  <a:pt x="362" y="21"/>
                </a:lnTo>
                <a:lnTo>
                  <a:pt x="358" y="17"/>
                </a:lnTo>
                <a:lnTo>
                  <a:pt x="354" y="13"/>
                </a:lnTo>
                <a:lnTo>
                  <a:pt x="349" y="10"/>
                </a:lnTo>
                <a:lnTo>
                  <a:pt x="345" y="7"/>
                </a:lnTo>
                <a:lnTo>
                  <a:pt x="340" y="5"/>
                </a:lnTo>
                <a:lnTo>
                  <a:pt x="334" y="3"/>
                </a:lnTo>
                <a:lnTo>
                  <a:pt x="329" y="1"/>
                </a:lnTo>
                <a:lnTo>
                  <a:pt x="323" y="0"/>
                </a:lnTo>
                <a:lnTo>
                  <a:pt x="317" y="0"/>
                </a:lnTo>
                <a:lnTo>
                  <a:pt x="58" y="0"/>
                </a:lnTo>
                <a:lnTo>
                  <a:pt x="52" y="0"/>
                </a:lnTo>
                <a:lnTo>
                  <a:pt x="46" y="1"/>
                </a:lnTo>
                <a:lnTo>
                  <a:pt x="41" y="3"/>
                </a:lnTo>
                <a:lnTo>
                  <a:pt x="35" y="5"/>
                </a:lnTo>
                <a:lnTo>
                  <a:pt x="30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5"/>
                </a:lnTo>
                <a:lnTo>
                  <a:pt x="5" y="81"/>
                </a:lnTo>
                <a:lnTo>
                  <a:pt x="7" y="86"/>
                </a:lnTo>
                <a:lnTo>
                  <a:pt x="10" y="90"/>
                </a:lnTo>
                <a:lnTo>
                  <a:pt x="13" y="95"/>
                </a:lnTo>
                <a:lnTo>
                  <a:pt x="17" y="99"/>
                </a:lnTo>
                <a:lnTo>
                  <a:pt x="21" y="103"/>
                </a:lnTo>
                <a:lnTo>
                  <a:pt x="26" y="106"/>
                </a:lnTo>
                <a:lnTo>
                  <a:pt x="30" y="109"/>
                </a:lnTo>
                <a:lnTo>
                  <a:pt x="35" y="111"/>
                </a:lnTo>
                <a:lnTo>
                  <a:pt x="41" y="113"/>
                </a:lnTo>
                <a:lnTo>
                  <a:pt x="46" y="115"/>
                </a:lnTo>
                <a:lnTo>
                  <a:pt x="52" y="116"/>
                </a:lnTo>
                <a:lnTo>
                  <a:pt x="58" y="116"/>
                </a:lnTo>
                <a:lnTo>
                  <a:pt x="188" y="116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Полилиния 20"/>
          <p:cNvSpPr/>
          <p:nvPr/>
        </p:nvSpPr>
        <p:spPr bwMode="auto">
          <a:xfrm>
            <a:off x="323280" y="356040"/>
            <a:ext cx="162719" cy="310320"/>
          </a:xfrm>
          <a:custGeom>
            <a:avLst/>
            <a:gdLst/>
            <a:ahLst/>
            <a:cxnLst/>
            <a:rect l="l" t="t" r="r" b="b"/>
            <a:pathLst>
              <a:path w="454" h="864" extrusionOk="0">
                <a:moveTo>
                  <a:pt x="165" y="864"/>
                </a:moveTo>
                <a:lnTo>
                  <a:pt x="173" y="457"/>
                </a:lnTo>
                <a:lnTo>
                  <a:pt x="174" y="443"/>
                </a:lnTo>
                <a:lnTo>
                  <a:pt x="177" y="431"/>
                </a:lnTo>
                <a:lnTo>
                  <a:pt x="182" y="419"/>
                </a:lnTo>
                <a:lnTo>
                  <a:pt x="188" y="408"/>
                </a:lnTo>
                <a:lnTo>
                  <a:pt x="195" y="397"/>
                </a:lnTo>
                <a:lnTo>
                  <a:pt x="203" y="387"/>
                </a:lnTo>
                <a:lnTo>
                  <a:pt x="223" y="368"/>
                </a:lnTo>
                <a:lnTo>
                  <a:pt x="245" y="351"/>
                </a:lnTo>
                <a:lnTo>
                  <a:pt x="270" y="334"/>
                </a:lnTo>
                <a:lnTo>
                  <a:pt x="324" y="302"/>
                </a:lnTo>
                <a:lnTo>
                  <a:pt x="375" y="270"/>
                </a:lnTo>
                <a:lnTo>
                  <a:pt x="399" y="252"/>
                </a:lnTo>
                <a:lnTo>
                  <a:pt x="419" y="232"/>
                </a:lnTo>
                <a:lnTo>
                  <a:pt x="428" y="222"/>
                </a:lnTo>
                <a:lnTo>
                  <a:pt x="435" y="211"/>
                </a:lnTo>
                <a:lnTo>
                  <a:pt x="442" y="200"/>
                </a:lnTo>
                <a:lnTo>
                  <a:pt x="447" y="188"/>
                </a:lnTo>
                <a:lnTo>
                  <a:pt x="451" y="175"/>
                </a:lnTo>
                <a:lnTo>
                  <a:pt x="453" y="161"/>
                </a:lnTo>
                <a:lnTo>
                  <a:pt x="454" y="147"/>
                </a:lnTo>
                <a:lnTo>
                  <a:pt x="453" y="132"/>
                </a:lnTo>
                <a:lnTo>
                  <a:pt x="450" y="119"/>
                </a:lnTo>
                <a:lnTo>
                  <a:pt x="447" y="109"/>
                </a:lnTo>
                <a:lnTo>
                  <a:pt x="442" y="99"/>
                </a:lnTo>
                <a:lnTo>
                  <a:pt x="435" y="92"/>
                </a:lnTo>
                <a:lnTo>
                  <a:pt x="428" y="85"/>
                </a:lnTo>
                <a:lnTo>
                  <a:pt x="420" y="79"/>
                </a:lnTo>
                <a:lnTo>
                  <a:pt x="410" y="75"/>
                </a:lnTo>
                <a:lnTo>
                  <a:pt x="400" y="72"/>
                </a:lnTo>
                <a:lnTo>
                  <a:pt x="390" y="70"/>
                </a:lnTo>
                <a:lnTo>
                  <a:pt x="379" y="69"/>
                </a:lnTo>
                <a:lnTo>
                  <a:pt x="355" y="70"/>
                </a:lnTo>
                <a:lnTo>
                  <a:pt x="331" y="74"/>
                </a:lnTo>
                <a:lnTo>
                  <a:pt x="307" y="82"/>
                </a:lnTo>
                <a:lnTo>
                  <a:pt x="284" y="91"/>
                </a:lnTo>
                <a:lnTo>
                  <a:pt x="262" y="103"/>
                </a:lnTo>
                <a:lnTo>
                  <a:pt x="244" y="116"/>
                </a:lnTo>
                <a:lnTo>
                  <a:pt x="235" y="123"/>
                </a:lnTo>
                <a:lnTo>
                  <a:pt x="228" y="130"/>
                </a:lnTo>
                <a:lnTo>
                  <a:pt x="223" y="138"/>
                </a:lnTo>
                <a:lnTo>
                  <a:pt x="218" y="145"/>
                </a:lnTo>
                <a:lnTo>
                  <a:pt x="214" y="153"/>
                </a:lnTo>
                <a:lnTo>
                  <a:pt x="213" y="161"/>
                </a:lnTo>
                <a:lnTo>
                  <a:pt x="212" y="168"/>
                </a:lnTo>
                <a:lnTo>
                  <a:pt x="214" y="175"/>
                </a:lnTo>
                <a:lnTo>
                  <a:pt x="217" y="183"/>
                </a:lnTo>
                <a:lnTo>
                  <a:pt x="222" y="190"/>
                </a:lnTo>
                <a:lnTo>
                  <a:pt x="226" y="194"/>
                </a:lnTo>
                <a:lnTo>
                  <a:pt x="231" y="198"/>
                </a:lnTo>
                <a:lnTo>
                  <a:pt x="235" y="200"/>
                </a:lnTo>
                <a:lnTo>
                  <a:pt x="240" y="202"/>
                </a:lnTo>
                <a:lnTo>
                  <a:pt x="244" y="203"/>
                </a:lnTo>
                <a:lnTo>
                  <a:pt x="248" y="202"/>
                </a:lnTo>
                <a:lnTo>
                  <a:pt x="253" y="201"/>
                </a:lnTo>
                <a:lnTo>
                  <a:pt x="256" y="199"/>
                </a:lnTo>
                <a:lnTo>
                  <a:pt x="260" y="197"/>
                </a:lnTo>
                <a:lnTo>
                  <a:pt x="264" y="193"/>
                </a:lnTo>
                <a:lnTo>
                  <a:pt x="267" y="190"/>
                </a:lnTo>
                <a:lnTo>
                  <a:pt x="270" y="185"/>
                </a:lnTo>
                <a:lnTo>
                  <a:pt x="276" y="174"/>
                </a:lnTo>
                <a:lnTo>
                  <a:pt x="280" y="162"/>
                </a:lnTo>
                <a:lnTo>
                  <a:pt x="283" y="148"/>
                </a:lnTo>
                <a:lnTo>
                  <a:pt x="284" y="134"/>
                </a:lnTo>
                <a:lnTo>
                  <a:pt x="284" y="119"/>
                </a:lnTo>
                <a:lnTo>
                  <a:pt x="281" y="103"/>
                </a:lnTo>
                <a:lnTo>
                  <a:pt x="277" y="89"/>
                </a:lnTo>
                <a:lnTo>
                  <a:pt x="270" y="74"/>
                </a:lnTo>
                <a:lnTo>
                  <a:pt x="266" y="68"/>
                </a:lnTo>
                <a:lnTo>
                  <a:pt x="261" y="61"/>
                </a:lnTo>
                <a:lnTo>
                  <a:pt x="256" y="55"/>
                </a:lnTo>
                <a:lnTo>
                  <a:pt x="250" y="50"/>
                </a:lnTo>
                <a:lnTo>
                  <a:pt x="242" y="44"/>
                </a:lnTo>
                <a:lnTo>
                  <a:pt x="231" y="37"/>
                </a:lnTo>
                <a:lnTo>
                  <a:pt x="218" y="30"/>
                </a:lnTo>
                <a:lnTo>
                  <a:pt x="203" y="23"/>
                </a:lnTo>
                <a:lnTo>
                  <a:pt x="187" y="16"/>
                </a:lnTo>
                <a:lnTo>
                  <a:pt x="169" y="10"/>
                </a:lnTo>
                <a:lnTo>
                  <a:pt x="151" y="5"/>
                </a:lnTo>
                <a:lnTo>
                  <a:pt x="132" y="2"/>
                </a:lnTo>
                <a:lnTo>
                  <a:pt x="113" y="0"/>
                </a:lnTo>
                <a:lnTo>
                  <a:pt x="94" y="1"/>
                </a:lnTo>
                <a:lnTo>
                  <a:pt x="76" y="4"/>
                </a:lnTo>
                <a:lnTo>
                  <a:pt x="67" y="6"/>
                </a:lnTo>
                <a:lnTo>
                  <a:pt x="59" y="10"/>
                </a:lnTo>
                <a:lnTo>
                  <a:pt x="50" y="14"/>
                </a:lnTo>
                <a:lnTo>
                  <a:pt x="42" y="19"/>
                </a:lnTo>
                <a:lnTo>
                  <a:pt x="35" y="25"/>
                </a:lnTo>
                <a:lnTo>
                  <a:pt x="28" y="32"/>
                </a:lnTo>
                <a:lnTo>
                  <a:pt x="21" y="40"/>
                </a:lnTo>
                <a:lnTo>
                  <a:pt x="15" y="49"/>
                </a:lnTo>
                <a:lnTo>
                  <a:pt x="10" y="59"/>
                </a:lnTo>
                <a:lnTo>
                  <a:pt x="5" y="71"/>
                </a:lnTo>
                <a:lnTo>
                  <a:pt x="1" y="82"/>
                </a:lnTo>
                <a:lnTo>
                  <a:pt x="0" y="94"/>
                </a:lnTo>
                <a:lnTo>
                  <a:pt x="1" y="105"/>
                </a:lnTo>
                <a:lnTo>
                  <a:pt x="3" y="117"/>
                </a:lnTo>
                <a:lnTo>
                  <a:pt x="7" y="129"/>
                </a:lnTo>
                <a:lnTo>
                  <a:pt x="12" y="141"/>
                </a:lnTo>
                <a:lnTo>
                  <a:pt x="27" y="165"/>
                </a:lnTo>
                <a:lnTo>
                  <a:pt x="46" y="189"/>
                </a:lnTo>
                <a:lnTo>
                  <a:pt x="69" y="213"/>
                </a:lnTo>
                <a:lnTo>
                  <a:pt x="122" y="261"/>
                </a:lnTo>
                <a:lnTo>
                  <a:pt x="177" y="309"/>
                </a:lnTo>
                <a:lnTo>
                  <a:pt x="227" y="355"/>
                </a:lnTo>
                <a:lnTo>
                  <a:pt x="248" y="378"/>
                </a:lnTo>
                <a:lnTo>
                  <a:pt x="264" y="400"/>
                </a:lnTo>
                <a:lnTo>
                  <a:pt x="270" y="411"/>
                </a:lnTo>
                <a:lnTo>
                  <a:pt x="275" y="422"/>
                </a:lnTo>
                <a:lnTo>
                  <a:pt x="278" y="432"/>
                </a:lnTo>
                <a:lnTo>
                  <a:pt x="280" y="443"/>
                </a:lnTo>
                <a:lnTo>
                  <a:pt x="281" y="483"/>
                </a:lnTo>
                <a:lnTo>
                  <a:pt x="281" y="540"/>
                </a:lnTo>
                <a:lnTo>
                  <a:pt x="278" y="682"/>
                </a:lnTo>
                <a:lnTo>
                  <a:pt x="273" y="864"/>
                </a:lnTo>
                <a:lnTo>
                  <a:pt x="165" y="864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Прямая соединительная линия 21"/>
          <p:cNvSpPr/>
          <p:nvPr/>
        </p:nvSpPr>
        <p:spPr bwMode="auto">
          <a:xfrm>
            <a:off x="404280" y="79560"/>
            <a:ext cx="360" cy="6120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Прямая соединительная линия 22"/>
          <p:cNvSpPr/>
          <p:nvPr/>
        </p:nvSpPr>
        <p:spPr bwMode="auto">
          <a:xfrm flipH="1">
            <a:off x="615600" y="168120"/>
            <a:ext cx="43200" cy="435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Прямая соединительная линия 23"/>
          <p:cNvSpPr/>
          <p:nvPr/>
        </p:nvSpPr>
        <p:spPr bwMode="auto">
          <a:xfrm flipH="1">
            <a:off x="664560" y="405360"/>
            <a:ext cx="61200" cy="3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Прямая соединительная линия 24"/>
          <p:cNvSpPr/>
          <p:nvPr/>
        </p:nvSpPr>
        <p:spPr bwMode="auto">
          <a:xfrm>
            <a:off x="149400" y="168120"/>
            <a:ext cx="43560" cy="435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Прямая соединительная линия 25"/>
          <p:cNvSpPr/>
          <p:nvPr/>
        </p:nvSpPr>
        <p:spPr bwMode="auto">
          <a:xfrm>
            <a:off x="82440" y="405360"/>
            <a:ext cx="61200" cy="3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Полилиния 26"/>
          <p:cNvSpPr/>
          <p:nvPr/>
        </p:nvSpPr>
        <p:spPr bwMode="auto">
          <a:xfrm>
            <a:off x="212400" y="217080"/>
            <a:ext cx="356400" cy="429120"/>
          </a:xfrm>
          <a:custGeom>
            <a:avLst/>
            <a:gdLst/>
            <a:ahLst/>
            <a:cxnLst/>
            <a:rect l="l" t="t" r="r" b="b"/>
            <a:pathLst>
              <a:path w="992" h="1194" extrusionOk="0">
                <a:moveTo>
                  <a:pt x="496" y="0"/>
                </a:moveTo>
                <a:lnTo>
                  <a:pt x="496" y="0"/>
                </a:lnTo>
                <a:lnTo>
                  <a:pt x="496" y="0"/>
                </a:lnTo>
                <a:lnTo>
                  <a:pt x="462" y="1"/>
                </a:lnTo>
                <a:lnTo>
                  <a:pt x="430" y="4"/>
                </a:lnTo>
                <a:lnTo>
                  <a:pt x="398" y="9"/>
                </a:lnTo>
                <a:lnTo>
                  <a:pt x="367" y="16"/>
                </a:lnTo>
                <a:lnTo>
                  <a:pt x="337" y="25"/>
                </a:lnTo>
                <a:lnTo>
                  <a:pt x="307" y="36"/>
                </a:lnTo>
                <a:lnTo>
                  <a:pt x="278" y="50"/>
                </a:lnTo>
                <a:lnTo>
                  <a:pt x="248" y="66"/>
                </a:lnTo>
                <a:lnTo>
                  <a:pt x="219" y="84"/>
                </a:lnTo>
                <a:lnTo>
                  <a:pt x="193" y="103"/>
                </a:lnTo>
                <a:lnTo>
                  <a:pt x="168" y="123"/>
                </a:lnTo>
                <a:lnTo>
                  <a:pt x="145" y="144"/>
                </a:lnTo>
                <a:lnTo>
                  <a:pt x="123" y="168"/>
                </a:lnTo>
                <a:lnTo>
                  <a:pt x="103" y="193"/>
                </a:lnTo>
                <a:lnTo>
                  <a:pt x="85" y="219"/>
                </a:lnTo>
                <a:lnTo>
                  <a:pt x="67" y="248"/>
                </a:lnTo>
                <a:lnTo>
                  <a:pt x="51" y="278"/>
                </a:lnTo>
                <a:lnTo>
                  <a:pt x="37" y="307"/>
                </a:lnTo>
                <a:lnTo>
                  <a:pt x="26" y="337"/>
                </a:lnTo>
                <a:lnTo>
                  <a:pt x="16" y="367"/>
                </a:lnTo>
                <a:lnTo>
                  <a:pt x="9" y="398"/>
                </a:lnTo>
                <a:lnTo>
                  <a:pt x="4" y="430"/>
                </a:lnTo>
                <a:lnTo>
                  <a:pt x="1" y="462"/>
                </a:lnTo>
                <a:lnTo>
                  <a:pt x="0" y="496"/>
                </a:lnTo>
                <a:lnTo>
                  <a:pt x="0" y="496"/>
                </a:lnTo>
                <a:lnTo>
                  <a:pt x="0" y="496"/>
                </a:lnTo>
                <a:lnTo>
                  <a:pt x="1" y="529"/>
                </a:lnTo>
                <a:lnTo>
                  <a:pt x="4" y="562"/>
                </a:lnTo>
                <a:lnTo>
                  <a:pt x="10" y="593"/>
                </a:lnTo>
                <a:lnTo>
                  <a:pt x="17" y="624"/>
                </a:lnTo>
                <a:lnTo>
                  <a:pt x="26" y="654"/>
                </a:lnTo>
                <a:lnTo>
                  <a:pt x="37" y="684"/>
                </a:lnTo>
                <a:lnTo>
                  <a:pt x="51" y="713"/>
                </a:lnTo>
                <a:lnTo>
                  <a:pt x="67" y="743"/>
                </a:lnTo>
                <a:lnTo>
                  <a:pt x="85" y="771"/>
                </a:lnTo>
                <a:lnTo>
                  <a:pt x="103" y="798"/>
                </a:lnTo>
                <a:lnTo>
                  <a:pt x="123" y="823"/>
                </a:lnTo>
                <a:lnTo>
                  <a:pt x="145" y="846"/>
                </a:lnTo>
                <a:lnTo>
                  <a:pt x="168" y="868"/>
                </a:lnTo>
                <a:lnTo>
                  <a:pt x="193" y="888"/>
                </a:lnTo>
                <a:lnTo>
                  <a:pt x="219" y="906"/>
                </a:lnTo>
                <a:lnTo>
                  <a:pt x="248" y="924"/>
                </a:lnTo>
                <a:lnTo>
                  <a:pt x="269" y="936"/>
                </a:lnTo>
                <a:lnTo>
                  <a:pt x="290" y="946"/>
                </a:lnTo>
                <a:lnTo>
                  <a:pt x="310" y="955"/>
                </a:lnTo>
                <a:lnTo>
                  <a:pt x="332" y="963"/>
                </a:lnTo>
                <a:lnTo>
                  <a:pt x="332" y="963"/>
                </a:lnTo>
                <a:lnTo>
                  <a:pt x="332" y="1135"/>
                </a:lnTo>
                <a:lnTo>
                  <a:pt x="332" y="1141"/>
                </a:lnTo>
                <a:lnTo>
                  <a:pt x="333" y="1147"/>
                </a:lnTo>
                <a:lnTo>
                  <a:pt x="335" y="1153"/>
                </a:lnTo>
                <a:lnTo>
                  <a:pt x="337" y="1158"/>
                </a:lnTo>
                <a:lnTo>
                  <a:pt x="339" y="1163"/>
                </a:lnTo>
                <a:lnTo>
                  <a:pt x="342" y="1168"/>
                </a:lnTo>
                <a:lnTo>
                  <a:pt x="345" y="1173"/>
                </a:lnTo>
                <a:lnTo>
                  <a:pt x="349" y="1177"/>
                </a:lnTo>
                <a:lnTo>
                  <a:pt x="353" y="1181"/>
                </a:lnTo>
                <a:lnTo>
                  <a:pt x="358" y="1184"/>
                </a:lnTo>
                <a:lnTo>
                  <a:pt x="363" y="1187"/>
                </a:lnTo>
                <a:lnTo>
                  <a:pt x="368" y="1189"/>
                </a:lnTo>
                <a:lnTo>
                  <a:pt x="373" y="1191"/>
                </a:lnTo>
                <a:lnTo>
                  <a:pt x="379" y="1193"/>
                </a:lnTo>
                <a:lnTo>
                  <a:pt x="385" y="1194"/>
                </a:lnTo>
                <a:lnTo>
                  <a:pt x="391" y="1194"/>
                </a:lnTo>
                <a:lnTo>
                  <a:pt x="602" y="1194"/>
                </a:lnTo>
                <a:lnTo>
                  <a:pt x="608" y="1194"/>
                </a:lnTo>
                <a:lnTo>
                  <a:pt x="614" y="1193"/>
                </a:lnTo>
                <a:lnTo>
                  <a:pt x="619" y="1191"/>
                </a:lnTo>
                <a:lnTo>
                  <a:pt x="625" y="1189"/>
                </a:lnTo>
                <a:lnTo>
                  <a:pt x="630" y="1187"/>
                </a:lnTo>
                <a:lnTo>
                  <a:pt x="634" y="1184"/>
                </a:lnTo>
                <a:lnTo>
                  <a:pt x="639" y="1181"/>
                </a:lnTo>
                <a:lnTo>
                  <a:pt x="643" y="1177"/>
                </a:lnTo>
                <a:lnTo>
                  <a:pt x="647" y="1173"/>
                </a:lnTo>
                <a:lnTo>
                  <a:pt x="650" y="1168"/>
                </a:lnTo>
                <a:lnTo>
                  <a:pt x="653" y="1163"/>
                </a:lnTo>
                <a:lnTo>
                  <a:pt x="655" y="1158"/>
                </a:lnTo>
                <a:lnTo>
                  <a:pt x="657" y="1153"/>
                </a:lnTo>
                <a:lnTo>
                  <a:pt x="659" y="1147"/>
                </a:lnTo>
                <a:lnTo>
                  <a:pt x="660" y="1141"/>
                </a:lnTo>
                <a:lnTo>
                  <a:pt x="660" y="1135"/>
                </a:lnTo>
                <a:lnTo>
                  <a:pt x="660" y="963"/>
                </a:lnTo>
                <a:lnTo>
                  <a:pt x="660" y="963"/>
                </a:lnTo>
                <a:lnTo>
                  <a:pt x="660" y="963"/>
                </a:lnTo>
                <a:lnTo>
                  <a:pt x="682" y="955"/>
                </a:lnTo>
                <a:lnTo>
                  <a:pt x="703" y="945"/>
                </a:lnTo>
                <a:lnTo>
                  <a:pt x="723" y="935"/>
                </a:lnTo>
                <a:lnTo>
                  <a:pt x="744" y="924"/>
                </a:lnTo>
                <a:lnTo>
                  <a:pt x="772" y="906"/>
                </a:lnTo>
                <a:lnTo>
                  <a:pt x="799" y="888"/>
                </a:lnTo>
                <a:lnTo>
                  <a:pt x="824" y="867"/>
                </a:lnTo>
                <a:lnTo>
                  <a:pt x="847" y="846"/>
                </a:lnTo>
                <a:lnTo>
                  <a:pt x="869" y="823"/>
                </a:lnTo>
                <a:lnTo>
                  <a:pt x="889" y="798"/>
                </a:lnTo>
                <a:lnTo>
                  <a:pt x="907" y="771"/>
                </a:lnTo>
                <a:lnTo>
                  <a:pt x="925" y="743"/>
                </a:lnTo>
                <a:lnTo>
                  <a:pt x="941" y="713"/>
                </a:lnTo>
                <a:lnTo>
                  <a:pt x="955" y="684"/>
                </a:lnTo>
                <a:lnTo>
                  <a:pt x="966" y="654"/>
                </a:lnTo>
                <a:lnTo>
                  <a:pt x="976" y="624"/>
                </a:lnTo>
                <a:lnTo>
                  <a:pt x="983" y="593"/>
                </a:lnTo>
                <a:lnTo>
                  <a:pt x="988" y="562"/>
                </a:lnTo>
                <a:lnTo>
                  <a:pt x="991" y="529"/>
                </a:lnTo>
                <a:lnTo>
                  <a:pt x="992" y="496"/>
                </a:lnTo>
                <a:lnTo>
                  <a:pt x="992" y="496"/>
                </a:lnTo>
                <a:lnTo>
                  <a:pt x="992" y="496"/>
                </a:lnTo>
                <a:lnTo>
                  <a:pt x="991" y="462"/>
                </a:lnTo>
                <a:lnTo>
                  <a:pt x="988" y="430"/>
                </a:lnTo>
                <a:lnTo>
                  <a:pt x="983" y="398"/>
                </a:lnTo>
                <a:lnTo>
                  <a:pt x="976" y="367"/>
                </a:lnTo>
                <a:lnTo>
                  <a:pt x="966" y="337"/>
                </a:lnTo>
                <a:lnTo>
                  <a:pt x="955" y="307"/>
                </a:lnTo>
                <a:lnTo>
                  <a:pt x="941" y="278"/>
                </a:lnTo>
                <a:lnTo>
                  <a:pt x="925" y="248"/>
                </a:lnTo>
                <a:lnTo>
                  <a:pt x="907" y="219"/>
                </a:lnTo>
                <a:lnTo>
                  <a:pt x="889" y="193"/>
                </a:lnTo>
                <a:lnTo>
                  <a:pt x="869" y="168"/>
                </a:lnTo>
                <a:lnTo>
                  <a:pt x="847" y="144"/>
                </a:lnTo>
                <a:lnTo>
                  <a:pt x="824" y="123"/>
                </a:lnTo>
                <a:lnTo>
                  <a:pt x="799" y="103"/>
                </a:lnTo>
                <a:lnTo>
                  <a:pt x="773" y="84"/>
                </a:lnTo>
                <a:lnTo>
                  <a:pt x="744" y="66"/>
                </a:lnTo>
                <a:lnTo>
                  <a:pt x="714" y="50"/>
                </a:lnTo>
                <a:lnTo>
                  <a:pt x="685" y="36"/>
                </a:lnTo>
                <a:lnTo>
                  <a:pt x="655" y="25"/>
                </a:lnTo>
                <a:lnTo>
                  <a:pt x="624" y="16"/>
                </a:lnTo>
                <a:lnTo>
                  <a:pt x="594" y="9"/>
                </a:lnTo>
                <a:lnTo>
                  <a:pt x="562" y="4"/>
                </a:lnTo>
                <a:lnTo>
                  <a:pt x="530" y="1"/>
                </a:lnTo>
                <a:lnTo>
                  <a:pt x="496" y="0"/>
                </a:lnTo>
                <a:close/>
              </a:path>
            </a:pathLst>
          </a:custGeom>
          <a:noFill/>
          <a:ln w="2880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Полилиния 27"/>
          <p:cNvSpPr/>
          <p:nvPr/>
        </p:nvSpPr>
        <p:spPr bwMode="auto">
          <a:xfrm>
            <a:off x="307080" y="646920"/>
            <a:ext cx="167040" cy="41040"/>
          </a:xfrm>
          <a:custGeom>
            <a:avLst/>
            <a:gdLst/>
            <a:ahLst/>
            <a:cxnLst/>
            <a:rect l="l" t="t" r="r" b="b"/>
            <a:pathLst>
              <a:path w="466" h="116" extrusionOk="0">
                <a:moveTo>
                  <a:pt x="233" y="116"/>
                </a:moveTo>
                <a:lnTo>
                  <a:pt x="408" y="116"/>
                </a:lnTo>
                <a:lnTo>
                  <a:pt x="414" y="116"/>
                </a:lnTo>
                <a:lnTo>
                  <a:pt x="420" y="115"/>
                </a:lnTo>
                <a:lnTo>
                  <a:pt x="425" y="113"/>
                </a:lnTo>
                <a:lnTo>
                  <a:pt x="431" y="111"/>
                </a:lnTo>
                <a:lnTo>
                  <a:pt x="436" y="109"/>
                </a:lnTo>
                <a:lnTo>
                  <a:pt x="440" y="106"/>
                </a:lnTo>
                <a:lnTo>
                  <a:pt x="445" y="103"/>
                </a:lnTo>
                <a:lnTo>
                  <a:pt x="449" y="99"/>
                </a:lnTo>
                <a:lnTo>
                  <a:pt x="453" y="95"/>
                </a:lnTo>
                <a:lnTo>
                  <a:pt x="456" y="90"/>
                </a:lnTo>
                <a:lnTo>
                  <a:pt x="459" y="86"/>
                </a:lnTo>
                <a:lnTo>
                  <a:pt x="461" y="81"/>
                </a:lnTo>
                <a:lnTo>
                  <a:pt x="463" y="75"/>
                </a:lnTo>
                <a:lnTo>
                  <a:pt x="465" y="70"/>
                </a:lnTo>
                <a:lnTo>
                  <a:pt x="466" y="64"/>
                </a:lnTo>
                <a:lnTo>
                  <a:pt x="466" y="58"/>
                </a:lnTo>
                <a:lnTo>
                  <a:pt x="466" y="52"/>
                </a:lnTo>
                <a:lnTo>
                  <a:pt x="465" y="46"/>
                </a:lnTo>
                <a:lnTo>
                  <a:pt x="463" y="41"/>
                </a:lnTo>
                <a:lnTo>
                  <a:pt x="461" y="35"/>
                </a:lnTo>
                <a:lnTo>
                  <a:pt x="459" y="30"/>
                </a:lnTo>
                <a:lnTo>
                  <a:pt x="456" y="26"/>
                </a:lnTo>
                <a:lnTo>
                  <a:pt x="453" y="21"/>
                </a:lnTo>
                <a:lnTo>
                  <a:pt x="449" y="17"/>
                </a:lnTo>
                <a:lnTo>
                  <a:pt x="445" y="13"/>
                </a:lnTo>
                <a:lnTo>
                  <a:pt x="440" y="10"/>
                </a:lnTo>
                <a:lnTo>
                  <a:pt x="436" y="7"/>
                </a:lnTo>
                <a:lnTo>
                  <a:pt x="431" y="5"/>
                </a:lnTo>
                <a:lnTo>
                  <a:pt x="425" y="3"/>
                </a:lnTo>
                <a:lnTo>
                  <a:pt x="420" y="1"/>
                </a:lnTo>
                <a:lnTo>
                  <a:pt x="414" y="0"/>
                </a:lnTo>
                <a:lnTo>
                  <a:pt x="408" y="0"/>
                </a:lnTo>
                <a:lnTo>
                  <a:pt x="59" y="0"/>
                </a:lnTo>
                <a:lnTo>
                  <a:pt x="53" y="0"/>
                </a:lnTo>
                <a:lnTo>
                  <a:pt x="47" y="1"/>
                </a:lnTo>
                <a:lnTo>
                  <a:pt x="41" y="3"/>
                </a:lnTo>
                <a:lnTo>
                  <a:pt x="36" y="5"/>
                </a:lnTo>
                <a:lnTo>
                  <a:pt x="31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5"/>
                </a:lnTo>
                <a:lnTo>
                  <a:pt x="5" y="81"/>
                </a:lnTo>
                <a:lnTo>
                  <a:pt x="7" y="86"/>
                </a:lnTo>
                <a:lnTo>
                  <a:pt x="10" y="90"/>
                </a:lnTo>
                <a:lnTo>
                  <a:pt x="13" y="95"/>
                </a:lnTo>
                <a:lnTo>
                  <a:pt x="17" y="99"/>
                </a:lnTo>
                <a:lnTo>
                  <a:pt x="21" y="103"/>
                </a:lnTo>
                <a:lnTo>
                  <a:pt x="26" y="106"/>
                </a:lnTo>
                <a:lnTo>
                  <a:pt x="31" y="109"/>
                </a:lnTo>
                <a:lnTo>
                  <a:pt x="36" y="111"/>
                </a:lnTo>
                <a:lnTo>
                  <a:pt x="41" y="113"/>
                </a:lnTo>
                <a:lnTo>
                  <a:pt x="47" y="115"/>
                </a:lnTo>
                <a:lnTo>
                  <a:pt x="53" y="116"/>
                </a:lnTo>
                <a:lnTo>
                  <a:pt x="59" y="116"/>
                </a:lnTo>
                <a:lnTo>
                  <a:pt x="233" y="116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Полилиния 28"/>
          <p:cNvSpPr/>
          <p:nvPr/>
        </p:nvSpPr>
        <p:spPr bwMode="auto">
          <a:xfrm>
            <a:off x="323280" y="687960"/>
            <a:ext cx="134640" cy="41400"/>
          </a:xfrm>
          <a:custGeom>
            <a:avLst/>
            <a:gdLst/>
            <a:ahLst/>
            <a:cxnLst/>
            <a:rect l="l" t="t" r="r" b="b"/>
            <a:pathLst>
              <a:path w="376" h="117" extrusionOk="0">
                <a:moveTo>
                  <a:pt x="188" y="117"/>
                </a:moveTo>
                <a:lnTo>
                  <a:pt x="318" y="117"/>
                </a:lnTo>
                <a:lnTo>
                  <a:pt x="324" y="117"/>
                </a:lnTo>
                <a:lnTo>
                  <a:pt x="330" y="116"/>
                </a:lnTo>
                <a:lnTo>
                  <a:pt x="335" y="114"/>
                </a:lnTo>
                <a:lnTo>
                  <a:pt x="341" y="112"/>
                </a:lnTo>
                <a:lnTo>
                  <a:pt x="346" y="110"/>
                </a:lnTo>
                <a:lnTo>
                  <a:pt x="350" y="107"/>
                </a:lnTo>
                <a:lnTo>
                  <a:pt x="355" y="104"/>
                </a:lnTo>
                <a:lnTo>
                  <a:pt x="359" y="100"/>
                </a:lnTo>
                <a:lnTo>
                  <a:pt x="363" y="96"/>
                </a:lnTo>
                <a:lnTo>
                  <a:pt x="366" y="91"/>
                </a:lnTo>
                <a:lnTo>
                  <a:pt x="369" y="87"/>
                </a:lnTo>
                <a:lnTo>
                  <a:pt x="371" y="82"/>
                </a:lnTo>
                <a:lnTo>
                  <a:pt x="373" y="76"/>
                </a:lnTo>
                <a:lnTo>
                  <a:pt x="375" y="71"/>
                </a:lnTo>
                <a:lnTo>
                  <a:pt x="376" y="65"/>
                </a:lnTo>
                <a:lnTo>
                  <a:pt x="376" y="59"/>
                </a:lnTo>
                <a:lnTo>
                  <a:pt x="376" y="59"/>
                </a:lnTo>
                <a:lnTo>
                  <a:pt x="376" y="53"/>
                </a:lnTo>
                <a:lnTo>
                  <a:pt x="375" y="47"/>
                </a:lnTo>
                <a:lnTo>
                  <a:pt x="373" y="41"/>
                </a:lnTo>
                <a:lnTo>
                  <a:pt x="371" y="36"/>
                </a:lnTo>
                <a:lnTo>
                  <a:pt x="369" y="31"/>
                </a:lnTo>
                <a:lnTo>
                  <a:pt x="366" y="26"/>
                </a:lnTo>
                <a:lnTo>
                  <a:pt x="363" y="21"/>
                </a:lnTo>
                <a:lnTo>
                  <a:pt x="359" y="17"/>
                </a:lnTo>
                <a:lnTo>
                  <a:pt x="355" y="13"/>
                </a:lnTo>
                <a:lnTo>
                  <a:pt x="350" y="10"/>
                </a:lnTo>
                <a:lnTo>
                  <a:pt x="346" y="7"/>
                </a:lnTo>
                <a:lnTo>
                  <a:pt x="341" y="5"/>
                </a:lnTo>
                <a:lnTo>
                  <a:pt x="335" y="3"/>
                </a:lnTo>
                <a:lnTo>
                  <a:pt x="330" y="1"/>
                </a:lnTo>
                <a:lnTo>
                  <a:pt x="324" y="0"/>
                </a:lnTo>
                <a:lnTo>
                  <a:pt x="318" y="0"/>
                </a:lnTo>
                <a:lnTo>
                  <a:pt x="59" y="0"/>
                </a:lnTo>
                <a:lnTo>
                  <a:pt x="53" y="0"/>
                </a:lnTo>
                <a:lnTo>
                  <a:pt x="47" y="1"/>
                </a:lnTo>
                <a:lnTo>
                  <a:pt x="41" y="3"/>
                </a:lnTo>
                <a:lnTo>
                  <a:pt x="36" y="5"/>
                </a:lnTo>
                <a:lnTo>
                  <a:pt x="31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1"/>
                </a:lnTo>
                <a:lnTo>
                  <a:pt x="5" y="36"/>
                </a:lnTo>
                <a:lnTo>
                  <a:pt x="3" y="41"/>
                </a:lnTo>
                <a:lnTo>
                  <a:pt x="1" y="47"/>
                </a:lnTo>
                <a:lnTo>
                  <a:pt x="0" y="53"/>
                </a:lnTo>
                <a:lnTo>
                  <a:pt x="0" y="59"/>
                </a:lnTo>
                <a:lnTo>
                  <a:pt x="0" y="59"/>
                </a:lnTo>
                <a:lnTo>
                  <a:pt x="0" y="65"/>
                </a:lnTo>
                <a:lnTo>
                  <a:pt x="1" y="71"/>
                </a:lnTo>
                <a:lnTo>
                  <a:pt x="3" y="76"/>
                </a:lnTo>
                <a:lnTo>
                  <a:pt x="5" y="82"/>
                </a:lnTo>
                <a:lnTo>
                  <a:pt x="7" y="87"/>
                </a:lnTo>
                <a:lnTo>
                  <a:pt x="10" y="91"/>
                </a:lnTo>
                <a:lnTo>
                  <a:pt x="13" y="96"/>
                </a:lnTo>
                <a:lnTo>
                  <a:pt x="17" y="100"/>
                </a:lnTo>
                <a:lnTo>
                  <a:pt x="21" y="104"/>
                </a:lnTo>
                <a:lnTo>
                  <a:pt x="26" y="107"/>
                </a:lnTo>
                <a:lnTo>
                  <a:pt x="31" y="110"/>
                </a:lnTo>
                <a:lnTo>
                  <a:pt x="36" y="112"/>
                </a:lnTo>
                <a:lnTo>
                  <a:pt x="41" y="114"/>
                </a:lnTo>
                <a:lnTo>
                  <a:pt x="47" y="116"/>
                </a:lnTo>
                <a:lnTo>
                  <a:pt x="53" y="117"/>
                </a:lnTo>
                <a:lnTo>
                  <a:pt x="59" y="117"/>
                </a:lnTo>
                <a:lnTo>
                  <a:pt x="188" y="117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Полилиния 29"/>
          <p:cNvSpPr/>
          <p:nvPr/>
        </p:nvSpPr>
        <p:spPr bwMode="auto">
          <a:xfrm>
            <a:off x="309960" y="335520"/>
            <a:ext cx="163080" cy="310680"/>
          </a:xfrm>
          <a:custGeom>
            <a:avLst/>
            <a:gdLst/>
            <a:ahLst/>
            <a:cxnLst/>
            <a:rect l="l" t="t" r="r" b="b"/>
            <a:pathLst>
              <a:path w="455" h="865" extrusionOk="0">
                <a:moveTo>
                  <a:pt x="165" y="865"/>
                </a:moveTo>
                <a:lnTo>
                  <a:pt x="173" y="457"/>
                </a:lnTo>
                <a:lnTo>
                  <a:pt x="174" y="443"/>
                </a:lnTo>
                <a:lnTo>
                  <a:pt x="178" y="431"/>
                </a:lnTo>
                <a:lnTo>
                  <a:pt x="182" y="419"/>
                </a:lnTo>
                <a:lnTo>
                  <a:pt x="188" y="408"/>
                </a:lnTo>
                <a:lnTo>
                  <a:pt x="195" y="397"/>
                </a:lnTo>
                <a:lnTo>
                  <a:pt x="204" y="387"/>
                </a:lnTo>
                <a:lnTo>
                  <a:pt x="223" y="368"/>
                </a:lnTo>
                <a:lnTo>
                  <a:pt x="246" y="351"/>
                </a:lnTo>
                <a:lnTo>
                  <a:pt x="271" y="334"/>
                </a:lnTo>
                <a:lnTo>
                  <a:pt x="324" y="302"/>
                </a:lnTo>
                <a:lnTo>
                  <a:pt x="376" y="270"/>
                </a:lnTo>
                <a:lnTo>
                  <a:pt x="400" y="252"/>
                </a:lnTo>
                <a:lnTo>
                  <a:pt x="420" y="232"/>
                </a:lnTo>
                <a:lnTo>
                  <a:pt x="429" y="222"/>
                </a:lnTo>
                <a:lnTo>
                  <a:pt x="436" y="211"/>
                </a:lnTo>
                <a:lnTo>
                  <a:pt x="443" y="200"/>
                </a:lnTo>
                <a:lnTo>
                  <a:pt x="448" y="188"/>
                </a:lnTo>
                <a:lnTo>
                  <a:pt x="452" y="175"/>
                </a:lnTo>
                <a:lnTo>
                  <a:pt x="454" y="161"/>
                </a:lnTo>
                <a:lnTo>
                  <a:pt x="455" y="147"/>
                </a:lnTo>
                <a:lnTo>
                  <a:pt x="454" y="132"/>
                </a:lnTo>
                <a:lnTo>
                  <a:pt x="451" y="119"/>
                </a:lnTo>
                <a:lnTo>
                  <a:pt x="448" y="109"/>
                </a:lnTo>
                <a:lnTo>
                  <a:pt x="443" y="99"/>
                </a:lnTo>
                <a:lnTo>
                  <a:pt x="436" y="91"/>
                </a:lnTo>
                <a:lnTo>
                  <a:pt x="429" y="85"/>
                </a:lnTo>
                <a:lnTo>
                  <a:pt x="421" y="79"/>
                </a:lnTo>
                <a:lnTo>
                  <a:pt x="411" y="75"/>
                </a:lnTo>
                <a:lnTo>
                  <a:pt x="401" y="72"/>
                </a:lnTo>
                <a:lnTo>
                  <a:pt x="391" y="70"/>
                </a:lnTo>
                <a:lnTo>
                  <a:pt x="380" y="69"/>
                </a:lnTo>
                <a:lnTo>
                  <a:pt x="356" y="70"/>
                </a:lnTo>
                <a:lnTo>
                  <a:pt x="332" y="74"/>
                </a:lnTo>
                <a:lnTo>
                  <a:pt x="308" y="81"/>
                </a:lnTo>
                <a:lnTo>
                  <a:pt x="285" y="91"/>
                </a:lnTo>
                <a:lnTo>
                  <a:pt x="263" y="103"/>
                </a:lnTo>
                <a:lnTo>
                  <a:pt x="245" y="116"/>
                </a:lnTo>
                <a:lnTo>
                  <a:pt x="236" y="123"/>
                </a:lnTo>
                <a:lnTo>
                  <a:pt x="229" y="130"/>
                </a:lnTo>
                <a:lnTo>
                  <a:pt x="224" y="138"/>
                </a:lnTo>
                <a:lnTo>
                  <a:pt x="219" y="145"/>
                </a:lnTo>
                <a:lnTo>
                  <a:pt x="215" y="153"/>
                </a:lnTo>
                <a:lnTo>
                  <a:pt x="214" y="160"/>
                </a:lnTo>
                <a:lnTo>
                  <a:pt x="213" y="168"/>
                </a:lnTo>
                <a:lnTo>
                  <a:pt x="215" y="175"/>
                </a:lnTo>
                <a:lnTo>
                  <a:pt x="218" y="183"/>
                </a:lnTo>
                <a:lnTo>
                  <a:pt x="223" y="190"/>
                </a:lnTo>
                <a:lnTo>
                  <a:pt x="227" y="194"/>
                </a:lnTo>
                <a:lnTo>
                  <a:pt x="232" y="198"/>
                </a:lnTo>
                <a:lnTo>
                  <a:pt x="236" y="200"/>
                </a:lnTo>
                <a:lnTo>
                  <a:pt x="241" y="202"/>
                </a:lnTo>
                <a:lnTo>
                  <a:pt x="245" y="203"/>
                </a:lnTo>
                <a:lnTo>
                  <a:pt x="249" y="202"/>
                </a:lnTo>
                <a:lnTo>
                  <a:pt x="254" y="201"/>
                </a:lnTo>
                <a:lnTo>
                  <a:pt x="257" y="199"/>
                </a:lnTo>
                <a:lnTo>
                  <a:pt x="261" y="197"/>
                </a:lnTo>
                <a:lnTo>
                  <a:pt x="265" y="194"/>
                </a:lnTo>
                <a:lnTo>
                  <a:pt x="268" y="190"/>
                </a:lnTo>
                <a:lnTo>
                  <a:pt x="271" y="185"/>
                </a:lnTo>
                <a:lnTo>
                  <a:pt x="277" y="175"/>
                </a:lnTo>
                <a:lnTo>
                  <a:pt x="281" y="162"/>
                </a:lnTo>
                <a:lnTo>
                  <a:pt x="284" y="149"/>
                </a:lnTo>
                <a:lnTo>
                  <a:pt x="285" y="134"/>
                </a:lnTo>
                <a:lnTo>
                  <a:pt x="285" y="119"/>
                </a:lnTo>
                <a:lnTo>
                  <a:pt x="282" y="104"/>
                </a:lnTo>
                <a:lnTo>
                  <a:pt x="278" y="89"/>
                </a:lnTo>
                <a:lnTo>
                  <a:pt x="271" y="75"/>
                </a:lnTo>
                <a:lnTo>
                  <a:pt x="267" y="69"/>
                </a:lnTo>
                <a:lnTo>
                  <a:pt x="262" y="62"/>
                </a:lnTo>
                <a:lnTo>
                  <a:pt x="257" y="56"/>
                </a:lnTo>
                <a:lnTo>
                  <a:pt x="251" y="51"/>
                </a:lnTo>
                <a:lnTo>
                  <a:pt x="242" y="44"/>
                </a:lnTo>
                <a:lnTo>
                  <a:pt x="232" y="38"/>
                </a:lnTo>
                <a:lnTo>
                  <a:pt x="219" y="30"/>
                </a:lnTo>
                <a:lnTo>
                  <a:pt x="204" y="23"/>
                </a:lnTo>
                <a:lnTo>
                  <a:pt x="187" y="16"/>
                </a:lnTo>
                <a:lnTo>
                  <a:pt x="170" y="10"/>
                </a:lnTo>
                <a:lnTo>
                  <a:pt x="151" y="5"/>
                </a:lnTo>
                <a:lnTo>
                  <a:pt x="133" y="2"/>
                </a:lnTo>
                <a:lnTo>
                  <a:pt x="114" y="0"/>
                </a:lnTo>
                <a:lnTo>
                  <a:pt x="95" y="1"/>
                </a:lnTo>
                <a:lnTo>
                  <a:pt x="76" y="4"/>
                </a:lnTo>
                <a:lnTo>
                  <a:pt x="68" y="6"/>
                </a:lnTo>
                <a:lnTo>
                  <a:pt x="59" y="10"/>
                </a:lnTo>
                <a:lnTo>
                  <a:pt x="51" y="14"/>
                </a:lnTo>
                <a:lnTo>
                  <a:pt x="43" y="19"/>
                </a:lnTo>
                <a:lnTo>
                  <a:pt x="35" y="25"/>
                </a:lnTo>
                <a:lnTo>
                  <a:pt x="28" y="32"/>
                </a:lnTo>
                <a:lnTo>
                  <a:pt x="21" y="40"/>
                </a:lnTo>
                <a:lnTo>
                  <a:pt x="15" y="49"/>
                </a:lnTo>
                <a:lnTo>
                  <a:pt x="10" y="59"/>
                </a:lnTo>
                <a:lnTo>
                  <a:pt x="5" y="71"/>
                </a:lnTo>
                <a:lnTo>
                  <a:pt x="1" y="82"/>
                </a:lnTo>
                <a:lnTo>
                  <a:pt x="0" y="94"/>
                </a:lnTo>
                <a:lnTo>
                  <a:pt x="1" y="105"/>
                </a:lnTo>
                <a:lnTo>
                  <a:pt x="3" y="117"/>
                </a:lnTo>
                <a:lnTo>
                  <a:pt x="7" y="129"/>
                </a:lnTo>
                <a:lnTo>
                  <a:pt x="12" y="141"/>
                </a:lnTo>
                <a:lnTo>
                  <a:pt x="27" y="165"/>
                </a:lnTo>
                <a:lnTo>
                  <a:pt x="46" y="189"/>
                </a:lnTo>
                <a:lnTo>
                  <a:pt x="69" y="213"/>
                </a:lnTo>
                <a:lnTo>
                  <a:pt x="122" y="261"/>
                </a:lnTo>
                <a:lnTo>
                  <a:pt x="177" y="309"/>
                </a:lnTo>
                <a:lnTo>
                  <a:pt x="228" y="355"/>
                </a:lnTo>
                <a:lnTo>
                  <a:pt x="248" y="378"/>
                </a:lnTo>
                <a:lnTo>
                  <a:pt x="265" y="400"/>
                </a:lnTo>
                <a:lnTo>
                  <a:pt x="271" y="411"/>
                </a:lnTo>
                <a:lnTo>
                  <a:pt x="276" y="422"/>
                </a:lnTo>
                <a:lnTo>
                  <a:pt x="279" y="432"/>
                </a:lnTo>
                <a:lnTo>
                  <a:pt x="281" y="443"/>
                </a:lnTo>
                <a:lnTo>
                  <a:pt x="282" y="482"/>
                </a:lnTo>
                <a:lnTo>
                  <a:pt x="282" y="541"/>
                </a:lnTo>
                <a:lnTo>
                  <a:pt x="279" y="682"/>
                </a:lnTo>
                <a:lnTo>
                  <a:pt x="274" y="865"/>
                </a:lnTo>
                <a:lnTo>
                  <a:pt x="165" y="865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Прямая соединительная линия 30"/>
          <p:cNvSpPr/>
          <p:nvPr/>
        </p:nvSpPr>
        <p:spPr bwMode="auto">
          <a:xfrm>
            <a:off x="390960" y="59040"/>
            <a:ext cx="360" cy="615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Прямая соединительная линия 31"/>
          <p:cNvSpPr/>
          <p:nvPr/>
        </p:nvSpPr>
        <p:spPr bwMode="auto">
          <a:xfrm flipH="1">
            <a:off x="602280" y="147960"/>
            <a:ext cx="43200" cy="4320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Прямая соединительная линия 32"/>
          <p:cNvSpPr/>
          <p:nvPr/>
        </p:nvSpPr>
        <p:spPr bwMode="auto">
          <a:xfrm flipH="1">
            <a:off x="651240" y="384840"/>
            <a:ext cx="61560" cy="3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Прямая соединительная линия 33"/>
          <p:cNvSpPr/>
          <p:nvPr/>
        </p:nvSpPr>
        <p:spPr bwMode="auto">
          <a:xfrm>
            <a:off x="136440" y="147960"/>
            <a:ext cx="43200" cy="4320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Прямая соединительная линия 34"/>
          <p:cNvSpPr/>
          <p:nvPr/>
        </p:nvSpPr>
        <p:spPr bwMode="auto">
          <a:xfrm>
            <a:off x="69480" y="384840"/>
            <a:ext cx="61200" cy="3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PlaceHolder 1"/>
          <p:cNvSpPr>
            <a:spLocks noGrp="1"/>
          </p:cNvSpPr>
          <p:nvPr>
            <p:ph type="ftr" idx="1"/>
          </p:nvPr>
        </p:nvSpPr>
        <p:spPr bwMode="auto"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ldNum" idx="2"/>
          </p:nvPr>
        </p:nvSpPr>
        <p:spPr bwMode="auto"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294925E6-E203-43D2-82AA-F46410DA940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3"/>
          </p:nvPr>
        </p:nvSpPr>
        <p:spPr bwMode="auto"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Полилиния 219"/>
          <p:cNvSpPr/>
          <p:nvPr/>
        </p:nvSpPr>
        <p:spPr bwMode="auto">
          <a:xfrm>
            <a:off x="0" y="0"/>
            <a:ext cx="10078560" cy="5668560"/>
          </a:xfrm>
          <a:custGeom>
            <a:avLst/>
            <a:gdLst/>
            <a:ahLst/>
            <a:cxnLst/>
            <a:rect l="l" t="t" r="r" b="b"/>
            <a:pathLst>
              <a:path w="27998" h="15748" extrusionOk="0">
                <a:moveTo>
                  <a:pt x="1037" y="582"/>
                </a:moveTo>
                <a:lnTo>
                  <a:pt x="1037" y="15126"/>
                </a:lnTo>
                <a:lnTo>
                  <a:pt x="26961" y="15126"/>
                </a:lnTo>
                <a:lnTo>
                  <a:pt x="26961" y="582"/>
                </a:lnTo>
                <a:lnTo>
                  <a:pt x="1037" y="582"/>
                </a:lnTo>
                <a:moveTo>
                  <a:pt x="14000" y="15748"/>
                </a:moveTo>
                <a:lnTo>
                  <a:pt x="0" y="15748"/>
                </a:lnTo>
                <a:lnTo>
                  <a:pt x="0" y="0"/>
                </a:lnTo>
                <a:lnTo>
                  <a:pt x="27998" y="0"/>
                </a:lnTo>
                <a:lnTo>
                  <a:pt x="27998" y="15748"/>
                </a:lnTo>
                <a:lnTo>
                  <a:pt x="14000" y="15748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Полилиния 220"/>
          <p:cNvSpPr/>
          <p:nvPr/>
        </p:nvSpPr>
        <p:spPr bwMode="auto">
          <a:xfrm>
            <a:off x="900000" y="3465720"/>
            <a:ext cx="1506960" cy="1795320"/>
          </a:xfrm>
          <a:custGeom>
            <a:avLst/>
            <a:gdLst/>
            <a:ahLst/>
            <a:cxnLst/>
            <a:rect l="l" t="t" r="r" b="b"/>
            <a:pathLst>
              <a:path w="4188" h="4989" extrusionOk="0">
                <a:moveTo>
                  <a:pt x="0" y="0"/>
                </a:moveTo>
                <a:lnTo>
                  <a:pt x="4188" y="0"/>
                </a:lnTo>
                <a:lnTo>
                  <a:pt x="4188" y="4989"/>
                </a:lnTo>
                <a:lnTo>
                  <a:pt x="0" y="49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Полилиния 221"/>
          <p:cNvSpPr/>
          <p:nvPr/>
        </p:nvSpPr>
        <p:spPr bwMode="auto">
          <a:xfrm>
            <a:off x="1280880" y="5189760"/>
            <a:ext cx="745200" cy="239040"/>
          </a:xfrm>
          <a:custGeom>
            <a:avLst/>
            <a:gdLst/>
            <a:ahLst/>
            <a:cxnLst/>
            <a:rect l="l" t="t" r="r" b="b"/>
            <a:pathLst>
              <a:path w="2072" h="666" extrusionOk="0">
                <a:moveTo>
                  <a:pt x="0" y="0"/>
                </a:moveTo>
                <a:lnTo>
                  <a:pt x="2072" y="0"/>
                </a:lnTo>
                <a:lnTo>
                  <a:pt x="2072" y="666"/>
                </a:lnTo>
                <a:lnTo>
                  <a:pt x="0" y="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Полилиния 222"/>
          <p:cNvSpPr/>
          <p:nvPr/>
        </p:nvSpPr>
        <p:spPr bwMode="auto">
          <a:xfrm>
            <a:off x="1346040" y="5355360"/>
            <a:ext cx="615240" cy="239400"/>
          </a:xfrm>
          <a:custGeom>
            <a:avLst/>
            <a:gdLst/>
            <a:ahLst/>
            <a:cxnLst/>
            <a:rect l="l" t="t" r="r" b="b"/>
            <a:pathLst>
              <a:path w="1711" h="667" extrusionOk="0">
                <a:moveTo>
                  <a:pt x="0" y="0"/>
                </a:moveTo>
                <a:lnTo>
                  <a:pt x="1711" y="0"/>
                </a:lnTo>
                <a:lnTo>
                  <a:pt x="1711" y="667"/>
                </a:lnTo>
                <a:lnTo>
                  <a:pt x="0" y="6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Полилиния 223"/>
          <p:cNvSpPr/>
          <p:nvPr/>
        </p:nvSpPr>
        <p:spPr bwMode="auto">
          <a:xfrm>
            <a:off x="1292759" y="3941640"/>
            <a:ext cx="729360" cy="1319400"/>
          </a:xfrm>
          <a:custGeom>
            <a:avLst/>
            <a:gdLst/>
            <a:ahLst/>
            <a:cxnLst/>
            <a:rect l="l" t="t" r="r" b="b"/>
            <a:pathLst>
              <a:path w="2028" h="3667" extrusionOk="0">
                <a:moveTo>
                  <a:pt x="0" y="0"/>
                </a:moveTo>
                <a:lnTo>
                  <a:pt x="2028" y="0"/>
                </a:lnTo>
                <a:lnTo>
                  <a:pt x="2028" y="3667"/>
                </a:lnTo>
                <a:lnTo>
                  <a:pt x="0" y="366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Полилиния 224"/>
          <p:cNvSpPr/>
          <p:nvPr/>
        </p:nvSpPr>
        <p:spPr bwMode="auto">
          <a:xfrm>
            <a:off x="1617840" y="2832480"/>
            <a:ext cx="71640" cy="316800"/>
          </a:xfrm>
          <a:custGeom>
            <a:avLst/>
            <a:gdLst/>
            <a:ahLst/>
            <a:cxnLst/>
            <a:rect l="l" t="t" r="r" b="b"/>
            <a:pathLst>
              <a:path w="201" h="882" extrusionOk="0">
                <a:moveTo>
                  <a:pt x="0" y="0"/>
                </a:moveTo>
                <a:lnTo>
                  <a:pt x="201" y="0"/>
                </a:lnTo>
                <a:lnTo>
                  <a:pt x="201" y="882"/>
                </a:lnTo>
                <a:lnTo>
                  <a:pt x="0" y="88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Полилиния 225"/>
          <p:cNvSpPr/>
          <p:nvPr/>
        </p:nvSpPr>
        <p:spPr bwMode="auto">
          <a:xfrm>
            <a:off x="2467800" y="3187800"/>
            <a:ext cx="245520" cy="244800"/>
          </a:xfrm>
          <a:custGeom>
            <a:avLst/>
            <a:gdLst/>
            <a:ahLst/>
            <a:cxnLst/>
            <a:rect l="l" t="t" r="r" b="b"/>
            <a:pathLst>
              <a:path w="684" h="682" extrusionOk="0">
                <a:moveTo>
                  <a:pt x="0" y="0"/>
                </a:moveTo>
                <a:lnTo>
                  <a:pt x="684" y="0"/>
                </a:lnTo>
                <a:lnTo>
                  <a:pt x="684" y="682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Полилиния 226"/>
          <p:cNvSpPr/>
          <p:nvPr/>
        </p:nvSpPr>
        <p:spPr bwMode="auto">
          <a:xfrm>
            <a:off x="2665440" y="4138560"/>
            <a:ext cx="317520" cy="71280"/>
          </a:xfrm>
          <a:custGeom>
            <a:avLst/>
            <a:gdLst/>
            <a:ahLst/>
            <a:cxnLst/>
            <a:rect l="l" t="t" r="r" b="b"/>
            <a:pathLst>
              <a:path w="884" h="200" extrusionOk="0">
                <a:moveTo>
                  <a:pt x="0" y="0"/>
                </a:moveTo>
                <a:lnTo>
                  <a:pt x="884" y="0"/>
                </a:lnTo>
                <a:lnTo>
                  <a:pt x="884" y="200"/>
                </a:lnTo>
                <a:lnTo>
                  <a:pt x="0" y="2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Полилиния 227"/>
          <p:cNvSpPr/>
          <p:nvPr/>
        </p:nvSpPr>
        <p:spPr bwMode="auto">
          <a:xfrm>
            <a:off x="594000" y="3187800"/>
            <a:ext cx="245520" cy="244800"/>
          </a:xfrm>
          <a:custGeom>
            <a:avLst/>
            <a:gdLst/>
            <a:ahLst/>
            <a:cxnLst/>
            <a:rect l="l" t="t" r="r" b="b"/>
            <a:pathLst>
              <a:path w="684" h="682" extrusionOk="0">
                <a:moveTo>
                  <a:pt x="0" y="0"/>
                </a:moveTo>
                <a:lnTo>
                  <a:pt x="684" y="0"/>
                </a:lnTo>
                <a:lnTo>
                  <a:pt x="684" y="682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Полилиния 228"/>
          <p:cNvSpPr/>
          <p:nvPr/>
        </p:nvSpPr>
        <p:spPr bwMode="auto">
          <a:xfrm>
            <a:off x="324000" y="4138560"/>
            <a:ext cx="317880" cy="71280"/>
          </a:xfrm>
          <a:custGeom>
            <a:avLst/>
            <a:gdLst/>
            <a:ahLst/>
            <a:cxnLst/>
            <a:rect l="l" t="t" r="r" b="b"/>
            <a:pathLst>
              <a:path w="885" h="200" extrusionOk="0">
                <a:moveTo>
                  <a:pt x="0" y="0"/>
                </a:moveTo>
                <a:lnTo>
                  <a:pt x="885" y="0"/>
                </a:lnTo>
                <a:lnTo>
                  <a:pt x="885" y="200"/>
                </a:lnTo>
                <a:lnTo>
                  <a:pt x="0" y="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Полилиния 229"/>
          <p:cNvSpPr/>
          <p:nvPr/>
        </p:nvSpPr>
        <p:spPr bwMode="auto">
          <a:xfrm>
            <a:off x="869760" y="3578040"/>
            <a:ext cx="1359360" cy="1632240"/>
          </a:xfrm>
          <a:custGeom>
            <a:avLst/>
            <a:gdLst/>
            <a:ahLst/>
            <a:cxnLst/>
            <a:rect l="l" t="t" r="r" b="b"/>
            <a:pathLst>
              <a:path w="3778" h="4536" extrusionOk="0">
                <a:moveTo>
                  <a:pt x="1889" y="0"/>
                </a:moveTo>
                <a:lnTo>
                  <a:pt x="1889" y="0"/>
                </a:lnTo>
                <a:lnTo>
                  <a:pt x="1889" y="0"/>
                </a:lnTo>
                <a:lnTo>
                  <a:pt x="1761" y="4"/>
                </a:lnTo>
                <a:lnTo>
                  <a:pt x="1637" y="15"/>
                </a:lnTo>
                <a:lnTo>
                  <a:pt x="1517" y="34"/>
                </a:lnTo>
                <a:lnTo>
                  <a:pt x="1399" y="61"/>
                </a:lnTo>
                <a:lnTo>
                  <a:pt x="1284" y="96"/>
                </a:lnTo>
                <a:lnTo>
                  <a:pt x="1171" y="139"/>
                </a:lnTo>
                <a:lnTo>
                  <a:pt x="1058" y="191"/>
                </a:lnTo>
                <a:lnTo>
                  <a:pt x="945" y="252"/>
                </a:lnTo>
                <a:lnTo>
                  <a:pt x="836" y="319"/>
                </a:lnTo>
                <a:lnTo>
                  <a:pt x="734" y="391"/>
                </a:lnTo>
                <a:lnTo>
                  <a:pt x="639" y="467"/>
                </a:lnTo>
                <a:lnTo>
                  <a:pt x="551" y="549"/>
                </a:lnTo>
                <a:lnTo>
                  <a:pt x="469" y="637"/>
                </a:lnTo>
                <a:lnTo>
                  <a:pt x="392" y="732"/>
                </a:lnTo>
                <a:lnTo>
                  <a:pt x="320" y="833"/>
                </a:lnTo>
                <a:lnTo>
                  <a:pt x="253" y="942"/>
                </a:lnTo>
                <a:lnTo>
                  <a:pt x="192" y="1054"/>
                </a:lnTo>
                <a:lnTo>
                  <a:pt x="140" y="1167"/>
                </a:lnTo>
                <a:lnTo>
                  <a:pt x="97" y="1281"/>
                </a:lnTo>
                <a:lnTo>
                  <a:pt x="61" y="1395"/>
                </a:lnTo>
                <a:lnTo>
                  <a:pt x="34" y="1513"/>
                </a:lnTo>
                <a:lnTo>
                  <a:pt x="15" y="1633"/>
                </a:lnTo>
                <a:lnTo>
                  <a:pt x="4" y="1756"/>
                </a:lnTo>
                <a:lnTo>
                  <a:pt x="0" y="1884"/>
                </a:lnTo>
                <a:lnTo>
                  <a:pt x="0" y="1884"/>
                </a:lnTo>
                <a:lnTo>
                  <a:pt x="0" y="1884"/>
                </a:lnTo>
                <a:lnTo>
                  <a:pt x="4" y="2011"/>
                </a:lnTo>
                <a:lnTo>
                  <a:pt x="16" y="2135"/>
                </a:lnTo>
                <a:lnTo>
                  <a:pt x="35" y="2254"/>
                </a:lnTo>
                <a:lnTo>
                  <a:pt x="62" y="2371"/>
                </a:lnTo>
                <a:lnTo>
                  <a:pt x="97" y="2486"/>
                </a:lnTo>
                <a:lnTo>
                  <a:pt x="141" y="2599"/>
                </a:lnTo>
                <a:lnTo>
                  <a:pt x="193" y="2711"/>
                </a:lnTo>
                <a:lnTo>
                  <a:pt x="253" y="2823"/>
                </a:lnTo>
                <a:lnTo>
                  <a:pt x="320" y="2932"/>
                </a:lnTo>
                <a:lnTo>
                  <a:pt x="392" y="3033"/>
                </a:lnTo>
                <a:lnTo>
                  <a:pt x="469" y="3127"/>
                </a:lnTo>
                <a:lnTo>
                  <a:pt x="551" y="3215"/>
                </a:lnTo>
                <a:lnTo>
                  <a:pt x="640" y="3297"/>
                </a:lnTo>
                <a:lnTo>
                  <a:pt x="734" y="3374"/>
                </a:lnTo>
                <a:lnTo>
                  <a:pt x="836" y="3445"/>
                </a:lnTo>
                <a:lnTo>
                  <a:pt x="945" y="3513"/>
                </a:lnTo>
                <a:lnTo>
                  <a:pt x="1024" y="3556"/>
                </a:lnTo>
                <a:lnTo>
                  <a:pt x="1101" y="3594"/>
                </a:lnTo>
                <a:lnTo>
                  <a:pt x="1181" y="3628"/>
                </a:lnTo>
                <a:lnTo>
                  <a:pt x="1266" y="3660"/>
                </a:lnTo>
                <a:lnTo>
                  <a:pt x="1266" y="3660"/>
                </a:lnTo>
                <a:lnTo>
                  <a:pt x="1266" y="3660"/>
                </a:lnTo>
                <a:lnTo>
                  <a:pt x="1266" y="3660"/>
                </a:lnTo>
                <a:lnTo>
                  <a:pt x="1265" y="3660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2"/>
                </a:lnTo>
                <a:lnTo>
                  <a:pt x="1265" y="3662"/>
                </a:lnTo>
                <a:lnTo>
                  <a:pt x="1265" y="4315"/>
                </a:lnTo>
                <a:lnTo>
                  <a:pt x="1266" y="4337"/>
                </a:lnTo>
                <a:lnTo>
                  <a:pt x="1269" y="4360"/>
                </a:lnTo>
                <a:lnTo>
                  <a:pt x="1275" y="4381"/>
                </a:lnTo>
                <a:lnTo>
                  <a:pt x="1282" y="4401"/>
                </a:lnTo>
                <a:lnTo>
                  <a:pt x="1292" y="4420"/>
                </a:lnTo>
                <a:lnTo>
                  <a:pt x="1303" y="4439"/>
                </a:lnTo>
                <a:lnTo>
                  <a:pt x="1316" y="4456"/>
                </a:lnTo>
                <a:lnTo>
                  <a:pt x="1330" y="4471"/>
                </a:lnTo>
                <a:lnTo>
                  <a:pt x="1346" y="4486"/>
                </a:lnTo>
                <a:lnTo>
                  <a:pt x="1363" y="4498"/>
                </a:lnTo>
                <a:lnTo>
                  <a:pt x="1381" y="4509"/>
                </a:lnTo>
                <a:lnTo>
                  <a:pt x="1400" y="4518"/>
                </a:lnTo>
                <a:lnTo>
                  <a:pt x="1421" y="4526"/>
                </a:lnTo>
                <a:lnTo>
                  <a:pt x="1442" y="4531"/>
                </a:lnTo>
                <a:lnTo>
                  <a:pt x="1464" y="4535"/>
                </a:lnTo>
                <a:lnTo>
                  <a:pt x="1487" y="4536"/>
                </a:lnTo>
                <a:lnTo>
                  <a:pt x="2291" y="4536"/>
                </a:lnTo>
                <a:lnTo>
                  <a:pt x="2314" y="4535"/>
                </a:lnTo>
                <a:lnTo>
                  <a:pt x="2336" y="4531"/>
                </a:lnTo>
                <a:lnTo>
                  <a:pt x="2357" y="4526"/>
                </a:lnTo>
                <a:lnTo>
                  <a:pt x="2377" y="4518"/>
                </a:lnTo>
                <a:lnTo>
                  <a:pt x="2397" y="4509"/>
                </a:lnTo>
                <a:lnTo>
                  <a:pt x="2415" y="4498"/>
                </a:lnTo>
                <a:lnTo>
                  <a:pt x="2432" y="4486"/>
                </a:lnTo>
                <a:lnTo>
                  <a:pt x="2448" y="4471"/>
                </a:lnTo>
                <a:lnTo>
                  <a:pt x="2462" y="4456"/>
                </a:lnTo>
                <a:lnTo>
                  <a:pt x="2475" y="4439"/>
                </a:lnTo>
                <a:lnTo>
                  <a:pt x="2486" y="4420"/>
                </a:lnTo>
                <a:lnTo>
                  <a:pt x="2496" y="4401"/>
                </a:lnTo>
                <a:lnTo>
                  <a:pt x="2503" y="4381"/>
                </a:lnTo>
                <a:lnTo>
                  <a:pt x="2508" y="4360"/>
                </a:lnTo>
                <a:lnTo>
                  <a:pt x="2512" y="4337"/>
                </a:lnTo>
                <a:lnTo>
                  <a:pt x="2513" y="4315"/>
                </a:lnTo>
                <a:lnTo>
                  <a:pt x="2513" y="3662"/>
                </a:lnTo>
                <a:lnTo>
                  <a:pt x="2513" y="3660"/>
                </a:lnTo>
                <a:lnTo>
                  <a:pt x="2513" y="3660"/>
                </a:lnTo>
                <a:lnTo>
                  <a:pt x="2597" y="3628"/>
                </a:lnTo>
                <a:lnTo>
                  <a:pt x="2677" y="3594"/>
                </a:lnTo>
                <a:lnTo>
                  <a:pt x="2754" y="3556"/>
                </a:lnTo>
                <a:lnTo>
                  <a:pt x="2833" y="3513"/>
                </a:lnTo>
                <a:lnTo>
                  <a:pt x="2942" y="3446"/>
                </a:lnTo>
                <a:lnTo>
                  <a:pt x="3044" y="3374"/>
                </a:lnTo>
                <a:lnTo>
                  <a:pt x="3139" y="3298"/>
                </a:lnTo>
                <a:lnTo>
                  <a:pt x="3227" y="3216"/>
                </a:lnTo>
                <a:lnTo>
                  <a:pt x="3309" y="3128"/>
                </a:lnTo>
                <a:lnTo>
                  <a:pt x="3386" y="3033"/>
                </a:lnTo>
                <a:lnTo>
                  <a:pt x="3458" y="2932"/>
                </a:lnTo>
                <a:lnTo>
                  <a:pt x="3525" y="2823"/>
                </a:lnTo>
                <a:lnTo>
                  <a:pt x="3585" y="2711"/>
                </a:lnTo>
                <a:lnTo>
                  <a:pt x="3637" y="2599"/>
                </a:lnTo>
                <a:lnTo>
                  <a:pt x="3681" y="2486"/>
                </a:lnTo>
                <a:lnTo>
                  <a:pt x="3716" y="2371"/>
                </a:lnTo>
                <a:lnTo>
                  <a:pt x="3743" y="2254"/>
                </a:lnTo>
                <a:lnTo>
                  <a:pt x="3762" y="2135"/>
                </a:lnTo>
                <a:lnTo>
                  <a:pt x="3774" y="2011"/>
                </a:lnTo>
                <a:lnTo>
                  <a:pt x="3778" y="1884"/>
                </a:lnTo>
                <a:lnTo>
                  <a:pt x="3778" y="1884"/>
                </a:lnTo>
                <a:lnTo>
                  <a:pt x="3778" y="1884"/>
                </a:lnTo>
                <a:lnTo>
                  <a:pt x="3774" y="1756"/>
                </a:lnTo>
                <a:lnTo>
                  <a:pt x="3763" y="1633"/>
                </a:lnTo>
                <a:lnTo>
                  <a:pt x="3744" y="1513"/>
                </a:lnTo>
                <a:lnTo>
                  <a:pt x="3717" y="1395"/>
                </a:lnTo>
                <a:lnTo>
                  <a:pt x="3681" y="1281"/>
                </a:lnTo>
                <a:lnTo>
                  <a:pt x="3638" y="1167"/>
                </a:lnTo>
                <a:lnTo>
                  <a:pt x="3586" y="1054"/>
                </a:lnTo>
                <a:lnTo>
                  <a:pt x="3525" y="942"/>
                </a:lnTo>
                <a:lnTo>
                  <a:pt x="3458" y="833"/>
                </a:lnTo>
                <a:lnTo>
                  <a:pt x="3386" y="732"/>
                </a:lnTo>
                <a:lnTo>
                  <a:pt x="3309" y="637"/>
                </a:lnTo>
                <a:lnTo>
                  <a:pt x="3227" y="549"/>
                </a:lnTo>
                <a:lnTo>
                  <a:pt x="3138" y="467"/>
                </a:lnTo>
                <a:lnTo>
                  <a:pt x="3044" y="391"/>
                </a:lnTo>
                <a:lnTo>
                  <a:pt x="2942" y="319"/>
                </a:lnTo>
                <a:lnTo>
                  <a:pt x="2833" y="252"/>
                </a:lnTo>
                <a:lnTo>
                  <a:pt x="2720" y="191"/>
                </a:lnTo>
                <a:lnTo>
                  <a:pt x="2607" y="139"/>
                </a:lnTo>
                <a:lnTo>
                  <a:pt x="2493" y="96"/>
                </a:lnTo>
                <a:lnTo>
                  <a:pt x="2378" y="61"/>
                </a:lnTo>
                <a:lnTo>
                  <a:pt x="2261" y="34"/>
                </a:lnTo>
                <a:lnTo>
                  <a:pt x="2141" y="15"/>
                </a:lnTo>
                <a:lnTo>
                  <a:pt x="2017" y="4"/>
                </a:lnTo>
                <a:lnTo>
                  <a:pt x="1889" y="0"/>
                </a:lnTo>
                <a:close/>
              </a:path>
            </a:pathLst>
          </a:custGeom>
          <a:noFill/>
          <a:ln w="68400" cap="sq">
            <a:solidFill>
              <a:srgbClr val="F2C02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Полилиния 230"/>
          <p:cNvSpPr/>
          <p:nvPr/>
        </p:nvSpPr>
        <p:spPr bwMode="auto">
          <a:xfrm>
            <a:off x="1230840" y="5211000"/>
            <a:ext cx="637560" cy="158760"/>
          </a:xfrm>
          <a:custGeom>
            <a:avLst/>
            <a:gdLst/>
            <a:ahLst/>
            <a:cxnLst/>
            <a:rect l="l" t="t" r="r" b="b"/>
            <a:pathLst>
              <a:path w="1773" h="443" extrusionOk="0">
                <a:moveTo>
                  <a:pt x="886" y="443"/>
                </a:moveTo>
                <a:lnTo>
                  <a:pt x="1551" y="443"/>
                </a:lnTo>
                <a:lnTo>
                  <a:pt x="1574" y="442"/>
                </a:lnTo>
                <a:lnTo>
                  <a:pt x="1596" y="439"/>
                </a:lnTo>
                <a:lnTo>
                  <a:pt x="1617" y="433"/>
                </a:lnTo>
                <a:lnTo>
                  <a:pt x="1637" y="426"/>
                </a:lnTo>
                <a:lnTo>
                  <a:pt x="1656" y="416"/>
                </a:lnTo>
                <a:lnTo>
                  <a:pt x="1675" y="405"/>
                </a:lnTo>
                <a:lnTo>
                  <a:pt x="1692" y="393"/>
                </a:lnTo>
                <a:lnTo>
                  <a:pt x="1708" y="378"/>
                </a:lnTo>
                <a:lnTo>
                  <a:pt x="1722" y="363"/>
                </a:lnTo>
                <a:lnTo>
                  <a:pt x="1735" y="346"/>
                </a:lnTo>
                <a:lnTo>
                  <a:pt x="1746" y="328"/>
                </a:lnTo>
                <a:lnTo>
                  <a:pt x="1755" y="308"/>
                </a:lnTo>
                <a:lnTo>
                  <a:pt x="1763" y="288"/>
                </a:lnTo>
                <a:lnTo>
                  <a:pt x="1768" y="267"/>
                </a:lnTo>
                <a:lnTo>
                  <a:pt x="1772" y="245"/>
                </a:lnTo>
                <a:lnTo>
                  <a:pt x="1773" y="222"/>
                </a:lnTo>
                <a:lnTo>
                  <a:pt x="1772" y="199"/>
                </a:lnTo>
                <a:lnTo>
                  <a:pt x="1768" y="177"/>
                </a:lnTo>
                <a:lnTo>
                  <a:pt x="1763" y="156"/>
                </a:lnTo>
                <a:lnTo>
                  <a:pt x="1755" y="136"/>
                </a:lnTo>
                <a:lnTo>
                  <a:pt x="1746" y="116"/>
                </a:lnTo>
                <a:lnTo>
                  <a:pt x="1735" y="98"/>
                </a:lnTo>
                <a:lnTo>
                  <a:pt x="1722" y="81"/>
                </a:lnTo>
                <a:lnTo>
                  <a:pt x="1708" y="65"/>
                </a:lnTo>
                <a:lnTo>
                  <a:pt x="1692" y="51"/>
                </a:lnTo>
                <a:lnTo>
                  <a:pt x="1675" y="38"/>
                </a:lnTo>
                <a:lnTo>
                  <a:pt x="1656" y="27"/>
                </a:lnTo>
                <a:lnTo>
                  <a:pt x="1637" y="17"/>
                </a:lnTo>
                <a:lnTo>
                  <a:pt x="1617" y="10"/>
                </a:lnTo>
                <a:lnTo>
                  <a:pt x="1596" y="5"/>
                </a:lnTo>
                <a:lnTo>
                  <a:pt x="1574" y="1"/>
                </a:lnTo>
                <a:lnTo>
                  <a:pt x="1551" y="0"/>
                </a:lnTo>
                <a:lnTo>
                  <a:pt x="221" y="0"/>
                </a:lnTo>
                <a:lnTo>
                  <a:pt x="198" y="1"/>
                </a:lnTo>
                <a:lnTo>
                  <a:pt x="176" y="5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1"/>
                </a:lnTo>
                <a:lnTo>
                  <a:pt x="65" y="65"/>
                </a:lnTo>
                <a:lnTo>
                  <a:pt x="50" y="81"/>
                </a:lnTo>
                <a:lnTo>
                  <a:pt x="38" y="98"/>
                </a:lnTo>
                <a:lnTo>
                  <a:pt x="27" y="116"/>
                </a:lnTo>
                <a:lnTo>
                  <a:pt x="17" y="136"/>
                </a:lnTo>
                <a:lnTo>
                  <a:pt x="10" y="156"/>
                </a:lnTo>
                <a:lnTo>
                  <a:pt x="4" y="177"/>
                </a:lnTo>
                <a:lnTo>
                  <a:pt x="1" y="199"/>
                </a:lnTo>
                <a:lnTo>
                  <a:pt x="0" y="222"/>
                </a:lnTo>
                <a:lnTo>
                  <a:pt x="1" y="245"/>
                </a:lnTo>
                <a:lnTo>
                  <a:pt x="4" y="267"/>
                </a:lnTo>
                <a:lnTo>
                  <a:pt x="10" y="288"/>
                </a:lnTo>
                <a:lnTo>
                  <a:pt x="17" y="308"/>
                </a:lnTo>
                <a:lnTo>
                  <a:pt x="27" y="328"/>
                </a:lnTo>
                <a:lnTo>
                  <a:pt x="38" y="346"/>
                </a:lnTo>
                <a:lnTo>
                  <a:pt x="50" y="363"/>
                </a:lnTo>
                <a:lnTo>
                  <a:pt x="65" y="378"/>
                </a:lnTo>
                <a:lnTo>
                  <a:pt x="80" y="393"/>
                </a:lnTo>
                <a:lnTo>
                  <a:pt x="97" y="405"/>
                </a:lnTo>
                <a:lnTo>
                  <a:pt x="116" y="416"/>
                </a:lnTo>
                <a:lnTo>
                  <a:pt x="135" y="426"/>
                </a:lnTo>
                <a:lnTo>
                  <a:pt x="155" y="433"/>
                </a:lnTo>
                <a:lnTo>
                  <a:pt x="176" y="439"/>
                </a:lnTo>
                <a:lnTo>
                  <a:pt x="198" y="442"/>
                </a:lnTo>
                <a:lnTo>
                  <a:pt x="221" y="443"/>
                </a:lnTo>
                <a:lnTo>
                  <a:pt x="886" y="443"/>
                </a:lnTo>
                <a:close/>
              </a:path>
            </a:pathLst>
          </a:custGeom>
          <a:noFill/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Полилиния 231"/>
          <p:cNvSpPr/>
          <p:nvPr/>
        </p:nvSpPr>
        <p:spPr bwMode="auto">
          <a:xfrm>
            <a:off x="1292400" y="5368320"/>
            <a:ext cx="514439" cy="158400"/>
          </a:xfrm>
          <a:custGeom>
            <a:avLst/>
            <a:gdLst/>
            <a:ahLst/>
            <a:cxnLst/>
            <a:rect l="l" t="t" r="r" b="b"/>
            <a:pathLst>
              <a:path w="1431" h="442" extrusionOk="0">
                <a:moveTo>
                  <a:pt x="715" y="442"/>
                </a:moveTo>
                <a:lnTo>
                  <a:pt x="1209" y="442"/>
                </a:lnTo>
                <a:lnTo>
                  <a:pt x="1232" y="441"/>
                </a:lnTo>
                <a:lnTo>
                  <a:pt x="1254" y="437"/>
                </a:lnTo>
                <a:lnTo>
                  <a:pt x="1275" y="432"/>
                </a:lnTo>
                <a:lnTo>
                  <a:pt x="1295" y="425"/>
                </a:lnTo>
                <a:lnTo>
                  <a:pt x="1315" y="415"/>
                </a:lnTo>
                <a:lnTo>
                  <a:pt x="1333" y="404"/>
                </a:lnTo>
                <a:lnTo>
                  <a:pt x="1350" y="391"/>
                </a:lnTo>
                <a:lnTo>
                  <a:pt x="1366" y="377"/>
                </a:lnTo>
                <a:lnTo>
                  <a:pt x="1380" y="362"/>
                </a:lnTo>
                <a:lnTo>
                  <a:pt x="1393" y="345"/>
                </a:lnTo>
                <a:lnTo>
                  <a:pt x="1404" y="326"/>
                </a:lnTo>
                <a:lnTo>
                  <a:pt x="1413" y="307"/>
                </a:lnTo>
                <a:lnTo>
                  <a:pt x="1421" y="287"/>
                </a:lnTo>
                <a:lnTo>
                  <a:pt x="1426" y="266"/>
                </a:lnTo>
                <a:lnTo>
                  <a:pt x="1430" y="244"/>
                </a:lnTo>
                <a:lnTo>
                  <a:pt x="1431" y="221"/>
                </a:lnTo>
                <a:lnTo>
                  <a:pt x="1431" y="221"/>
                </a:lnTo>
                <a:lnTo>
                  <a:pt x="1430" y="198"/>
                </a:lnTo>
                <a:lnTo>
                  <a:pt x="1426" y="176"/>
                </a:lnTo>
                <a:lnTo>
                  <a:pt x="1421" y="155"/>
                </a:lnTo>
                <a:lnTo>
                  <a:pt x="1413" y="135"/>
                </a:lnTo>
                <a:lnTo>
                  <a:pt x="1404" y="116"/>
                </a:lnTo>
                <a:lnTo>
                  <a:pt x="1393" y="97"/>
                </a:lnTo>
                <a:lnTo>
                  <a:pt x="1380" y="80"/>
                </a:lnTo>
                <a:lnTo>
                  <a:pt x="1366" y="65"/>
                </a:lnTo>
                <a:lnTo>
                  <a:pt x="1350" y="50"/>
                </a:lnTo>
                <a:lnTo>
                  <a:pt x="1333" y="38"/>
                </a:lnTo>
                <a:lnTo>
                  <a:pt x="1315" y="27"/>
                </a:lnTo>
                <a:lnTo>
                  <a:pt x="1295" y="17"/>
                </a:lnTo>
                <a:lnTo>
                  <a:pt x="1275" y="10"/>
                </a:lnTo>
                <a:lnTo>
                  <a:pt x="1254" y="4"/>
                </a:lnTo>
                <a:lnTo>
                  <a:pt x="1232" y="1"/>
                </a:lnTo>
                <a:lnTo>
                  <a:pt x="1209" y="0"/>
                </a:lnTo>
                <a:lnTo>
                  <a:pt x="221" y="0"/>
                </a:lnTo>
                <a:lnTo>
                  <a:pt x="198" y="1"/>
                </a:lnTo>
                <a:lnTo>
                  <a:pt x="176" y="4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0"/>
                </a:lnTo>
                <a:lnTo>
                  <a:pt x="65" y="65"/>
                </a:lnTo>
                <a:lnTo>
                  <a:pt x="50" y="80"/>
                </a:lnTo>
                <a:lnTo>
                  <a:pt x="38" y="97"/>
                </a:lnTo>
                <a:lnTo>
                  <a:pt x="27" y="116"/>
                </a:lnTo>
                <a:lnTo>
                  <a:pt x="17" y="135"/>
                </a:lnTo>
                <a:lnTo>
                  <a:pt x="10" y="155"/>
                </a:lnTo>
                <a:lnTo>
                  <a:pt x="4" y="176"/>
                </a:lnTo>
                <a:lnTo>
                  <a:pt x="1" y="198"/>
                </a:lnTo>
                <a:lnTo>
                  <a:pt x="0" y="221"/>
                </a:lnTo>
                <a:lnTo>
                  <a:pt x="0" y="221"/>
                </a:lnTo>
                <a:lnTo>
                  <a:pt x="1" y="244"/>
                </a:lnTo>
                <a:lnTo>
                  <a:pt x="4" y="266"/>
                </a:lnTo>
                <a:lnTo>
                  <a:pt x="10" y="287"/>
                </a:lnTo>
                <a:lnTo>
                  <a:pt x="17" y="307"/>
                </a:lnTo>
                <a:lnTo>
                  <a:pt x="27" y="326"/>
                </a:lnTo>
                <a:lnTo>
                  <a:pt x="38" y="345"/>
                </a:lnTo>
                <a:lnTo>
                  <a:pt x="50" y="362"/>
                </a:lnTo>
                <a:lnTo>
                  <a:pt x="65" y="377"/>
                </a:lnTo>
                <a:lnTo>
                  <a:pt x="80" y="391"/>
                </a:lnTo>
                <a:lnTo>
                  <a:pt x="97" y="404"/>
                </a:lnTo>
                <a:lnTo>
                  <a:pt x="116" y="415"/>
                </a:lnTo>
                <a:lnTo>
                  <a:pt x="135" y="425"/>
                </a:lnTo>
                <a:lnTo>
                  <a:pt x="155" y="432"/>
                </a:lnTo>
                <a:lnTo>
                  <a:pt x="176" y="437"/>
                </a:lnTo>
                <a:lnTo>
                  <a:pt x="198" y="441"/>
                </a:lnTo>
                <a:lnTo>
                  <a:pt x="221" y="442"/>
                </a:lnTo>
                <a:lnTo>
                  <a:pt x="715" y="442"/>
                </a:lnTo>
                <a:close/>
              </a:path>
            </a:pathLst>
          </a:custGeom>
          <a:noFill/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Полилиния 232"/>
          <p:cNvSpPr/>
          <p:nvPr/>
        </p:nvSpPr>
        <p:spPr bwMode="auto">
          <a:xfrm>
            <a:off x="1242000" y="4029120"/>
            <a:ext cx="622440" cy="1181160"/>
          </a:xfrm>
          <a:custGeom>
            <a:avLst/>
            <a:gdLst/>
            <a:ahLst/>
            <a:cxnLst/>
            <a:rect l="l" t="t" r="r" b="b"/>
            <a:pathLst>
              <a:path w="1731" h="3283" extrusionOk="0">
                <a:moveTo>
                  <a:pt x="628" y="3283"/>
                </a:moveTo>
                <a:lnTo>
                  <a:pt x="642" y="2455"/>
                </a:lnTo>
                <a:lnTo>
                  <a:pt x="649" y="2018"/>
                </a:lnTo>
                <a:lnTo>
                  <a:pt x="658" y="1735"/>
                </a:lnTo>
                <a:lnTo>
                  <a:pt x="664" y="1685"/>
                </a:lnTo>
                <a:lnTo>
                  <a:pt x="676" y="1638"/>
                </a:lnTo>
                <a:lnTo>
                  <a:pt x="694" y="1593"/>
                </a:lnTo>
                <a:lnTo>
                  <a:pt x="717" y="1550"/>
                </a:lnTo>
                <a:lnTo>
                  <a:pt x="744" y="1509"/>
                </a:lnTo>
                <a:lnTo>
                  <a:pt x="776" y="1471"/>
                </a:lnTo>
                <a:lnTo>
                  <a:pt x="850" y="1399"/>
                </a:lnTo>
                <a:lnTo>
                  <a:pt x="936" y="1332"/>
                </a:lnTo>
                <a:lnTo>
                  <a:pt x="1031" y="1270"/>
                </a:lnTo>
                <a:lnTo>
                  <a:pt x="1234" y="1149"/>
                </a:lnTo>
                <a:lnTo>
                  <a:pt x="1432" y="1025"/>
                </a:lnTo>
                <a:lnTo>
                  <a:pt x="1520" y="957"/>
                </a:lnTo>
                <a:lnTo>
                  <a:pt x="1598" y="884"/>
                </a:lnTo>
                <a:lnTo>
                  <a:pt x="1631" y="844"/>
                </a:lnTo>
                <a:lnTo>
                  <a:pt x="1660" y="803"/>
                </a:lnTo>
                <a:lnTo>
                  <a:pt x="1685" y="759"/>
                </a:lnTo>
                <a:lnTo>
                  <a:pt x="1705" y="713"/>
                </a:lnTo>
                <a:lnTo>
                  <a:pt x="1720" y="665"/>
                </a:lnTo>
                <a:lnTo>
                  <a:pt x="1728" y="613"/>
                </a:lnTo>
                <a:lnTo>
                  <a:pt x="1731" y="558"/>
                </a:lnTo>
                <a:lnTo>
                  <a:pt x="1727" y="501"/>
                </a:lnTo>
                <a:lnTo>
                  <a:pt x="1718" y="454"/>
                </a:lnTo>
                <a:lnTo>
                  <a:pt x="1704" y="414"/>
                </a:lnTo>
                <a:lnTo>
                  <a:pt x="1685" y="378"/>
                </a:lnTo>
                <a:lnTo>
                  <a:pt x="1661" y="348"/>
                </a:lnTo>
                <a:lnTo>
                  <a:pt x="1633" y="323"/>
                </a:lnTo>
                <a:lnTo>
                  <a:pt x="1601" y="302"/>
                </a:lnTo>
                <a:lnTo>
                  <a:pt x="1566" y="286"/>
                </a:lnTo>
                <a:lnTo>
                  <a:pt x="1528" y="275"/>
                </a:lnTo>
                <a:lnTo>
                  <a:pt x="1487" y="267"/>
                </a:lnTo>
                <a:lnTo>
                  <a:pt x="1445" y="263"/>
                </a:lnTo>
                <a:lnTo>
                  <a:pt x="1355" y="267"/>
                </a:lnTo>
                <a:lnTo>
                  <a:pt x="1263" y="283"/>
                </a:lnTo>
                <a:lnTo>
                  <a:pt x="1171" y="310"/>
                </a:lnTo>
                <a:lnTo>
                  <a:pt x="1082" y="347"/>
                </a:lnTo>
                <a:lnTo>
                  <a:pt x="1001" y="391"/>
                </a:lnTo>
                <a:lnTo>
                  <a:pt x="929" y="441"/>
                </a:lnTo>
                <a:lnTo>
                  <a:pt x="899" y="468"/>
                </a:lnTo>
                <a:lnTo>
                  <a:pt x="872" y="496"/>
                </a:lnTo>
                <a:lnTo>
                  <a:pt x="849" y="524"/>
                </a:lnTo>
                <a:lnTo>
                  <a:pt x="831" y="553"/>
                </a:lnTo>
                <a:lnTo>
                  <a:pt x="819" y="582"/>
                </a:lnTo>
                <a:lnTo>
                  <a:pt x="811" y="610"/>
                </a:lnTo>
                <a:lnTo>
                  <a:pt x="810" y="639"/>
                </a:lnTo>
                <a:lnTo>
                  <a:pt x="815" y="667"/>
                </a:lnTo>
                <a:lnTo>
                  <a:pt x="827" y="695"/>
                </a:lnTo>
                <a:lnTo>
                  <a:pt x="846" y="721"/>
                </a:lnTo>
                <a:lnTo>
                  <a:pt x="864" y="739"/>
                </a:lnTo>
                <a:lnTo>
                  <a:pt x="881" y="753"/>
                </a:lnTo>
                <a:lnTo>
                  <a:pt x="898" y="763"/>
                </a:lnTo>
                <a:lnTo>
                  <a:pt x="915" y="769"/>
                </a:lnTo>
                <a:lnTo>
                  <a:pt x="932" y="771"/>
                </a:lnTo>
                <a:lnTo>
                  <a:pt x="948" y="770"/>
                </a:lnTo>
                <a:lnTo>
                  <a:pt x="964" y="766"/>
                </a:lnTo>
                <a:lnTo>
                  <a:pt x="979" y="759"/>
                </a:lnTo>
                <a:lnTo>
                  <a:pt x="993" y="749"/>
                </a:lnTo>
                <a:lnTo>
                  <a:pt x="1007" y="736"/>
                </a:lnTo>
                <a:lnTo>
                  <a:pt x="1019" y="721"/>
                </a:lnTo>
                <a:lnTo>
                  <a:pt x="1031" y="704"/>
                </a:lnTo>
                <a:lnTo>
                  <a:pt x="1052" y="664"/>
                </a:lnTo>
                <a:lnTo>
                  <a:pt x="1068" y="617"/>
                </a:lnTo>
                <a:lnTo>
                  <a:pt x="1079" y="565"/>
                </a:lnTo>
                <a:lnTo>
                  <a:pt x="1083" y="510"/>
                </a:lnTo>
                <a:lnTo>
                  <a:pt x="1082" y="453"/>
                </a:lnTo>
                <a:lnTo>
                  <a:pt x="1073" y="395"/>
                </a:lnTo>
                <a:lnTo>
                  <a:pt x="1056" y="338"/>
                </a:lnTo>
                <a:lnTo>
                  <a:pt x="1031" y="284"/>
                </a:lnTo>
                <a:lnTo>
                  <a:pt x="1015" y="259"/>
                </a:lnTo>
                <a:lnTo>
                  <a:pt x="996" y="235"/>
                </a:lnTo>
                <a:lnTo>
                  <a:pt x="976" y="212"/>
                </a:lnTo>
                <a:lnTo>
                  <a:pt x="952" y="191"/>
                </a:lnTo>
                <a:lnTo>
                  <a:pt x="921" y="167"/>
                </a:lnTo>
                <a:lnTo>
                  <a:pt x="880" y="141"/>
                </a:lnTo>
                <a:lnTo>
                  <a:pt x="831" y="114"/>
                </a:lnTo>
                <a:lnTo>
                  <a:pt x="774" y="87"/>
                </a:lnTo>
                <a:lnTo>
                  <a:pt x="712" y="61"/>
                </a:lnTo>
                <a:lnTo>
                  <a:pt x="646" y="38"/>
                </a:lnTo>
                <a:lnTo>
                  <a:pt x="576" y="19"/>
                </a:lnTo>
                <a:lnTo>
                  <a:pt x="504" y="6"/>
                </a:lnTo>
                <a:lnTo>
                  <a:pt x="432" y="0"/>
                </a:lnTo>
                <a:lnTo>
                  <a:pt x="360" y="2"/>
                </a:lnTo>
                <a:lnTo>
                  <a:pt x="290" y="14"/>
                </a:lnTo>
                <a:lnTo>
                  <a:pt x="257" y="24"/>
                </a:lnTo>
                <a:lnTo>
                  <a:pt x="224" y="37"/>
                </a:lnTo>
                <a:lnTo>
                  <a:pt x="193" y="54"/>
                </a:lnTo>
                <a:lnTo>
                  <a:pt x="162" y="73"/>
                </a:lnTo>
                <a:lnTo>
                  <a:pt x="134" y="96"/>
                </a:lnTo>
                <a:lnTo>
                  <a:pt x="107" y="123"/>
                </a:lnTo>
                <a:lnTo>
                  <a:pt x="81" y="153"/>
                </a:lnTo>
                <a:lnTo>
                  <a:pt x="58" y="188"/>
                </a:lnTo>
                <a:lnTo>
                  <a:pt x="37" y="226"/>
                </a:lnTo>
                <a:lnTo>
                  <a:pt x="18" y="270"/>
                </a:lnTo>
                <a:lnTo>
                  <a:pt x="5" y="313"/>
                </a:lnTo>
                <a:lnTo>
                  <a:pt x="0" y="357"/>
                </a:lnTo>
                <a:lnTo>
                  <a:pt x="2" y="401"/>
                </a:lnTo>
                <a:lnTo>
                  <a:pt x="10" y="445"/>
                </a:lnTo>
                <a:lnTo>
                  <a:pt x="25" y="490"/>
                </a:lnTo>
                <a:lnTo>
                  <a:pt x="46" y="535"/>
                </a:lnTo>
                <a:lnTo>
                  <a:pt x="102" y="626"/>
                </a:lnTo>
                <a:lnTo>
                  <a:pt x="176" y="717"/>
                </a:lnTo>
                <a:lnTo>
                  <a:pt x="264" y="809"/>
                </a:lnTo>
                <a:lnTo>
                  <a:pt x="465" y="992"/>
                </a:lnTo>
                <a:lnTo>
                  <a:pt x="675" y="1173"/>
                </a:lnTo>
                <a:lnTo>
                  <a:pt x="866" y="1349"/>
                </a:lnTo>
                <a:lnTo>
                  <a:pt x="945" y="1435"/>
                </a:lnTo>
                <a:lnTo>
                  <a:pt x="1007" y="1520"/>
                </a:lnTo>
                <a:lnTo>
                  <a:pt x="1030" y="1561"/>
                </a:lnTo>
                <a:lnTo>
                  <a:pt x="1049" y="1602"/>
                </a:lnTo>
                <a:lnTo>
                  <a:pt x="1061" y="1642"/>
                </a:lnTo>
                <a:lnTo>
                  <a:pt x="1067" y="1681"/>
                </a:lnTo>
                <a:lnTo>
                  <a:pt x="1072" y="1834"/>
                </a:lnTo>
                <a:lnTo>
                  <a:pt x="1072" y="2054"/>
                </a:lnTo>
                <a:lnTo>
                  <a:pt x="1062" y="2591"/>
                </a:lnTo>
                <a:lnTo>
                  <a:pt x="1041" y="3283"/>
                </a:lnTo>
                <a:lnTo>
                  <a:pt x="628" y="3283"/>
                </a:lnTo>
                <a:close/>
              </a:path>
            </a:pathLst>
          </a:custGeom>
          <a:noFill/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Прямая соединительная линия 233"/>
          <p:cNvSpPr/>
          <p:nvPr/>
        </p:nvSpPr>
        <p:spPr bwMode="auto">
          <a:xfrm>
            <a:off x="1549800" y="2977920"/>
            <a:ext cx="360" cy="23256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Прямая соединительная линия 234"/>
          <p:cNvSpPr/>
          <p:nvPr/>
        </p:nvSpPr>
        <p:spPr bwMode="auto">
          <a:xfrm flipH="1">
            <a:off x="2355120" y="3314880"/>
            <a:ext cx="164880" cy="16452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Прямая соединительная линия 235"/>
          <p:cNvSpPr/>
          <p:nvPr/>
        </p:nvSpPr>
        <p:spPr bwMode="auto">
          <a:xfrm flipH="1">
            <a:off x="2542320" y="4215240"/>
            <a:ext cx="233280" cy="36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Прямая соединительная линия 236"/>
          <p:cNvSpPr/>
          <p:nvPr/>
        </p:nvSpPr>
        <p:spPr bwMode="auto">
          <a:xfrm>
            <a:off x="579600" y="3314880"/>
            <a:ext cx="165240" cy="16452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Прямая соединительная линия 237"/>
          <p:cNvSpPr/>
          <p:nvPr/>
        </p:nvSpPr>
        <p:spPr bwMode="auto">
          <a:xfrm>
            <a:off x="324360" y="4215240"/>
            <a:ext cx="233280" cy="36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Полилиния 238"/>
          <p:cNvSpPr/>
          <p:nvPr/>
        </p:nvSpPr>
        <p:spPr bwMode="auto">
          <a:xfrm>
            <a:off x="1421280" y="783360"/>
            <a:ext cx="857520" cy="528480"/>
          </a:xfrm>
          <a:custGeom>
            <a:avLst/>
            <a:gdLst/>
            <a:ahLst/>
            <a:cxnLst/>
            <a:rect l="l" t="t" r="r" b="b"/>
            <a:pathLst>
              <a:path w="2384" h="1470" extrusionOk="0">
                <a:moveTo>
                  <a:pt x="0" y="0"/>
                </a:moveTo>
                <a:lnTo>
                  <a:pt x="2384" y="0"/>
                </a:lnTo>
                <a:lnTo>
                  <a:pt x="2384" y="1470"/>
                </a:lnTo>
                <a:lnTo>
                  <a:pt x="0" y="1470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Полилиния 239"/>
          <p:cNvSpPr/>
          <p:nvPr/>
        </p:nvSpPr>
        <p:spPr bwMode="auto">
          <a:xfrm>
            <a:off x="1421280" y="2422800"/>
            <a:ext cx="857520" cy="528120"/>
          </a:xfrm>
          <a:custGeom>
            <a:avLst/>
            <a:gdLst/>
            <a:ahLst/>
            <a:cxnLst/>
            <a:rect l="l" t="t" r="r" b="b"/>
            <a:pathLst>
              <a:path w="2384" h="1469" extrusionOk="0">
                <a:moveTo>
                  <a:pt x="0" y="0"/>
                </a:moveTo>
                <a:lnTo>
                  <a:pt x="2384" y="0"/>
                </a:lnTo>
                <a:lnTo>
                  <a:pt x="2384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Полилиния 240"/>
          <p:cNvSpPr/>
          <p:nvPr/>
        </p:nvSpPr>
        <p:spPr bwMode="auto">
          <a:xfrm>
            <a:off x="5708880" y="2422800"/>
            <a:ext cx="857160" cy="528120"/>
          </a:xfrm>
          <a:custGeom>
            <a:avLst/>
            <a:gdLst/>
            <a:ahLst/>
            <a:cxnLst/>
            <a:rect l="l" t="t" r="r" b="b"/>
            <a:pathLst>
              <a:path w="2383" h="1469" extrusionOk="0">
                <a:moveTo>
                  <a:pt x="0" y="0"/>
                </a:moveTo>
                <a:lnTo>
                  <a:pt x="2383" y="0"/>
                </a:lnTo>
                <a:lnTo>
                  <a:pt x="2383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Полилиния 241"/>
          <p:cNvSpPr/>
          <p:nvPr/>
        </p:nvSpPr>
        <p:spPr bwMode="auto">
          <a:xfrm>
            <a:off x="5708880" y="4061519"/>
            <a:ext cx="857160" cy="528120"/>
          </a:xfrm>
          <a:custGeom>
            <a:avLst/>
            <a:gdLst/>
            <a:ahLst/>
            <a:cxnLst/>
            <a:rect l="l" t="t" r="r" b="b"/>
            <a:pathLst>
              <a:path w="2383" h="1469" extrusionOk="0">
                <a:moveTo>
                  <a:pt x="0" y="0"/>
                </a:moveTo>
                <a:lnTo>
                  <a:pt x="2383" y="0"/>
                </a:lnTo>
                <a:lnTo>
                  <a:pt x="2383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Полилиния 242"/>
          <p:cNvSpPr/>
          <p:nvPr/>
        </p:nvSpPr>
        <p:spPr bwMode="auto">
          <a:xfrm>
            <a:off x="1352520" y="720000"/>
            <a:ext cx="857160" cy="528120"/>
          </a:xfrm>
          <a:custGeom>
            <a:avLst/>
            <a:gdLst/>
            <a:ahLst/>
            <a:cxnLst/>
            <a:rect l="l" t="t" r="r" b="b"/>
            <a:pathLst>
              <a:path w="2383" h="1469" extrusionOk="0">
                <a:moveTo>
                  <a:pt x="0" y="0"/>
                </a:moveTo>
                <a:lnTo>
                  <a:pt x="2383" y="0"/>
                </a:lnTo>
                <a:lnTo>
                  <a:pt x="2383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Полилиния 243"/>
          <p:cNvSpPr/>
          <p:nvPr/>
        </p:nvSpPr>
        <p:spPr bwMode="auto">
          <a:xfrm>
            <a:off x="1352520" y="2359080"/>
            <a:ext cx="857160" cy="528480"/>
          </a:xfrm>
          <a:custGeom>
            <a:avLst/>
            <a:gdLst/>
            <a:ahLst/>
            <a:cxnLst/>
            <a:rect l="l" t="t" r="r" b="b"/>
            <a:pathLst>
              <a:path w="2383" h="1470" extrusionOk="0">
                <a:moveTo>
                  <a:pt x="0" y="0"/>
                </a:moveTo>
                <a:lnTo>
                  <a:pt x="2383" y="0"/>
                </a:lnTo>
                <a:lnTo>
                  <a:pt x="2383" y="1470"/>
                </a:lnTo>
                <a:lnTo>
                  <a:pt x="0" y="1470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Полилиния 244"/>
          <p:cNvSpPr/>
          <p:nvPr/>
        </p:nvSpPr>
        <p:spPr bwMode="auto">
          <a:xfrm>
            <a:off x="5639760" y="2359080"/>
            <a:ext cx="857520" cy="528480"/>
          </a:xfrm>
          <a:custGeom>
            <a:avLst/>
            <a:gdLst/>
            <a:ahLst/>
            <a:cxnLst/>
            <a:rect l="l" t="t" r="r" b="b"/>
            <a:pathLst>
              <a:path w="2384" h="1470" extrusionOk="0">
                <a:moveTo>
                  <a:pt x="0" y="0"/>
                </a:moveTo>
                <a:lnTo>
                  <a:pt x="2384" y="0"/>
                </a:lnTo>
                <a:lnTo>
                  <a:pt x="2384" y="1470"/>
                </a:lnTo>
                <a:lnTo>
                  <a:pt x="0" y="1470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Полилиния 245"/>
          <p:cNvSpPr/>
          <p:nvPr/>
        </p:nvSpPr>
        <p:spPr bwMode="auto">
          <a:xfrm>
            <a:off x="5639760" y="3998160"/>
            <a:ext cx="857520" cy="528120"/>
          </a:xfrm>
          <a:custGeom>
            <a:avLst/>
            <a:gdLst/>
            <a:ahLst/>
            <a:cxnLst/>
            <a:rect l="l" t="t" r="r" b="b"/>
            <a:pathLst>
              <a:path w="2384" h="1469" extrusionOk="0">
                <a:moveTo>
                  <a:pt x="0" y="0"/>
                </a:moveTo>
                <a:lnTo>
                  <a:pt x="2384" y="0"/>
                </a:lnTo>
                <a:lnTo>
                  <a:pt x="2384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Полилиния 246"/>
          <p:cNvSpPr/>
          <p:nvPr/>
        </p:nvSpPr>
        <p:spPr bwMode="auto">
          <a:xfrm>
            <a:off x="1606320" y="82044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Полилиния 247"/>
          <p:cNvSpPr/>
          <p:nvPr/>
        </p:nvSpPr>
        <p:spPr bwMode="auto">
          <a:xfrm>
            <a:off x="1818720" y="825480"/>
            <a:ext cx="136800" cy="317880"/>
          </a:xfrm>
          <a:custGeom>
            <a:avLst/>
            <a:gdLst/>
            <a:ahLst/>
            <a:cxnLst/>
            <a:rect l="l" t="t" r="r" b="b"/>
            <a:pathLst>
              <a:path w="382" h="885" extrusionOk="0">
                <a:moveTo>
                  <a:pt x="382" y="885"/>
                </a:moveTo>
                <a:lnTo>
                  <a:pt x="220" y="885"/>
                </a:lnTo>
                <a:lnTo>
                  <a:pt x="220" y="366"/>
                </a:lnTo>
                <a:lnTo>
                  <a:pt x="220" y="322"/>
                </a:lnTo>
                <a:lnTo>
                  <a:pt x="222" y="274"/>
                </a:lnTo>
                <a:lnTo>
                  <a:pt x="228" y="171"/>
                </a:lnTo>
                <a:lnTo>
                  <a:pt x="227" y="173"/>
                </a:lnTo>
                <a:lnTo>
                  <a:pt x="225" y="175"/>
                </a:lnTo>
                <a:lnTo>
                  <a:pt x="218" y="183"/>
                </a:lnTo>
                <a:lnTo>
                  <a:pt x="197" y="208"/>
                </a:lnTo>
                <a:lnTo>
                  <a:pt x="180" y="226"/>
                </a:lnTo>
                <a:lnTo>
                  <a:pt x="157" y="251"/>
                </a:lnTo>
                <a:lnTo>
                  <a:pt x="92" y="318"/>
                </a:lnTo>
                <a:lnTo>
                  <a:pt x="0" y="218"/>
                </a:lnTo>
                <a:lnTo>
                  <a:pt x="236" y="0"/>
                </a:lnTo>
                <a:lnTo>
                  <a:pt x="382" y="0"/>
                </a:lnTo>
                <a:lnTo>
                  <a:pt x="382" y="88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Полилиния 248"/>
          <p:cNvSpPr/>
          <p:nvPr/>
        </p:nvSpPr>
        <p:spPr bwMode="auto">
          <a:xfrm>
            <a:off x="1606320" y="245988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Полилиния 249"/>
          <p:cNvSpPr/>
          <p:nvPr/>
        </p:nvSpPr>
        <p:spPr bwMode="auto">
          <a:xfrm>
            <a:off x="1810800" y="2460240"/>
            <a:ext cx="173160" cy="322560"/>
          </a:xfrm>
          <a:custGeom>
            <a:avLst/>
            <a:gdLst/>
            <a:ahLst/>
            <a:cxnLst/>
            <a:rect l="l" t="t" r="r" b="b"/>
            <a:pathLst>
              <a:path w="483" h="898" extrusionOk="0">
                <a:moveTo>
                  <a:pt x="483" y="898"/>
                </a:moveTo>
                <a:lnTo>
                  <a:pt x="8" y="898"/>
                </a:lnTo>
                <a:lnTo>
                  <a:pt x="8" y="775"/>
                </a:lnTo>
                <a:lnTo>
                  <a:pt x="165" y="552"/>
                </a:lnTo>
                <a:lnTo>
                  <a:pt x="220" y="472"/>
                </a:lnTo>
                <a:lnTo>
                  <a:pt x="240" y="441"/>
                </a:lnTo>
                <a:lnTo>
                  <a:pt x="254" y="416"/>
                </a:lnTo>
                <a:lnTo>
                  <a:pt x="266" y="393"/>
                </a:lnTo>
                <a:lnTo>
                  <a:pt x="275" y="372"/>
                </a:lnTo>
                <a:lnTo>
                  <a:pt x="283" y="351"/>
                </a:lnTo>
                <a:lnTo>
                  <a:pt x="287" y="340"/>
                </a:lnTo>
                <a:lnTo>
                  <a:pt x="290" y="330"/>
                </a:lnTo>
                <a:lnTo>
                  <a:pt x="293" y="320"/>
                </a:lnTo>
                <a:lnTo>
                  <a:pt x="295" y="310"/>
                </a:lnTo>
                <a:lnTo>
                  <a:pt x="297" y="299"/>
                </a:lnTo>
                <a:lnTo>
                  <a:pt x="299" y="289"/>
                </a:lnTo>
                <a:lnTo>
                  <a:pt x="300" y="278"/>
                </a:lnTo>
                <a:lnTo>
                  <a:pt x="301" y="267"/>
                </a:lnTo>
                <a:lnTo>
                  <a:pt x="301" y="257"/>
                </a:lnTo>
                <a:lnTo>
                  <a:pt x="302" y="246"/>
                </a:lnTo>
                <a:lnTo>
                  <a:pt x="301" y="233"/>
                </a:lnTo>
                <a:lnTo>
                  <a:pt x="300" y="222"/>
                </a:lnTo>
                <a:lnTo>
                  <a:pt x="298" y="211"/>
                </a:lnTo>
                <a:lnTo>
                  <a:pt x="296" y="201"/>
                </a:lnTo>
                <a:lnTo>
                  <a:pt x="293" y="192"/>
                </a:lnTo>
                <a:lnTo>
                  <a:pt x="291" y="188"/>
                </a:lnTo>
                <a:lnTo>
                  <a:pt x="289" y="184"/>
                </a:lnTo>
                <a:lnTo>
                  <a:pt x="287" y="180"/>
                </a:lnTo>
                <a:lnTo>
                  <a:pt x="284" y="176"/>
                </a:lnTo>
                <a:lnTo>
                  <a:pt x="282" y="173"/>
                </a:lnTo>
                <a:lnTo>
                  <a:pt x="279" y="169"/>
                </a:lnTo>
                <a:lnTo>
                  <a:pt x="276" y="166"/>
                </a:lnTo>
                <a:lnTo>
                  <a:pt x="273" y="164"/>
                </a:lnTo>
                <a:lnTo>
                  <a:pt x="270" y="161"/>
                </a:lnTo>
                <a:lnTo>
                  <a:pt x="267" y="158"/>
                </a:lnTo>
                <a:lnTo>
                  <a:pt x="263" y="156"/>
                </a:lnTo>
                <a:lnTo>
                  <a:pt x="260" y="154"/>
                </a:lnTo>
                <a:lnTo>
                  <a:pt x="256" y="152"/>
                </a:lnTo>
                <a:lnTo>
                  <a:pt x="253" y="150"/>
                </a:lnTo>
                <a:lnTo>
                  <a:pt x="249" y="149"/>
                </a:lnTo>
                <a:lnTo>
                  <a:pt x="245" y="148"/>
                </a:lnTo>
                <a:lnTo>
                  <a:pt x="241" y="147"/>
                </a:lnTo>
                <a:lnTo>
                  <a:pt x="237" y="146"/>
                </a:lnTo>
                <a:lnTo>
                  <a:pt x="229" y="144"/>
                </a:lnTo>
                <a:lnTo>
                  <a:pt x="220" y="144"/>
                </a:lnTo>
                <a:lnTo>
                  <a:pt x="212" y="144"/>
                </a:lnTo>
                <a:lnTo>
                  <a:pt x="204" y="145"/>
                </a:lnTo>
                <a:lnTo>
                  <a:pt x="196" y="146"/>
                </a:lnTo>
                <a:lnTo>
                  <a:pt x="189" y="148"/>
                </a:lnTo>
                <a:lnTo>
                  <a:pt x="181" y="151"/>
                </a:lnTo>
                <a:lnTo>
                  <a:pt x="174" y="154"/>
                </a:lnTo>
                <a:lnTo>
                  <a:pt x="167" y="157"/>
                </a:lnTo>
                <a:lnTo>
                  <a:pt x="160" y="161"/>
                </a:lnTo>
                <a:lnTo>
                  <a:pt x="153" y="166"/>
                </a:lnTo>
                <a:lnTo>
                  <a:pt x="145" y="171"/>
                </a:lnTo>
                <a:lnTo>
                  <a:pt x="137" y="178"/>
                </a:lnTo>
                <a:lnTo>
                  <a:pt x="129" y="185"/>
                </a:lnTo>
                <a:lnTo>
                  <a:pt x="111" y="202"/>
                </a:lnTo>
                <a:lnTo>
                  <a:pt x="92" y="222"/>
                </a:lnTo>
                <a:lnTo>
                  <a:pt x="0" y="125"/>
                </a:lnTo>
                <a:lnTo>
                  <a:pt x="16" y="108"/>
                </a:lnTo>
                <a:lnTo>
                  <a:pt x="31" y="92"/>
                </a:lnTo>
                <a:lnTo>
                  <a:pt x="46" y="78"/>
                </a:lnTo>
                <a:lnTo>
                  <a:pt x="61" y="65"/>
                </a:lnTo>
                <a:lnTo>
                  <a:pt x="76" y="53"/>
                </a:lnTo>
                <a:lnTo>
                  <a:pt x="90" y="43"/>
                </a:lnTo>
                <a:lnTo>
                  <a:pt x="104" y="34"/>
                </a:lnTo>
                <a:lnTo>
                  <a:pt x="118" y="27"/>
                </a:lnTo>
                <a:lnTo>
                  <a:pt x="132" y="20"/>
                </a:lnTo>
                <a:lnTo>
                  <a:pt x="146" y="15"/>
                </a:lnTo>
                <a:lnTo>
                  <a:pt x="160" y="10"/>
                </a:lnTo>
                <a:lnTo>
                  <a:pt x="175" y="7"/>
                </a:lnTo>
                <a:lnTo>
                  <a:pt x="190" y="4"/>
                </a:lnTo>
                <a:lnTo>
                  <a:pt x="205" y="2"/>
                </a:lnTo>
                <a:lnTo>
                  <a:pt x="220" y="0"/>
                </a:lnTo>
                <a:lnTo>
                  <a:pt x="236" y="0"/>
                </a:lnTo>
                <a:lnTo>
                  <a:pt x="262" y="1"/>
                </a:lnTo>
                <a:lnTo>
                  <a:pt x="287" y="4"/>
                </a:lnTo>
                <a:lnTo>
                  <a:pt x="310" y="9"/>
                </a:lnTo>
                <a:lnTo>
                  <a:pt x="321" y="12"/>
                </a:lnTo>
                <a:lnTo>
                  <a:pt x="332" y="16"/>
                </a:lnTo>
                <a:lnTo>
                  <a:pt x="342" y="20"/>
                </a:lnTo>
                <a:lnTo>
                  <a:pt x="352" y="25"/>
                </a:lnTo>
                <a:lnTo>
                  <a:pt x="361" y="30"/>
                </a:lnTo>
                <a:lnTo>
                  <a:pt x="370" y="35"/>
                </a:lnTo>
                <a:lnTo>
                  <a:pt x="379" y="42"/>
                </a:lnTo>
                <a:lnTo>
                  <a:pt x="388" y="48"/>
                </a:lnTo>
                <a:lnTo>
                  <a:pt x="396" y="55"/>
                </a:lnTo>
                <a:lnTo>
                  <a:pt x="404" y="63"/>
                </a:lnTo>
                <a:lnTo>
                  <a:pt x="411" y="71"/>
                </a:lnTo>
                <a:lnTo>
                  <a:pt x="418" y="79"/>
                </a:lnTo>
                <a:lnTo>
                  <a:pt x="424" y="88"/>
                </a:lnTo>
                <a:lnTo>
                  <a:pt x="430" y="97"/>
                </a:lnTo>
                <a:lnTo>
                  <a:pt x="435" y="107"/>
                </a:lnTo>
                <a:lnTo>
                  <a:pt x="440" y="117"/>
                </a:lnTo>
                <a:lnTo>
                  <a:pt x="445" y="127"/>
                </a:lnTo>
                <a:lnTo>
                  <a:pt x="449" y="138"/>
                </a:lnTo>
                <a:lnTo>
                  <a:pt x="455" y="161"/>
                </a:lnTo>
                <a:lnTo>
                  <a:pt x="460" y="185"/>
                </a:lnTo>
                <a:lnTo>
                  <a:pt x="463" y="211"/>
                </a:lnTo>
                <a:lnTo>
                  <a:pt x="464" y="238"/>
                </a:lnTo>
                <a:lnTo>
                  <a:pt x="463" y="263"/>
                </a:lnTo>
                <a:lnTo>
                  <a:pt x="461" y="287"/>
                </a:lnTo>
                <a:lnTo>
                  <a:pt x="458" y="311"/>
                </a:lnTo>
                <a:lnTo>
                  <a:pt x="453" y="334"/>
                </a:lnTo>
                <a:lnTo>
                  <a:pt x="447" y="357"/>
                </a:lnTo>
                <a:lnTo>
                  <a:pt x="439" y="380"/>
                </a:lnTo>
                <a:lnTo>
                  <a:pt x="430" y="402"/>
                </a:lnTo>
                <a:lnTo>
                  <a:pt x="420" y="425"/>
                </a:lnTo>
                <a:lnTo>
                  <a:pt x="408" y="448"/>
                </a:lnTo>
                <a:lnTo>
                  <a:pt x="395" y="472"/>
                </a:lnTo>
                <a:lnTo>
                  <a:pt x="380" y="496"/>
                </a:lnTo>
                <a:lnTo>
                  <a:pt x="364" y="520"/>
                </a:lnTo>
                <a:lnTo>
                  <a:pt x="341" y="553"/>
                </a:lnTo>
                <a:lnTo>
                  <a:pt x="305" y="601"/>
                </a:lnTo>
                <a:lnTo>
                  <a:pt x="193" y="746"/>
                </a:lnTo>
                <a:lnTo>
                  <a:pt x="193" y="751"/>
                </a:lnTo>
                <a:lnTo>
                  <a:pt x="483" y="751"/>
                </a:lnTo>
                <a:lnTo>
                  <a:pt x="483" y="89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Полилиния 250"/>
          <p:cNvSpPr/>
          <p:nvPr/>
        </p:nvSpPr>
        <p:spPr bwMode="auto">
          <a:xfrm>
            <a:off x="5879520" y="245988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Полилиния 251"/>
          <p:cNvSpPr/>
          <p:nvPr/>
        </p:nvSpPr>
        <p:spPr bwMode="auto">
          <a:xfrm>
            <a:off x="6084360" y="2460240"/>
            <a:ext cx="172440" cy="326880"/>
          </a:xfrm>
          <a:custGeom>
            <a:avLst/>
            <a:gdLst/>
            <a:ahLst/>
            <a:cxnLst/>
            <a:rect l="l" t="t" r="r" b="b"/>
            <a:pathLst>
              <a:path w="481" h="910" extrusionOk="0">
                <a:moveTo>
                  <a:pt x="464" y="212"/>
                </a:moveTo>
                <a:lnTo>
                  <a:pt x="463" y="232"/>
                </a:lnTo>
                <a:lnTo>
                  <a:pt x="461" y="252"/>
                </a:lnTo>
                <a:lnTo>
                  <a:pt x="458" y="271"/>
                </a:lnTo>
                <a:lnTo>
                  <a:pt x="454" y="289"/>
                </a:lnTo>
                <a:lnTo>
                  <a:pt x="448" y="306"/>
                </a:lnTo>
                <a:lnTo>
                  <a:pt x="441" y="322"/>
                </a:lnTo>
                <a:lnTo>
                  <a:pt x="432" y="338"/>
                </a:lnTo>
                <a:lnTo>
                  <a:pt x="423" y="352"/>
                </a:lnTo>
                <a:lnTo>
                  <a:pt x="412" y="366"/>
                </a:lnTo>
                <a:lnTo>
                  <a:pt x="400" y="378"/>
                </a:lnTo>
                <a:lnTo>
                  <a:pt x="387" y="390"/>
                </a:lnTo>
                <a:lnTo>
                  <a:pt x="373" y="400"/>
                </a:lnTo>
                <a:lnTo>
                  <a:pt x="358" y="409"/>
                </a:lnTo>
                <a:lnTo>
                  <a:pt x="342" y="417"/>
                </a:lnTo>
                <a:lnTo>
                  <a:pt x="325" y="425"/>
                </a:lnTo>
                <a:lnTo>
                  <a:pt x="306" y="431"/>
                </a:lnTo>
                <a:lnTo>
                  <a:pt x="306" y="435"/>
                </a:lnTo>
                <a:lnTo>
                  <a:pt x="327" y="439"/>
                </a:lnTo>
                <a:lnTo>
                  <a:pt x="346" y="444"/>
                </a:lnTo>
                <a:lnTo>
                  <a:pt x="364" y="451"/>
                </a:lnTo>
                <a:lnTo>
                  <a:pt x="380" y="458"/>
                </a:lnTo>
                <a:lnTo>
                  <a:pt x="396" y="467"/>
                </a:lnTo>
                <a:lnTo>
                  <a:pt x="410" y="477"/>
                </a:lnTo>
                <a:lnTo>
                  <a:pt x="424" y="488"/>
                </a:lnTo>
                <a:lnTo>
                  <a:pt x="436" y="501"/>
                </a:lnTo>
                <a:lnTo>
                  <a:pt x="441" y="507"/>
                </a:lnTo>
                <a:lnTo>
                  <a:pt x="446" y="514"/>
                </a:lnTo>
                <a:lnTo>
                  <a:pt x="451" y="522"/>
                </a:lnTo>
                <a:lnTo>
                  <a:pt x="456" y="529"/>
                </a:lnTo>
                <a:lnTo>
                  <a:pt x="460" y="537"/>
                </a:lnTo>
                <a:lnTo>
                  <a:pt x="464" y="545"/>
                </a:lnTo>
                <a:lnTo>
                  <a:pt x="470" y="562"/>
                </a:lnTo>
                <a:lnTo>
                  <a:pt x="475" y="581"/>
                </a:lnTo>
                <a:lnTo>
                  <a:pt x="479" y="600"/>
                </a:lnTo>
                <a:lnTo>
                  <a:pt x="481" y="621"/>
                </a:lnTo>
                <a:lnTo>
                  <a:pt x="481" y="642"/>
                </a:lnTo>
                <a:lnTo>
                  <a:pt x="480" y="672"/>
                </a:lnTo>
                <a:lnTo>
                  <a:pt x="477" y="700"/>
                </a:lnTo>
                <a:lnTo>
                  <a:pt x="471" y="727"/>
                </a:lnTo>
                <a:lnTo>
                  <a:pt x="467" y="740"/>
                </a:lnTo>
                <a:lnTo>
                  <a:pt x="462" y="752"/>
                </a:lnTo>
                <a:lnTo>
                  <a:pt x="457" y="764"/>
                </a:lnTo>
                <a:lnTo>
                  <a:pt x="452" y="776"/>
                </a:lnTo>
                <a:lnTo>
                  <a:pt x="445" y="787"/>
                </a:lnTo>
                <a:lnTo>
                  <a:pt x="439" y="798"/>
                </a:lnTo>
                <a:lnTo>
                  <a:pt x="431" y="808"/>
                </a:lnTo>
                <a:lnTo>
                  <a:pt x="423" y="818"/>
                </a:lnTo>
                <a:lnTo>
                  <a:pt x="415" y="828"/>
                </a:lnTo>
                <a:lnTo>
                  <a:pt x="405" y="837"/>
                </a:lnTo>
                <a:lnTo>
                  <a:pt x="396" y="846"/>
                </a:lnTo>
                <a:lnTo>
                  <a:pt x="385" y="854"/>
                </a:lnTo>
                <a:lnTo>
                  <a:pt x="375" y="862"/>
                </a:lnTo>
                <a:lnTo>
                  <a:pt x="364" y="869"/>
                </a:lnTo>
                <a:lnTo>
                  <a:pt x="352" y="876"/>
                </a:lnTo>
                <a:lnTo>
                  <a:pt x="340" y="882"/>
                </a:lnTo>
                <a:lnTo>
                  <a:pt x="328" y="887"/>
                </a:lnTo>
                <a:lnTo>
                  <a:pt x="315" y="892"/>
                </a:lnTo>
                <a:lnTo>
                  <a:pt x="289" y="900"/>
                </a:lnTo>
                <a:lnTo>
                  <a:pt x="260" y="905"/>
                </a:lnTo>
                <a:lnTo>
                  <a:pt x="230" y="909"/>
                </a:lnTo>
                <a:lnTo>
                  <a:pt x="197" y="910"/>
                </a:lnTo>
                <a:lnTo>
                  <a:pt x="169" y="909"/>
                </a:lnTo>
                <a:lnTo>
                  <a:pt x="141" y="907"/>
                </a:lnTo>
                <a:lnTo>
                  <a:pt x="115" y="904"/>
                </a:lnTo>
                <a:lnTo>
                  <a:pt x="89" y="900"/>
                </a:lnTo>
                <a:lnTo>
                  <a:pt x="65" y="894"/>
                </a:lnTo>
                <a:lnTo>
                  <a:pt x="42" y="887"/>
                </a:lnTo>
                <a:lnTo>
                  <a:pt x="21" y="878"/>
                </a:lnTo>
                <a:lnTo>
                  <a:pt x="0" y="868"/>
                </a:lnTo>
                <a:lnTo>
                  <a:pt x="0" y="721"/>
                </a:lnTo>
                <a:lnTo>
                  <a:pt x="10" y="726"/>
                </a:lnTo>
                <a:lnTo>
                  <a:pt x="20" y="732"/>
                </a:lnTo>
                <a:lnTo>
                  <a:pt x="31" y="737"/>
                </a:lnTo>
                <a:lnTo>
                  <a:pt x="42" y="742"/>
                </a:lnTo>
                <a:lnTo>
                  <a:pt x="53" y="747"/>
                </a:lnTo>
                <a:lnTo>
                  <a:pt x="64" y="751"/>
                </a:lnTo>
                <a:lnTo>
                  <a:pt x="87" y="759"/>
                </a:lnTo>
                <a:lnTo>
                  <a:pt x="98" y="762"/>
                </a:lnTo>
                <a:lnTo>
                  <a:pt x="110" y="765"/>
                </a:lnTo>
                <a:lnTo>
                  <a:pt x="121" y="767"/>
                </a:lnTo>
                <a:lnTo>
                  <a:pt x="132" y="769"/>
                </a:lnTo>
                <a:lnTo>
                  <a:pt x="143" y="771"/>
                </a:lnTo>
                <a:lnTo>
                  <a:pt x="154" y="772"/>
                </a:lnTo>
                <a:lnTo>
                  <a:pt x="165" y="772"/>
                </a:lnTo>
                <a:lnTo>
                  <a:pt x="176" y="773"/>
                </a:lnTo>
                <a:lnTo>
                  <a:pt x="193" y="772"/>
                </a:lnTo>
                <a:lnTo>
                  <a:pt x="209" y="771"/>
                </a:lnTo>
                <a:lnTo>
                  <a:pt x="224" y="768"/>
                </a:lnTo>
                <a:lnTo>
                  <a:pt x="238" y="764"/>
                </a:lnTo>
                <a:lnTo>
                  <a:pt x="251" y="760"/>
                </a:lnTo>
                <a:lnTo>
                  <a:pt x="256" y="757"/>
                </a:lnTo>
                <a:lnTo>
                  <a:pt x="262" y="754"/>
                </a:lnTo>
                <a:lnTo>
                  <a:pt x="268" y="751"/>
                </a:lnTo>
                <a:lnTo>
                  <a:pt x="273" y="748"/>
                </a:lnTo>
                <a:lnTo>
                  <a:pt x="278" y="744"/>
                </a:lnTo>
                <a:lnTo>
                  <a:pt x="282" y="740"/>
                </a:lnTo>
                <a:lnTo>
                  <a:pt x="286" y="736"/>
                </a:lnTo>
                <a:lnTo>
                  <a:pt x="291" y="732"/>
                </a:lnTo>
                <a:lnTo>
                  <a:pt x="294" y="727"/>
                </a:lnTo>
                <a:lnTo>
                  <a:pt x="298" y="722"/>
                </a:lnTo>
                <a:lnTo>
                  <a:pt x="301" y="716"/>
                </a:lnTo>
                <a:lnTo>
                  <a:pt x="304" y="711"/>
                </a:lnTo>
                <a:lnTo>
                  <a:pt x="307" y="705"/>
                </a:lnTo>
                <a:lnTo>
                  <a:pt x="309" y="698"/>
                </a:lnTo>
                <a:lnTo>
                  <a:pt x="313" y="685"/>
                </a:lnTo>
                <a:lnTo>
                  <a:pt x="316" y="670"/>
                </a:lnTo>
                <a:lnTo>
                  <a:pt x="317" y="655"/>
                </a:lnTo>
                <a:lnTo>
                  <a:pt x="318" y="638"/>
                </a:lnTo>
                <a:lnTo>
                  <a:pt x="317" y="622"/>
                </a:lnTo>
                <a:lnTo>
                  <a:pt x="315" y="607"/>
                </a:lnTo>
                <a:lnTo>
                  <a:pt x="312" y="593"/>
                </a:lnTo>
                <a:lnTo>
                  <a:pt x="308" y="580"/>
                </a:lnTo>
                <a:lnTo>
                  <a:pt x="302" y="568"/>
                </a:lnTo>
                <a:lnTo>
                  <a:pt x="295" y="557"/>
                </a:lnTo>
                <a:lnTo>
                  <a:pt x="287" y="547"/>
                </a:lnTo>
                <a:lnTo>
                  <a:pt x="277" y="538"/>
                </a:lnTo>
                <a:lnTo>
                  <a:pt x="266" y="530"/>
                </a:lnTo>
                <a:lnTo>
                  <a:pt x="254" y="524"/>
                </a:lnTo>
                <a:lnTo>
                  <a:pt x="241" y="518"/>
                </a:lnTo>
                <a:lnTo>
                  <a:pt x="226" y="513"/>
                </a:lnTo>
                <a:lnTo>
                  <a:pt x="210" y="510"/>
                </a:lnTo>
                <a:lnTo>
                  <a:pt x="193" y="507"/>
                </a:lnTo>
                <a:lnTo>
                  <a:pt x="175" y="506"/>
                </a:lnTo>
                <a:lnTo>
                  <a:pt x="155" y="505"/>
                </a:lnTo>
                <a:lnTo>
                  <a:pt x="105" y="505"/>
                </a:lnTo>
                <a:lnTo>
                  <a:pt x="105" y="382"/>
                </a:lnTo>
                <a:lnTo>
                  <a:pt x="153" y="382"/>
                </a:lnTo>
                <a:lnTo>
                  <a:pt x="170" y="382"/>
                </a:lnTo>
                <a:lnTo>
                  <a:pt x="187" y="380"/>
                </a:lnTo>
                <a:lnTo>
                  <a:pt x="202" y="377"/>
                </a:lnTo>
                <a:lnTo>
                  <a:pt x="216" y="374"/>
                </a:lnTo>
                <a:lnTo>
                  <a:pt x="230" y="369"/>
                </a:lnTo>
                <a:lnTo>
                  <a:pt x="236" y="366"/>
                </a:lnTo>
                <a:lnTo>
                  <a:pt x="242" y="363"/>
                </a:lnTo>
                <a:lnTo>
                  <a:pt x="247" y="360"/>
                </a:lnTo>
                <a:lnTo>
                  <a:pt x="253" y="356"/>
                </a:lnTo>
                <a:lnTo>
                  <a:pt x="258" y="352"/>
                </a:lnTo>
                <a:lnTo>
                  <a:pt x="263" y="348"/>
                </a:lnTo>
                <a:lnTo>
                  <a:pt x="268" y="344"/>
                </a:lnTo>
                <a:lnTo>
                  <a:pt x="272" y="339"/>
                </a:lnTo>
                <a:lnTo>
                  <a:pt x="276" y="334"/>
                </a:lnTo>
                <a:lnTo>
                  <a:pt x="280" y="329"/>
                </a:lnTo>
                <a:lnTo>
                  <a:pt x="283" y="324"/>
                </a:lnTo>
                <a:lnTo>
                  <a:pt x="287" y="318"/>
                </a:lnTo>
                <a:lnTo>
                  <a:pt x="289" y="312"/>
                </a:lnTo>
                <a:lnTo>
                  <a:pt x="292" y="306"/>
                </a:lnTo>
                <a:lnTo>
                  <a:pt x="294" y="299"/>
                </a:lnTo>
                <a:lnTo>
                  <a:pt x="296" y="293"/>
                </a:lnTo>
                <a:lnTo>
                  <a:pt x="299" y="279"/>
                </a:lnTo>
                <a:lnTo>
                  <a:pt x="301" y="263"/>
                </a:lnTo>
                <a:lnTo>
                  <a:pt x="302" y="247"/>
                </a:lnTo>
                <a:lnTo>
                  <a:pt x="301" y="234"/>
                </a:lnTo>
                <a:lnTo>
                  <a:pt x="300" y="222"/>
                </a:lnTo>
                <a:lnTo>
                  <a:pt x="298" y="211"/>
                </a:lnTo>
                <a:lnTo>
                  <a:pt x="295" y="201"/>
                </a:lnTo>
                <a:lnTo>
                  <a:pt x="292" y="191"/>
                </a:lnTo>
                <a:lnTo>
                  <a:pt x="290" y="187"/>
                </a:lnTo>
                <a:lnTo>
                  <a:pt x="288" y="182"/>
                </a:lnTo>
                <a:lnTo>
                  <a:pt x="285" y="178"/>
                </a:lnTo>
                <a:lnTo>
                  <a:pt x="283" y="175"/>
                </a:lnTo>
                <a:lnTo>
                  <a:pt x="280" y="171"/>
                </a:lnTo>
                <a:lnTo>
                  <a:pt x="277" y="167"/>
                </a:lnTo>
                <a:lnTo>
                  <a:pt x="274" y="164"/>
                </a:lnTo>
                <a:lnTo>
                  <a:pt x="271" y="161"/>
                </a:lnTo>
                <a:lnTo>
                  <a:pt x="267" y="158"/>
                </a:lnTo>
                <a:lnTo>
                  <a:pt x="263" y="156"/>
                </a:lnTo>
                <a:lnTo>
                  <a:pt x="260" y="153"/>
                </a:lnTo>
                <a:lnTo>
                  <a:pt x="256" y="151"/>
                </a:lnTo>
                <a:lnTo>
                  <a:pt x="252" y="149"/>
                </a:lnTo>
                <a:lnTo>
                  <a:pt x="247" y="147"/>
                </a:lnTo>
                <a:lnTo>
                  <a:pt x="243" y="146"/>
                </a:lnTo>
                <a:lnTo>
                  <a:pt x="238" y="144"/>
                </a:lnTo>
                <a:lnTo>
                  <a:pt x="229" y="142"/>
                </a:lnTo>
                <a:lnTo>
                  <a:pt x="219" y="141"/>
                </a:lnTo>
                <a:lnTo>
                  <a:pt x="208" y="140"/>
                </a:lnTo>
                <a:lnTo>
                  <a:pt x="199" y="141"/>
                </a:lnTo>
                <a:lnTo>
                  <a:pt x="191" y="141"/>
                </a:lnTo>
                <a:lnTo>
                  <a:pt x="182" y="142"/>
                </a:lnTo>
                <a:lnTo>
                  <a:pt x="174" y="144"/>
                </a:lnTo>
                <a:lnTo>
                  <a:pt x="165" y="146"/>
                </a:lnTo>
                <a:lnTo>
                  <a:pt x="157" y="149"/>
                </a:lnTo>
                <a:lnTo>
                  <a:pt x="140" y="155"/>
                </a:lnTo>
                <a:lnTo>
                  <a:pt x="124" y="163"/>
                </a:lnTo>
                <a:lnTo>
                  <a:pt x="107" y="173"/>
                </a:lnTo>
                <a:lnTo>
                  <a:pt x="91" y="185"/>
                </a:lnTo>
                <a:lnTo>
                  <a:pt x="74" y="199"/>
                </a:lnTo>
                <a:lnTo>
                  <a:pt x="0" y="90"/>
                </a:lnTo>
                <a:lnTo>
                  <a:pt x="23" y="69"/>
                </a:lnTo>
                <a:lnTo>
                  <a:pt x="35" y="59"/>
                </a:lnTo>
                <a:lnTo>
                  <a:pt x="48" y="50"/>
                </a:lnTo>
                <a:lnTo>
                  <a:pt x="61" y="42"/>
                </a:lnTo>
                <a:lnTo>
                  <a:pt x="74" y="35"/>
                </a:lnTo>
                <a:lnTo>
                  <a:pt x="87" y="28"/>
                </a:lnTo>
                <a:lnTo>
                  <a:pt x="101" y="22"/>
                </a:lnTo>
                <a:lnTo>
                  <a:pt x="116" y="17"/>
                </a:lnTo>
                <a:lnTo>
                  <a:pt x="130" y="13"/>
                </a:lnTo>
                <a:lnTo>
                  <a:pt x="161" y="6"/>
                </a:lnTo>
                <a:lnTo>
                  <a:pt x="193" y="1"/>
                </a:lnTo>
                <a:lnTo>
                  <a:pt x="226" y="0"/>
                </a:lnTo>
                <a:lnTo>
                  <a:pt x="253" y="1"/>
                </a:lnTo>
                <a:lnTo>
                  <a:pt x="279" y="4"/>
                </a:lnTo>
                <a:lnTo>
                  <a:pt x="303" y="8"/>
                </a:lnTo>
                <a:lnTo>
                  <a:pt x="326" y="14"/>
                </a:lnTo>
                <a:lnTo>
                  <a:pt x="347" y="22"/>
                </a:lnTo>
                <a:lnTo>
                  <a:pt x="357" y="27"/>
                </a:lnTo>
                <a:lnTo>
                  <a:pt x="366" y="32"/>
                </a:lnTo>
                <a:lnTo>
                  <a:pt x="375" y="37"/>
                </a:lnTo>
                <a:lnTo>
                  <a:pt x="384" y="43"/>
                </a:lnTo>
                <a:lnTo>
                  <a:pt x="393" y="50"/>
                </a:lnTo>
                <a:lnTo>
                  <a:pt x="401" y="57"/>
                </a:lnTo>
                <a:lnTo>
                  <a:pt x="408" y="64"/>
                </a:lnTo>
                <a:lnTo>
                  <a:pt x="416" y="71"/>
                </a:lnTo>
                <a:lnTo>
                  <a:pt x="422" y="79"/>
                </a:lnTo>
                <a:lnTo>
                  <a:pt x="428" y="88"/>
                </a:lnTo>
                <a:lnTo>
                  <a:pt x="434" y="96"/>
                </a:lnTo>
                <a:lnTo>
                  <a:pt x="439" y="105"/>
                </a:lnTo>
                <a:lnTo>
                  <a:pt x="444" y="114"/>
                </a:lnTo>
                <a:lnTo>
                  <a:pt x="448" y="124"/>
                </a:lnTo>
                <a:lnTo>
                  <a:pt x="452" y="134"/>
                </a:lnTo>
                <a:lnTo>
                  <a:pt x="455" y="144"/>
                </a:lnTo>
                <a:lnTo>
                  <a:pt x="458" y="154"/>
                </a:lnTo>
                <a:lnTo>
                  <a:pt x="460" y="165"/>
                </a:lnTo>
                <a:lnTo>
                  <a:pt x="463" y="188"/>
                </a:lnTo>
                <a:lnTo>
                  <a:pt x="464" y="21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Полилиния 252"/>
          <p:cNvSpPr/>
          <p:nvPr/>
        </p:nvSpPr>
        <p:spPr bwMode="auto">
          <a:xfrm>
            <a:off x="5879520" y="409860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Полилиния 253"/>
          <p:cNvSpPr/>
          <p:nvPr/>
        </p:nvSpPr>
        <p:spPr bwMode="auto">
          <a:xfrm>
            <a:off x="6078600" y="4103640"/>
            <a:ext cx="191160" cy="317880"/>
          </a:xfrm>
          <a:custGeom>
            <a:avLst/>
            <a:gdLst/>
            <a:ahLst/>
            <a:cxnLst/>
            <a:rect l="l" t="t" r="r" b="b"/>
            <a:pathLst>
              <a:path w="533" h="885" extrusionOk="0">
                <a:moveTo>
                  <a:pt x="533" y="699"/>
                </a:moveTo>
                <a:lnTo>
                  <a:pt x="444" y="699"/>
                </a:lnTo>
                <a:lnTo>
                  <a:pt x="444" y="885"/>
                </a:lnTo>
                <a:lnTo>
                  <a:pt x="289" y="885"/>
                </a:lnTo>
                <a:lnTo>
                  <a:pt x="289" y="699"/>
                </a:lnTo>
                <a:lnTo>
                  <a:pt x="0" y="699"/>
                </a:lnTo>
                <a:lnTo>
                  <a:pt x="0" y="565"/>
                </a:lnTo>
                <a:lnTo>
                  <a:pt x="268" y="0"/>
                </a:lnTo>
                <a:lnTo>
                  <a:pt x="444" y="0"/>
                </a:lnTo>
                <a:lnTo>
                  <a:pt x="444" y="563"/>
                </a:lnTo>
                <a:lnTo>
                  <a:pt x="533" y="563"/>
                </a:lnTo>
                <a:lnTo>
                  <a:pt x="533" y="699"/>
                </a:lnTo>
                <a:moveTo>
                  <a:pt x="289" y="563"/>
                </a:moveTo>
                <a:lnTo>
                  <a:pt x="289" y="376"/>
                </a:lnTo>
                <a:lnTo>
                  <a:pt x="292" y="294"/>
                </a:lnTo>
                <a:lnTo>
                  <a:pt x="296" y="215"/>
                </a:lnTo>
                <a:lnTo>
                  <a:pt x="291" y="215"/>
                </a:lnTo>
                <a:lnTo>
                  <a:pt x="280" y="248"/>
                </a:lnTo>
                <a:lnTo>
                  <a:pt x="269" y="278"/>
                </a:lnTo>
                <a:lnTo>
                  <a:pt x="257" y="307"/>
                </a:lnTo>
                <a:lnTo>
                  <a:pt x="245" y="335"/>
                </a:lnTo>
                <a:lnTo>
                  <a:pt x="139" y="563"/>
                </a:lnTo>
                <a:lnTo>
                  <a:pt x="289" y="56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Прямая соединительная линия 254"/>
          <p:cNvSpPr/>
          <p:nvPr/>
        </p:nvSpPr>
        <p:spPr bwMode="auto">
          <a:xfrm flipH="1">
            <a:off x="4558320" y="315000"/>
            <a:ext cx="196920" cy="1227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Прямая соединительная линия 255"/>
          <p:cNvSpPr/>
          <p:nvPr/>
        </p:nvSpPr>
        <p:spPr bwMode="auto">
          <a:xfrm>
            <a:off x="4595400" y="277920"/>
            <a:ext cx="122760" cy="1965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Полилиния 256"/>
          <p:cNvSpPr/>
          <p:nvPr/>
        </p:nvSpPr>
        <p:spPr bwMode="auto">
          <a:xfrm>
            <a:off x="4304520" y="4309920"/>
            <a:ext cx="189719" cy="189719"/>
          </a:xfrm>
          <a:custGeom>
            <a:avLst/>
            <a:gdLst/>
            <a:ahLst/>
            <a:cxnLst/>
            <a:rect l="l" t="t" r="r" b="b"/>
            <a:pathLst>
              <a:path w="529" h="529" extrusionOk="0">
                <a:moveTo>
                  <a:pt x="529" y="265"/>
                </a:moveTo>
                <a:lnTo>
                  <a:pt x="528" y="283"/>
                </a:lnTo>
                <a:lnTo>
                  <a:pt x="527" y="300"/>
                </a:lnTo>
                <a:lnTo>
                  <a:pt x="524" y="317"/>
                </a:lnTo>
                <a:lnTo>
                  <a:pt x="520" y="333"/>
                </a:lnTo>
                <a:lnTo>
                  <a:pt x="516" y="349"/>
                </a:lnTo>
                <a:lnTo>
                  <a:pt x="510" y="365"/>
                </a:lnTo>
                <a:lnTo>
                  <a:pt x="502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39"/>
                </a:lnTo>
                <a:lnTo>
                  <a:pt x="452" y="452"/>
                </a:lnTo>
                <a:lnTo>
                  <a:pt x="440" y="463"/>
                </a:lnTo>
                <a:lnTo>
                  <a:pt x="426" y="474"/>
                </a:lnTo>
                <a:lnTo>
                  <a:pt x="412" y="484"/>
                </a:lnTo>
                <a:lnTo>
                  <a:pt x="397" y="493"/>
                </a:lnTo>
                <a:lnTo>
                  <a:pt x="381" y="502"/>
                </a:lnTo>
                <a:lnTo>
                  <a:pt x="365" y="509"/>
                </a:lnTo>
                <a:lnTo>
                  <a:pt x="350" y="515"/>
                </a:lnTo>
                <a:lnTo>
                  <a:pt x="333" y="520"/>
                </a:lnTo>
                <a:lnTo>
                  <a:pt x="317" y="524"/>
                </a:lnTo>
                <a:lnTo>
                  <a:pt x="300" y="527"/>
                </a:lnTo>
                <a:lnTo>
                  <a:pt x="283" y="528"/>
                </a:lnTo>
                <a:lnTo>
                  <a:pt x="265" y="529"/>
                </a:lnTo>
                <a:lnTo>
                  <a:pt x="247" y="528"/>
                </a:lnTo>
                <a:lnTo>
                  <a:pt x="230" y="527"/>
                </a:lnTo>
                <a:lnTo>
                  <a:pt x="213" y="524"/>
                </a:lnTo>
                <a:lnTo>
                  <a:pt x="196" y="520"/>
                </a:lnTo>
                <a:lnTo>
                  <a:pt x="180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4"/>
                </a:lnTo>
                <a:lnTo>
                  <a:pt x="103" y="474"/>
                </a:lnTo>
                <a:lnTo>
                  <a:pt x="89" y="463"/>
                </a:lnTo>
                <a:lnTo>
                  <a:pt x="77" y="452"/>
                </a:lnTo>
                <a:lnTo>
                  <a:pt x="65" y="439"/>
                </a:lnTo>
                <a:lnTo>
                  <a:pt x="55" y="426"/>
                </a:lnTo>
                <a:lnTo>
                  <a:pt x="44" y="412"/>
                </a:lnTo>
                <a:lnTo>
                  <a:pt x="35" y="397"/>
                </a:lnTo>
                <a:lnTo>
                  <a:pt x="26" y="381"/>
                </a:lnTo>
                <a:lnTo>
                  <a:pt x="19" y="365"/>
                </a:lnTo>
                <a:lnTo>
                  <a:pt x="13" y="350"/>
                </a:lnTo>
                <a:lnTo>
                  <a:pt x="8" y="333"/>
                </a:lnTo>
                <a:lnTo>
                  <a:pt x="5" y="317"/>
                </a:lnTo>
                <a:lnTo>
                  <a:pt x="2" y="300"/>
                </a:lnTo>
                <a:lnTo>
                  <a:pt x="0" y="283"/>
                </a:lnTo>
                <a:lnTo>
                  <a:pt x="0" y="265"/>
                </a:lnTo>
                <a:lnTo>
                  <a:pt x="0" y="247"/>
                </a:lnTo>
                <a:lnTo>
                  <a:pt x="2" y="230"/>
                </a:lnTo>
                <a:lnTo>
                  <a:pt x="5" y="213"/>
                </a:lnTo>
                <a:lnTo>
                  <a:pt x="8" y="196"/>
                </a:lnTo>
                <a:lnTo>
                  <a:pt x="13" y="180"/>
                </a:lnTo>
                <a:lnTo>
                  <a:pt x="19" y="164"/>
                </a:lnTo>
                <a:lnTo>
                  <a:pt x="26" y="148"/>
                </a:lnTo>
                <a:lnTo>
                  <a:pt x="35" y="132"/>
                </a:lnTo>
                <a:lnTo>
                  <a:pt x="44" y="117"/>
                </a:lnTo>
                <a:lnTo>
                  <a:pt x="55" y="103"/>
                </a:lnTo>
                <a:lnTo>
                  <a:pt x="65" y="89"/>
                </a:lnTo>
                <a:lnTo>
                  <a:pt x="77" y="77"/>
                </a:lnTo>
                <a:lnTo>
                  <a:pt x="89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7" y="1"/>
                </a:lnTo>
                <a:lnTo>
                  <a:pt x="265" y="0"/>
                </a:lnTo>
                <a:lnTo>
                  <a:pt x="283" y="1"/>
                </a:lnTo>
                <a:lnTo>
                  <a:pt x="300" y="2"/>
                </a:lnTo>
                <a:lnTo>
                  <a:pt x="317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1" y="27"/>
                </a:lnTo>
                <a:lnTo>
                  <a:pt x="397" y="36"/>
                </a:lnTo>
                <a:lnTo>
                  <a:pt x="412" y="45"/>
                </a:lnTo>
                <a:lnTo>
                  <a:pt x="426" y="55"/>
                </a:lnTo>
                <a:lnTo>
                  <a:pt x="440" y="66"/>
                </a:lnTo>
                <a:lnTo>
                  <a:pt x="452" y="77"/>
                </a:lnTo>
                <a:lnTo>
                  <a:pt x="464" y="89"/>
                </a:lnTo>
                <a:lnTo>
                  <a:pt x="475" y="103"/>
                </a:lnTo>
                <a:lnTo>
                  <a:pt x="485" y="117"/>
                </a:lnTo>
                <a:lnTo>
                  <a:pt x="494" y="132"/>
                </a:lnTo>
                <a:lnTo>
                  <a:pt x="502" y="148"/>
                </a:lnTo>
                <a:lnTo>
                  <a:pt x="510" y="164"/>
                </a:lnTo>
                <a:lnTo>
                  <a:pt x="516" y="180"/>
                </a:lnTo>
                <a:lnTo>
                  <a:pt x="520" y="196"/>
                </a:lnTo>
                <a:lnTo>
                  <a:pt x="524" y="213"/>
                </a:lnTo>
                <a:lnTo>
                  <a:pt x="527" y="230"/>
                </a:lnTo>
                <a:lnTo>
                  <a:pt x="528" y="247"/>
                </a:lnTo>
                <a:lnTo>
                  <a:pt x="529" y="26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Полилиния 257"/>
          <p:cNvSpPr/>
          <p:nvPr/>
        </p:nvSpPr>
        <p:spPr bwMode="auto">
          <a:xfrm>
            <a:off x="4304520" y="4309920"/>
            <a:ext cx="189719" cy="189719"/>
          </a:xfrm>
          <a:custGeom>
            <a:avLst/>
            <a:gdLst/>
            <a:ahLst/>
            <a:cxnLst/>
            <a:rect l="l" t="t" r="r" b="b"/>
            <a:pathLst>
              <a:path w="529" h="529" extrusionOk="0">
                <a:moveTo>
                  <a:pt x="529" y="265"/>
                </a:moveTo>
                <a:lnTo>
                  <a:pt x="528" y="283"/>
                </a:lnTo>
                <a:lnTo>
                  <a:pt x="527" y="300"/>
                </a:lnTo>
                <a:lnTo>
                  <a:pt x="524" y="317"/>
                </a:lnTo>
                <a:lnTo>
                  <a:pt x="520" y="333"/>
                </a:lnTo>
                <a:lnTo>
                  <a:pt x="516" y="349"/>
                </a:lnTo>
                <a:lnTo>
                  <a:pt x="510" y="365"/>
                </a:lnTo>
                <a:lnTo>
                  <a:pt x="502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39"/>
                </a:lnTo>
                <a:lnTo>
                  <a:pt x="452" y="452"/>
                </a:lnTo>
                <a:lnTo>
                  <a:pt x="440" y="463"/>
                </a:lnTo>
                <a:lnTo>
                  <a:pt x="426" y="474"/>
                </a:lnTo>
                <a:lnTo>
                  <a:pt x="412" y="484"/>
                </a:lnTo>
                <a:lnTo>
                  <a:pt x="397" y="493"/>
                </a:lnTo>
                <a:lnTo>
                  <a:pt x="381" y="502"/>
                </a:lnTo>
                <a:lnTo>
                  <a:pt x="365" y="509"/>
                </a:lnTo>
                <a:lnTo>
                  <a:pt x="350" y="515"/>
                </a:lnTo>
                <a:lnTo>
                  <a:pt x="333" y="520"/>
                </a:lnTo>
                <a:lnTo>
                  <a:pt x="317" y="524"/>
                </a:lnTo>
                <a:lnTo>
                  <a:pt x="300" y="527"/>
                </a:lnTo>
                <a:lnTo>
                  <a:pt x="283" y="528"/>
                </a:lnTo>
                <a:lnTo>
                  <a:pt x="265" y="529"/>
                </a:lnTo>
                <a:lnTo>
                  <a:pt x="247" y="528"/>
                </a:lnTo>
                <a:lnTo>
                  <a:pt x="230" y="527"/>
                </a:lnTo>
                <a:lnTo>
                  <a:pt x="213" y="524"/>
                </a:lnTo>
                <a:lnTo>
                  <a:pt x="196" y="520"/>
                </a:lnTo>
                <a:lnTo>
                  <a:pt x="180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4"/>
                </a:lnTo>
                <a:lnTo>
                  <a:pt x="103" y="474"/>
                </a:lnTo>
                <a:lnTo>
                  <a:pt x="89" y="463"/>
                </a:lnTo>
                <a:lnTo>
                  <a:pt x="77" y="452"/>
                </a:lnTo>
                <a:lnTo>
                  <a:pt x="65" y="439"/>
                </a:lnTo>
                <a:lnTo>
                  <a:pt x="55" y="426"/>
                </a:lnTo>
                <a:lnTo>
                  <a:pt x="44" y="412"/>
                </a:lnTo>
                <a:lnTo>
                  <a:pt x="35" y="397"/>
                </a:lnTo>
                <a:lnTo>
                  <a:pt x="26" y="381"/>
                </a:lnTo>
                <a:lnTo>
                  <a:pt x="19" y="365"/>
                </a:lnTo>
                <a:lnTo>
                  <a:pt x="13" y="350"/>
                </a:lnTo>
                <a:lnTo>
                  <a:pt x="8" y="333"/>
                </a:lnTo>
                <a:lnTo>
                  <a:pt x="5" y="317"/>
                </a:lnTo>
                <a:lnTo>
                  <a:pt x="2" y="300"/>
                </a:lnTo>
                <a:lnTo>
                  <a:pt x="0" y="283"/>
                </a:lnTo>
                <a:lnTo>
                  <a:pt x="0" y="265"/>
                </a:lnTo>
                <a:lnTo>
                  <a:pt x="0" y="247"/>
                </a:lnTo>
                <a:lnTo>
                  <a:pt x="2" y="230"/>
                </a:lnTo>
                <a:lnTo>
                  <a:pt x="5" y="213"/>
                </a:lnTo>
                <a:lnTo>
                  <a:pt x="8" y="196"/>
                </a:lnTo>
                <a:lnTo>
                  <a:pt x="13" y="180"/>
                </a:lnTo>
                <a:lnTo>
                  <a:pt x="19" y="164"/>
                </a:lnTo>
                <a:lnTo>
                  <a:pt x="26" y="148"/>
                </a:lnTo>
                <a:lnTo>
                  <a:pt x="35" y="132"/>
                </a:lnTo>
                <a:lnTo>
                  <a:pt x="44" y="117"/>
                </a:lnTo>
                <a:lnTo>
                  <a:pt x="55" y="103"/>
                </a:lnTo>
                <a:lnTo>
                  <a:pt x="65" y="89"/>
                </a:lnTo>
                <a:lnTo>
                  <a:pt x="77" y="77"/>
                </a:lnTo>
                <a:lnTo>
                  <a:pt x="89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7" y="1"/>
                </a:lnTo>
                <a:lnTo>
                  <a:pt x="265" y="0"/>
                </a:lnTo>
                <a:lnTo>
                  <a:pt x="283" y="1"/>
                </a:lnTo>
                <a:lnTo>
                  <a:pt x="300" y="2"/>
                </a:lnTo>
                <a:lnTo>
                  <a:pt x="317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1" y="27"/>
                </a:lnTo>
                <a:lnTo>
                  <a:pt x="397" y="36"/>
                </a:lnTo>
                <a:lnTo>
                  <a:pt x="412" y="45"/>
                </a:lnTo>
                <a:lnTo>
                  <a:pt x="426" y="55"/>
                </a:lnTo>
                <a:lnTo>
                  <a:pt x="440" y="66"/>
                </a:lnTo>
                <a:lnTo>
                  <a:pt x="452" y="77"/>
                </a:lnTo>
                <a:lnTo>
                  <a:pt x="464" y="89"/>
                </a:lnTo>
                <a:lnTo>
                  <a:pt x="475" y="103"/>
                </a:lnTo>
                <a:lnTo>
                  <a:pt x="485" y="117"/>
                </a:lnTo>
                <a:lnTo>
                  <a:pt x="494" y="132"/>
                </a:lnTo>
                <a:lnTo>
                  <a:pt x="502" y="148"/>
                </a:lnTo>
                <a:lnTo>
                  <a:pt x="510" y="164"/>
                </a:lnTo>
                <a:lnTo>
                  <a:pt x="516" y="180"/>
                </a:lnTo>
                <a:lnTo>
                  <a:pt x="520" y="196"/>
                </a:lnTo>
                <a:lnTo>
                  <a:pt x="524" y="213"/>
                </a:lnTo>
                <a:lnTo>
                  <a:pt x="527" y="230"/>
                </a:lnTo>
                <a:lnTo>
                  <a:pt x="528" y="247"/>
                </a:lnTo>
                <a:lnTo>
                  <a:pt x="529" y="265"/>
                </a:lnTo>
                <a:close/>
              </a:path>
            </a:pathLst>
          </a:custGeom>
          <a:noFill/>
          <a:ln w="460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Полилиния 258"/>
          <p:cNvSpPr/>
          <p:nvPr/>
        </p:nvSpPr>
        <p:spPr bwMode="auto">
          <a:xfrm>
            <a:off x="6459840" y="1847160"/>
            <a:ext cx="167400" cy="179640"/>
          </a:xfrm>
          <a:custGeom>
            <a:avLst/>
            <a:gdLst/>
            <a:ahLst/>
            <a:cxnLst/>
            <a:rect l="l" t="t" r="r" b="b"/>
            <a:pathLst>
              <a:path w="467" h="501" extrusionOk="0">
                <a:moveTo>
                  <a:pt x="0" y="229"/>
                </a:moveTo>
                <a:lnTo>
                  <a:pt x="404" y="501"/>
                </a:lnTo>
                <a:lnTo>
                  <a:pt x="467" y="0"/>
                </a:lnTo>
                <a:lnTo>
                  <a:pt x="0" y="229"/>
                </a:lnTo>
                <a:close/>
              </a:path>
            </a:pathLst>
          </a:custGeom>
          <a:noFill/>
          <a:ln w="468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Прямая соединительная линия 259"/>
          <p:cNvSpPr/>
          <p:nvPr/>
        </p:nvSpPr>
        <p:spPr bwMode="auto">
          <a:xfrm>
            <a:off x="9315000" y="873000"/>
            <a:ext cx="58320" cy="18288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Прямая соединительная линия 260"/>
          <p:cNvSpPr/>
          <p:nvPr/>
        </p:nvSpPr>
        <p:spPr bwMode="auto">
          <a:xfrm flipV="1">
            <a:off x="9252720" y="935280"/>
            <a:ext cx="183240" cy="5832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PlaceHolder 1"/>
          <p:cNvSpPr>
            <a:spLocks noGrp="1"/>
          </p:cNvSpPr>
          <p:nvPr>
            <p:ph type="ftr" idx="10"/>
          </p:nvPr>
        </p:nvSpPr>
        <p:spPr bwMode="auto"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ldNum" idx="11"/>
          </p:nvPr>
        </p:nvSpPr>
        <p:spPr bwMode="auto"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E475F1DD-5CFB-41D4-A14E-AA93142DF8C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dt" idx="12"/>
          </p:nvPr>
        </p:nvSpPr>
        <p:spPr bwMode="auto"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65" name="PlaceHolder 4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5" name="Полилиния 504"/>
          <p:cNvSpPr/>
          <p:nvPr/>
        </p:nvSpPr>
        <p:spPr bwMode="auto">
          <a:xfrm>
            <a:off x="0" y="179280"/>
            <a:ext cx="4149360" cy="416520"/>
          </a:xfrm>
          <a:custGeom>
            <a:avLst/>
            <a:gdLst/>
            <a:ahLst/>
            <a:cxnLst/>
            <a:rect l="l" t="t" r="r" b="b"/>
            <a:pathLst>
              <a:path w="11528" h="1159" extrusionOk="0">
                <a:moveTo>
                  <a:pt x="0" y="0"/>
                </a:moveTo>
                <a:lnTo>
                  <a:pt x="11528" y="0"/>
                </a:lnTo>
                <a:lnTo>
                  <a:pt x="11528" y="1159"/>
                </a:lnTo>
                <a:lnTo>
                  <a:pt x="0" y="115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Полилиния 505"/>
          <p:cNvSpPr/>
          <p:nvPr/>
        </p:nvSpPr>
        <p:spPr bwMode="auto">
          <a:xfrm>
            <a:off x="8018280" y="3637080"/>
            <a:ext cx="1354320" cy="1629720"/>
          </a:xfrm>
          <a:custGeom>
            <a:avLst/>
            <a:gdLst/>
            <a:ahLst/>
            <a:cxnLst/>
            <a:rect l="l" t="t" r="r" b="b"/>
            <a:pathLst>
              <a:path w="3764" h="4529" extrusionOk="0">
                <a:moveTo>
                  <a:pt x="1882" y="0"/>
                </a:moveTo>
                <a:lnTo>
                  <a:pt x="1882" y="0"/>
                </a:lnTo>
                <a:lnTo>
                  <a:pt x="1882" y="0"/>
                </a:lnTo>
                <a:lnTo>
                  <a:pt x="1754" y="4"/>
                </a:lnTo>
                <a:lnTo>
                  <a:pt x="1631" y="15"/>
                </a:lnTo>
                <a:lnTo>
                  <a:pt x="1511" y="34"/>
                </a:lnTo>
                <a:lnTo>
                  <a:pt x="1394" y="61"/>
                </a:lnTo>
                <a:lnTo>
                  <a:pt x="1279" y="96"/>
                </a:lnTo>
                <a:lnTo>
                  <a:pt x="1166" y="140"/>
                </a:lnTo>
                <a:lnTo>
                  <a:pt x="1053" y="191"/>
                </a:lnTo>
                <a:lnTo>
                  <a:pt x="941" y="252"/>
                </a:lnTo>
                <a:lnTo>
                  <a:pt x="832" y="319"/>
                </a:lnTo>
                <a:lnTo>
                  <a:pt x="731" y="390"/>
                </a:lnTo>
                <a:lnTo>
                  <a:pt x="637" y="467"/>
                </a:lnTo>
                <a:lnTo>
                  <a:pt x="549" y="548"/>
                </a:lnTo>
                <a:lnTo>
                  <a:pt x="467" y="636"/>
                </a:lnTo>
                <a:lnTo>
                  <a:pt x="391" y="730"/>
                </a:lnTo>
                <a:lnTo>
                  <a:pt x="319" y="831"/>
                </a:lnTo>
                <a:lnTo>
                  <a:pt x="252" y="940"/>
                </a:lnTo>
                <a:lnTo>
                  <a:pt x="191" y="1052"/>
                </a:lnTo>
                <a:lnTo>
                  <a:pt x="139" y="1165"/>
                </a:lnTo>
                <a:lnTo>
                  <a:pt x="96" y="1278"/>
                </a:lnTo>
                <a:lnTo>
                  <a:pt x="61" y="1393"/>
                </a:lnTo>
                <a:lnTo>
                  <a:pt x="34" y="1510"/>
                </a:lnTo>
                <a:lnTo>
                  <a:pt x="15" y="1630"/>
                </a:lnTo>
                <a:lnTo>
                  <a:pt x="4" y="1753"/>
                </a:lnTo>
                <a:lnTo>
                  <a:pt x="0" y="1881"/>
                </a:lnTo>
                <a:lnTo>
                  <a:pt x="0" y="1881"/>
                </a:lnTo>
                <a:lnTo>
                  <a:pt x="0" y="1881"/>
                </a:lnTo>
                <a:lnTo>
                  <a:pt x="4" y="2008"/>
                </a:lnTo>
                <a:lnTo>
                  <a:pt x="15" y="2131"/>
                </a:lnTo>
                <a:lnTo>
                  <a:pt x="34" y="2250"/>
                </a:lnTo>
                <a:lnTo>
                  <a:pt x="61" y="2367"/>
                </a:lnTo>
                <a:lnTo>
                  <a:pt x="96" y="2482"/>
                </a:lnTo>
                <a:lnTo>
                  <a:pt x="140" y="2595"/>
                </a:lnTo>
                <a:lnTo>
                  <a:pt x="192" y="2707"/>
                </a:lnTo>
                <a:lnTo>
                  <a:pt x="252" y="2819"/>
                </a:lnTo>
                <a:lnTo>
                  <a:pt x="319" y="2927"/>
                </a:lnTo>
                <a:lnTo>
                  <a:pt x="391" y="3028"/>
                </a:lnTo>
                <a:lnTo>
                  <a:pt x="467" y="3123"/>
                </a:lnTo>
                <a:lnTo>
                  <a:pt x="549" y="3210"/>
                </a:lnTo>
                <a:lnTo>
                  <a:pt x="637" y="3292"/>
                </a:lnTo>
                <a:lnTo>
                  <a:pt x="731" y="3368"/>
                </a:lnTo>
                <a:lnTo>
                  <a:pt x="832" y="3440"/>
                </a:lnTo>
                <a:lnTo>
                  <a:pt x="941" y="3507"/>
                </a:lnTo>
                <a:lnTo>
                  <a:pt x="1020" y="3550"/>
                </a:lnTo>
                <a:lnTo>
                  <a:pt x="1097" y="3588"/>
                </a:lnTo>
                <a:lnTo>
                  <a:pt x="1176" y="3622"/>
                </a:lnTo>
                <a:lnTo>
                  <a:pt x="1260" y="3654"/>
                </a:lnTo>
                <a:lnTo>
                  <a:pt x="1260" y="3656"/>
                </a:lnTo>
                <a:lnTo>
                  <a:pt x="1260" y="4308"/>
                </a:lnTo>
                <a:lnTo>
                  <a:pt x="1261" y="4330"/>
                </a:lnTo>
                <a:lnTo>
                  <a:pt x="1264" y="4353"/>
                </a:lnTo>
                <a:lnTo>
                  <a:pt x="1270" y="4374"/>
                </a:lnTo>
                <a:lnTo>
                  <a:pt x="1277" y="4394"/>
                </a:lnTo>
                <a:lnTo>
                  <a:pt x="1287" y="4413"/>
                </a:lnTo>
                <a:lnTo>
                  <a:pt x="1298" y="4432"/>
                </a:lnTo>
                <a:lnTo>
                  <a:pt x="1310" y="4449"/>
                </a:lnTo>
                <a:lnTo>
                  <a:pt x="1325" y="4464"/>
                </a:lnTo>
                <a:lnTo>
                  <a:pt x="1340" y="4479"/>
                </a:lnTo>
                <a:lnTo>
                  <a:pt x="1357" y="4491"/>
                </a:lnTo>
                <a:lnTo>
                  <a:pt x="1376" y="4502"/>
                </a:lnTo>
                <a:lnTo>
                  <a:pt x="1395" y="4511"/>
                </a:lnTo>
                <a:lnTo>
                  <a:pt x="1415" y="4519"/>
                </a:lnTo>
                <a:lnTo>
                  <a:pt x="1436" y="4524"/>
                </a:lnTo>
                <a:lnTo>
                  <a:pt x="1458" y="4528"/>
                </a:lnTo>
                <a:lnTo>
                  <a:pt x="1481" y="4529"/>
                </a:lnTo>
                <a:lnTo>
                  <a:pt x="2282" y="4529"/>
                </a:lnTo>
                <a:lnTo>
                  <a:pt x="2305" y="4528"/>
                </a:lnTo>
                <a:lnTo>
                  <a:pt x="2327" y="4524"/>
                </a:lnTo>
                <a:lnTo>
                  <a:pt x="2348" y="4519"/>
                </a:lnTo>
                <a:lnTo>
                  <a:pt x="2368" y="4511"/>
                </a:lnTo>
                <a:lnTo>
                  <a:pt x="2388" y="4502"/>
                </a:lnTo>
                <a:lnTo>
                  <a:pt x="2406" y="4491"/>
                </a:lnTo>
                <a:lnTo>
                  <a:pt x="2423" y="4479"/>
                </a:lnTo>
                <a:lnTo>
                  <a:pt x="2439" y="4464"/>
                </a:lnTo>
                <a:lnTo>
                  <a:pt x="2453" y="4449"/>
                </a:lnTo>
                <a:lnTo>
                  <a:pt x="2465" y="4432"/>
                </a:lnTo>
                <a:lnTo>
                  <a:pt x="2476" y="4413"/>
                </a:lnTo>
                <a:lnTo>
                  <a:pt x="2486" y="4394"/>
                </a:lnTo>
                <a:lnTo>
                  <a:pt x="2493" y="4374"/>
                </a:lnTo>
                <a:lnTo>
                  <a:pt x="2498" y="4353"/>
                </a:lnTo>
                <a:lnTo>
                  <a:pt x="2502" y="4330"/>
                </a:lnTo>
                <a:lnTo>
                  <a:pt x="2503" y="4308"/>
                </a:lnTo>
                <a:lnTo>
                  <a:pt x="2503" y="3656"/>
                </a:lnTo>
                <a:lnTo>
                  <a:pt x="2503" y="3654"/>
                </a:lnTo>
                <a:lnTo>
                  <a:pt x="2503" y="3654"/>
                </a:lnTo>
                <a:lnTo>
                  <a:pt x="2587" y="3622"/>
                </a:lnTo>
                <a:lnTo>
                  <a:pt x="2667" y="3588"/>
                </a:lnTo>
                <a:lnTo>
                  <a:pt x="2744" y="3550"/>
                </a:lnTo>
                <a:lnTo>
                  <a:pt x="2823" y="3507"/>
                </a:lnTo>
                <a:lnTo>
                  <a:pt x="2931" y="3440"/>
                </a:lnTo>
                <a:lnTo>
                  <a:pt x="3033" y="3368"/>
                </a:lnTo>
                <a:lnTo>
                  <a:pt x="3127" y="3292"/>
                </a:lnTo>
                <a:lnTo>
                  <a:pt x="3215" y="3210"/>
                </a:lnTo>
                <a:lnTo>
                  <a:pt x="3297" y="3123"/>
                </a:lnTo>
                <a:lnTo>
                  <a:pt x="3373" y="3029"/>
                </a:lnTo>
                <a:lnTo>
                  <a:pt x="3445" y="2927"/>
                </a:lnTo>
                <a:lnTo>
                  <a:pt x="3512" y="2819"/>
                </a:lnTo>
                <a:lnTo>
                  <a:pt x="3572" y="2707"/>
                </a:lnTo>
                <a:lnTo>
                  <a:pt x="3624" y="2595"/>
                </a:lnTo>
                <a:lnTo>
                  <a:pt x="3667" y="2482"/>
                </a:lnTo>
                <a:lnTo>
                  <a:pt x="3702" y="2367"/>
                </a:lnTo>
                <a:lnTo>
                  <a:pt x="3729" y="2250"/>
                </a:lnTo>
                <a:lnTo>
                  <a:pt x="3748" y="2131"/>
                </a:lnTo>
                <a:lnTo>
                  <a:pt x="3760" y="2008"/>
                </a:lnTo>
                <a:lnTo>
                  <a:pt x="3764" y="1881"/>
                </a:lnTo>
                <a:lnTo>
                  <a:pt x="3764" y="1881"/>
                </a:lnTo>
                <a:lnTo>
                  <a:pt x="3764" y="1881"/>
                </a:lnTo>
                <a:lnTo>
                  <a:pt x="3760" y="1753"/>
                </a:lnTo>
                <a:lnTo>
                  <a:pt x="3749" y="1630"/>
                </a:lnTo>
                <a:lnTo>
                  <a:pt x="3730" y="1510"/>
                </a:lnTo>
                <a:lnTo>
                  <a:pt x="3703" y="1393"/>
                </a:lnTo>
                <a:lnTo>
                  <a:pt x="3668" y="1278"/>
                </a:lnTo>
                <a:lnTo>
                  <a:pt x="3624" y="1165"/>
                </a:lnTo>
                <a:lnTo>
                  <a:pt x="3573" y="1052"/>
                </a:lnTo>
                <a:lnTo>
                  <a:pt x="3512" y="940"/>
                </a:lnTo>
                <a:lnTo>
                  <a:pt x="3445" y="831"/>
                </a:lnTo>
                <a:lnTo>
                  <a:pt x="3373" y="730"/>
                </a:lnTo>
                <a:lnTo>
                  <a:pt x="3297" y="636"/>
                </a:lnTo>
                <a:lnTo>
                  <a:pt x="3215" y="548"/>
                </a:lnTo>
                <a:lnTo>
                  <a:pt x="3127" y="467"/>
                </a:lnTo>
                <a:lnTo>
                  <a:pt x="3033" y="390"/>
                </a:lnTo>
                <a:lnTo>
                  <a:pt x="2932" y="319"/>
                </a:lnTo>
                <a:lnTo>
                  <a:pt x="2823" y="252"/>
                </a:lnTo>
                <a:lnTo>
                  <a:pt x="2711" y="191"/>
                </a:lnTo>
                <a:lnTo>
                  <a:pt x="2598" y="140"/>
                </a:lnTo>
                <a:lnTo>
                  <a:pt x="2485" y="96"/>
                </a:lnTo>
                <a:lnTo>
                  <a:pt x="2370" y="61"/>
                </a:lnTo>
                <a:lnTo>
                  <a:pt x="2253" y="34"/>
                </a:lnTo>
                <a:lnTo>
                  <a:pt x="2133" y="15"/>
                </a:lnTo>
                <a:lnTo>
                  <a:pt x="2009" y="4"/>
                </a:lnTo>
                <a:lnTo>
                  <a:pt x="1882" y="0"/>
                </a:lnTo>
                <a:close/>
              </a:path>
            </a:pathLst>
          </a:custGeom>
          <a:noFill/>
          <a:ln w="68040" cap="sq">
            <a:solidFill>
              <a:srgbClr val="F2C02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Полилиния 506"/>
          <p:cNvSpPr/>
          <p:nvPr/>
        </p:nvSpPr>
        <p:spPr bwMode="auto">
          <a:xfrm>
            <a:off x="8377560" y="5267520"/>
            <a:ext cx="635400" cy="158400"/>
          </a:xfrm>
          <a:custGeom>
            <a:avLst/>
            <a:gdLst/>
            <a:ahLst/>
            <a:cxnLst/>
            <a:rect l="l" t="t" r="r" b="b"/>
            <a:pathLst>
              <a:path w="1767" h="442" extrusionOk="0">
                <a:moveTo>
                  <a:pt x="884" y="442"/>
                </a:moveTo>
                <a:lnTo>
                  <a:pt x="1546" y="442"/>
                </a:lnTo>
                <a:lnTo>
                  <a:pt x="1569" y="441"/>
                </a:lnTo>
                <a:lnTo>
                  <a:pt x="1590" y="437"/>
                </a:lnTo>
                <a:lnTo>
                  <a:pt x="1612" y="432"/>
                </a:lnTo>
                <a:lnTo>
                  <a:pt x="1632" y="425"/>
                </a:lnTo>
                <a:lnTo>
                  <a:pt x="1651" y="415"/>
                </a:lnTo>
                <a:lnTo>
                  <a:pt x="1669" y="404"/>
                </a:lnTo>
                <a:lnTo>
                  <a:pt x="1686" y="391"/>
                </a:lnTo>
                <a:lnTo>
                  <a:pt x="1702" y="377"/>
                </a:lnTo>
                <a:lnTo>
                  <a:pt x="1716" y="362"/>
                </a:lnTo>
                <a:lnTo>
                  <a:pt x="1729" y="345"/>
                </a:lnTo>
                <a:lnTo>
                  <a:pt x="1740" y="326"/>
                </a:lnTo>
                <a:lnTo>
                  <a:pt x="1750" y="307"/>
                </a:lnTo>
                <a:lnTo>
                  <a:pt x="1757" y="287"/>
                </a:lnTo>
                <a:lnTo>
                  <a:pt x="1762" y="266"/>
                </a:lnTo>
                <a:lnTo>
                  <a:pt x="1766" y="244"/>
                </a:lnTo>
                <a:lnTo>
                  <a:pt x="1767" y="221"/>
                </a:lnTo>
                <a:lnTo>
                  <a:pt x="1766" y="198"/>
                </a:lnTo>
                <a:lnTo>
                  <a:pt x="1762" y="176"/>
                </a:lnTo>
                <a:lnTo>
                  <a:pt x="1757" y="155"/>
                </a:lnTo>
                <a:lnTo>
                  <a:pt x="1750" y="135"/>
                </a:lnTo>
                <a:lnTo>
                  <a:pt x="1740" y="116"/>
                </a:lnTo>
                <a:lnTo>
                  <a:pt x="1729" y="97"/>
                </a:lnTo>
                <a:lnTo>
                  <a:pt x="1716" y="80"/>
                </a:lnTo>
                <a:lnTo>
                  <a:pt x="1702" y="65"/>
                </a:lnTo>
                <a:lnTo>
                  <a:pt x="1686" y="50"/>
                </a:lnTo>
                <a:lnTo>
                  <a:pt x="1669" y="38"/>
                </a:lnTo>
                <a:lnTo>
                  <a:pt x="1651" y="27"/>
                </a:lnTo>
                <a:lnTo>
                  <a:pt x="1632" y="17"/>
                </a:lnTo>
                <a:lnTo>
                  <a:pt x="1612" y="10"/>
                </a:lnTo>
                <a:lnTo>
                  <a:pt x="1590" y="4"/>
                </a:lnTo>
                <a:lnTo>
                  <a:pt x="1569" y="1"/>
                </a:lnTo>
                <a:lnTo>
                  <a:pt x="1546" y="0"/>
                </a:lnTo>
                <a:lnTo>
                  <a:pt x="221" y="0"/>
                </a:lnTo>
                <a:lnTo>
                  <a:pt x="198" y="1"/>
                </a:lnTo>
                <a:lnTo>
                  <a:pt x="176" y="4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0"/>
                </a:lnTo>
                <a:lnTo>
                  <a:pt x="65" y="65"/>
                </a:lnTo>
                <a:lnTo>
                  <a:pt x="50" y="80"/>
                </a:lnTo>
                <a:lnTo>
                  <a:pt x="38" y="97"/>
                </a:lnTo>
                <a:lnTo>
                  <a:pt x="27" y="116"/>
                </a:lnTo>
                <a:lnTo>
                  <a:pt x="17" y="135"/>
                </a:lnTo>
                <a:lnTo>
                  <a:pt x="10" y="155"/>
                </a:lnTo>
                <a:lnTo>
                  <a:pt x="4" y="176"/>
                </a:lnTo>
                <a:lnTo>
                  <a:pt x="1" y="198"/>
                </a:lnTo>
                <a:lnTo>
                  <a:pt x="0" y="221"/>
                </a:lnTo>
                <a:lnTo>
                  <a:pt x="1" y="244"/>
                </a:lnTo>
                <a:lnTo>
                  <a:pt x="4" y="266"/>
                </a:lnTo>
                <a:lnTo>
                  <a:pt x="10" y="287"/>
                </a:lnTo>
                <a:lnTo>
                  <a:pt x="17" y="307"/>
                </a:lnTo>
                <a:lnTo>
                  <a:pt x="27" y="326"/>
                </a:lnTo>
                <a:lnTo>
                  <a:pt x="38" y="345"/>
                </a:lnTo>
                <a:lnTo>
                  <a:pt x="50" y="362"/>
                </a:lnTo>
                <a:lnTo>
                  <a:pt x="65" y="377"/>
                </a:lnTo>
                <a:lnTo>
                  <a:pt x="80" y="391"/>
                </a:lnTo>
                <a:lnTo>
                  <a:pt x="97" y="404"/>
                </a:lnTo>
                <a:lnTo>
                  <a:pt x="116" y="415"/>
                </a:lnTo>
                <a:lnTo>
                  <a:pt x="135" y="425"/>
                </a:lnTo>
                <a:lnTo>
                  <a:pt x="155" y="432"/>
                </a:lnTo>
                <a:lnTo>
                  <a:pt x="176" y="437"/>
                </a:lnTo>
                <a:lnTo>
                  <a:pt x="198" y="441"/>
                </a:lnTo>
                <a:lnTo>
                  <a:pt x="221" y="442"/>
                </a:lnTo>
                <a:lnTo>
                  <a:pt x="884" y="442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Полилиния 507"/>
          <p:cNvSpPr/>
          <p:nvPr/>
        </p:nvSpPr>
        <p:spPr bwMode="auto">
          <a:xfrm>
            <a:off x="8439120" y="5424480"/>
            <a:ext cx="512640" cy="158040"/>
          </a:xfrm>
          <a:custGeom>
            <a:avLst/>
            <a:gdLst/>
            <a:ahLst/>
            <a:cxnLst/>
            <a:rect l="l" t="t" r="r" b="b"/>
            <a:pathLst>
              <a:path w="1426" h="441" extrusionOk="0">
                <a:moveTo>
                  <a:pt x="713" y="441"/>
                </a:moveTo>
                <a:lnTo>
                  <a:pt x="1205" y="441"/>
                </a:lnTo>
                <a:lnTo>
                  <a:pt x="1228" y="440"/>
                </a:lnTo>
                <a:lnTo>
                  <a:pt x="1249" y="436"/>
                </a:lnTo>
                <a:lnTo>
                  <a:pt x="1271" y="431"/>
                </a:lnTo>
                <a:lnTo>
                  <a:pt x="1291" y="424"/>
                </a:lnTo>
                <a:lnTo>
                  <a:pt x="1310" y="414"/>
                </a:lnTo>
                <a:lnTo>
                  <a:pt x="1328" y="403"/>
                </a:lnTo>
                <a:lnTo>
                  <a:pt x="1346" y="391"/>
                </a:lnTo>
                <a:lnTo>
                  <a:pt x="1361" y="376"/>
                </a:lnTo>
                <a:lnTo>
                  <a:pt x="1375" y="361"/>
                </a:lnTo>
                <a:lnTo>
                  <a:pt x="1388" y="344"/>
                </a:lnTo>
                <a:lnTo>
                  <a:pt x="1399" y="326"/>
                </a:lnTo>
                <a:lnTo>
                  <a:pt x="1409" y="306"/>
                </a:lnTo>
                <a:lnTo>
                  <a:pt x="1416" y="286"/>
                </a:lnTo>
                <a:lnTo>
                  <a:pt x="1421" y="265"/>
                </a:lnTo>
                <a:lnTo>
                  <a:pt x="1425" y="243"/>
                </a:lnTo>
                <a:lnTo>
                  <a:pt x="1426" y="221"/>
                </a:lnTo>
                <a:lnTo>
                  <a:pt x="1426" y="221"/>
                </a:lnTo>
                <a:lnTo>
                  <a:pt x="1425" y="198"/>
                </a:lnTo>
                <a:lnTo>
                  <a:pt x="1421" y="176"/>
                </a:lnTo>
                <a:lnTo>
                  <a:pt x="1416" y="155"/>
                </a:lnTo>
                <a:lnTo>
                  <a:pt x="1409" y="135"/>
                </a:lnTo>
                <a:lnTo>
                  <a:pt x="1399" y="116"/>
                </a:lnTo>
                <a:lnTo>
                  <a:pt x="1388" y="97"/>
                </a:lnTo>
                <a:lnTo>
                  <a:pt x="1375" y="80"/>
                </a:lnTo>
                <a:lnTo>
                  <a:pt x="1361" y="65"/>
                </a:lnTo>
                <a:lnTo>
                  <a:pt x="1346" y="50"/>
                </a:lnTo>
                <a:lnTo>
                  <a:pt x="1328" y="38"/>
                </a:lnTo>
                <a:lnTo>
                  <a:pt x="1310" y="27"/>
                </a:lnTo>
                <a:lnTo>
                  <a:pt x="1291" y="17"/>
                </a:lnTo>
                <a:lnTo>
                  <a:pt x="1271" y="10"/>
                </a:lnTo>
                <a:lnTo>
                  <a:pt x="1249" y="4"/>
                </a:lnTo>
                <a:lnTo>
                  <a:pt x="1228" y="1"/>
                </a:lnTo>
                <a:lnTo>
                  <a:pt x="1205" y="0"/>
                </a:lnTo>
                <a:lnTo>
                  <a:pt x="221" y="0"/>
                </a:lnTo>
                <a:lnTo>
                  <a:pt x="198" y="1"/>
                </a:lnTo>
                <a:lnTo>
                  <a:pt x="176" y="4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0"/>
                </a:lnTo>
                <a:lnTo>
                  <a:pt x="65" y="65"/>
                </a:lnTo>
                <a:lnTo>
                  <a:pt x="50" y="80"/>
                </a:lnTo>
                <a:lnTo>
                  <a:pt x="38" y="97"/>
                </a:lnTo>
                <a:lnTo>
                  <a:pt x="27" y="116"/>
                </a:lnTo>
                <a:lnTo>
                  <a:pt x="17" y="135"/>
                </a:lnTo>
                <a:lnTo>
                  <a:pt x="10" y="155"/>
                </a:lnTo>
                <a:lnTo>
                  <a:pt x="4" y="176"/>
                </a:lnTo>
                <a:lnTo>
                  <a:pt x="1" y="198"/>
                </a:lnTo>
                <a:lnTo>
                  <a:pt x="0" y="221"/>
                </a:lnTo>
                <a:lnTo>
                  <a:pt x="0" y="221"/>
                </a:lnTo>
                <a:lnTo>
                  <a:pt x="1" y="243"/>
                </a:lnTo>
                <a:lnTo>
                  <a:pt x="4" y="265"/>
                </a:lnTo>
                <a:lnTo>
                  <a:pt x="10" y="286"/>
                </a:lnTo>
                <a:lnTo>
                  <a:pt x="17" y="306"/>
                </a:lnTo>
                <a:lnTo>
                  <a:pt x="27" y="326"/>
                </a:lnTo>
                <a:lnTo>
                  <a:pt x="38" y="344"/>
                </a:lnTo>
                <a:lnTo>
                  <a:pt x="50" y="361"/>
                </a:lnTo>
                <a:lnTo>
                  <a:pt x="65" y="376"/>
                </a:lnTo>
                <a:lnTo>
                  <a:pt x="80" y="391"/>
                </a:lnTo>
                <a:lnTo>
                  <a:pt x="97" y="403"/>
                </a:lnTo>
                <a:lnTo>
                  <a:pt x="116" y="414"/>
                </a:lnTo>
                <a:lnTo>
                  <a:pt x="135" y="424"/>
                </a:lnTo>
                <a:lnTo>
                  <a:pt x="155" y="431"/>
                </a:lnTo>
                <a:lnTo>
                  <a:pt x="176" y="436"/>
                </a:lnTo>
                <a:lnTo>
                  <a:pt x="198" y="440"/>
                </a:lnTo>
                <a:lnTo>
                  <a:pt x="221" y="441"/>
                </a:lnTo>
                <a:lnTo>
                  <a:pt x="713" y="441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Полилиния 508"/>
          <p:cNvSpPr/>
          <p:nvPr/>
        </p:nvSpPr>
        <p:spPr bwMode="auto">
          <a:xfrm>
            <a:off x="8388720" y="4087440"/>
            <a:ext cx="620280" cy="1179720"/>
          </a:xfrm>
          <a:custGeom>
            <a:avLst/>
            <a:gdLst/>
            <a:ahLst/>
            <a:cxnLst/>
            <a:rect l="l" t="t" r="r" b="b"/>
            <a:pathLst>
              <a:path w="1725" h="3279" extrusionOk="0">
                <a:moveTo>
                  <a:pt x="626" y="3279"/>
                </a:moveTo>
                <a:lnTo>
                  <a:pt x="640" y="2451"/>
                </a:lnTo>
                <a:lnTo>
                  <a:pt x="648" y="2015"/>
                </a:lnTo>
                <a:lnTo>
                  <a:pt x="657" y="1734"/>
                </a:lnTo>
                <a:lnTo>
                  <a:pt x="663" y="1683"/>
                </a:lnTo>
                <a:lnTo>
                  <a:pt x="675" y="1636"/>
                </a:lnTo>
                <a:lnTo>
                  <a:pt x="693" y="1591"/>
                </a:lnTo>
                <a:lnTo>
                  <a:pt x="715" y="1548"/>
                </a:lnTo>
                <a:lnTo>
                  <a:pt x="742" y="1508"/>
                </a:lnTo>
                <a:lnTo>
                  <a:pt x="774" y="1469"/>
                </a:lnTo>
                <a:lnTo>
                  <a:pt x="848" y="1397"/>
                </a:lnTo>
                <a:lnTo>
                  <a:pt x="934" y="1331"/>
                </a:lnTo>
                <a:lnTo>
                  <a:pt x="1029" y="1268"/>
                </a:lnTo>
                <a:lnTo>
                  <a:pt x="1231" y="1147"/>
                </a:lnTo>
                <a:lnTo>
                  <a:pt x="1428" y="1023"/>
                </a:lnTo>
                <a:lnTo>
                  <a:pt x="1516" y="956"/>
                </a:lnTo>
                <a:lnTo>
                  <a:pt x="1593" y="882"/>
                </a:lnTo>
                <a:lnTo>
                  <a:pt x="1626" y="843"/>
                </a:lnTo>
                <a:lnTo>
                  <a:pt x="1655" y="802"/>
                </a:lnTo>
                <a:lnTo>
                  <a:pt x="1680" y="758"/>
                </a:lnTo>
                <a:lnTo>
                  <a:pt x="1699" y="712"/>
                </a:lnTo>
                <a:lnTo>
                  <a:pt x="1714" y="663"/>
                </a:lnTo>
                <a:lnTo>
                  <a:pt x="1722" y="612"/>
                </a:lnTo>
                <a:lnTo>
                  <a:pt x="1725" y="557"/>
                </a:lnTo>
                <a:lnTo>
                  <a:pt x="1721" y="500"/>
                </a:lnTo>
                <a:lnTo>
                  <a:pt x="1712" y="454"/>
                </a:lnTo>
                <a:lnTo>
                  <a:pt x="1698" y="413"/>
                </a:lnTo>
                <a:lnTo>
                  <a:pt x="1678" y="378"/>
                </a:lnTo>
                <a:lnTo>
                  <a:pt x="1655" y="348"/>
                </a:lnTo>
                <a:lnTo>
                  <a:pt x="1627" y="322"/>
                </a:lnTo>
                <a:lnTo>
                  <a:pt x="1595" y="302"/>
                </a:lnTo>
                <a:lnTo>
                  <a:pt x="1560" y="286"/>
                </a:lnTo>
                <a:lnTo>
                  <a:pt x="1522" y="274"/>
                </a:lnTo>
                <a:lnTo>
                  <a:pt x="1482" y="267"/>
                </a:lnTo>
                <a:lnTo>
                  <a:pt x="1440" y="263"/>
                </a:lnTo>
                <a:lnTo>
                  <a:pt x="1351" y="266"/>
                </a:lnTo>
                <a:lnTo>
                  <a:pt x="1258" y="282"/>
                </a:lnTo>
                <a:lnTo>
                  <a:pt x="1167" y="309"/>
                </a:lnTo>
                <a:lnTo>
                  <a:pt x="1078" y="346"/>
                </a:lnTo>
                <a:lnTo>
                  <a:pt x="997" y="390"/>
                </a:lnTo>
                <a:lnTo>
                  <a:pt x="926" y="440"/>
                </a:lnTo>
                <a:lnTo>
                  <a:pt x="896" y="467"/>
                </a:lnTo>
                <a:lnTo>
                  <a:pt x="869" y="495"/>
                </a:lnTo>
                <a:lnTo>
                  <a:pt x="847" y="523"/>
                </a:lnTo>
                <a:lnTo>
                  <a:pt x="829" y="552"/>
                </a:lnTo>
                <a:lnTo>
                  <a:pt x="816" y="581"/>
                </a:lnTo>
                <a:lnTo>
                  <a:pt x="809" y="610"/>
                </a:lnTo>
                <a:lnTo>
                  <a:pt x="808" y="638"/>
                </a:lnTo>
                <a:lnTo>
                  <a:pt x="813" y="666"/>
                </a:lnTo>
                <a:lnTo>
                  <a:pt x="825" y="694"/>
                </a:lnTo>
                <a:lnTo>
                  <a:pt x="844" y="721"/>
                </a:lnTo>
                <a:lnTo>
                  <a:pt x="861" y="738"/>
                </a:lnTo>
                <a:lnTo>
                  <a:pt x="879" y="752"/>
                </a:lnTo>
                <a:lnTo>
                  <a:pt x="896" y="762"/>
                </a:lnTo>
                <a:lnTo>
                  <a:pt x="913" y="768"/>
                </a:lnTo>
                <a:lnTo>
                  <a:pt x="929" y="770"/>
                </a:lnTo>
                <a:lnTo>
                  <a:pt x="945" y="769"/>
                </a:lnTo>
                <a:lnTo>
                  <a:pt x="961" y="765"/>
                </a:lnTo>
                <a:lnTo>
                  <a:pt x="976" y="758"/>
                </a:lnTo>
                <a:lnTo>
                  <a:pt x="990" y="748"/>
                </a:lnTo>
                <a:lnTo>
                  <a:pt x="1004" y="736"/>
                </a:lnTo>
                <a:lnTo>
                  <a:pt x="1016" y="721"/>
                </a:lnTo>
                <a:lnTo>
                  <a:pt x="1028" y="704"/>
                </a:lnTo>
                <a:lnTo>
                  <a:pt x="1049" y="663"/>
                </a:lnTo>
                <a:lnTo>
                  <a:pt x="1065" y="617"/>
                </a:lnTo>
                <a:lnTo>
                  <a:pt x="1075" y="565"/>
                </a:lnTo>
                <a:lnTo>
                  <a:pt x="1080" y="509"/>
                </a:lnTo>
                <a:lnTo>
                  <a:pt x="1078" y="452"/>
                </a:lnTo>
                <a:lnTo>
                  <a:pt x="1069" y="395"/>
                </a:lnTo>
                <a:lnTo>
                  <a:pt x="1053" y="338"/>
                </a:lnTo>
                <a:lnTo>
                  <a:pt x="1027" y="284"/>
                </a:lnTo>
                <a:lnTo>
                  <a:pt x="1011" y="259"/>
                </a:lnTo>
                <a:lnTo>
                  <a:pt x="993" y="235"/>
                </a:lnTo>
                <a:lnTo>
                  <a:pt x="972" y="212"/>
                </a:lnTo>
                <a:lnTo>
                  <a:pt x="949" y="191"/>
                </a:lnTo>
                <a:lnTo>
                  <a:pt x="918" y="167"/>
                </a:lnTo>
                <a:lnTo>
                  <a:pt x="877" y="142"/>
                </a:lnTo>
                <a:lnTo>
                  <a:pt x="828" y="114"/>
                </a:lnTo>
                <a:lnTo>
                  <a:pt x="772" y="87"/>
                </a:lnTo>
                <a:lnTo>
                  <a:pt x="710" y="61"/>
                </a:lnTo>
                <a:lnTo>
                  <a:pt x="644" y="38"/>
                </a:lnTo>
                <a:lnTo>
                  <a:pt x="574" y="19"/>
                </a:lnTo>
                <a:lnTo>
                  <a:pt x="503" y="6"/>
                </a:lnTo>
                <a:lnTo>
                  <a:pt x="431" y="0"/>
                </a:lnTo>
                <a:lnTo>
                  <a:pt x="359" y="2"/>
                </a:lnTo>
                <a:lnTo>
                  <a:pt x="290" y="14"/>
                </a:lnTo>
                <a:lnTo>
                  <a:pt x="256" y="24"/>
                </a:lnTo>
                <a:lnTo>
                  <a:pt x="224" y="37"/>
                </a:lnTo>
                <a:lnTo>
                  <a:pt x="192" y="53"/>
                </a:lnTo>
                <a:lnTo>
                  <a:pt x="162" y="73"/>
                </a:lnTo>
                <a:lnTo>
                  <a:pt x="133" y="96"/>
                </a:lnTo>
                <a:lnTo>
                  <a:pt x="106" y="122"/>
                </a:lnTo>
                <a:lnTo>
                  <a:pt x="81" y="153"/>
                </a:lnTo>
                <a:lnTo>
                  <a:pt x="58" y="187"/>
                </a:lnTo>
                <a:lnTo>
                  <a:pt x="37" y="226"/>
                </a:lnTo>
                <a:lnTo>
                  <a:pt x="18" y="269"/>
                </a:lnTo>
                <a:lnTo>
                  <a:pt x="5" y="312"/>
                </a:lnTo>
                <a:lnTo>
                  <a:pt x="0" y="356"/>
                </a:lnTo>
                <a:lnTo>
                  <a:pt x="2" y="400"/>
                </a:lnTo>
                <a:lnTo>
                  <a:pt x="10" y="445"/>
                </a:lnTo>
                <a:lnTo>
                  <a:pt x="25" y="489"/>
                </a:lnTo>
                <a:lnTo>
                  <a:pt x="46" y="534"/>
                </a:lnTo>
                <a:lnTo>
                  <a:pt x="102" y="625"/>
                </a:lnTo>
                <a:lnTo>
                  <a:pt x="176" y="716"/>
                </a:lnTo>
                <a:lnTo>
                  <a:pt x="263" y="807"/>
                </a:lnTo>
                <a:lnTo>
                  <a:pt x="463" y="990"/>
                </a:lnTo>
                <a:lnTo>
                  <a:pt x="674" y="1171"/>
                </a:lnTo>
                <a:lnTo>
                  <a:pt x="864" y="1347"/>
                </a:lnTo>
                <a:lnTo>
                  <a:pt x="942" y="1433"/>
                </a:lnTo>
                <a:lnTo>
                  <a:pt x="1004" y="1517"/>
                </a:lnTo>
                <a:lnTo>
                  <a:pt x="1027" y="1558"/>
                </a:lnTo>
                <a:lnTo>
                  <a:pt x="1046" y="1599"/>
                </a:lnTo>
                <a:lnTo>
                  <a:pt x="1058" y="1639"/>
                </a:lnTo>
                <a:lnTo>
                  <a:pt x="1064" y="1679"/>
                </a:lnTo>
                <a:lnTo>
                  <a:pt x="1068" y="1831"/>
                </a:lnTo>
                <a:lnTo>
                  <a:pt x="1068" y="2051"/>
                </a:lnTo>
                <a:lnTo>
                  <a:pt x="1058" y="2587"/>
                </a:lnTo>
                <a:lnTo>
                  <a:pt x="1038" y="3279"/>
                </a:lnTo>
                <a:lnTo>
                  <a:pt x="626" y="3279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Прямая соединительная линия 509"/>
          <p:cNvSpPr/>
          <p:nvPr/>
        </p:nvSpPr>
        <p:spPr bwMode="auto">
          <a:xfrm>
            <a:off x="8695800" y="3038040"/>
            <a:ext cx="360" cy="23220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Прямая соединительная линия 510"/>
          <p:cNvSpPr/>
          <p:nvPr/>
        </p:nvSpPr>
        <p:spPr bwMode="auto">
          <a:xfrm flipH="1">
            <a:off x="9498240" y="3374280"/>
            <a:ext cx="16416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Прямая соединительная линия 511"/>
          <p:cNvSpPr/>
          <p:nvPr/>
        </p:nvSpPr>
        <p:spPr bwMode="auto">
          <a:xfrm flipH="1">
            <a:off x="9684720" y="4273200"/>
            <a:ext cx="232560" cy="3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Прямая соединительная линия 512"/>
          <p:cNvSpPr/>
          <p:nvPr/>
        </p:nvSpPr>
        <p:spPr bwMode="auto">
          <a:xfrm>
            <a:off x="7728840" y="3374280"/>
            <a:ext cx="16452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Прямая соединительная линия 513"/>
          <p:cNvSpPr/>
          <p:nvPr/>
        </p:nvSpPr>
        <p:spPr bwMode="auto">
          <a:xfrm>
            <a:off x="7474320" y="4273200"/>
            <a:ext cx="232560" cy="3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Прямая соединительная линия 514"/>
          <p:cNvSpPr/>
          <p:nvPr/>
        </p:nvSpPr>
        <p:spPr bwMode="auto">
          <a:xfrm flipH="1">
            <a:off x="4486320" y="577800"/>
            <a:ext cx="196560" cy="122400"/>
          </a:xfrm>
          <a:prstGeom prst="line">
            <a:avLst/>
          </a:prstGeom>
          <a:ln w="676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Прямая соединительная линия 515"/>
          <p:cNvSpPr/>
          <p:nvPr/>
        </p:nvSpPr>
        <p:spPr bwMode="auto">
          <a:xfrm>
            <a:off x="4523400" y="541080"/>
            <a:ext cx="122400" cy="196200"/>
          </a:xfrm>
          <a:prstGeom prst="line">
            <a:avLst/>
          </a:prstGeom>
          <a:ln w="676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Полилиния 516"/>
          <p:cNvSpPr/>
          <p:nvPr/>
        </p:nvSpPr>
        <p:spPr bwMode="auto">
          <a:xfrm>
            <a:off x="3875040" y="3873240"/>
            <a:ext cx="189360" cy="189360"/>
          </a:xfrm>
          <a:custGeom>
            <a:avLst/>
            <a:gdLst/>
            <a:ahLst/>
            <a:cxnLst/>
            <a:rect l="l" t="t" r="r" b="b"/>
            <a:pathLst>
              <a:path w="528" h="528" extrusionOk="0">
                <a:moveTo>
                  <a:pt x="528" y="264"/>
                </a:moveTo>
                <a:lnTo>
                  <a:pt x="527" y="282"/>
                </a:lnTo>
                <a:lnTo>
                  <a:pt x="526" y="299"/>
                </a:lnTo>
                <a:lnTo>
                  <a:pt x="523" y="316"/>
                </a:lnTo>
                <a:lnTo>
                  <a:pt x="520" y="333"/>
                </a:lnTo>
                <a:lnTo>
                  <a:pt x="515" y="349"/>
                </a:lnTo>
                <a:lnTo>
                  <a:pt x="509" y="365"/>
                </a:lnTo>
                <a:lnTo>
                  <a:pt x="502" y="380"/>
                </a:lnTo>
                <a:lnTo>
                  <a:pt x="493" y="396"/>
                </a:lnTo>
                <a:lnTo>
                  <a:pt x="484" y="411"/>
                </a:lnTo>
                <a:lnTo>
                  <a:pt x="473" y="425"/>
                </a:lnTo>
                <a:lnTo>
                  <a:pt x="463" y="439"/>
                </a:lnTo>
                <a:lnTo>
                  <a:pt x="451" y="451"/>
                </a:lnTo>
                <a:lnTo>
                  <a:pt x="439" y="463"/>
                </a:lnTo>
                <a:lnTo>
                  <a:pt x="425" y="473"/>
                </a:lnTo>
                <a:lnTo>
                  <a:pt x="411" y="483"/>
                </a:lnTo>
                <a:lnTo>
                  <a:pt x="396" y="493"/>
                </a:lnTo>
                <a:lnTo>
                  <a:pt x="380" y="502"/>
                </a:lnTo>
                <a:lnTo>
                  <a:pt x="364" y="509"/>
                </a:lnTo>
                <a:lnTo>
                  <a:pt x="349" y="515"/>
                </a:lnTo>
                <a:lnTo>
                  <a:pt x="332" y="520"/>
                </a:lnTo>
                <a:lnTo>
                  <a:pt x="316" y="523"/>
                </a:lnTo>
                <a:lnTo>
                  <a:pt x="299" y="526"/>
                </a:lnTo>
                <a:lnTo>
                  <a:pt x="282" y="527"/>
                </a:lnTo>
                <a:lnTo>
                  <a:pt x="264" y="528"/>
                </a:lnTo>
                <a:lnTo>
                  <a:pt x="246" y="527"/>
                </a:lnTo>
                <a:lnTo>
                  <a:pt x="229" y="526"/>
                </a:lnTo>
                <a:lnTo>
                  <a:pt x="212" y="523"/>
                </a:lnTo>
                <a:lnTo>
                  <a:pt x="196" y="520"/>
                </a:lnTo>
                <a:lnTo>
                  <a:pt x="179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3"/>
                </a:lnTo>
                <a:lnTo>
                  <a:pt x="103" y="473"/>
                </a:lnTo>
                <a:lnTo>
                  <a:pt x="90" y="463"/>
                </a:lnTo>
                <a:lnTo>
                  <a:pt x="77" y="451"/>
                </a:lnTo>
                <a:lnTo>
                  <a:pt x="66" y="439"/>
                </a:lnTo>
                <a:lnTo>
                  <a:pt x="55" y="425"/>
                </a:lnTo>
                <a:lnTo>
                  <a:pt x="45" y="411"/>
                </a:lnTo>
                <a:lnTo>
                  <a:pt x="36" y="396"/>
                </a:lnTo>
                <a:lnTo>
                  <a:pt x="27" y="380"/>
                </a:lnTo>
                <a:lnTo>
                  <a:pt x="20" y="364"/>
                </a:lnTo>
                <a:lnTo>
                  <a:pt x="14" y="349"/>
                </a:lnTo>
                <a:lnTo>
                  <a:pt x="9" y="332"/>
                </a:lnTo>
                <a:lnTo>
                  <a:pt x="5" y="316"/>
                </a:lnTo>
                <a:lnTo>
                  <a:pt x="2" y="299"/>
                </a:lnTo>
                <a:lnTo>
                  <a:pt x="1" y="282"/>
                </a:lnTo>
                <a:lnTo>
                  <a:pt x="0" y="264"/>
                </a:lnTo>
                <a:lnTo>
                  <a:pt x="1" y="246"/>
                </a:lnTo>
                <a:lnTo>
                  <a:pt x="2" y="229"/>
                </a:lnTo>
                <a:lnTo>
                  <a:pt x="5" y="212"/>
                </a:lnTo>
                <a:lnTo>
                  <a:pt x="9" y="196"/>
                </a:lnTo>
                <a:lnTo>
                  <a:pt x="14" y="179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5" y="103"/>
                </a:lnTo>
                <a:lnTo>
                  <a:pt x="66" y="90"/>
                </a:lnTo>
                <a:lnTo>
                  <a:pt x="77" y="77"/>
                </a:lnTo>
                <a:lnTo>
                  <a:pt x="90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6" y="1"/>
                </a:lnTo>
                <a:lnTo>
                  <a:pt x="264" y="0"/>
                </a:lnTo>
                <a:lnTo>
                  <a:pt x="282" y="1"/>
                </a:lnTo>
                <a:lnTo>
                  <a:pt x="299" y="2"/>
                </a:lnTo>
                <a:lnTo>
                  <a:pt x="316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0" y="27"/>
                </a:lnTo>
                <a:lnTo>
                  <a:pt x="396" y="36"/>
                </a:lnTo>
                <a:lnTo>
                  <a:pt x="411" y="45"/>
                </a:lnTo>
                <a:lnTo>
                  <a:pt x="425" y="55"/>
                </a:lnTo>
                <a:lnTo>
                  <a:pt x="439" y="66"/>
                </a:lnTo>
                <a:lnTo>
                  <a:pt x="451" y="77"/>
                </a:lnTo>
                <a:lnTo>
                  <a:pt x="463" y="90"/>
                </a:lnTo>
                <a:lnTo>
                  <a:pt x="473" y="103"/>
                </a:lnTo>
                <a:lnTo>
                  <a:pt x="484" y="117"/>
                </a:lnTo>
                <a:lnTo>
                  <a:pt x="493" y="132"/>
                </a:lnTo>
                <a:lnTo>
                  <a:pt x="502" y="148"/>
                </a:lnTo>
                <a:lnTo>
                  <a:pt x="509" y="164"/>
                </a:lnTo>
                <a:lnTo>
                  <a:pt x="515" y="180"/>
                </a:lnTo>
                <a:lnTo>
                  <a:pt x="520" y="196"/>
                </a:lnTo>
                <a:lnTo>
                  <a:pt x="523" y="212"/>
                </a:lnTo>
                <a:lnTo>
                  <a:pt x="526" y="229"/>
                </a:lnTo>
                <a:lnTo>
                  <a:pt x="527" y="246"/>
                </a:lnTo>
                <a:lnTo>
                  <a:pt x="528" y="26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Полилиния 517"/>
          <p:cNvSpPr/>
          <p:nvPr/>
        </p:nvSpPr>
        <p:spPr bwMode="auto">
          <a:xfrm>
            <a:off x="3875040" y="3873240"/>
            <a:ext cx="189360" cy="189360"/>
          </a:xfrm>
          <a:custGeom>
            <a:avLst/>
            <a:gdLst/>
            <a:ahLst/>
            <a:cxnLst/>
            <a:rect l="l" t="t" r="r" b="b"/>
            <a:pathLst>
              <a:path w="528" h="528" extrusionOk="0">
                <a:moveTo>
                  <a:pt x="528" y="264"/>
                </a:moveTo>
                <a:lnTo>
                  <a:pt x="527" y="282"/>
                </a:lnTo>
                <a:lnTo>
                  <a:pt x="526" y="299"/>
                </a:lnTo>
                <a:lnTo>
                  <a:pt x="523" y="316"/>
                </a:lnTo>
                <a:lnTo>
                  <a:pt x="520" y="333"/>
                </a:lnTo>
                <a:lnTo>
                  <a:pt x="515" y="349"/>
                </a:lnTo>
                <a:lnTo>
                  <a:pt x="509" y="365"/>
                </a:lnTo>
                <a:lnTo>
                  <a:pt x="502" y="380"/>
                </a:lnTo>
                <a:lnTo>
                  <a:pt x="493" y="396"/>
                </a:lnTo>
                <a:lnTo>
                  <a:pt x="484" y="411"/>
                </a:lnTo>
                <a:lnTo>
                  <a:pt x="473" y="425"/>
                </a:lnTo>
                <a:lnTo>
                  <a:pt x="463" y="439"/>
                </a:lnTo>
                <a:lnTo>
                  <a:pt x="451" y="451"/>
                </a:lnTo>
                <a:lnTo>
                  <a:pt x="439" y="463"/>
                </a:lnTo>
                <a:lnTo>
                  <a:pt x="425" y="473"/>
                </a:lnTo>
                <a:lnTo>
                  <a:pt x="411" y="483"/>
                </a:lnTo>
                <a:lnTo>
                  <a:pt x="396" y="493"/>
                </a:lnTo>
                <a:lnTo>
                  <a:pt x="380" y="502"/>
                </a:lnTo>
                <a:lnTo>
                  <a:pt x="364" y="509"/>
                </a:lnTo>
                <a:lnTo>
                  <a:pt x="349" y="515"/>
                </a:lnTo>
                <a:lnTo>
                  <a:pt x="332" y="520"/>
                </a:lnTo>
                <a:lnTo>
                  <a:pt x="316" y="523"/>
                </a:lnTo>
                <a:lnTo>
                  <a:pt x="299" y="526"/>
                </a:lnTo>
                <a:lnTo>
                  <a:pt x="282" y="527"/>
                </a:lnTo>
                <a:lnTo>
                  <a:pt x="264" y="528"/>
                </a:lnTo>
                <a:lnTo>
                  <a:pt x="246" y="527"/>
                </a:lnTo>
                <a:lnTo>
                  <a:pt x="229" y="526"/>
                </a:lnTo>
                <a:lnTo>
                  <a:pt x="212" y="523"/>
                </a:lnTo>
                <a:lnTo>
                  <a:pt x="196" y="520"/>
                </a:lnTo>
                <a:lnTo>
                  <a:pt x="179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3"/>
                </a:lnTo>
                <a:lnTo>
                  <a:pt x="103" y="473"/>
                </a:lnTo>
                <a:lnTo>
                  <a:pt x="90" y="463"/>
                </a:lnTo>
                <a:lnTo>
                  <a:pt x="77" y="451"/>
                </a:lnTo>
                <a:lnTo>
                  <a:pt x="66" y="439"/>
                </a:lnTo>
                <a:lnTo>
                  <a:pt x="55" y="425"/>
                </a:lnTo>
                <a:lnTo>
                  <a:pt x="45" y="411"/>
                </a:lnTo>
                <a:lnTo>
                  <a:pt x="36" y="396"/>
                </a:lnTo>
                <a:lnTo>
                  <a:pt x="27" y="380"/>
                </a:lnTo>
                <a:lnTo>
                  <a:pt x="20" y="364"/>
                </a:lnTo>
                <a:lnTo>
                  <a:pt x="14" y="349"/>
                </a:lnTo>
                <a:lnTo>
                  <a:pt x="9" y="332"/>
                </a:lnTo>
                <a:lnTo>
                  <a:pt x="5" y="316"/>
                </a:lnTo>
                <a:lnTo>
                  <a:pt x="2" y="299"/>
                </a:lnTo>
                <a:lnTo>
                  <a:pt x="1" y="282"/>
                </a:lnTo>
                <a:lnTo>
                  <a:pt x="0" y="264"/>
                </a:lnTo>
                <a:lnTo>
                  <a:pt x="1" y="246"/>
                </a:lnTo>
                <a:lnTo>
                  <a:pt x="2" y="229"/>
                </a:lnTo>
                <a:lnTo>
                  <a:pt x="5" y="212"/>
                </a:lnTo>
                <a:lnTo>
                  <a:pt x="9" y="196"/>
                </a:lnTo>
                <a:lnTo>
                  <a:pt x="14" y="179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5" y="103"/>
                </a:lnTo>
                <a:lnTo>
                  <a:pt x="66" y="90"/>
                </a:lnTo>
                <a:lnTo>
                  <a:pt x="77" y="77"/>
                </a:lnTo>
                <a:lnTo>
                  <a:pt x="90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6" y="1"/>
                </a:lnTo>
                <a:lnTo>
                  <a:pt x="264" y="0"/>
                </a:lnTo>
                <a:lnTo>
                  <a:pt x="282" y="1"/>
                </a:lnTo>
                <a:lnTo>
                  <a:pt x="299" y="2"/>
                </a:lnTo>
                <a:lnTo>
                  <a:pt x="316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0" y="27"/>
                </a:lnTo>
                <a:lnTo>
                  <a:pt x="396" y="36"/>
                </a:lnTo>
                <a:lnTo>
                  <a:pt x="411" y="45"/>
                </a:lnTo>
                <a:lnTo>
                  <a:pt x="425" y="55"/>
                </a:lnTo>
                <a:lnTo>
                  <a:pt x="439" y="66"/>
                </a:lnTo>
                <a:lnTo>
                  <a:pt x="451" y="77"/>
                </a:lnTo>
                <a:lnTo>
                  <a:pt x="463" y="90"/>
                </a:lnTo>
                <a:lnTo>
                  <a:pt x="473" y="103"/>
                </a:lnTo>
                <a:lnTo>
                  <a:pt x="484" y="117"/>
                </a:lnTo>
                <a:lnTo>
                  <a:pt x="493" y="132"/>
                </a:lnTo>
                <a:lnTo>
                  <a:pt x="502" y="148"/>
                </a:lnTo>
                <a:lnTo>
                  <a:pt x="509" y="164"/>
                </a:lnTo>
                <a:lnTo>
                  <a:pt x="515" y="180"/>
                </a:lnTo>
                <a:lnTo>
                  <a:pt x="520" y="196"/>
                </a:lnTo>
                <a:lnTo>
                  <a:pt x="523" y="212"/>
                </a:lnTo>
                <a:lnTo>
                  <a:pt x="526" y="229"/>
                </a:lnTo>
                <a:lnTo>
                  <a:pt x="527" y="246"/>
                </a:lnTo>
                <a:lnTo>
                  <a:pt x="528" y="264"/>
                </a:lnTo>
                <a:close/>
              </a:path>
            </a:pathLst>
          </a:custGeom>
          <a:noFill/>
          <a:ln w="4572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Полилиния 518"/>
          <p:cNvSpPr/>
          <p:nvPr/>
        </p:nvSpPr>
        <p:spPr bwMode="auto">
          <a:xfrm>
            <a:off x="6381720" y="2107440"/>
            <a:ext cx="166680" cy="179640"/>
          </a:xfrm>
          <a:custGeom>
            <a:avLst/>
            <a:gdLst/>
            <a:ahLst/>
            <a:cxnLst/>
            <a:rect l="l" t="t" r="r" b="b"/>
            <a:pathLst>
              <a:path w="465" h="501" extrusionOk="0">
                <a:moveTo>
                  <a:pt x="0" y="229"/>
                </a:moveTo>
                <a:lnTo>
                  <a:pt x="403" y="501"/>
                </a:lnTo>
                <a:lnTo>
                  <a:pt x="465" y="0"/>
                </a:lnTo>
                <a:lnTo>
                  <a:pt x="0" y="229"/>
                </a:lnTo>
                <a:close/>
              </a:path>
            </a:pathLst>
          </a:custGeom>
          <a:noFill/>
          <a:ln w="464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Прямая соединительная линия 519"/>
          <p:cNvSpPr/>
          <p:nvPr/>
        </p:nvSpPr>
        <p:spPr bwMode="auto">
          <a:xfrm>
            <a:off x="9227160" y="1134720"/>
            <a:ext cx="57960" cy="18288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Прямая соединительная линия 520"/>
          <p:cNvSpPr/>
          <p:nvPr/>
        </p:nvSpPr>
        <p:spPr bwMode="auto">
          <a:xfrm flipV="1">
            <a:off x="9164520" y="1197000"/>
            <a:ext cx="182880" cy="5832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Полилиния 521"/>
          <p:cNvSpPr/>
          <p:nvPr/>
        </p:nvSpPr>
        <p:spPr bwMode="auto">
          <a:xfrm>
            <a:off x="562320" y="4888800"/>
            <a:ext cx="166680" cy="179640"/>
          </a:xfrm>
          <a:custGeom>
            <a:avLst/>
            <a:gdLst/>
            <a:ahLst/>
            <a:cxnLst/>
            <a:rect l="l" t="t" r="r" b="b"/>
            <a:pathLst>
              <a:path w="465" h="501" extrusionOk="0">
                <a:moveTo>
                  <a:pt x="0" y="230"/>
                </a:moveTo>
                <a:lnTo>
                  <a:pt x="403" y="501"/>
                </a:lnTo>
                <a:lnTo>
                  <a:pt x="465" y="0"/>
                </a:lnTo>
                <a:lnTo>
                  <a:pt x="0" y="230"/>
                </a:lnTo>
                <a:close/>
              </a:path>
            </a:pathLst>
          </a:custGeom>
          <a:noFill/>
          <a:ln w="464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Полилиния 522"/>
          <p:cNvSpPr/>
          <p:nvPr/>
        </p:nvSpPr>
        <p:spPr bwMode="auto">
          <a:xfrm>
            <a:off x="225719" y="237600"/>
            <a:ext cx="356040" cy="428760"/>
          </a:xfrm>
          <a:custGeom>
            <a:avLst/>
            <a:gdLst/>
            <a:ahLst/>
            <a:cxnLst/>
            <a:rect l="l" t="t" r="r" b="b"/>
            <a:pathLst>
              <a:path w="991" h="1193" extrusionOk="0">
                <a:moveTo>
                  <a:pt x="496" y="0"/>
                </a:moveTo>
                <a:lnTo>
                  <a:pt x="496" y="0"/>
                </a:lnTo>
                <a:lnTo>
                  <a:pt x="496" y="0"/>
                </a:lnTo>
                <a:lnTo>
                  <a:pt x="462" y="1"/>
                </a:lnTo>
                <a:lnTo>
                  <a:pt x="430" y="4"/>
                </a:lnTo>
                <a:lnTo>
                  <a:pt x="398" y="9"/>
                </a:lnTo>
                <a:lnTo>
                  <a:pt x="367" y="16"/>
                </a:lnTo>
                <a:lnTo>
                  <a:pt x="337" y="25"/>
                </a:lnTo>
                <a:lnTo>
                  <a:pt x="307" y="36"/>
                </a:lnTo>
                <a:lnTo>
                  <a:pt x="278" y="50"/>
                </a:lnTo>
                <a:lnTo>
                  <a:pt x="248" y="66"/>
                </a:lnTo>
                <a:lnTo>
                  <a:pt x="219" y="84"/>
                </a:lnTo>
                <a:lnTo>
                  <a:pt x="193" y="103"/>
                </a:lnTo>
                <a:lnTo>
                  <a:pt x="168" y="123"/>
                </a:lnTo>
                <a:lnTo>
                  <a:pt x="144" y="144"/>
                </a:lnTo>
                <a:lnTo>
                  <a:pt x="123" y="168"/>
                </a:lnTo>
                <a:lnTo>
                  <a:pt x="103" y="193"/>
                </a:lnTo>
                <a:lnTo>
                  <a:pt x="84" y="219"/>
                </a:lnTo>
                <a:lnTo>
                  <a:pt x="66" y="248"/>
                </a:lnTo>
                <a:lnTo>
                  <a:pt x="50" y="278"/>
                </a:lnTo>
                <a:lnTo>
                  <a:pt x="36" y="307"/>
                </a:lnTo>
                <a:lnTo>
                  <a:pt x="25" y="337"/>
                </a:lnTo>
                <a:lnTo>
                  <a:pt x="16" y="367"/>
                </a:lnTo>
                <a:lnTo>
                  <a:pt x="9" y="398"/>
                </a:lnTo>
                <a:lnTo>
                  <a:pt x="4" y="429"/>
                </a:lnTo>
                <a:lnTo>
                  <a:pt x="1" y="461"/>
                </a:lnTo>
                <a:lnTo>
                  <a:pt x="0" y="495"/>
                </a:lnTo>
                <a:lnTo>
                  <a:pt x="0" y="495"/>
                </a:lnTo>
                <a:lnTo>
                  <a:pt x="0" y="495"/>
                </a:lnTo>
                <a:lnTo>
                  <a:pt x="1" y="529"/>
                </a:lnTo>
                <a:lnTo>
                  <a:pt x="4" y="561"/>
                </a:lnTo>
                <a:lnTo>
                  <a:pt x="9" y="593"/>
                </a:lnTo>
                <a:lnTo>
                  <a:pt x="16" y="624"/>
                </a:lnTo>
                <a:lnTo>
                  <a:pt x="25" y="654"/>
                </a:lnTo>
                <a:lnTo>
                  <a:pt x="37" y="684"/>
                </a:lnTo>
                <a:lnTo>
                  <a:pt x="50" y="713"/>
                </a:lnTo>
                <a:lnTo>
                  <a:pt x="66" y="743"/>
                </a:lnTo>
                <a:lnTo>
                  <a:pt x="84" y="772"/>
                </a:lnTo>
                <a:lnTo>
                  <a:pt x="103" y="798"/>
                </a:lnTo>
                <a:lnTo>
                  <a:pt x="123" y="823"/>
                </a:lnTo>
                <a:lnTo>
                  <a:pt x="144" y="846"/>
                </a:lnTo>
                <a:lnTo>
                  <a:pt x="168" y="867"/>
                </a:lnTo>
                <a:lnTo>
                  <a:pt x="193" y="887"/>
                </a:lnTo>
                <a:lnTo>
                  <a:pt x="219" y="906"/>
                </a:lnTo>
                <a:lnTo>
                  <a:pt x="248" y="924"/>
                </a:lnTo>
                <a:lnTo>
                  <a:pt x="269" y="935"/>
                </a:lnTo>
                <a:lnTo>
                  <a:pt x="289" y="945"/>
                </a:lnTo>
                <a:lnTo>
                  <a:pt x="310" y="954"/>
                </a:lnTo>
                <a:lnTo>
                  <a:pt x="332" y="963"/>
                </a:lnTo>
                <a:lnTo>
                  <a:pt x="332" y="963"/>
                </a:lnTo>
                <a:lnTo>
                  <a:pt x="332" y="1135"/>
                </a:lnTo>
                <a:lnTo>
                  <a:pt x="332" y="1141"/>
                </a:lnTo>
                <a:lnTo>
                  <a:pt x="333" y="1147"/>
                </a:lnTo>
                <a:lnTo>
                  <a:pt x="335" y="1152"/>
                </a:lnTo>
                <a:lnTo>
                  <a:pt x="337" y="1157"/>
                </a:lnTo>
                <a:lnTo>
                  <a:pt x="339" y="1163"/>
                </a:lnTo>
                <a:lnTo>
                  <a:pt x="342" y="1167"/>
                </a:lnTo>
                <a:lnTo>
                  <a:pt x="345" y="1172"/>
                </a:lnTo>
                <a:lnTo>
                  <a:pt x="349" y="1176"/>
                </a:lnTo>
                <a:lnTo>
                  <a:pt x="353" y="1180"/>
                </a:lnTo>
                <a:lnTo>
                  <a:pt x="358" y="1183"/>
                </a:lnTo>
                <a:lnTo>
                  <a:pt x="362" y="1186"/>
                </a:lnTo>
                <a:lnTo>
                  <a:pt x="367" y="1188"/>
                </a:lnTo>
                <a:lnTo>
                  <a:pt x="373" y="1190"/>
                </a:lnTo>
                <a:lnTo>
                  <a:pt x="378" y="1192"/>
                </a:lnTo>
                <a:lnTo>
                  <a:pt x="384" y="1193"/>
                </a:lnTo>
                <a:lnTo>
                  <a:pt x="390" y="1193"/>
                </a:lnTo>
                <a:lnTo>
                  <a:pt x="601" y="1193"/>
                </a:lnTo>
                <a:lnTo>
                  <a:pt x="607" y="1193"/>
                </a:lnTo>
                <a:lnTo>
                  <a:pt x="613" y="1192"/>
                </a:lnTo>
                <a:lnTo>
                  <a:pt x="618" y="1190"/>
                </a:lnTo>
                <a:lnTo>
                  <a:pt x="624" y="1188"/>
                </a:lnTo>
                <a:lnTo>
                  <a:pt x="629" y="1186"/>
                </a:lnTo>
                <a:lnTo>
                  <a:pt x="633" y="1183"/>
                </a:lnTo>
                <a:lnTo>
                  <a:pt x="638" y="1180"/>
                </a:lnTo>
                <a:lnTo>
                  <a:pt x="642" y="1176"/>
                </a:lnTo>
                <a:lnTo>
                  <a:pt x="646" y="1172"/>
                </a:lnTo>
                <a:lnTo>
                  <a:pt x="649" y="1167"/>
                </a:lnTo>
                <a:lnTo>
                  <a:pt x="652" y="1163"/>
                </a:lnTo>
                <a:lnTo>
                  <a:pt x="654" y="1157"/>
                </a:lnTo>
                <a:lnTo>
                  <a:pt x="656" y="1152"/>
                </a:lnTo>
                <a:lnTo>
                  <a:pt x="658" y="1147"/>
                </a:lnTo>
                <a:lnTo>
                  <a:pt x="659" y="1141"/>
                </a:lnTo>
                <a:lnTo>
                  <a:pt x="659" y="1135"/>
                </a:lnTo>
                <a:lnTo>
                  <a:pt x="659" y="963"/>
                </a:lnTo>
                <a:lnTo>
                  <a:pt x="659" y="963"/>
                </a:lnTo>
                <a:lnTo>
                  <a:pt x="659" y="963"/>
                </a:lnTo>
                <a:lnTo>
                  <a:pt x="681" y="954"/>
                </a:lnTo>
                <a:lnTo>
                  <a:pt x="702" y="945"/>
                </a:lnTo>
                <a:lnTo>
                  <a:pt x="722" y="935"/>
                </a:lnTo>
                <a:lnTo>
                  <a:pt x="743" y="924"/>
                </a:lnTo>
                <a:lnTo>
                  <a:pt x="772" y="906"/>
                </a:lnTo>
                <a:lnTo>
                  <a:pt x="798" y="887"/>
                </a:lnTo>
                <a:lnTo>
                  <a:pt x="823" y="867"/>
                </a:lnTo>
                <a:lnTo>
                  <a:pt x="847" y="846"/>
                </a:lnTo>
                <a:lnTo>
                  <a:pt x="868" y="823"/>
                </a:lnTo>
                <a:lnTo>
                  <a:pt x="888" y="798"/>
                </a:lnTo>
                <a:lnTo>
                  <a:pt x="907" y="772"/>
                </a:lnTo>
                <a:lnTo>
                  <a:pt x="925" y="743"/>
                </a:lnTo>
                <a:lnTo>
                  <a:pt x="941" y="713"/>
                </a:lnTo>
                <a:lnTo>
                  <a:pt x="954" y="684"/>
                </a:lnTo>
                <a:lnTo>
                  <a:pt x="966" y="654"/>
                </a:lnTo>
                <a:lnTo>
                  <a:pt x="975" y="624"/>
                </a:lnTo>
                <a:lnTo>
                  <a:pt x="982" y="593"/>
                </a:lnTo>
                <a:lnTo>
                  <a:pt x="987" y="561"/>
                </a:lnTo>
                <a:lnTo>
                  <a:pt x="990" y="529"/>
                </a:lnTo>
                <a:lnTo>
                  <a:pt x="991" y="495"/>
                </a:lnTo>
                <a:lnTo>
                  <a:pt x="991" y="495"/>
                </a:lnTo>
                <a:lnTo>
                  <a:pt x="991" y="495"/>
                </a:lnTo>
                <a:lnTo>
                  <a:pt x="990" y="461"/>
                </a:lnTo>
                <a:lnTo>
                  <a:pt x="987" y="429"/>
                </a:lnTo>
                <a:lnTo>
                  <a:pt x="982" y="398"/>
                </a:lnTo>
                <a:lnTo>
                  <a:pt x="975" y="367"/>
                </a:lnTo>
                <a:lnTo>
                  <a:pt x="966" y="337"/>
                </a:lnTo>
                <a:lnTo>
                  <a:pt x="954" y="307"/>
                </a:lnTo>
                <a:lnTo>
                  <a:pt x="941" y="278"/>
                </a:lnTo>
                <a:lnTo>
                  <a:pt x="925" y="248"/>
                </a:lnTo>
                <a:lnTo>
                  <a:pt x="907" y="219"/>
                </a:lnTo>
                <a:lnTo>
                  <a:pt x="888" y="193"/>
                </a:lnTo>
                <a:lnTo>
                  <a:pt x="868" y="168"/>
                </a:lnTo>
                <a:lnTo>
                  <a:pt x="847" y="144"/>
                </a:lnTo>
                <a:lnTo>
                  <a:pt x="823" y="123"/>
                </a:lnTo>
                <a:lnTo>
                  <a:pt x="798" y="103"/>
                </a:lnTo>
                <a:lnTo>
                  <a:pt x="772" y="84"/>
                </a:lnTo>
                <a:lnTo>
                  <a:pt x="743" y="66"/>
                </a:lnTo>
                <a:lnTo>
                  <a:pt x="713" y="50"/>
                </a:lnTo>
                <a:lnTo>
                  <a:pt x="684" y="36"/>
                </a:lnTo>
                <a:lnTo>
                  <a:pt x="654" y="25"/>
                </a:lnTo>
                <a:lnTo>
                  <a:pt x="624" y="16"/>
                </a:lnTo>
                <a:lnTo>
                  <a:pt x="593" y="9"/>
                </a:lnTo>
                <a:lnTo>
                  <a:pt x="562" y="4"/>
                </a:lnTo>
                <a:lnTo>
                  <a:pt x="529" y="1"/>
                </a:lnTo>
                <a:lnTo>
                  <a:pt x="496" y="0"/>
                </a:lnTo>
                <a:close/>
              </a:path>
            </a:pathLst>
          </a:custGeom>
          <a:noFill/>
          <a:ln w="2880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Полилиния 523"/>
          <p:cNvSpPr/>
          <p:nvPr/>
        </p:nvSpPr>
        <p:spPr bwMode="auto">
          <a:xfrm>
            <a:off x="320400" y="667080"/>
            <a:ext cx="166680" cy="41400"/>
          </a:xfrm>
          <a:custGeom>
            <a:avLst/>
            <a:gdLst/>
            <a:ahLst/>
            <a:cxnLst/>
            <a:rect l="l" t="t" r="r" b="b"/>
            <a:pathLst>
              <a:path w="465" h="117" extrusionOk="0">
                <a:moveTo>
                  <a:pt x="233" y="117"/>
                </a:moveTo>
                <a:lnTo>
                  <a:pt x="407" y="117"/>
                </a:lnTo>
                <a:lnTo>
                  <a:pt x="413" y="117"/>
                </a:lnTo>
                <a:lnTo>
                  <a:pt x="419" y="116"/>
                </a:lnTo>
                <a:lnTo>
                  <a:pt x="424" y="114"/>
                </a:lnTo>
                <a:lnTo>
                  <a:pt x="430" y="112"/>
                </a:lnTo>
                <a:lnTo>
                  <a:pt x="435" y="110"/>
                </a:lnTo>
                <a:lnTo>
                  <a:pt x="439" y="107"/>
                </a:lnTo>
                <a:lnTo>
                  <a:pt x="444" y="103"/>
                </a:lnTo>
                <a:lnTo>
                  <a:pt x="448" y="100"/>
                </a:lnTo>
                <a:lnTo>
                  <a:pt x="452" y="95"/>
                </a:lnTo>
                <a:lnTo>
                  <a:pt x="455" y="91"/>
                </a:lnTo>
                <a:lnTo>
                  <a:pt x="458" y="86"/>
                </a:lnTo>
                <a:lnTo>
                  <a:pt x="460" y="81"/>
                </a:lnTo>
                <a:lnTo>
                  <a:pt x="462" y="76"/>
                </a:lnTo>
                <a:lnTo>
                  <a:pt x="464" y="70"/>
                </a:lnTo>
                <a:lnTo>
                  <a:pt x="465" y="64"/>
                </a:lnTo>
                <a:lnTo>
                  <a:pt x="465" y="58"/>
                </a:lnTo>
                <a:lnTo>
                  <a:pt x="465" y="52"/>
                </a:lnTo>
                <a:lnTo>
                  <a:pt x="464" y="46"/>
                </a:lnTo>
                <a:lnTo>
                  <a:pt x="462" y="41"/>
                </a:lnTo>
                <a:lnTo>
                  <a:pt x="460" y="35"/>
                </a:lnTo>
                <a:lnTo>
                  <a:pt x="458" y="30"/>
                </a:lnTo>
                <a:lnTo>
                  <a:pt x="455" y="25"/>
                </a:lnTo>
                <a:lnTo>
                  <a:pt x="452" y="21"/>
                </a:lnTo>
                <a:lnTo>
                  <a:pt x="448" y="17"/>
                </a:lnTo>
                <a:lnTo>
                  <a:pt x="444" y="13"/>
                </a:lnTo>
                <a:lnTo>
                  <a:pt x="439" y="10"/>
                </a:lnTo>
                <a:lnTo>
                  <a:pt x="435" y="7"/>
                </a:lnTo>
                <a:lnTo>
                  <a:pt x="430" y="4"/>
                </a:lnTo>
                <a:lnTo>
                  <a:pt x="424" y="3"/>
                </a:lnTo>
                <a:lnTo>
                  <a:pt x="419" y="1"/>
                </a:lnTo>
                <a:lnTo>
                  <a:pt x="413" y="0"/>
                </a:lnTo>
                <a:lnTo>
                  <a:pt x="407" y="0"/>
                </a:lnTo>
                <a:lnTo>
                  <a:pt x="58" y="0"/>
                </a:lnTo>
                <a:lnTo>
                  <a:pt x="52" y="0"/>
                </a:lnTo>
                <a:lnTo>
                  <a:pt x="46" y="1"/>
                </a:lnTo>
                <a:lnTo>
                  <a:pt x="41" y="3"/>
                </a:lnTo>
                <a:lnTo>
                  <a:pt x="35" y="4"/>
                </a:lnTo>
                <a:lnTo>
                  <a:pt x="30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5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6"/>
                </a:lnTo>
                <a:lnTo>
                  <a:pt x="5" y="81"/>
                </a:lnTo>
                <a:lnTo>
                  <a:pt x="7" y="86"/>
                </a:lnTo>
                <a:lnTo>
                  <a:pt x="10" y="91"/>
                </a:lnTo>
                <a:lnTo>
                  <a:pt x="13" y="95"/>
                </a:lnTo>
                <a:lnTo>
                  <a:pt x="17" y="100"/>
                </a:lnTo>
                <a:lnTo>
                  <a:pt x="21" y="103"/>
                </a:lnTo>
                <a:lnTo>
                  <a:pt x="26" y="107"/>
                </a:lnTo>
                <a:lnTo>
                  <a:pt x="30" y="110"/>
                </a:lnTo>
                <a:lnTo>
                  <a:pt x="35" y="112"/>
                </a:lnTo>
                <a:lnTo>
                  <a:pt x="41" y="114"/>
                </a:lnTo>
                <a:lnTo>
                  <a:pt x="46" y="116"/>
                </a:lnTo>
                <a:lnTo>
                  <a:pt x="52" y="117"/>
                </a:lnTo>
                <a:lnTo>
                  <a:pt x="58" y="117"/>
                </a:lnTo>
                <a:lnTo>
                  <a:pt x="233" y="117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Полилиния 524"/>
          <p:cNvSpPr/>
          <p:nvPr/>
        </p:nvSpPr>
        <p:spPr bwMode="auto">
          <a:xfrm>
            <a:off x="336600" y="708480"/>
            <a:ext cx="134280" cy="41040"/>
          </a:xfrm>
          <a:custGeom>
            <a:avLst/>
            <a:gdLst/>
            <a:ahLst/>
            <a:cxnLst/>
            <a:rect l="l" t="t" r="r" b="b"/>
            <a:pathLst>
              <a:path w="375" h="116" extrusionOk="0">
                <a:moveTo>
                  <a:pt x="188" y="116"/>
                </a:moveTo>
                <a:lnTo>
                  <a:pt x="317" y="116"/>
                </a:lnTo>
                <a:lnTo>
                  <a:pt x="323" y="116"/>
                </a:lnTo>
                <a:lnTo>
                  <a:pt x="329" y="115"/>
                </a:lnTo>
                <a:lnTo>
                  <a:pt x="334" y="113"/>
                </a:lnTo>
                <a:lnTo>
                  <a:pt x="340" y="111"/>
                </a:lnTo>
                <a:lnTo>
                  <a:pt x="345" y="109"/>
                </a:lnTo>
                <a:lnTo>
                  <a:pt x="349" y="106"/>
                </a:lnTo>
                <a:lnTo>
                  <a:pt x="354" y="103"/>
                </a:lnTo>
                <a:lnTo>
                  <a:pt x="358" y="99"/>
                </a:lnTo>
                <a:lnTo>
                  <a:pt x="362" y="95"/>
                </a:lnTo>
                <a:lnTo>
                  <a:pt x="365" y="90"/>
                </a:lnTo>
                <a:lnTo>
                  <a:pt x="368" y="86"/>
                </a:lnTo>
                <a:lnTo>
                  <a:pt x="370" y="81"/>
                </a:lnTo>
                <a:lnTo>
                  <a:pt x="372" y="75"/>
                </a:lnTo>
                <a:lnTo>
                  <a:pt x="374" y="70"/>
                </a:lnTo>
                <a:lnTo>
                  <a:pt x="375" y="64"/>
                </a:lnTo>
                <a:lnTo>
                  <a:pt x="375" y="58"/>
                </a:lnTo>
                <a:lnTo>
                  <a:pt x="375" y="58"/>
                </a:lnTo>
                <a:lnTo>
                  <a:pt x="375" y="52"/>
                </a:lnTo>
                <a:lnTo>
                  <a:pt x="374" y="46"/>
                </a:lnTo>
                <a:lnTo>
                  <a:pt x="372" y="41"/>
                </a:lnTo>
                <a:lnTo>
                  <a:pt x="370" y="35"/>
                </a:lnTo>
                <a:lnTo>
                  <a:pt x="368" y="30"/>
                </a:lnTo>
                <a:lnTo>
                  <a:pt x="365" y="26"/>
                </a:lnTo>
                <a:lnTo>
                  <a:pt x="362" y="21"/>
                </a:lnTo>
                <a:lnTo>
                  <a:pt x="358" y="17"/>
                </a:lnTo>
                <a:lnTo>
                  <a:pt x="354" y="13"/>
                </a:lnTo>
                <a:lnTo>
                  <a:pt x="349" y="10"/>
                </a:lnTo>
                <a:lnTo>
                  <a:pt x="345" y="7"/>
                </a:lnTo>
                <a:lnTo>
                  <a:pt x="340" y="5"/>
                </a:lnTo>
                <a:lnTo>
                  <a:pt x="334" y="3"/>
                </a:lnTo>
                <a:lnTo>
                  <a:pt x="329" y="1"/>
                </a:lnTo>
                <a:lnTo>
                  <a:pt x="323" y="0"/>
                </a:lnTo>
                <a:lnTo>
                  <a:pt x="317" y="0"/>
                </a:lnTo>
                <a:lnTo>
                  <a:pt x="58" y="0"/>
                </a:lnTo>
                <a:lnTo>
                  <a:pt x="52" y="0"/>
                </a:lnTo>
                <a:lnTo>
                  <a:pt x="46" y="1"/>
                </a:lnTo>
                <a:lnTo>
                  <a:pt x="41" y="3"/>
                </a:lnTo>
                <a:lnTo>
                  <a:pt x="35" y="5"/>
                </a:lnTo>
                <a:lnTo>
                  <a:pt x="30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5"/>
                </a:lnTo>
                <a:lnTo>
                  <a:pt x="5" y="81"/>
                </a:lnTo>
                <a:lnTo>
                  <a:pt x="7" y="86"/>
                </a:lnTo>
                <a:lnTo>
                  <a:pt x="10" y="90"/>
                </a:lnTo>
                <a:lnTo>
                  <a:pt x="13" y="95"/>
                </a:lnTo>
                <a:lnTo>
                  <a:pt x="17" y="99"/>
                </a:lnTo>
                <a:lnTo>
                  <a:pt x="21" y="103"/>
                </a:lnTo>
                <a:lnTo>
                  <a:pt x="26" y="106"/>
                </a:lnTo>
                <a:lnTo>
                  <a:pt x="30" y="109"/>
                </a:lnTo>
                <a:lnTo>
                  <a:pt x="35" y="111"/>
                </a:lnTo>
                <a:lnTo>
                  <a:pt x="41" y="113"/>
                </a:lnTo>
                <a:lnTo>
                  <a:pt x="46" y="115"/>
                </a:lnTo>
                <a:lnTo>
                  <a:pt x="52" y="116"/>
                </a:lnTo>
                <a:lnTo>
                  <a:pt x="58" y="116"/>
                </a:lnTo>
                <a:lnTo>
                  <a:pt x="188" y="116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Полилиния 525"/>
          <p:cNvSpPr/>
          <p:nvPr/>
        </p:nvSpPr>
        <p:spPr bwMode="auto">
          <a:xfrm>
            <a:off x="323280" y="356040"/>
            <a:ext cx="162719" cy="310320"/>
          </a:xfrm>
          <a:custGeom>
            <a:avLst/>
            <a:gdLst/>
            <a:ahLst/>
            <a:cxnLst/>
            <a:rect l="l" t="t" r="r" b="b"/>
            <a:pathLst>
              <a:path w="454" h="864" extrusionOk="0">
                <a:moveTo>
                  <a:pt x="165" y="864"/>
                </a:moveTo>
                <a:lnTo>
                  <a:pt x="173" y="457"/>
                </a:lnTo>
                <a:lnTo>
                  <a:pt x="174" y="443"/>
                </a:lnTo>
                <a:lnTo>
                  <a:pt x="177" y="431"/>
                </a:lnTo>
                <a:lnTo>
                  <a:pt x="182" y="419"/>
                </a:lnTo>
                <a:lnTo>
                  <a:pt x="188" y="408"/>
                </a:lnTo>
                <a:lnTo>
                  <a:pt x="195" y="397"/>
                </a:lnTo>
                <a:lnTo>
                  <a:pt x="203" y="387"/>
                </a:lnTo>
                <a:lnTo>
                  <a:pt x="223" y="368"/>
                </a:lnTo>
                <a:lnTo>
                  <a:pt x="245" y="351"/>
                </a:lnTo>
                <a:lnTo>
                  <a:pt x="270" y="334"/>
                </a:lnTo>
                <a:lnTo>
                  <a:pt x="324" y="302"/>
                </a:lnTo>
                <a:lnTo>
                  <a:pt x="375" y="270"/>
                </a:lnTo>
                <a:lnTo>
                  <a:pt x="399" y="252"/>
                </a:lnTo>
                <a:lnTo>
                  <a:pt x="419" y="232"/>
                </a:lnTo>
                <a:lnTo>
                  <a:pt x="428" y="222"/>
                </a:lnTo>
                <a:lnTo>
                  <a:pt x="435" y="211"/>
                </a:lnTo>
                <a:lnTo>
                  <a:pt x="442" y="200"/>
                </a:lnTo>
                <a:lnTo>
                  <a:pt x="447" y="188"/>
                </a:lnTo>
                <a:lnTo>
                  <a:pt x="451" y="175"/>
                </a:lnTo>
                <a:lnTo>
                  <a:pt x="453" y="161"/>
                </a:lnTo>
                <a:lnTo>
                  <a:pt x="454" y="147"/>
                </a:lnTo>
                <a:lnTo>
                  <a:pt x="453" y="132"/>
                </a:lnTo>
                <a:lnTo>
                  <a:pt x="450" y="119"/>
                </a:lnTo>
                <a:lnTo>
                  <a:pt x="447" y="109"/>
                </a:lnTo>
                <a:lnTo>
                  <a:pt x="442" y="99"/>
                </a:lnTo>
                <a:lnTo>
                  <a:pt x="435" y="92"/>
                </a:lnTo>
                <a:lnTo>
                  <a:pt x="428" y="85"/>
                </a:lnTo>
                <a:lnTo>
                  <a:pt x="420" y="79"/>
                </a:lnTo>
                <a:lnTo>
                  <a:pt x="410" y="75"/>
                </a:lnTo>
                <a:lnTo>
                  <a:pt x="400" y="72"/>
                </a:lnTo>
                <a:lnTo>
                  <a:pt x="390" y="70"/>
                </a:lnTo>
                <a:lnTo>
                  <a:pt x="379" y="69"/>
                </a:lnTo>
                <a:lnTo>
                  <a:pt x="355" y="70"/>
                </a:lnTo>
                <a:lnTo>
                  <a:pt x="331" y="74"/>
                </a:lnTo>
                <a:lnTo>
                  <a:pt x="307" y="82"/>
                </a:lnTo>
                <a:lnTo>
                  <a:pt x="284" y="91"/>
                </a:lnTo>
                <a:lnTo>
                  <a:pt x="262" y="103"/>
                </a:lnTo>
                <a:lnTo>
                  <a:pt x="244" y="116"/>
                </a:lnTo>
                <a:lnTo>
                  <a:pt x="235" y="123"/>
                </a:lnTo>
                <a:lnTo>
                  <a:pt x="228" y="130"/>
                </a:lnTo>
                <a:lnTo>
                  <a:pt x="223" y="138"/>
                </a:lnTo>
                <a:lnTo>
                  <a:pt x="218" y="145"/>
                </a:lnTo>
                <a:lnTo>
                  <a:pt x="214" y="153"/>
                </a:lnTo>
                <a:lnTo>
                  <a:pt x="213" y="161"/>
                </a:lnTo>
                <a:lnTo>
                  <a:pt x="212" y="168"/>
                </a:lnTo>
                <a:lnTo>
                  <a:pt x="214" y="175"/>
                </a:lnTo>
                <a:lnTo>
                  <a:pt x="217" y="183"/>
                </a:lnTo>
                <a:lnTo>
                  <a:pt x="222" y="190"/>
                </a:lnTo>
                <a:lnTo>
                  <a:pt x="226" y="194"/>
                </a:lnTo>
                <a:lnTo>
                  <a:pt x="231" y="198"/>
                </a:lnTo>
                <a:lnTo>
                  <a:pt x="235" y="200"/>
                </a:lnTo>
                <a:lnTo>
                  <a:pt x="240" y="202"/>
                </a:lnTo>
                <a:lnTo>
                  <a:pt x="244" y="203"/>
                </a:lnTo>
                <a:lnTo>
                  <a:pt x="248" y="202"/>
                </a:lnTo>
                <a:lnTo>
                  <a:pt x="253" y="201"/>
                </a:lnTo>
                <a:lnTo>
                  <a:pt x="256" y="199"/>
                </a:lnTo>
                <a:lnTo>
                  <a:pt x="260" y="197"/>
                </a:lnTo>
                <a:lnTo>
                  <a:pt x="264" y="193"/>
                </a:lnTo>
                <a:lnTo>
                  <a:pt x="267" y="190"/>
                </a:lnTo>
                <a:lnTo>
                  <a:pt x="270" y="185"/>
                </a:lnTo>
                <a:lnTo>
                  <a:pt x="276" y="174"/>
                </a:lnTo>
                <a:lnTo>
                  <a:pt x="280" y="162"/>
                </a:lnTo>
                <a:lnTo>
                  <a:pt x="283" y="148"/>
                </a:lnTo>
                <a:lnTo>
                  <a:pt x="284" y="134"/>
                </a:lnTo>
                <a:lnTo>
                  <a:pt x="284" y="119"/>
                </a:lnTo>
                <a:lnTo>
                  <a:pt x="281" y="103"/>
                </a:lnTo>
                <a:lnTo>
                  <a:pt x="277" y="89"/>
                </a:lnTo>
                <a:lnTo>
                  <a:pt x="270" y="74"/>
                </a:lnTo>
                <a:lnTo>
                  <a:pt x="266" y="68"/>
                </a:lnTo>
                <a:lnTo>
                  <a:pt x="261" y="61"/>
                </a:lnTo>
                <a:lnTo>
                  <a:pt x="256" y="55"/>
                </a:lnTo>
                <a:lnTo>
                  <a:pt x="250" y="50"/>
                </a:lnTo>
                <a:lnTo>
                  <a:pt x="242" y="44"/>
                </a:lnTo>
                <a:lnTo>
                  <a:pt x="231" y="37"/>
                </a:lnTo>
                <a:lnTo>
                  <a:pt x="218" y="30"/>
                </a:lnTo>
                <a:lnTo>
                  <a:pt x="203" y="23"/>
                </a:lnTo>
                <a:lnTo>
                  <a:pt x="187" y="16"/>
                </a:lnTo>
                <a:lnTo>
                  <a:pt x="169" y="10"/>
                </a:lnTo>
                <a:lnTo>
                  <a:pt x="151" y="5"/>
                </a:lnTo>
                <a:lnTo>
                  <a:pt x="132" y="2"/>
                </a:lnTo>
                <a:lnTo>
                  <a:pt x="113" y="0"/>
                </a:lnTo>
                <a:lnTo>
                  <a:pt x="94" y="1"/>
                </a:lnTo>
                <a:lnTo>
                  <a:pt x="76" y="4"/>
                </a:lnTo>
                <a:lnTo>
                  <a:pt x="67" y="6"/>
                </a:lnTo>
                <a:lnTo>
                  <a:pt x="59" y="10"/>
                </a:lnTo>
                <a:lnTo>
                  <a:pt x="50" y="14"/>
                </a:lnTo>
                <a:lnTo>
                  <a:pt x="42" y="19"/>
                </a:lnTo>
                <a:lnTo>
                  <a:pt x="35" y="25"/>
                </a:lnTo>
                <a:lnTo>
                  <a:pt x="28" y="32"/>
                </a:lnTo>
                <a:lnTo>
                  <a:pt x="21" y="40"/>
                </a:lnTo>
                <a:lnTo>
                  <a:pt x="15" y="49"/>
                </a:lnTo>
                <a:lnTo>
                  <a:pt x="10" y="59"/>
                </a:lnTo>
                <a:lnTo>
                  <a:pt x="5" y="71"/>
                </a:lnTo>
                <a:lnTo>
                  <a:pt x="1" y="82"/>
                </a:lnTo>
                <a:lnTo>
                  <a:pt x="0" y="94"/>
                </a:lnTo>
                <a:lnTo>
                  <a:pt x="1" y="105"/>
                </a:lnTo>
                <a:lnTo>
                  <a:pt x="3" y="117"/>
                </a:lnTo>
                <a:lnTo>
                  <a:pt x="7" y="129"/>
                </a:lnTo>
                <a:lnTo>
                  <a:pt x="12" y="141"/>
                </a:lnTo>
                <a:lnTo>
                  <a:pt x="27" y="165"/>
                </a:lnTo>
                <a:lnTo>
                  <a:pt x="46" y="189"/>
                </a:lnTo>
                <a:lnTo>
                  <a:pt x="69" y="213"/>
                </a:lnTo>
                <a:lnTo>
                  <a:pt x="122" y="261"/>
                </a:lnTo>
                <a:lnTo>
                  <a:pt x="177" y="309"/>
                </a:lnTo>
                <a:lnTo>
                  <a:pt x="227" y="355"/>
                </a:lnTo>
                <a:lnTo>
                  <a:pt x="248" y="378"/>
                </a:lnTo>
                <a:lnTo>
                  <a:pt x="264" y="400"/>
                </a:lnTo>
                <a:lnTo>
                  <a:pt x="270" y="411"/>
                </a:lnTo>
                <a:lnTo>
                  <a:pt x="275" y="422"/>
                </a:lnTo>
                <a:lnTo>
                  <a:pt x="278" y="432"/>
                </a:lnTo>
                <a:lnTo>
                  <a:pt x="280" y="443"/>
                </a:lnTo>
                <a:lnTo>
                  <a:pt x="281" y="483"/>
                </a:lnTo>
                <a:lnTo>
                  <a:pt x="281" y="540"/>
                </a:lnTo>
                <a:lnTo>
                  <a:pt x="278" y="682"/>
                </a:lnTo>
                <a:lnTo>
                  <a:pt x="273" y="864"/>
                </a:lnTo>
                <a:lnTo>
                  <a:pt x="165" y="864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Прямая соединительная линия 526"/>
          <p:cNvSpPr/>
          <p:nvPr/>
        </p:nvSpPr>
        <p:spPr bwMode="auto">
          <a:xfrm>
            <a:off x="404280" y="79560"/>
            <a:ext cx="360" cy="6120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Прямая соединительная линия 527"/>
          <p:cNvSpPr/>
          <p:nvPr/>
        </p:nvSpPr>
        <p:spPr bwMode="auto">
          <a:xfrm flipH="1">
            <a:off x="615600" y="168120"/>
            <a:ext cx="43200" cy="435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Прямая соединительная линия 528"/>
          <p:cNvSpPr/>
          <p:nvPr/>
        </p:nvSpPr>
        <p:spPr bwMode="auto">
          <a:xfrm flipH="1">
            <a:off x="664560" y="405360"/>
            <a:ext cx="61200" cy="3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Прямая соединительная линия 529"/>
          <p:cNvSpPr/>
          <p:nvPr/>
        </p:nvSpPr>
        <p:spPr bwMode="auto">
          <a:xfrm>
            <a:off x="149400" y="168120"/>
            <a:ext cx="43560" cy="435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Прямая соединительная линия 530"/>
          <p:cNvSpPr/>
          <p:nvPr/>
        </p:nvSpPr>
        <p:spPr bwMode="auto">
          <a:xfrm>
            <a:off x="82440" y="405360"/>
            <a:ext cx="61200" cy="3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Полилиния 531"/>
          <p:cNvSpPr/>
          <p:nvPr/>
        </p:nvSpPr>
        <p:spPr bwMode="auto">
          <a:xfrm>
            <a:off x="212400" y="217080"/>
            <a:ext cx="356400" cy="429120"/>
          </a:xfrm>
          <a:custGeom>
            <a:avLst/>
            <a:gdLst/>
            <a:ahLst/>
            <a:cxnLst/>
            <a:rect l="l" t="t" r="r" b="b"/>
            <a:pathLst>
              <a:path w="992" h="1194" extrusionOk="0">
                <a:moveTo>
                  <a:pt x="496" y="0"/>
                </a:moveTo>
                <a:lnTo>
                  <a:pt x="496" y="0"/>
                </a:lnTo>
                <a:lnTo>
                  <a:pt x="496" y="0"/>
                </a:lnTo>
                <a:lnTo>
                  <a:pt x="462" y="1"/>
                </a:lnTo>
                <a:lnTo>
                  <a:pt x="430" y="4"/>
                </a:lnTo>
                <a:lnTo>
                  <a:pt x="398" y="9"/>
                </a:lnTo>
                <a:lnTo>
                  <a:pt x="367" y="16"/>
                </a:lnTo>
                <a:lnTo>
                  <a:pt x="337" y="25"/>
                </a:lnTo>
                <a:lnTo>
                  <a:pt x="307" y="36"/>
                </a:lnTo>
                <a:lnTo>
                  <a:pt x="278" y="50"/>
                </a:lnTo>
                <a:lnTo>
                  <a:pt x="248" y="66"/>
                </a:lnTo>
                <a:lnTo>
                  <a:pt x="219" y="84"/>
                </a:lnTo>
                <a:lnTo>
                  <a:pt x="193" y="103"/>
                </a:lnTo>
                <a:lnTo>
                  <a:pt x="168" y="123"/>
                </a:lnTo>
                <a:lnTo>
                  <a:pt x="145" y="144"/>
                </a:lnTo>
                <a:lnTo>
                  <a:pt x="123" y="168"/>
                </a:lnTo>
                <a:lnTo>
                  <a:pt x="103" y="193"/>
                </a:lnTo>
                <a:lnTo>
                  <a:pt x="85" y="219"/>
                </a:lnTo>
                <a:lnTo>
                  <a:pt x="67" y="248"/>
                </a:lnTo>
                <a:lnTo>
                  <a:pt x="51" y="278"/>
                </a:lnTo>
                <a:lnTo>
                  <a:pt x="37" y="307"/>
                </a:lnTo>
                <a:lnTo>
                  <a:pt x="26" y="337"/>
                </a:lnTo>
                <a:lnTo>
                  <a:pt x="16" y="367"/>
                </a:lnTo>
                <a:lnTo>
                  <a:pt x="9" y="398"/>
                </a:lnTo>
                <a:lnTo>
                  <a:pt x="4" y="430"/>
                </a:lnTo>
                <a:lnTo>
                  <a:pt x="1" y="462"/>
                </a:lnTo>
                <a:lnTo>
                  <a:pt x="0" y="496"/>
                </a:lnTo>
                <a:lnTo>
                  <a:pt x="0" y="496"/>
                </a:lnTo>
                <a:lnTo>
                  <a:pt x="0" y="496"/>
                </a:lnTo>
                <a:lnTo>
                  <a:pt x="1" y="529"/>
                </a:lnTo>
                <a:lnTo>
                  <a:pt x="4" y="562"/>
                </a:lnTo>
                <a:lnTo>
                  <a:pt x="10" y="593"/>
                </a:lnTo>
                <a:lnTo>
                  <a:pt x="17" y="624"/>
                </a:lnTo>
                <a:lnTo>
                  <a:pt x="26" y="654"/>
                </a:lnTo>
                <a:lnTo>
                  <a:pt x="37" y="684"/>
                </a:lnTo>
                <a:lnTo>
                  <a:pt x="51" y="713"/>
                </a:lnTo>
                <a:lnTo>
                  <a:pt x="67" y="743"/>
                </a:lnTo>
                <a:lnTo>
                  <a:pt x="85" y="771"/>
                </a:lnTo>
                <a:lnTo>
                  <a:pt x="103" y="798"/>
                </a:lnTo>
                <a:lnTo>
                  <a:pt x="123" y="823"/>
                </a:lnTo>
                <a:lnTo>
                  <a:pt x="145" y="846"/>
                </a:lnTo>
                <a:lnTo>
                  <a:pt x="168" y="868"/>
                </a:lnTo>
                <a:lnTo>
                  <a:pt x="193" y="888"/>
                </a:lnTo>
                <a:lnTo>
                  <a:pt x="219" y="906"/>
                </a:lnTo>
                <a:lnTo>
                  <a:pt x="248" y="924"/>
                </a:lnTo>
                <a:lnTo>
                  <a:pt x="269" y="936"/>
                </a:lnTo>
                <a:lnTo>
                  <a:pt x="290" y="946"/>
                </a:lnTo>
                <a:lnTo>
                  <a:pt x="310" y="955"/>
                </a:lnTo>
                <a:lnTo>
                  <a:pt x="332" y="963"/>
                </a:lnTo>
                <a:lnTo>
                  <a:pt x="332" y="963"/>
                </a:lnTo>
                <a:lnTo>
                  <a:pt x="332" y="1135"/>
                </a:lnTo>
                <a:lnTo>
                  <a:pt x="332" y="1141"/>
                </a:lnTo>
                <a:lnTo>
                  <a:pt x="333" y="1147"/>
                </a:lnTo>
                <a:lnTo>
                  <a:pt x="335" y="1153"/>
                </a:lnTo>
                <a:lnTo>
                  <a:pt x="337" y="1158"/>
                </a:lnTo>
                <a:lnTo>
                  <a:pt x="339" y="1163"/>
                </a:lnTo>
                <a:lnTo>
                  <a:pt x="342" y="1168"/>
                </a:lnTo>
                <a:lnTo>
                  <a:pt x="345" y="1173"/>
                </a:lnTo>
                <a:lnTo>
                  <a:pt x="349" y="1177"/>
                </a:lnTo>
                <a:lnTo>
                  <a:pt x="353" y="1181"/>
                </a:lnTo>
                <a:lnTo>
                  <a:pt x="358" y="1184"/>
                </a:lnTo>
                <a:lnTo>
                  <a:pt x="363" y="1187"/>
                </a:lnTo>
                <a:lnTo>
                  <a:pt x="368" y="1189"/>
                </a:lnTo>
                <a:lnTo>
                  <a:pt x="373" y="1191"/>
                </a:lnTo>
                <a:lnTo>
                  <a:pt x="379" y="1193"/>
                </a:lnTo>
                <a:lnTo>
                  <a:pt x="385" y="1194"/>
                </a:lnTo>
                <a:lnTo>
                  <a:pt x="391" y="1194"/>
                </a:lnTo>
                <a:lnTo>
                  <a:pt x="602" y="1194"/>
                </a:lnTo>
                <a:lnTo>
                  <a:pt x="608" y="1194"/>
                </a:lnTo>
                <a:lnTo>
                  <a:pt x="614" y="1193"/>
                </a:lnTo>
                <a:lnTo>
                  <a:pt x="619" y="1191"/>
                </a:lnTo>
                <a:lnTo>
                  <a:pt x="625" y="1189"/>
                </a:lnTo>
                <a:lnTo>
                  <a:pt x="630" y="1187"/>
                </a:lnTo>
                <a:lnTo>
                  <a:pt x="634" y="1184"/>
                </a:lnTo>
                <a:lnTo>
                  <a:pt x="639" y="1181"/>
                </a:lnTo>
                <a:lnTo>
                  <a:pt x="643" y="1177"/>
                </a:lnTo>
                <a:lnTo>
                  <a:pt x="647" y="1173"/>
                </a:lnTo>
                <a:lnTo>
                  <a:pt x="650" y="1168"/>
                </a:lnTo>
                <a:lnTo>
                  <a:pt x="653" y="1163"/>
                </a:lnTo>
                <a:lnTo>
                  <a:pt x="655" y="1158"/>
                </a:lnTo>
                <a:lnTo>
                  <a:pt x="657" y="1153"/>
                </a:lnTo>
                <a:lnTo>
                  <a:pt x="659" y="1147"/>
                </a:lnTo>
                <a:lnTo>
                  <a:pt x="660" y="1141"/>
                </a:lnTo>
                <a:lnTo>
                  <a:pt x="660" y="1135"/>
                </a:lnTo>
                <a:lnTo>
                  <a:pt x="660" y="963"/>
                </a:lnTo>
                <a:lnTo>
                  <a:pt x="660" y="963"/>
                </a:lnTo>
                <a:lnTo>
                  <a:pt x="660" y="963"/>
                </a:lnTo>
                <a:lnTo>
                  <a:pt x="682" y="955"/>
                </a:lnTo>
                <a:lnTo>
                  <a:pt x="703" y="945"/>
                </a:lnTo>
                <a:lnTo>
                  <a:pt x="723" y="935"/>
                </a:lnTo>
                <a:lnTo>
                  <a:pt x="744" y="924"/>
                </a:lnTo>
                <a:lnTo>
                  <a:pt x="772" y="906"/>
                </a:lnTo>
                <a:lnTo>
                  <a:pt x="799" y="888"/>
                </a:lnTo>
                <a:lnTo>
                  <a:pt x="824" y="867"/>
                </a:lnTo>
                <a:lnTo>
                  <a:pt x="847" y="846"/>
                </a:lnTo>
                <a:lnTo>
                  <a:pt x="869" y="823"/>
                </a:lnTo>
                <a:lnTo>
                  <a:pt x="889" y="798"/>
                </a:lnTo>
                <a:lnTo>
                  <a:pt x="907" y="771"/>
                </a:lnTo>
                <a:lnTo>
                  <a:pt x="925" y="743"/>
                </a:lnTo>
                <a:lnTo>
                  <a:pt x="941" y="713"/>
                </a:lnTo>
                <a:lnTo>
                  <a:pt x="955" y="684"/>
                </a:lnTo>
                <a:lnTo>
                  <a:pt x="966" y="654"/>
                </a:lnTo>
                <a:lnTo>
                  <a:pt x="976" y="624"/>
                </a:lnTo>
                <a:lnTo>
                  <a:pt x="983" y="593"/>
                </a:lnTo>
                <a:lnTo>
                  <a:pt x="988" y="562"/>
                </a:lnTo>
                <a:lnTo>
                  <a:pt x="991" y="529"/>
                </a:lnTo>
                <a:lnTo>
                  <a:pt x="992" y="496"/>
                </a:lnTo>
                <a:lnTo>
                  <a:pt x="992" y="496"/>
                </a:lnTo>
                <a:lnTo>
                  <a:pt x="992" y="496"/>
                </a:lnTo>
                <a:lnTo>
                  <a:pt x="991" y="462"/>
                </a:lnTo>
                <a:lnTo>
                  <a:pt x="988" y="430"/>
                </a:lnTo>
                <a:lnTo>
                  <a:pt x="983" y="398"/>
                </a:lnTo>
                <a:lnTo>
                  <a:pt x="976" y="367"/>
                </a:lnTo>
                <a:lnTo>
                  <a:pt x="966" y="337"/>
                </a:lnTo>
                <a:lnTo>
                  <a:pt x="955" y="307"/>
                </a:lnTo>
                <a:lnTo>
                  <a:pt x="941" y="278"/>
                </a:lnTo>
                <a:lnTo>
                  <a:pt x="925" y="248"/>
                </a:lnTo>
                <a:lnTo>
                  <a:pt x="907" y="219"/>
                </a:lnTo>
                <a:lnTo>
                  <a:pt x="889" y="193"/>
                </a:lnTo>
                <a:lnTo>
                  <a:pt x="869" y="168"/>
                </a:lnTo>
                <a:lnTo>
                  <a:pt x="847" y="144"/>
                </a:lnTo>
                <a:lnTo>
                  <a:pt x="824" y="123"/>
                </a:lnTo>
                <a:lnTo>
                  <a:pt x="799" y="103"/>
                </a:lnTo>
                <a:lnTo>
                  <a:pt x="773" y="84"/>
                </a:lnTo>
                <a:lnTo>
                  <a:pt x="744" y="66"/>
                </a:lnTo>
                <a:lnTo>
                  <a:pt x="714" y="50"/>
                </a:lnTo>
                <a:lnTo>
                  <a:pt x="685" y="36"/>
                </a:lnTo>
                <a:lnTo>
                  <a:pt x="655" y="25"/>
                </a:lnTo>
                <a:lnTo>
                  <a:pt x="624" y="16"/>
                </a:lnTo>
                <a:lnTo>
                  <a:pt x="594" y="9"/>
                </a:lnTo>
                <a:lnTo>
                  <a:pt x="562" y="4"/>
                </a:lnTo>
                <a:lnTo>
                  <a:pt x="530" y="1"/>
                </a:lnTo>
                <a:lnTo>
                  <a:pt x="496" y="0"/>
                </a:lnTo>
                <a:close/>
              </a:path>
            </a:pathLst>
          </a:custGeom>
          <a:noFill/>
          <a:ln w="2880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Полилиния 532"/>
          <p:cNvSpPr/>
          <p:nvPr/>
        </p:nvSpPr>
        <p:spPr bwMode="auto">
          <a:xfrm>
            <a:off x="307080" y="646920"/>
            <a:ext cx="167040" cy="41040"/>
          </a:xfrm>
          <a:custGeom>
            <a:avLst/>
            <a:gdLst/>
            <a:ahLst/>
            <a:cxnLst/>
            <a:rect l="l" t="t" r="r" b="b"/>
            <a:pathLst>
              <a:path w="466" h="116" extrusionOk="0">
                <a:moveTo>
                  <a:pt x="233" y="116"/>
                </a:moveTo>
                <a:lnTo>
                  <a:pt x="408" y="116"/>
                </a:lnTo>
                <a:lnTo>
                  <a:pt x="414" y="116"/>
                </a:lnTo>
                <a:lnTo>
                  <a:pt x="420" y="115"/>
                </a:lnTo>
                <a:lnTo>
                  <a:pt x="425" y="113"/>
                </a:lnTo>
                <a:lnTo>
                  <a:pt x="431" y="111"/>
                </a:lnTo>
                <a:lnTo>
                  <a:pt x="436" y="109"/>
                </a:lnTo>
                <a:lnTo>
                  <a:pt x="440" y="106"/>
                </a:lnTo>
                <a:lnTo>
                  <a:pt x="445" y="103"/>
                </a:lnTo>
                <a:lnTo>
                  <a:pt x="449" y="99"/>
                </a:lnTo>
                <a:lnTo>
                  <a:pt x="453" y="95"/>
                </a:lnTo>
                <a:lnTo>
                  <a:pt x="456" y="90"/>
                </a:lnTo>
                <a:lnTo>
                  <a:pt x="459" y="86"/>
                </a:lnTo>
                <a:lnTo>
                  <a:pt x="461" y="81"/>
                </a:lnTo>
                <a:lnTo>
                  <a:pt x="463" y="75"/>
                </a:lnTo>
                <a:lnTo>
                  <a:pt x="465" y="70"/>
                </a:lnTo>
                <a:lnTo>
                  <a:pt x="466" y="64"/>
                </a:lnTo>
                <a:lnTo>
                  <a:pt x="466" y="58"/>
                </a:lnTo>
                <a:lnTo>
                  <a:pt x="466" y="52"/>
                </a:lnTo>
                <a:lnTo>
                  <a:pt x="465" y="46"/>
                </a:lnTo>
                <a:lnTo>
                  <a:pt x="463" y="41"/>
                </a:lnTo>
                <a:lnTo>
                  <a:pt x="461" y="35"/>
                </a:lnTo>
                <a:lnTo>
                  <a:pt x="459" y="30"/>
                </a:lnTo>
                <a:lnTo>
                  <a:pt x="456" y="26"/>
                </a:lnTo>
                <a:lnTo>
                  <a:pt x="453" y="21"/>
                </a:lnTo>
                <a:lnTo>
                  <a:pt x="449" y="17"/>
                </a:lnTo>
                <a:lnTo>
                  <a:pt x="445" y="13"/>
                </a:lnTo>
                <a:lnTo>
                  <a:pt x="440" y="10"/>
                </a:lnTo>
                <a:lnTo>
                  <a:pt x="436" y="7"/>
                </a:lnTo>
                <a:lnTo>
                  <a:pt x="431" y="5"/>
                </a:lnTo>
                <a:lnTo>
                  <a:pt x="425" y="3"/>
                </a:lnTo>
                <a:lnTo>
                  <a:pt x="420" y="1"/>
                </a:lnTo>
                <a:lnTo>
                  <a:pt x="414" y="0"/>
                </a:lnTo>
                <a:lnTo>
                  <a:pt x="408" y="0"/>
                </a:lnTo>
                <a:lnTo>
                  <a:pt x="59" y="0"/>
                </a:lnTo>
                <a:lnTo>
                  <a:pt x="53" y="0"/>
                </a:lnTo>
                <a:lnTo>
                  <a:pt x="47" y="1"/>
                </a:lnTo>
                <a:lnTo>
                  <a:pt x="41" y="3"/>
                </a:lnTo>
                <a:lnTo>
                  <a:pt x="36" y="5"/>
                </a:lnTo>
                <a:lnTo>
                  <a:pt x="31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5"/>
                </a:lnTo>
                <a:lnTo>
                  <a:pt x="5" y="81"/>
                </a:lnTo>
                <a:lnTo>
                  <a:pt x="7" y="86"/>
                </a:lnTo>
                <a:lnTo>
                  <a:pt x="10" y="90"/>
                </a:lnTo>
                <a:lnTo>
                  <a:pt x="13" y="95"/>
                </a:lnTo>
                <a:lnTo>
                  <a:pt x="17" y="99"/>
                </a:lnTo>
                <a:lnTo>
                  <a:pt x="21" y="103"/>
                </a:lnTo>
                <a:lnTo>
                  <a:pt x="26" y="106"/>
                </a:lnTo>
                <a:lnTo>
                  <a:pt x="31" y="109"/>
                </a:lnTo>
                <a:lnTo>
                  <a:pt x="36" y="111"/>
                </a:lnTo>
                <a:lnTo>
                  <a:pt x="41" y="113"/>
                </a:lnTo>
                <a:lnTo>
                  <a:pt x="47" y="115"/>
                </a:lnTo>
                <a:lnTo>
                  <a:pt x="53" y="116"/>
                </a:lnTo>
                <a:lnTo>
                  <a:pt x="59" y="116"/>
                </a:lnTo>
                <a:lnTo>
                  <a:pt x="233" y="116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Полилиния 533"/>
          <p:cNvSpPr/>
          <p:nvPr/>
        </p:nvSpPr>
        <p:spPr bwMode="auto">
          <a:xfrm>
            <a:off x="323280" y="687960"/>
            <a:ext cx="134640" cy="41400"/>
          </a:xfrm>
          <a:custGeom>
            <a:avLst/>
            <a:gdLst/>
            <a:ahLst/>
            <a:cxnLst/>
            <a:rect l="l" t="t" r="r" b="b"/>
            <a:pathLst>
              <a:path w="376" h="117" extrusionOk="0">
                <a:moveTo>
                  <a:pt x="188" y="117"/>
                </a:moveTo>
                <a:lnTo>
                  <a:pt x="318" y="117"/>
                </a:lnTo>
                <a:lnTo>
                  <a:pt x="324" y="117"/>
                </a:lnTo>
                <a:lnTo>
                  <a:pt x="330" y="116"/>
                </a:lnTo>
                <a:lnTo>
                  <a:pt x="335" y="114"/>
                </a:lnTo>
                <a:lnTo>
                  <a:pt x="341" y="112"/>
                </a:lnTo>
                <a:lnTo>
                  <a:pt x="346" y="110"/>
                </a:lnTo>
                <a:lnTo>
                  <a:pt x="350" y="107"/>
                </a:lnTo>
                <a:lnTo>
                  <a:pt x="355" y="104"/>
                </a:lnTo>
                <a:lnTo>
                  <a:pt x="359" y="100"/>
                </a:lnTo>
                <a:lnTo>
                  <a:pt x="363" y="96"/>
                </a:lnTo>
                <a:lnTo>
                  <a:pt x="366" y="91"/>
                </a:lnTo>
                <a:lnTo>
                  <a:pt x="369" y="87"/>
                </a:lnTo>
                <a:lnTo>
                  <a:pt x="371" y="82"/>
                </a:lnTo>
                <a:lnTo>
                  <a:pt x="373" y="76"/>
                </a:lnTo>
                <a:lnTo>
                  <a:pt x="375" y="71"/>
                </a:lnTo>
                <a:lnTo>
                  <a:pt x="376" y="65"/>
                </a:lnTo>
                <a:lnTo>
                  <a:pt x="376" y="59"/>
                </a:lnTo>
                <a:lnTo>
                  <a:pt x="376" y="59"/>
                </a:lnTo>
                <a:lnTo>
                  <a:pt x="376" y="53"/>
                </a:lnTo>
                <a:lnTo>
                  <a:pt x="375" y="47"/>
                </a:lnTo>
                <a:lnTo>
                  <a:pt x="373" y="41"/>
                </a:lnTo>
                <a:lnTo>
                  <a:pt x="371" y="36"/>
                </a:lnTo>
                <a:lnTo>
                  <a:pt x="369" y="31"/>
                </a:lnTo>
                <a:lnTo>
                  <a:pt x="366" y="26"/>
                </a:lnTo>
                <a:lnTo>
                  <a:pt x="363" y="21"/>
                </a:lnTo>
                <a:lnTo>
                  <a:pt x="359" y="17"/>
                </a:lnTo>
                <a:lnTo>
                  <a:pt x="355" y="13"/>
                </a:lnTo>
                <a:lnTo>
                  <a:pt x="350" y="10"/>
                </a:lnTo>
                <a:lnTo>
                  <a:pt x="346" y="7"/>
                </a:lnTo>
                <a:lnTo>
                  <a:pt x="341" y="5"/>
                </a:lnTo>
                <a:lnTo>
                  <a:pt x="335" y="3"/>
                </a:lnTo>
                <a:lnTo>
                  <a:pt x="330" y="1"/>
                </a:lnTo>
                <a:lnTo>
                  <a:pt x="324" y="0"/>
                </a:lnTo>
                <a:lnTo>
                  <a:pt x="318" y="0"/>
                </a:lnTo>
                <a:lnTo>
                  <a:pt x="59" y="0"/>
                </a:lnTo>
                <a:lnTo>
                  <a:pt x="53" y="0"/>
                </a:lnTo>
                <a:lnTo>
                  <a:pt x="47" y="1"/>
                </a:lnTo>
                <a:lnTo>
                  <a:pt x="41" y="3"/>
                </a:lnTo>
                <a:lnTo>
                  <a:pt x="36" y="5"/>
                </a:lnTo>
                <a:lnTo>
                  <a:pt x="31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1"/>
                </a:lnTo>
                <a:lnTo>
                  <a:pt x="5" y="36"/>
                </a:lnTo>
                <a:lnTo>
                  <a:pt x="3" y="41"/>
                </a:lnTo>
                <a:lnTo>
                  <a:pt x="1" y="47"/>
                </a:lnTo>
                <a:lnTo>
                  <a:pt x="0" y="53"/>
                </a:lnTo>
                <a:lnTo>
                  <a:pt x="0" y="59"/>
                </a:lnTo>
                <a:lnTo>
                  <a:pt x="0" y="59"/>
                </a:lnTo>
                <a:lnTo>
                  <a:pt x="0" y="65"/>
                </a:lnTo>
                <a:lnTo>
                  <a:pt x="1" y="71"/>
                </a:lnTo>
                <a:lnTo>
                  <a:pt x="3" y="76"/>
                </a:lnTo>
                <a:lnTo>
                  <a:pt x="5" y="82"/>
                </a:lnTo>
                <a:lnTo>
                  <a:pt x="7" y="87"/>
                </a:lnTo>
                <a:lnTo>
                  <a:pt x="10" y="91"/>
                </a:lnTo>
                <a:lnTo>
                  <a:pt x="13" y="96"/>
                </a:lnTo>
                <a:lnTo>
                  <a:pt x="17" y="100"/>
                </a:lnTo>
                <a:lnTo>
                  <a:pt x="21" y="104"/>
                </a:lnTo>
                <a:lnTo>
                  <a:pt x="26" y="107"/>
                </a:lnTo>
                <a:lnTo>
                  <a:pt x="31" y="110"/>
                </a:lnTo>
                <a:lnTo>
                  <a:pt x="36" y="112"/>
                </a:lnTo>
                <a:lnTo>
                  <a:pt x="41" y="114"/>
                </a:lnTo>
                <a:lnTo>
                  <a:pt x="47" y="116"/>
                </a:lnTo>
                <a:lnTo>
                  <a:pt x="53" y="117"/>
                </a:lnTo>
                <a:lnTo>
                  <a:pt x="59" y="117"/>
                </a:lnTo>
                <a:lnTo>
                  <a:pt x="188" y="117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Полилиния 534"/>
          <p:cNvSpPr/>
          <p:nvPr/>
        </p:nvSpPr>
        <p:spPr bwMode="auto">
          <a:xfrm>
            <a:off x="309960" y="335520"/>
            <a:ext cx="163080" cy="310680"/>
          </a:xfrm>
          <a:custGeom>
            <a:avLst/>
            <a:gdLst/>
            <a:ahLst/>
            <a:cxnLst/>
            <a:rect l="l" t="t" r="r" b="b"/>
            <a:pathLst>
              <a:path w="455" h="865" extrusionOk="0">
                <a:moveTo>
                  <a:pt x="165" y="865"/>
                </a:moveTo>
                <a:lnTo>
                  <a:pt x="173" y="457"/>
                </a:lnTo>
                <a:lnTo>
                  <a:pt x="174" y="443"/>
                </a:lnTo>
                <a:lnTo>
                  <a:pt x="178" y="431"/>
                </a:lnTo>
                <a:lnTo>
                  <a:pt x="182" y="419"/>
                </a:lnTo>
                <a:lnTo>
                  <a:pt x="188" y="408"/>
                </a:lnTo>
                <a:lnTo>
                  <a:pt x="195" y="397"/>
                </a:lnTo>
                <a:lnTo>
                  <a:pt x="204" y="387"/>
                </a:lnTo>
                <a:lnTo>
                  <a:pt x="223" y="368"/>
                </a:lnTo>
                <a:lnTo>
                  <a:pt x="246" y="351"/>
                </a:lnTo>
                <a:lnTo>
                  <a:pt x="271" y="334"/>
                </a:lnTo>
                <a:lnTo>
                  <a:pt x="324" y="302"/>
                </a:lnTo>
                <a:lnTo>
                  <a:pt x="376" y="270"/>
                </a:lnTo>
                <a:lnTo>
                  <a:pt x="400" y="252"/>
                </a:lnTo>
                <a:lnTo>
                  <a:pt x="420" y="232"/>
                </a:lnTo>
                <a:lnTo>
                  <a:pt x="429" y="222"/>
                </a:lnTo>
                <a:lnTo>
                  <a:pt x="436" y="211"/>
                </a:lnTo>
                <a:lnTo>
                  <a:pt x="443" y="200"/>
                </a:lnTo>
                <a:lnTo>
                  <a:pt x="448" y="188"/>
                </a:lnTo>
                <a:lnTo>
                  <a:pt x="452" y="175"/>
                </a:lnTo>
                <a:lnTo>
                  <a:pt x="454" y="161"/>
                </a:lnTo>
                <a:lnTo>
                  <a:pt x="455" y="147"/>
                </a:lnTo>
                <a:lnTo>
                  <a:pt x="454" y="132"/>
                </a:lnTo>
                <a:lnTo>
                  <a:pt x="451" y="119"/>
                </a:lnTo>
                <a:lnTo>
                  <a:pt x="448" y="109"/>
                </a:lnTo>
                <a:lnTo>
                  <a:pt x="443" y="99"/>
                </a:lnTo>
                <a:lnTo>
                  <a:pt x="436" y="91"/>
                </a:lnTo>
                <a:lnTo>
                  <a:pt x="429" y="85"/>
                </a:lnTo>
                <a:lnTo>
                  <a:pt x="421" y="79"/>
                </a:lnTo>
                <a:lnTo>
                  <a:pt x="411" y="75"/>
                </a:lnTo>
                <a:lnTo>
                  <a:pt x="401" y="72"/>
                </a:lnTo>
                <a:lnTo>
                  <a:pt x="391" y="70"/>
                </a:lnTo>
                <a:lnTo>
                  <a:pt x="380" y="69"/>
                </a:lnTo>
                <a:lnTo>
                  <a:pt x="356" y="70"/>
                </a:lnTo>
                <a:lnTo>
                  <a:pt x="332" y="74"/>
                </a:lnTo>
                <a:lnTo>
                  <a:pt x="308" y="81"/>
                </a:lnTo>
                <a:lnTo>
                  <a:pt x="285" y="91"/>
                </a:lnTo>
                <a:lnTo>
                  <a:pt x="263" y="103"/>
                </a:lnTo>
                <a:lnTo>
                  <a:pt x="245" y="116"/>
                </a:lnTo>
                <a:lnTo>
                  <a:pt x="236" y="123"/>
                </a:lnTo>
                <a:lnTo>
                  <a:pt x="229" y="130"/>
                </a:lnTo>
                <a:lnTo>
                  <a:pt x="224" y="138"/>
                </a:lnTo>
                <a:lnTo>
                  <a:pt x="219" y="145"/>
                </a:lnTo>
                <a:lnTo>
                  <a:pt x="215" y="153"/>
                </a:lnTo>
                <a:lnTo>
                  <a:pt x="214" y="160"/>
                </a:lnTo>
                <a:lnTo>
                  <a:pt x="213" y="168"/>
                </a:lnTo>
                <a:lnTo>
                  <a:pt x="215" y="175"/>
                </a:lnTo>
                <a:lnTo>
                  <a:pt x="218" y="183"/>
                </a:lnTo>
                <a:lnTo>
                  <a:pt x="223" y="190"/>
                </a:lnTo>
                <a:lnTo>
                  <a:pt x="227" y="194"/>
                </a:lnTo>
                <a:lnTo>
                  <a:pt x="232" y="198"/>
                </a:lnTo>
                <a:lnTo>
                  <a:pt x="236" y="200"/>
                </a:lnTo>
                <a:lnTo>
                  <a:pt x="241" y="202"/>
                </a:lnTo>
                <a:lnTo>
                  <a:pt x="245" y="203"/>
                </a:lnTo>
                <a:lnTo>
                  <a:pt x="249" y="202"/>
                </a:lnTo>
                <a:lnTo>
                  <a:pt x="254" y="201"/>
                </a:lnTo>
                <a:lnTo>
                  <a:pt x="257" y="199"/>
                </a:lnTo>
                <a:lnTo>
                  <a:pt x="261" y="197"/>
                </a:lnTo>
                <a:lnTo>
                  <a:pt x="265" y="194"/>
                </a:lnTo>
                <a:lnTo>
                  <a:pt x="268" y="190"/>
                </a:lnTo>
                <a:lnTo>
                  <a:pt x="271" y="185"/>
                </a:lnTo>
                <a:lnTo>
                  <a:pt x="277" y="175"/>
                </a:lnTo>
                <a:lnTo>
                  <a:pt x="281" y="162"/>
                </a:lnTo>
                <a:lnTo>
                  <a:pt x="284" y="149"/>
                </a:lnTo>
                <a:lnTo>
                  <a:pt x="285" y="134"/>
                </a:lnTo>
                <a:lnTo>
                  <a:pt x="285" y="119"/>
                </a:lnTo>
                <a:lnTo>
                  <a:pt x="282" y="104"/>
                </a:lnTo>
                <a:lnTo>
                  <a:pt x="278" y="89"/>
                </a:lnTo>
                <a:lnTo>
                  <a:pt x="271" y="75"/>
                </a:lnTo>
                <a:lnTo>
                  <a:pt x="267" y="69"/>
                </a:lnTo>
                <a:lnTo>
                  <a:pt x="262" y="62"/>
                </a:lnTo>
                <a:lnTo>
                  <a:pt x="257" y="56"/>
                </a:lnTo>
                <a:lnTo>
                  <a:pt x="251" y="51"/>
                </a:lnTo>
                <a:lnTo>
                  <a:pt x="242" y="44"/>
                </a:lnTo>
                <a:lnTo>
                  <a:pt x="232" y="38"/>
                </a:lnTo>
                <a:lnTo>
                  <a:pt x="219" y="30"/>
                </a:lnTo>
                <a:lnTo>
                  <a:pt x="204" y="23"/>
                </a:lnTo>
                <a:lnTo>
                  <a:pt x="187" y="16"/>
                </a:lnTo>
                <a:lnTo>
                  <a:pt x="170" y="10"/>
                </a:lnTo>
                <a:lnTo>
                  <a:pt x="151" y="5"/>
                </a:lnTo>
                <a:lnTo>
                  <a:pt x="133" y="2"/>
                </a:lnTo>
                <a:lnTo>
                  <a:pt x="114" y="0"/>
                </a:lnTo>
                <a:lnTo>
                  <a:pt x="95" y="1"/>
                </a:lnTo>
                <a:lnTo>
                  <a:pt x="76" y="4"/>
                </a:lnTo>
                <a:lnTo>
                  <a:pt x="68" y="6"/>
                </a:lnTo>
                <a:lnTo>
                  <a:pt x="59" y="10"/>
                </a:lnTo>
                <a:lnTo>
                  <a:pt x="51" y="14"/>
                </a:lnTo>
                <a:lnTo>
                  <a:pt x="43" y="19"/>
                </a:lnTo>
                <a:lnTo>
                  <a:pt x="35" y="25"/>
                </a:lnTo>
                <a:lnTo>
                  <a:pt x="28" y="32"/>
                </a:lnTo>
                <a:lnTo>
                  <a:pt x="21" y="40"/>
                </a:lnTo>
                <a:lnTo>
                  <a:pt x="15" y="49"/>
                </a:lnTo>
                <a:lnTo>
                  <a:pt x="10" y="59"/>
                </a:lnTo>
                <a:lnTo>
                  <a:pt x="5" y="71"/>
                </a:lnTo>
                <a:lnTo>
                  <a:pt x="1" y="82"/>
                </a:lnTo>
                <a:lnTo>
                  <a:pt x="0" y="94"/>
                </a:lnTo>
                <a:lnTo>
                  <a:pt x="1" y="105"/>
                </a:lnTo>
                <a:lnTo>
                  <a:pt x="3" y="117"/>
                </a:lnTo>
                <a:lnTo>
                  <a:pt x="7" y="129"/>
                </a:lnTo>
                <a:lnTo>
                  <a:pt x="12" y="141"/>
                </a:lnTo>
                <a:lnTo>
                  <a:pt x="27" y="165"/>
                </a:lnTo>
                <a:lnTo>
                  <a:pt x="46" y="189"/>
                </a:lnTo>
                <a:lnTo>
                  <a:pt x="69" y="213"/>
                </a:lnTo>
                <a:lnTo>
                  <a:pt x="122" y="261"/>
                </a:lnTo>
                <a:lnTo>
                  <a:pt x="177" y="309"/>
                </a:lnTo>
                <a:lnTo>
                  <a:pt x="228" y="355"/>
                </a:lnTo>
                <a:lnTo>
                  <a:pt x="248" y="378"/>
                </a:lnTo>
                <a:lnTo>
                  <a:pt x="265" y="400"/>
                </a:lnTo>
                <a:lnTo>
                  <a:pt x="271" y="411"/>
                </a:lnTo>
                <a:lnTo>
                  <a:pt x="276" y="422"/>
                </a:lnTo>
                <a:lnTo>
                  <a:pt x="279" y="432"/>
                </a:lnTo>
                <a:lnTo>
                  <a:pt x="281" y="443"/>
                </a:lnTo>
                <a:lnTo>
                  <a:pt x="282" y="482"/>
                </a:lnTo>
                <a:lnTo>
                  <a:pt x="282" y="541"/>
                </a:lnTo>
                <a:lnTo>
                  <a:pt x="279" y="682"/>
                </a:lnTo>
                <a:lnTo>
                  <a:pt x="274" y="865"/>
                </a:lnTo>
                <a:lnTo>
                  <a:pt x="165" y="865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Прямая соединительная линия 535"/>
          <p:cNvSpPr/>
          <p:nvPr/>
        </p:nvSpPr>
        <p:spPr bwMode="auto">
          <a:xfrm>
            <a:off x="390960" y="59040"/>
            <a:ext cx="360" cy="615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Прямая соединительная линия 536"/>
          <p:cNvSpPr/>
          <p:nvPr/>
        </p:nvSpPr>
        <p:spPr bwMode="auto">
          <a:xfrm flipH="1">
            <a:off x="602280" y="147960"/>
            <a:ext cx="43200" cy="4320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Прямая соединительная линия 537"/>
          <p:cNvSpPr/>
          <p:nvPr/>
        </p:nvSpPr>
        <p:spPr bwMode="auto">
          <a:xfrm flipH="1">
            <a:off x="651240" y="384840"/>
            <a:ext cx="61560" cy="3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Прямая соединительная линия 538"/>
          <p:cNvSpPr/>
          <p:nvPr/>
        </p:nvSpPr>
        <p:spPr bwMode="auto">
          <a:xfrm>
            <a:off x="136440" y="147960"/>
            <a:ext cx="43200" cy="4320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Прямая соединительная линия 539"/>
          <p:cNvSpPr/>
          <p:nvPr/>
        </p:nvSpPr>
        <p:spPr bwMode="auto">
          <a:xfrm>
            <a:off x="69480" y="384840"/>
            <a:ext cx="61200" cy="3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PlaceHolder 1"/>
          <p:cNvSpPr>
            <a:spLocks noGrp="1"/>
          </p:cNvSpPr>
          <p:nvPr>
            <p:ph type="ftr" idx="22"/>
          </p:nvPr>
        </p:nvSpPr>
        <p:spPr bwMode="auto"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sldNum" idx="23"/>
          </p:nvPr>
        </p:nvSpPr>
        <p:spPr bwMode="auto"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6B016881-91B5-4319-A960-6F36223AA02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dt" idx="24"/>
          </p:nvPr>
        </p:nvSpPr>
        <p:spPr bwMode="auto"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44" name="PlaceHolder 4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45" name="PlaceHolder 5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5" name="Полилиния 374"/>
          <p:cNvSpPr/>
          <p:nvPr/>
        </p:nvSpPr>
        <p:spPr bwMode="auto">
          <a:xfrm>
            <a:off x="0" y="179280"/>
            <a:ext cx="4149360" cy="416520"/>
          </a:xfrm>
          <a:custGeom>
            <a:avLst/>
            <a:gdLst/>
            <a:ahLst/>
            <a:cxnLst/>
            <a:rect l="l" t="t" r="r" b="b"/>
            <a:pathLst>
              <a:path w="11528" h="1159" extrusionOk="0">
                <a:moveTo>
                  <a:pt x="0" y="0"/>
                </a:moveTo>
                <a:lnTo>
                  <a:pt x="11528" y="0"/>
                </a:lnTo>
                <a:lnTo>
                  <a:pt x="11528" y="1159"/>
                </a:lnTo>
                <a:lnTo>
                  <a:pt x="0" y="115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Прямая соединительная линия 375"/>
          <p:cNvSpPr/>
          <p:nvPr/>
        </p:nvSpPr>
        <p:spPr bwMode="auto">
          <a:xfrm flipH="1">
            <a:off x="1209960" y="4952880"/>
            <a:ext cx="16416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Прямая соединительная линия 376"/>
          <p:cNvSpPr/>
          <p:nvPr/>
        </p:nvSpPr>
        <p:spPr bwMode="auto">
          <a:xfrm>
            <a:off x="1209960" y="4952880"/>
            <a:ext cx="16416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Полилиния 377"/>
          <p:cNvSpPr/>
          <p:nvPr/>
        </p:nvSpPr>
        <p:spPr bwMode="auto">
          <a:xfrm>
            <a:off x="5675400" y="1268280"/>
            <a:ext cx="167040" cy="180360"/>
          </a:xfrm>
          <a:custGeom>
            <a:avLst/>
            <a:gdLst/>
            <a:ahLst/>
            <a:cxnLst/>
            <a:rect l="l" t="t" r="r" b="b"/>
            <a:pathLst>
              <a:path w="466" h="503" extrusionOk="0">
                <a:moveTo>
                  <a:pt x="0" y="230"/>
                </a:moveTo>
                <a:lnTo>
                  <a:pt x="404" y="503"/>
                </a:lnTo>
                <a:lnTo>
                  <a:pt x="466" y="0"/>
                </a:lnTo>
                <a:lnTo>
                  <a:pt x="0" y="230"/>
                </a:lnTo>
                <a:close/>
              </a:path>
            </a:pathLst>
          </a:custGeom>
          <a:noFill/>
          <a:ln w="468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Полилиния 378"/>
          <p:cNvSpPr/>
          <p:nvPr/>
        </p:nvSpPr>
        <p:spPr bwMode="auto">
          <a:xfrm>
            <a:off x="7669440" y="4452480"/>
            <a:ext cx="190080" cy="190080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530" y="265"/>
                </a:moveTo>
                <a:lnTo>
                  <a:pt x="529" y="283"/>
                </a:lnTo>
                <a:lnTo>
                  <a:pt x="528" y="300"/>
                </a:lnTo>
                <a:lnTo>
                  <a:pt x="525" y="317"/>
                </a:lnTo>
                <a:lnTo>
                  <a:pt x="521" y="334"/>
                </a:lnTo>
                <a:lnTo>
                  <a:pt x="516" y="350"/>
                </a:lnTo>
                <a:lnTo>
                  <a:pt x="510" y="366"/>
                </a:lnTo>
                <a:lnTo>
                  <a:pt x="503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40"/>
                </a:lnTo>
                <a:lnTo>
                  <a:pt x="453" y="452"/>
                </a:lnTo>
                <a:lnTo>
                  <a:pt x="441" y="464"/>
                </a:lnTo>
                <a:lnTo>
                  <a:pt x="427" y="474"/>
                </a:lnTo>
                <a:lnTo>
                  <a:pt x="413" y="484"/>
                </a:lnTo>
                <a:lnTo>
                  <a:pt x="398" y="494"/>
                </a:lnTo>
                <a:lnTo>
                  <a:pt x="382" y="503"/>
                </a:lnTo>
                <a:lnTo>
                  <a:pt x="366" y="510"/>
                </a:lnTo>
                <a:lnTo>
                  <a:pt x="350" y="516"/>
                </a:lnTo>
                <a:lnTo>
                  <a:pt x="334" y="521"/>
                </a:lnTo>
                <a:lnTo>
                  <a:pt x="317" y="525"/>
                </a:lnTo>
                <a:lnTo>
                  <a:pt x="300" y="528"/>
                </a:lnTo>
                <a:lnTo>
                  <a:pt x="283" y="529"/>
                </a:lnTo>
                <a:lnTo>
                  <a:pt x="265" y="530"/>
                </a:lnTo>
                <a:lnTo>
                  <a:pt x="247" y="529"/>
                </a:lnTo>
                <a:lnTo>
                  <a:pt x="230" y="528"/>
                </a:lnTo>
                <a:lnTo>
                  <a:pt x="213" y="525"/>
                </a:lnTo>
                <a:lnTo>
                  <a:pt x="197" y="521"/>
                </a:lnTo>
                <a:lnTo>
                  <a:pt x="181" y="516"/>
                </a:lnTo>
                <a:lnTo>
                  <a:pt x="165" y="510"/>
                </a:lnTo>
                <a:lnTo>
                  <a:pt x="149" y="503"/>
                </a:lnTo>
                <a:lnTo>
                  <a:pt x="133" y="494"/>
                </a:lnTo>
                <a:lnTo>
                  <a:pt x="118" y="484"/>
                </a:lnTo>
                <a:lnTo>
                  <a:pt x="103" y="474"/>
                </a:lnTo>
                <a:lnTo>
                  <a:pt x="90" y="464"/>
                </a:lnTo>
                <a:lnTo>
                  <a:pt x="78" y="452"/>
                </a:lnTo>
                <a:lnTo>
                  <a:pt x="66" y="440"/>
                </a:lnTo>
                <a:lnTo>
                  <a:pt x="56" y="426"/>
                </a:lnTo>
                <a:lnTo>
                  <a:pt x="45" y="412"/>
                </a:lnTo>
                <a:lnTo>
                  <a:pt x="36" y="397"/>
                </a:lnTo>
                <a:lnTo>
                  <a:pt x="27" y="381"/>
                </a:lnTo>
                <a:lnTo>
                  <a:pt x="20" y="366"/>
                </a:lnTo>
                <a:lnTo>
                  <a:pt x="14" y="350"/>
                </a:lnTo>
                <a:lnTo>
                  <a:pt x="9" y="334"/>
                </a:lnTo>
                <a:lnTo>
                  <a:pt x="5" y="317"/>
                </a:lnTo>
                <a:lnTo>
                  <a:pt x="2" y="300"/>
                </a:lnTo>
                <a:lnTo>
                  <a:pt x="1" y="283"/>
                </a:lnTo>
                <a:lnTo>
                  <a:pt x="0" y="265"/>
                </a:lnTo>
                <a:lnTo>
                  <a:pt x="1" y="247"/>
                </a:lnTo>
                <a:lnTo>
                  <a:pt x="2" y="230"/>
                </a:lnTo>
                <a:lnTo>
                  <a:pt x="5" y="213"/>
                </a:lnTo>
                <a:lnTo>
                  <a:pt x="9" y="196"/>
                </a:lnTo>
                <a:lnTo>
                  <a:pt x="14" y="180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6" y="102"/>
                </a:lnTo>
                <a:lnTo>
                  <a:pt x="66" y="89"/>
                </a:lnTo>
                <a:lnTo>
                  <a:pt x="78" y="77"/>
                </a:lnTo>
                <a:lnTo>
                  <a:pt x="90" y="65"/>
                </a:lnTo>
                <a:lnTo>
                  <a:pt x="103" y="55"/>
                </a:lnTo>
                <a:lnTo>
                  <a:pt x="118" y="44"/>
                </a:lnTo>
                <a:lnTo>
                  <a:pt x="133" y="35"/>
                </a:lnTo>
                <a:lnTo>
                  <a:pt x="149" y="26"/>
                </a:lnTo>
                <a:lnTo>
                  <a:pt x="165" y="19"/>
                </a:lnTo>
                <a:lnTo>
                  <a:pt x="181" y="13"/>
                </a:lnTo>
                <a:lnTo>
                  <a:pt x="197" y="8"/>
                </a:lnTo>
                <a:lnTo>
                  <a:pt x="213" y="5"/>
                </a:lnTo>
                <a:lnTo>
                  <a:pt x="230" y="2"/>
                </a:lnTo>
                <a:lnTo>
                  <a:pt x="247" y="0"/>
                </a:lnTo>
                <a:lnTo>
                  <a:pt x="265" y="0"/>
                </a:lnTo>
                <a:lnTo>
                  <a:pt x="283" y="0"/>
                </a:lnTo>
                <a:lnTo>
                  <a:pt x="300" y="2"/>
                </a:lnTo>
                <a:lnTo>
                  <a:pt x="317" y="5"/>
                </a:lnTo>
                <a:lnTo>
                  <a:pt x="334" y="8"/>
                </a:lnTo>
                <a:lnTo>
                  <a:pt x="350" y="13"/>
                </a:lnTo>
                <a:lnTo>
                  <a:pt x="366" y="19"/>
                </a:lnTo>
                <a:lnTo>
                  <a:pt x="382" y="26"/>
                </a:lnTo>
                <a:lnTo>
                  <a:pt x="398" y="35"/>
                </a:lnTo>
                <a:lnTo>
                  <a:pt x="413" y="44"/>
                </a:lnTo>
                <a:lnTo>
                  <a:pt x="427" y="55"/>
                </a:lnTo>
                <a:lnTo>
                  <a:pt x="441" y="65"/>
                </a:lnTo>
                <a:lnTo>
                  <a:pt x="453" y="77"/>
                </a:lnTo>
                <a:lnTo>
                  <a:pt x="464" y="89"/>
                </a:lnTo>
                <a:lnTo>
                  <a:pt x="475" y="102"/>
                </a:lnTo>
                <a:lnTo>
                  <a:pt x="485" y="117"/>
                </a:lnTo>
                <a:lnTo>
                  <a:pt x="494" y="132"/>
                </a:lnTo>
                <a:lnTo>
                  <a:pt x="503" y="148"/>
                </a:lnTo>
                <a:lnTo>
                  <a:pt x="510" y="164"/>
                </a:lnTo>
                <a:lnTo>
                  <a:pt x="516" y="180"/>
                </a:lnTo>
                <a:lnTo>
                  <a:pt x="521" y="196"/>
                </a:lnTo>
                <a:lnTo>
                  <a:pt x="525" y="213"/>
                </a:lnTo>
                <a:lnTo>
                  <a:pt x="528" y="230"/>
                </a:lnTo>
                <a:lnTo>
                  <a:pt x="529" y="247"/>
                </a:lnTo>
                <a:lnTo>
                  <a:pt x="530" y="26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Полилиния 379"/>
          <p:cNvSpPr/>
          <p:nvPr/>
        </p:nvSpPr>
        <p:spPr bwMode="auto">
          <a:xfrm>
            <a:off x="7669440" y="4452480"/>
            <a:ext cx="190080" cy="190080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530" y="265"/>
                </a:moveTo>
                <a:lnTo>
                  <a:pt x="529" y="283"/>
                </a:lnTo>
                <a:lnTo>
                  <a:pt x="528" y="300"/>
                </a:lnTo>
                <a:lnTo>
                  <a:pt x="525" y="317"/>
                </a:lnTo>
                <a:lnTo>
                  <a:pt x="521" y="334"/>
                </a:lnTo>
                <a:lnTo>
                  <a:pt x="516" y="350"/>
                </a:lnTo>
                <a:lnTo>
                  <a:pt x="510" y="366"/>
                </a:lnTo>
                <a:lnTo>
                  <a:pt x="503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40"/>
                </a:lnTo>
                <a:lnTo>
                  <a:pt x="453" y="452"/>
                </a:lnTo>
                <a:lnTo>
                  <a:pt x="441" y="464"/>
                </a:lnTo>
                <a:lnTo>
                  <a:pt x="427" y="474"/>
                </a:lnTo>
                <a:lnTo>
                  <a:pt x="413" y="484"/>
                </a:lnTo>
                <a:lnTo>
                  <a:pt x="398" y="494"/>
                </a:lnTo>
                <a:lnTo>
                  <a:pt x="382" y="503"/>
                </a:lnTo>
                <a:lnTo>
                  <a:pt x="366" y="510"/>
                </a:lnTo>
                <a:lnTo>
                  <a:pt x="350" y="516"/>
                </a:lnTo>
                <a:lnTo>
                  <a:pt x="334" y="521"/>
                </a:lnTo>
                <a:lnTo>
                  <a:pt x="317" y="525"/>
                </a:lnTo>
                <a:lnTo>
                  <a:pt x="300" y="528"/>
                </a:lnTo>
                <a:lnTo>
                  <a:pt x="283" y="529"/>
                </a:lnTo>
                <a:lnTo>
                  <a:pt x="265" y="530"/>
                </a:lnTo>
                <a:lnTo>
                  <a:pt x="247" y="529"/>
                </a:lnTo>
                <a:lnTo>
                  <a:pt x="230" y="528"/>
                </a:lnTo>
                <a:lnTo>
                  <a:pt x="213" y="525"/>
                </a:lnTo>
                <a:lnTo>
                  <a:pt x="197" y="521"/>
                </a:lnTo>
                <a:lnTo>
                  <a:pt x="181" y="516"/>
                </a:lnTo>
                <a:lnTo>
                  <a:pt x="165" y="510"/>
                </a:lnTo>
                <a:lnTo>
                  <a:pt x="149" y="503"/>
                </a:lnTo>
                <a:lnTo>
                  <a:pt x="133" y="494"/>
                </a:lnTo>
                <a:lnTo>
                  <a:pt x="118" y="484"/>
                </a:lnTo>
                <a:lnTo>
                  <a:pt x="103" y="474"/>
                </a:lnTo>
                <a:lnTo>
                  <a:pt x="90" y="464"/>
                </a:lnTo>
                <a:lnTo>
                  <a:pt x="78" y="452"/>
                </a:lnTo>
                <a:lnTo>
                  <a:pt x="66" y="440"/>
                </a:lnTo>
                <a:lnTo>
                  <a:pt x="56" y="426"/>
                </a:lnTo>
                <a:lnTo>
                  <a:pt x="45" y="412"/>
                </a:lnTo>
                <a:lnTo>
                  <a:pt x="36" y="397"/>
                </a:lnTo>
                <a:lnTo>
                  <a:pt x="27" y="381"/>
                </a:lnTo>
                <a:lnTo>
                  <a:pt x="20" y="366"/>
                </a:lnTo>
                <a:lnTo>
                  <a:pt x="14" y="350"/>
                </a:lnTo>
                <a:lnTo>
                  <a:pt x="9" y="334"/>
                </a:lnTo>
                <a:lnTo>
                  <a:pt x="5" y="317"/>
                </a:lnTo>
                <a:lnTo>
                  <a:pt x="2" y="300"/>
                </a:lnTo>
                <a:lnTo>
                  <a:pt x="1" y="283"/>
                </a:lnTo>
                <a:lnTo>
                  <a:pt x="0" y="265"/>
                </a:lnTo>
                <a:lnTo>
                  <a:pt x="1" y="247"/>
                </a:lnTo>
                <a:lnTo>
                  <a:pt x="2" y="230"/>
                </a:lnTo>
                <a:lnTo>
                  <a:pt x="5" y="213"/>
                </a:lnTo>
                <a:lnTo>
                  <a:pt x="9" y="196"/>
                </a:lnTo>
                <a:lnTo>
                  <a:pt x="14" y="180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6" y="102"/>
                </a:lnTo>
                <a:lnTo>
                  <a:pt x="66" y="89"/>
                </a:lnTo>
                <a:lnTo>
                  <a:pt x="78" y="77"/>
                </a:lnTo>
                <a:lnTo>
                  <a:pt x="90" y="65"/>
                </a:lnTo>
                <a:lnTo>
                  <a:pt x="103" y="55"/>
                </a:lnTo>
                <a:lnTo>
                  <a:pt x="118" y="44"/>
                </a:lnTo>
                <a:lnTo>
                  <a:pt x="133" y="35"/>
                </a:lnTo>
                <a:lnTo>
                  <a:pt x="149" y="26"/>
                </a:lnTo>
                <a:lnTo>
                  <a:pt x="165" y="19"/>
                </a:lnTo>
                <a:lnTo>
                  <a:pt x="181" y="13"/>
                </a:lnTo>
                <a:lnTo>
                  <a:pt x="197" y="8"/>
                </a:lnTo>
                <a:lnTo>
                  <a:pt x="213" y="5"/>
                </a:lnTo>
                <a:lnTo>
                  <a:pt x="230" y="2"/>
                </a:lnTo>
                <a:lnTo>
                  <a:pt x="247" y="0"/>
                </a:lnTo>
                <a:lnTo>
                  <a:pt x="265" y="0"/>
                </a:lnTo>
                <a:lnTo>
                  <a:pt x="283" y="0"/>
                </a:lnTo>
                <a:lnTo>
                  <a:pt x="300" y="2"/>
                </a:lnTo>
                <a:lnTo>
                  <a:pt x="317" y="5"/>
                </a:lnTo>
                <a:lnTo>
                  <a:pt x="334" y="8"/>
                </a:lnTo>
                <a:lnTo>
                  <a:pt x="350" y="13"/>
                </a:lnTo>
                <a:lnTo>
                  <a:pt x="366" y="19"/>
                </a:lnTo>
                <a:lnTo>
                  <a:pt x="382" y="26"/>
                </a:lnTo>
                <a:lnTo>
                  <a:pt x="398" y="35"/>
                </a:lnTo>
                <a:lnTo>
                  <a:pt x="413" y="44"/>
                </a:lnTo>
                <a:lnTo>
                  <a:pt x="427" y="55"/>
                </a:lnTo>
                <a:lnTo>
                  <a:pt x="441" y="65"/>
                </a:lnTo>
                <a:lnTo>
                  <a:pt x="453" y="77"/>
                </a:lnTo>
                <a:lnTo>
                  <a:pt x="464" y="89"/>
                </a:lnTo>
                <a:lnTo>
                  <a:pt x="475" y="102"/>
                </a:lnTo>
                <a:lnTo>
                  <a:pt x="485" y="117"/>
                </a:lnTo>
                <a:lnTo>
                  <a:pt x="494" y="132"/>
                </a:lnTo>
                <a:lnTo>
                  <a:pt x="503" y="148"/>
                </a:lnTo>
                <a:lnTo>
                  <a:pt x="510" y="164"/>
                </a:lnTo>
                <a:lnTo>
                  <a:pt x="516" y="180"/>
                </a:lnTo>
                <a:lnTo>
                  <a:pt x="521" y="196"/>
                </a:lnTo>
                <a:lnTo>
                  <a:pt x="525" y="213"/>
                </a:lnTo>
                <a:lnTo>
                  <a:pt x="528" y="230"/>
                </a:lnTo>
                <a:lnTo>
                  <a:pt x="529" y="247"/>
                </a:lnTo>
                <a:lnTo>
                  <a:pt x="530" y="265"/>
                </a:lnTo>
                <a:close/>
              </a:path>
            </a:pathLst>
          </a:custGeom>
          <a:noFill/>
          <a:ln w="460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Прямая соединительная линия 380"/>
          <p:cNvSpPr/>
          <p:nvPr/>
        </p:nvSpPr>
        <p:spPr bwMode="auto">
          <a:xfrm flipH="1">
            <a:off x="9262079" y="291960"/>
            <a:ext cx="16416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Прямая соединительная линия 381"/>
          <p:cNvSpPr/>
          <p:nvPr/>
        </p:nvSpPr>
        <p:spPr bwMode="auto">
          <a:xfrm>
            <a:off x="9262079" y="291960"/>
            <a:ext cx="164160" cy="1641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Полилиния 382"/>
          <p:cNvSpPr/>
          <p:nvPr/>
        </p:nvSpPr>
        <p:spPr bwMode="auto">
          <a:xfrm>
            <a:off x="152640" y="1112040"/>
            <a:ext cx="190080" cy="190080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530" y="265"/>
                </a:moveTo>
                <a:lnTo>
                  <a:pt x="529" y="283"/>
                </a:lnTo>
                <a:lnTo>
                  <a:pt x="528" y="300"/>
                </a:lnTo>
                <a:lnTo>
                  <a:pt x="525" y="317"/>
                </a:lnTo>
                <a:lnTo>
                  <a:pt x="521" y="333"/>
                </a:lnTo>
                <a:lnTo>
                  <a:pt x="516" y="349"/>
                </a:lnTo>
                <a:lnTo>
                  <a:pt x="510" y="365"/>
                </a:lnTo>
                <a:lnTo>
                  <a:pt x="503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40"/>
                </a:lnTo>
                <a:lnTo>
                  <a:pt x="453" y="452"/>
                </a:lnTo>
                <a:lnTo>
                  <a:pt x="441" y="464"/>
                </a:lnTo>
                <a:lnTo>
                  <a:pt x="427" y="475"/>
                </a:lnTo>
                <a:lnTo>
                  <a:pt x="413" y="485"/>
                </a:lnTo>
                <a:lnTo>
                  <a:pt x="398" y="494"/>
                </a:lnTo>
                <a:lnTo>
                  <a:pt x="382" y="502"/>
                </a:lnTo>
                <a:lnTo>
                  <a:pt x="366" y="510"/>
                </a:lnTo>
                <a:lnTo>
                  <a:pt x="350" y="516"/>
                </a:lnTo>
                <a:lnTo>
                  <a:pt x="334" y="521"/>
                </a:lnTo>
                <a:lnTo>
                  <a:pt x="317" y="525"/>
                </a:lnTo>
                <a:lnTo>
                  <a:pt x="300" y="528"/>
                </a:lnTo>
                <a:lnTo>
                  <a:pt x="283" y="529"/>
                </a:lnTo>
                <a:lnTo>
                  <a:pt x="265" y="530"/>
                </a:lnTo>
                <a:lnTo>
                  <a:pt x="247" y="529"/>
                </a:lnTo>
                <a:lnTo>
                  <a:pt x="230" y="528"/>
                </a:lnTo>
                <a:lnTo>
                  <a:pt x="213" y="525"/>
                </a:lnTo>
                <a:lnTo>
                  <a:pt x="197" y="521"/>
                </a:lnTo>
                <a:lnTo>
                  <a:pt x="181" y="516"/>
                </a:lnTo>
                <a:lnTo>
                  <a:pt x="165" y="510"/>
                </a:lnTo>
                <a:lnTo>
                  <a:pt x="149" y="502"/>
                </a:lnTo>
                <a:lnTo>
                  <a:pt x="133" y="494"/>
                </a:lnTo>
                <a:lnTo>
                  <a:pt x="118" y="485"/>
                </a:lnTo>
                <a:lnTo>
                  <a:pt x="103" y="475"/>
                </a:lnTo>
                <a:lnTo>
                  <a:pt x="90" y="464"/>
                </a:lnTo>
                <a:lnTo>
                  <a:pt x="78" y="452"/>
                </a:lnTo>
                <a:lnTo>
                  <a:pt x="66" y="440"/>
                </a:lnTo>
                <a:lnTo>
                  <a:pt x="56" y="426"/>
                </a:lnTo>
                <a:lnTo>
                  <a:pt x="45" y="412"/>
                </a:lnTo>
                <a:lnTo>
                  <a:pt x="36" y="397"/>
                </a:lnTo>
                <a:lnTo>
                  <a:pt x="27" y="381"/>
                </a:lnTo>
                <a:lnTo>
                  <a:pt x="20" y="365"/>
                </a:lnTo>
                <a:lnTo>
                  <a:pt x="14" y="350"/>
                </a:lnTo>
                <a:lnTo>
                  <a:pt x="9" y="333"/>
                </a:lnTo>
                <a:lnTo>
                  <a:pt x="5" y="317"/>
                </a:lnTo>
                <a:lnTo>
                  <a:pt x="2" y="300"/>
                </a:lnTo>
                <a:lnTo>
                  <a:pt x="1" y="283"/>
                </a:lnTo>
                <a:lnTo>
                  <a:pt x="0" y="265"/>
                </a:lnTo>
                <a:lnTo>
                  <a:pt x="1" y="247"/>
                </a:lnTo>
                <a:lnTo>
                  <a:pt x="2" y="230"/>
                </a:lnTo>
                <a:lnTo>
                  <a:pt x="5" y="213"/>
                </a:lnTo>
                <a:lnTo>
                  <a:pt x="9" y="196"/>
                </a:lnTo>
                <a:lnTo>
                  <a:pt x="14" y="180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6" y="103"/>
                </a:lnTo>
                <a:lnTo>
                  <a:pt x="66" y="89"/>
                </a:lnTo>
                <a:lnTo>
                  <a:pt x="78" y="77"/>
                </a:lnTo>
                <a:lnTo>
                  <a:pt x="90" y="65"/>
                </a:lnTo>
                <a:lnTo>
                  <a:pt x="103" y="55"/>
                </a:lnTo>
                <a:lnTo>
                  <a:pt x="118" y="44"/>
                </a:lnTo>
                <a:lnTo>
                  <a:pt x="133" y="35"/>
                </a:lnTo>
                <a:lnTo>
                  <a:pt x="149" y="26"/>
                </a:lnTo>
                <a:lnTo>
                  <a:pt x="165" y="19"/>
                </a:lnTo>
                <a:lnTo>
                  <a:pt x="181" y="13"/>
                </a:lnTo>
                <a:lnTo>
                  <a:pt x="197" y="8"/>
                </a:lnTo>
                <a:lnTo>
                  <a:pt x="213" y="5"/>
                </a:lnTo>
                <a:lnTo>
                  <a:pt x="230" y="2"/>
                </a:lnTo>
                <a:lnTo>
                  <a:pt x="247" y="0"/>
                </a:lnTo>
                <a:lnTo>
                  <a:pt x="265" y="0"/>
                </a:lnTo>
                <a:lnTo>
                  <a:pt x="283" y="0"/>
                </a:lnTo>
                <a:lnTo>
                  <a:pt x="300" y="2"/>
                </a:lnTo>
                <a:lnTo>
                  <a:pt x="317" y="5"/>
                </a:lnTo>
                <a:lnTo>
                  <a:pt x="334" y="8"/>
                </a:lnTo>
                <a:lnTo>
                  <a:pt x="350" y="13"/>
                </a:lnTo>
                <a:lnTo>
                  <a:pt x="366" y="19"/>
                </a:lnTo>
                <a:lnTo>
                  <a:pt x="382" y="26"/>
                </a:lnTo>
                <a:lnTo>
                  <a:pt x="398" y="35"/>
                </a:lnTo>
                <a:lnTo>
                  <a:pt x="413" y="44"/>
                </a:lnTo>
                <a:lnTo>
                  <a:pt x="427" y="55"/>
                </a:lnTo>
                <a:lnTo>
                  <a:pt x="441" y="65"/>
                </a:lnTo>
                <a:lnTo>
                  <a:pt x="453" y="77"/>
                </a:lnTo>
                <a:lnTo>
                  <a:pt x="464" y="89"/>
                </a:lnTo>
                <a:lnTo>
                  <a:pt x="475" y="103"/>
                </a:lnTo>
                <a:lnTo>
                  <a:pt x="485" y="117"/>
                </a:lnTo>
                <a:lnTo>
                  <a:pt x="494" y="132"/>
                </a:lnTo>
                <a:lnTo>
                  <a:pt x="503" y="148"/>
                </a:lnTo>
                <a:lnTo>
                  <a:pt x="510" y="164"/>
                </a:lnTo>
                <a:lnTo>
                  <a:pt x="516" y="180"/>
                </a:lnTo>
                <a:lnTo>
                  <a:pt x="521" y="196"/>
                </a:lnTo>
                <a:lnTo>
                  <a:pt x="525" y="212"/>
                </a:lnTo>
                <a:lnTo>
                  <a:pt x="528" y="229"/>
                </a:lnTo>
                <a:lnTo>
                  <a:pt x="529" y="247"/>
                </a:lnTo>
                <a:lnTo>
                  <a:pt x="530" y="26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Полилиния 383"/>
          <p:cNvSpPr/>
          <p:nvPr/>
        </p:nvSpPr>
        <p:spPr bwMode="auto">
          <a:xfrm>
            <a:off x="152640" y="1112040"/>
            <a:ext cx="190080" cy="190080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530" y="265"/>
                </a:moveTo>
                <a:lnTo>
                  <a:pt x="529" y="283"/>
                </a:lnTo>
                <a:lnTo>
                  <a:pt x="528" y="300"/>
                </a:lnTo>
                <a:lnTo>
                  <a:pt x="525" y="317"/>
                </a:lnTo>
                <a:lnTo>
                  <a:pt x="521" y="333"/>
                </a:lnTo>
                <a:lnTo>
                  <a:pt x="516" y="349"/>
                </a:lnTo>
                <a:lnTo>
                  <a:pt x="510" y="365"/>
                </a:lnTo>
                <a:lnTo>
                  <a:pt x="503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40"/>
                </a:lnTo>
                <a:lnTo>
                  <a:pt x="453" y="452"/>
                </a:lnTo>
                <a:lnTo>
                  <a:pt x="441" y="464"/>
                </a:lnTo>
                <a:lnTo>
                  <a:pt x="427" y="475"/>
                </a:lnTo>
                <a:lnTo>
                  <a:pt x="413" y="485"/>
                </a:lnTo>
                <a:lnTo>
                  <a:pt x="398" y="494"/>
                </a:lnTo>
                <a:lnTo>
                  <a:pt x="382" y="502"/>
                </a:lnTo>
                <a:lnTo>
                  <a:pt x="366" y="510"/>
                </a:lnTo>
                <a:lnTo>
                  <a:pt x="350" y="516"/>
                </a:lnTo>
                <a:lnTo>
                  <a:pt x="334" y="521"/>
                </a:lnTo>
                <a:lnTo>
                  <a:pt x="317" y="525"/>
                </a:lnTo>
                <a:lnTo>
                  <a:pt x="300" y="528"/>
                </a:lnTo>
                <a:lnTo>
                  <a:pt x="283" y="529"/>
                </a:lnTo>
                <a:lnTo>
                  <a:pt x="265" y="530"/>
                </a:lnTo>
                <a:lnTo>
                  <a:pt x="247" y="529"/>
                </a:lnTo>
                <a:lnTo>
                  <a:pt x="230" y="528"/>
                </a:lnTo>
                <a:lnTo>
                  <a:pt x="213" y="525"/>
                </a:lnTo>
                <a:lnTo>
                  <a:pt x="197" y="521"/>
                </a:lnTo>
                <a:lnTo>
                  <a:pt x="181" y="516"/>
                </a:lnTo>
                <a:lnTo>
                  <a:pt x="165" y="510"/>
                </a:lnTo>
                <a:lnTo>
                  <a:pt x="149" y="502"/>
                </a:lnTo>
                <a:lnTo>
                  <a:pt x="133" y="494"/>
                </a:lnTo>
                <a:lnTo>
                  <a:pt x="118" y="485"/>
                </a:lnTo>
                <a:lnTo>
                  <a:pt x="103" y="475"/>
                </a:lnTo>
                <a:lnTo>
                  <a:pt x="90" y="464"/>
                </a:lnTo>
                <a:lnTo>
                  <a:pt x="78" y="452"/>
                </a:lnTo>
                <a:lnTo>
                  <a:pt x="66" y="440"/>
                </a:lnTo>
                <a:lnTo>
                  <a:pt x="56" y="426"/>
                </a:lnTo>
                <a:lnTo>
                  <a:pt x="45" y="412"/>
                </a:lnTo>
                <a:lnTo>
                  <a:pt x="36" y="397"/>
                </a:lnTo>
                <a:lnTo>
                  <a:pt x="27" y="381"/>
                </a:lnTo>
                <a:lnTo>
                  <a:pt x="20" y="365"/>
                </a:lnTo>
                <a:lnTo>
                  <a:pt x="14" y="350"/>
                </a:lnTo>
                <a:lnTo>
                  <a:pt x="9" y="333"/>
                </a:lnTo>
                <a:lnTo>
                  <a:pt x="5" y="317"/>
                </a:lnTo>
                <a:lnTo>
                  <a:pt x="2" y="300"/>
                </a:lnTo>
                <a:lnTo>
                  <a:pt x="1" y="283"/>
                </a:lnTo>
                <a:lnTo>
                  <a:pt x="0" y="265"/>
                </a:lnTo>
                <a:lnTo>
                  <a:pt x="1" y="247"/>
                </a:lnTo>
                <a:lnTo>
                  <a:pt x="2" y="230"/>
                </a:lnTo>
                <a:lnTo>
                  <a:pt x="5" y="213"/>
                </a:lnTo>
                <a:lnTo>
                  <a:pt x="9" y="196"/>
                </a:lnTo>
                <a:lnTo>
                  <a:pt x="14" y="180"/>
                </a:lnTo>
                <a:lnTo>
                  <a:pt x="20" y="164"/>
                </a:lnTo>
                <a:lnTo>
                  <a:pt x="27" y="148"/>
                </a:lnTo>
                <a:lnTo>
                  <a:pt x="36" y="132"/>
                </a:lnTo>
                <a:lnTo>
                  <a:pt x="45" y="117"/>
                </a:lnTo>
                <a:lnTo>
                  <a:pt x="56" y="103"/>
                </a:lnTo>
                <a:lnTo>
                  <a:pt x="66" y="89"/>
                </a:lnTo>
                <a:lnTo>
                  <a:pt x="78" y="77"/>
                </a:lnTo>
                <a:lnTo>
                  <a:pt x="90" y="65"/>
                </a:lnTo>
                <a:lnTo>
                  <a:pt x="103" y="55"/>
                </a:lnTo>
                <a:lnTo>
                  <a:pt x="118" y="44"/>
                </a:lnTo>
                <a:lnTo>
                  <a:pt x="133" y="35"/>
                </a:lnTo>
                <a:lnTo>
                  <a:pt x="149" y="26"/>
                </a:lnTo>
                <a:lnTo>
                  <a:pt x="165" y="19"/>
                </a:lnTo>
                <a:lnTo>
                  <a:pt x="181" y="13"/>
                </a:lnTo>
                <a:lnTo>
                  <a:pt x="197" y="8"/>
                </a:lnTo>
                <a:lnTo>
                  <a:pt x="213" y="5"/>
                </a:lnTo>
                <a:lnTo>
                  <a:pt x="230" y="2"/>
                </a:lnTo>
                <a:lnTo>
                  <a:pt x="247" y="0"/>
                </a:lnTo>
                <a:lnTo>
                  <a:pt x="265" y="0"/>
                </a:lnTo>
                <a:lnTo>
                  <a:pt x="283" y="0"/>
                </a:lnTo>
                <a:lnTo>
                  <a:pt x="300" y="2"/>
                </a:lnTo>
                <a:lnTo>
                  <a:pt x="317" y="5"/>
                </a:lnTo>
                <a:lnTo>
                  <a:pt x="334" y="8"/>
                </a:lnTo>
                <a:lnTo>
                  <a:pt x="350" y="13"/>
                </a:lnTo>
                <a:lnTo>
                  <a:pt x="366" y="19"/>
                </a:lnTo>
                <a:lnTo>
                  <a:pt x="382" y="26"/>
                </a:lnTo>
                <a:lnTo>
                  <a:pt x="398" y="35"/>
                </a:lnTo>
                <a:lnTo>
                  <a:pt x="413" y="44"/>
                </a:lnTo>
                <a:lnTo>
                  <a:pt x="427" y="55"/>
                </a:lnTo>
                <a:lnTo>
                  <a:pt x="441" y="65"/>
                </a:lnTo>
                <a:lnTo>
                  <a:pt x="453" y="77"/>
                </a:lnTo>
                <a:lnTo>
                  <a:pt x="464" y="89"/>
                </a:lnTo>
                <a:lnTo>
                  <a:pt x="475" y="103"/>
                </a:lnTo>
                <a:lnTo>
                  <a:pt x="485" y="117"/>
                </a:lnTo>
                <a:lnTo>
                  <a:pt x="494" y="132"/>
                </a:lnTo>
                <a:lnTo>
                  <a:pt x="503" y="148"/>
                </a:lnTo>
                <a:lnTo>
                  <a:pt x="510" y="164"/>
                </a:lnTo>
                <a:lnTo>
                  <a:pt x="516" y="180"/>
                </a:lnTo>
                <a:lnTo>
                  <a:pt x="521" y="196"/>
                </a:lnTo>
                <a:lnTo>
                  <a:pt x="525" y="212"/>
                </a:lnTo>
                <a:lnTo>
                  <a:pt x="528" y="229"/>
                </a:lnTo>
                <a:lnTo>
                  <a:pt x="529" y="247"/>
                </a:lnTo>
                <a:lnTo>
                  <a:pt x="530" y="265"/>
                </a:lnTo>
                <a:close/>
              </a:path>
            </a:pathLst>
          </a:custGeom>
          <a:noFill/>
          <a:ln w="460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Полилиния 384"/>
          <p:cNvSpPr/>
          <p:nvPr/>
        </p:nvSpPr>
        <p:spPr bwMode="auto">
          <a:xfrm>
            <a:off x="225719" y="237600"/>
            <a:ext cx="356040" cy="428760"/>
          </a:xfrm>
          <a:custGeom>
            <a:avLst/>
            <a:gdLst/>
            <a:ahLst/>
            <a:cxnLst/>
            <a:rect l="l" t="t" r="r" b="b"/>
            <a:pathLst>
              <a:path w="991" h="1193" extrusionOk="0">
                <a:moveTo>
                  <a:pt x="496" y="0"/>
                </a:moveTo>
                <a:lnTo>
                  <a:pt x="496" y="0"/>
                </a:lnTo>
                <a:lnTo>
                  <a:pt x="496" y="0"/>
                </a:lnTo>
                <a:lnTo>
                  <a:pt x="462" y="1"/>
                </a:lnTo>
                <a:lnTo>
                  <a:pt x="430" y="4"/>
                </a:lnTo>
                <a:lnTo>
                  <a:pt x="398" y="9"/>
                </a:lnTo>
                <a:lnTo>
                  <a:pt x="367" y="16"/>
                </a:lnTo>
                <a:lnTo>
                  <a:pt x="337" y="25"/>
                </a:lnTo>
                <a:lnTo>
                  <a:pt x="307" y="36"/>
                </a:lnTo>
                <a:lnTo>
                  <a:pt x="278" y="50"/>
                </a:lnTo>
                <a:lnTo>
                  <a:pt x="248" y="66"/>
                </a:lnTo>
                <a:lnTo>
                  <a:pt x="219" y="84"/>
                </a:lnTo>
                <a:lnTo>
                  <a:pt x="193" y="103"/>
                </a:lnTo>
                <a:lnTo>
                  <a:pt x="168" y="123"/>
                </a:lnTo>
                <a:lnTo>
                  <a:pt x="144" y="144"/>
                </a:lnTo>
                <a:lnTo>
                  <a:pt x="123" y="168"/>
                </a:lnTo>
                <a:lnTo>
                  <a:pt x="103" y="193"/>
                </a:lnTo>
                <a:lnTo>
                  <a:pt x="84" y="219"/>
                </a:lnTo>
                <a:lnTo>
                  <a:pt x="66" y="248"/>
                </a:lnTo>
                <a:lnTo>
                  <a:pt x="50" y="278"/>
                </a:lnTo>
                <a:lnTo>
                  <a:pt x="36" y="307"/>
                </a:lnTo>
                <a:lnTo>
                  <a:pt x="25" y="337"/>
                </a:lnTo>
                <a:lnTo>
                  <a:pt x="16" y="367"/>
                </a:lnTo>
                <a:lnTo>
                  <a:pt x="9" y="398"/>
                </a:lnTo>
                <a:lnTo>
                  <a:pt x="4" y="429"/>
                </a:lnTo>
                <a:lnTo>
                  <a:pt x="1" y="461"/>
                </a:lnTo>
                <a:lnTo>
                  <a:pt x="0" y="495"/>
                </a:lnTo>
                <a:lnTo>
                  <a:pt x="0" y="495"/>
                </a:lnTo>
                <a:lnTo>
                  <a:pt x="0" y="495"/>
                </a:lnTo>
                <a:lnTo>
                  <a:pt x="1" y="529"/>
                </a:lnTo>
                <a:lnTo>
                  <a:pt x="4" y="561"/>
                </a:lnTo>
                <a:lnTo>
                  <a:pt x="9" y="593"/>
                </a:lnTo>
                <a:lnTo>
                  <a:pt x="16" y="624"/>
                </a:lnTo>
                <a:lnTo>
                  <a:pt x="25" y="654"/>
                </a:lnTo>
                <a:lnTo>
                  <a:pt x="37" y="684"/>
                </a:lnTo>
                <a:lnTo>
                  <a:pt x="50" y="713"/>
                </a:lnTo>
                <a:lnTo>
                  <a:pt x="66" y="743"/>
                </a:lnTo>
                <a:lnTo>
                  <a:pt x="84" y="772"/>
                </a:lnTo>
                <a:lnTo>
                  <a:pt x="103" y="798"/>
                </a:lnTo>
                <a:lnTo>
                  <a:pt x="123" y="823"/>
                </a:lnTo>
                <a:lnTo>
                  <a:pt x="144" y="846"/>
                </a:lnTo>
                <a:lnTo>
                  <a:pt x="168" y="867"/>
                </a:lnTo>
                <a:lnTo>
                  <a:pt x="193" y="887"/>
                </a:lnTo>
                <a:lnTo>
                  <a:pt x="219" y="906"/>
                </a:lnTo>
                <a:lnTo>
                  <a:pt x="248" y="924"/>
                </a:lnTo>
                <a:lnTo>
                  <a:pt x="269" y="935"/>
                </a:lnTo>
                <a:lnTo>
                  <a:pt x="289" y="945"/>
                </a:lnTo>
                <a:lnTo>
                  <a:pt x="310" y="954"/>
                </a:lnTo>
                <a:lnTo>
                  <a:pt x="332" y="963"/>
                </a:lnTo>
                <a:lnTo>
                  <a:pt x="332" y="963"/>
                </a:lnTo>
                <a:lnTo>
                  <a:pt x="332" y="1135"/>
                </a:lnTo>
                <a:lnTo>
                  <a:pt x="332" y="1141"/>
                </a:lnTo>
                <a:lnTo>
                  <a:pt x="333" y="1147"/>
                </a:lnTo>
                <a:lnTo>
                  <a:pt x="335" y="1152"/>
                </a:lnTo>
                <a:lnTo>
                  <a:pt x="337" y="1157"/>
                </a:lnTo>
                <a:lnTo>
                  <a:pt x="339" y="1163"/>
                </a:lnTo>
                <a:lnTo>
                  <a:pt x="342" y="1167"/>
                </a:lnTo>
                <a:lnTo>
                  <a:pt x="345" y="1172"/>
                </a:lnTo>
                <a:lnTo>
                  <a:pt x="349" y="1176"/>
                </a:lnTo>
                <a:lnTo>
                  <a:pt x="353" y="1180"/>
                </a:lnTo>
                <a:lnTo>
                  <a:pt x="358" y="1183"/>
                </a:lnTo>
                <a:lnTo>
                  <a:pt x="362" y="1186"/>
                </a:lnTo>
                <a:lnTo>
                  <a:pt x="367" y="1188"/>
                </a:lnTo>
                <a:lnTo>
                  <a:pt x="373" y="1190"/>
                </a:lnTo>
                <a:lnTo>
                  <a:pt x="378" y="1192"/>
                </a:lnTo>
                <a:lnTo>
                  <a:pt x="384" y="1193"/>
                </a:lnTo>
                <a:lnTo>
                  <a:pt x="390" y="1193"/>
                </a:lnTo>
                <a:lnTo>
                  <a:pt x="601" y="1193"/>
                </a:lnTo>
                <a:lnTo>
                  <a:pt x="607" y="1193"/>
                </a:lnTo>
                <a:lnTo>
                  <a:pt x="613" y="1192"/>
                </a:lnTo>
                <a:lnTo>
                  <a:pt x="618" y="1190"/>
                </a:lnTo>
                <a:lnTo>
                  <a:pt x="624" y="1188"/>
                </a:lnTo>
                <a:lnTo>
                  <a:pt x="629" y="1186"/>
                </a:lnTo>
                <a:lnTo>
                  <a:pt x="633" y="1183"/>
                </a:lnTo>
                <a:lnTo>
                  <a:pt x="638" y="1180"/>
                </a:lnTo>
                <a:lnTo>
                  <a:pt x="642" y="1176"/>
                </a:lnTo>
                <a:lnTo>
                  <a:pt x="646" y="1172"/>
                </a:lnTo>
                <a:lnTo>
                  <a:pt x="649" y="1167"/>
                </a:lnTo>
                <a:lnTo>
                  <a:pt x="652" y="1163"/>
                </a:lnTo>
                <a:lnTo>
                  <a:pt x="654" y="1157"/>
                </a:lnTo>
                <a:lnTo>
                  <a:pt x="656" y="1152"/>
                </a:lnTo>
                <a:lnTo>
                  <a:pt x="658" y="1147"/>
                </a:lnTo>
                <a:lnTo>
                  <a:pt x="659" y="1141"/>
                </a:lnTo>
                <a:lnTo>
                  <a:pt x="659" y="1135"/>
                </a:lnTo>
                <a:lnTo>
                  <a:pt x="659" y="963"/>
                </a:lnTo>
                <a:lnTo>
                  <a:pt x="659" y="963"/>
                </a:lnTo>
                <a:lnTo>
                  <a:pt x="659" y="963"/>
                </a:lnTo>
                <a:lnTo>
                  <a:pt x="681" y="954"/>
                </a:lnTo>
                <a:lnTo>
                  <a:pt x="702" y="945"/>
                </a:lnTo>
                <a:lnTo>
                  <a:pt x="722" y="935"/>
                </a:lnTo>
                <a:lnTo>
                  <a:pt x="743" y="924"/>
                </a:lnTo>
                <a:lnTo>
                  <a:pt x="772" y="906"/>
                </a:lnTo>
                <a:lnTo>
                  <a:pt x="798" y="887"/>
                </a:lnTo>
                <a:lnTo>
                  <a:pt x="823" y="867"/>
                </a:lnTo>
                <a:lnTo>
                  <a:pt x="847" y="846"/>
                </a:lnTo>
                <a:lnTo>
                  <a:pt x="868" y="823"/>
                </a:lnTo>
                <a:lnTo>
                  <a:pt x="888" y="798"/>
                </a:lnTo>
                <a:lnTo>
                  <a:pt x="907" y="772"/>
                </a:lnTo>
                <a:lnTo>
                  <a:pt x="925" y="743"/>
                </a:lnTo>
                <a:lnTo>
                  <a:pt x="941" y="713"/>
                </a:lnTo>
                <a:lnTo>
                  <a:pt x="954" y="684"/>
                </a:lnTo>
                <a:lnTo>
                  <a:pt x="966" y="654"/>
                </a:lnTo>
                <a:lnTo>
                  <a:pt x="975" y="624"/>
                </a:lnTo>
                <a:lnTo>
                  <a:pt x="982" y="593"/>
                </a:lnTo>
                <a:lnTo>
                  <a:pt x="987" y="561"/>
                </a:lnTo>
                <a:lnTo>
                  <a:pt x="990" y="529"/>
                </a:lnTo>
                <a:lnTo>
                  <a:pt x="991" y="495"/>
                </a:lnTo>
                <a:lnTo>
                  <a:pt x="991" y="495"/>
                </a:lnTo>
                <a:lnTo>
                  <a:pt x="991" y="495"/>
                </a:lnTo>
                <a:lnTo>
                  <a:pt x="990" y="461"/>
                </a:lnTo>
                <a:lnTo>
                  <a:pt x="987" y="429"/>
                </a:lnTo>
                <a:lnTo>
                  <a:pt x="982" y="398"/>
                </a:lnTo>
                <a:lnTo>
                  <a:pt x="975" y="367"/>
                </a:lnTo>
                <a:lnTo>
                  <a:pt x="966" y="337"/>
                </a:lnTo>
                <a:lnTo>
                  <a:pt x="954" y="307"/>
                </a:lnTo>
                <a:lnTo>
                  <a:pt x="941" y="278"/>
                </a:lnTo>
                <a:lnTo>
                  <a:pt x="925" y="248"/>
                </a:lnTo>
                <a:lnTo>
                  <a:pt x="907" y="219"/>
                </a:lnTo>
                <a:lnTo>
                  <a:pt x="888" y="193"/>
                </a:lnTo>
                <a:lnTo>
                  <a:pt x="868" y="168"/>
                </a:lnTo>
                <a:lnTo>
                  <a:pt x="847" y="144"/>
                </a:lnTo>
                <a:lnTo>
                  <a:pt x="823" y="123"/>
                </a:lnTo>
                <a:lnTo>
                  <a:pt x="798" y="103"/>
                </a:lnTo>
                <a:lnTo>
                  <a:pt x="772" y="84"/>
                </a:lnTo>
                <a:lnTo>
                  <a:pt x="743" y="66"/>
                </a:lnTo>
                <a:lnTo>
                  <a:pt x="713" y="50"/>
                </a:lnTo>
                <a:lnTo>
                  <a:pt x="684" y="36"/>
                </a:lnTo>
                <a:lnTo>
                  <a:pt x="654" y="25"/>
                </a:lnTo>
                <a:lnTo>
                  <a:pt x="624" y="16"/>
                </a:lnTo>
                <a:lnTo>
                  <a:pt x="593" y="9"/>
                </a:lnTo>
                <a:lnTo>
                  <a:pt x="562" y="4"/>
                </a:lnTo>
                <a:lnTo>
                  <a:pt x="529" y="1"/>
                </a:lnTo>
                <a:lnTo>
                  <a:pt x="496" y="0"/>
                </a:lnTo>
                <a:close/>
              </a:path>
            </a:pathLst>
          </a:custGeom>
          <a:noFill/>
          <a:ln w="2880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Полилиния 385"/>
          <p:cNvSpPr/>
          <p:nvPr/>
        </p:nvSpPr>
        <p:spPr bwMode="auto">
          <a:xfrm>
            <a:off x="320400" y="667080"/>
            <a:ext cx="166680" cy="41400"/>
          </a:xfrm>
          <a:custGeom>
            <a:avLst/>
            <a:gdLst/>
            <a:ahLst/>
            <a:cxnLst/>
            <a:rect l="l" t="t" r="r" b="b"/>
            <a:pathLst>
              <a:path w="465" h="117" extrusionOk="0">
                <a:moveTo>
                  <a:pt x="233" y="117"/>
                </a:moveTo>
                <a:lnTo>
                  <a:pt x="407" y="117"/>
                </a:lnTo>
                <a:lnTo>
                  <a:pt x="413" y="117"/>
                </a:lnTo>
                <a:lnTo>
                  <a:pt x="419" y="116"/>
                </a:lnTo>
                <a:lnTo>
                  <a:pt x="424" y="114"/>
                </a:lnTo>
                <a:lnTo>
                  <a:pt x="430" y="112"/>
                </a:lnTo>
                <a:lnTo>
                  <a:pt x="435" y="110"/>
                </a:lnTo>
                <a:lnTo>
                  <a:pt x="439" y="107"/>
                </a:lnTo>
                <a:lnTo>
                  <a:pt x="444" y="103"/>
                </a:lnTo>
                <a:lnTo>
                  <a:pt x="448" y="100"/>
                </a:lnTo>
                <a:lnTo>
                  <a:pt x="452" y="95"/>
                </a:lnTo>
                <a:lnTo>
                  <a:pt x="455" y="91"/>
                </a:lnTo>
                <a:lnTo>
                  <a:pt x="458" y="86"/>
                </a:lnTo>
                <a:lnTo>
                  <a:pt x="460" y="81"/>
                </a:lnTo>
                <a:lnTo>
                  <a:pt x="462" y="76"/>
                </a:lnTo>
                <a:lnTo>
                  <a:pt x="464" y="70"/>
                </a:lnTo>
                <a:lnTo>
                  <a:pt x="465" y="64"/>
                </a:lnTo>
                <a:lnTo>
                  <a:pt x="465" y="58"/>
                </a:lnTo>
                <a:lnTo>
                  <a:pt x="465" y="52"/>
                </a:lnTo>
                <a:lnTo>
                  <a:pt x="464" y="46"/>
                </a:lnTo>
                <a:lnTo>
                  <a:pt x="462" y="41"/>
                </a:lnTo>
                <a:lnTo>
                  <a:pt x="460" y="35"/>
                </a:lnTo>
                <a:lnTo>
                  <a:pt x="458" y="30"/>
                </a:lnTo>
                <a:lnTo>
                  <a:pt x="455" y="25"/>
                </a:lnTo>
                <a:lnTo>
                  <a:pt x="452" y="21"/>
                </a:lnTo>
                <a:lnTo>
                  <a:pt x="448" y="17"/>
                </a:lnTo>
                <a:lnTo>
                  <a:pt x="444" y="13"/>
                </a:lnTo>
                <a:lnTo>
                  <a:pt x="439" y="10"/>
                </a:lnTo>
                <a:lnTo>
                  <a:pt x="435" y="7"/>
                </a:lnTo>
                <a:lnTo>
                  <a:pt x="430" y="4"/>
                </a:lnTo>
                <a:lnTo>
                  <a:pt x="424" y="3"/>
                </a:lnTo>
                <a:lnTo>
                  <a:pt x="419" y="1"/>
                </a:lnTo>
                <a:lnTo>
                  <a:pt x="413" y="0"/>
                </a:lnTo>
                <a:lnTo>
                  <a:pt x="407" y="0"/>
                </a:lnTo>
                <a:lnTo>
                  <a:pt x="58" y="0"/>
                </a:lnTo>
                <a:lnTo>
                  <a:pt x="52" y="0"/>
                </a:lnTo>
                <a:lnTo>
                  <a:pt x="46" y="1"/>
                </a:lnTo>
                <a:lnTo>
                  <a:pt x="41" y="3"/>
                </a:lnTo>
                <a:lnTo>
                  <a:pt x="35" y="4"/>
                </a:lnTo>
                <a:lnTo>
                  <a:pt x="30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5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6"/>
                </a:lnTo>
                <a:lnTo>
                  <a:pt x="5" y="81"/>
                </a:lnTo>
                <a:lnTo>
                  <a:pt x="7" y="86"/>
                </a:lnTo>
                <a:lnTo>
                  <a:pt x="10" y="91"/>
                </a:lnTo>
                <a:lnTo>
                  <a:pt x="13" y="95"/>
                </a:lnTo>
                <a:lnTo>
                  <a:pt x="17" y="100"/>
                </a:lnTo>
                <a:lnTo>
                  <a:pt x="21" y="103"/>
                </a:lnTo>
                <a:lnTo>
                  <a:pt x="26" y="107"/>
                </a:lnTo>
                <a:lnTo>
                  <a:pt x="30" y="110"/>
                </a:lnTo>
                <a:lnTo>
                  <a:pt x="35" y="112"/>
                </a:lnTo>
                <a:lnTo>
                  <a:pt x="41" y="114"/>
                </a:lnTo>
                <a:lnTo>
                  <a:pt x="46" y="116"/>
                </a:lnTo>
                <a:lnTo>
                  <a:pt x="52" y="117"/>
                </a:lnTo>
                <a:lnTo>
                  <a:pt x="58" y="117"/>
                </a:lnTo>
                <a:lnTo>
                  <a:pt x="233" y="117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Полилиния 386"/>
          <p:cNvSpPr/>
          <p:nvPr/>
        </p:nvSpPr>
        <p:spPr bwMode="auto">
          <a:xfrm>
            <a:off x="336600" y="708480"/>
            <a:ext cx="134280" cy="41040"/>
          </a:xfrm>
          <a:custGeom>
            <a:avLst/>
            <a:gdLst/>
            <a:ahLst/>
            <a:cxnLst/>
            <a:rect l="l" t="t" r="r" b="b"/>
            <a:pathLst>
              <a:path w="375" h="116" extrusionOk="0">
                <a:moveTo>
                  <a:pt x="188" y="116"/>
                </a:moveTo>
                <a:lnTo>
                  <a:pt x="317" y="116"/>
                </a:lnTo>
                <a:lnTo>
                  <a:pt x="323" y="116"/>
                </a:lnTo>
                <a:lnTo>
                  <a:pt x="329" y="115"/>
                </a:lnTo>
                <a:lnTo>
                  <a:pt x="334" y="113"/>
                </a:lnTo>
                <a:lnTo>
                  <a:pt x="340" y="111"/>
                </a:lnTo>
                <a:lnTo>
                  <a:pt x="345" y="109"/>
                </a:lnTo>
                <a:lnTo>
                  <a:pt x="349" y="106"/>
                </a:lnTo>
                <a:lnTo>
                  <a:pt x="354" y="103"/>
                </a:lnTo>
                <a:lnTo>
                  <a:pt x="358" y="99"/>
                </a:lnTo>
                <a:lnTo>
                  <a:pt x="362" y="95"/>
                </a:lnTo>
                <a:lnTo>
                  <a:pt x="365" y="90"/>
                </a:lnTo>
                <a:lnTo>
                  <a:pt x="368" y="86"/>
                </a:lnTo>
                <a:lnTo>
                  <a:pt x="370" y="81"/>
                </a:lnTo>
                <a:lnTo>
                  <a:pt x="372" y="75"/>
                </a:lnTo>
                <a:lnTo>
                  <a:pt x="374" y="70"/>
                </a:lnTo>
                <a:lnTo>
                  <a:pt x="375" y="64"/>
                </a:lnTo>
                <a:lnTo>
                  <a:pt x="375" y="58"/>
                </a:lnTo>
                <a:lnTo>
                  <a:pt x="375" y="58"/>
                </a:lnTo>
                <a:lnTo>
                  <a:pt x="375" y="52"/>
                </a:lnTo>
                <a:lnTo>
                  <a:pt x="374" y="46"/>
                </a:lnTo>
                <a:lnTo>
                  <a:pt x="372" y="41"/>
                </a:lnTo>
                <a:lnTo>
                  <a:pt x="370" y="35"/>
                </a:lnTo>
                <a:lnTo>
                  <a:pt x="368" y="30"/>
                </a:lnTo>
                <a:lnTo>
                  <a:pt x="365" y="26"/>
                </a:lnTo>
                <a:lnTo>
                  <a:pt x="362" y="21"/>
                </a:lnTo>
                <a:lnTo>
                  <a:pt x="358" y="17"/>
                </a:lnTo>
                <a:lnTo>
                  <a:pt x="354" y="13"/>
                </a:lnTo>
                <a:lnTo>
                  <a:pt x="349" y="10"/>
                </a:lnTo>
                <a:lnTo>
                  <a:pt x="345" y="7"/>
                </a:lnTo>
                <a:lnTo>
                  <a:pt x="340" y="5"/>
                </a:lnTo>
                <a:lnTo>
                  <a:pt x="334" y="3"/>
                </a:lnTo>
                <a:lnTo>
                  <a:pt x="329" y="1"/>
                </a:lnTo>
                <a:lnTo>
                  <a:pt x="323" y="0"/>
                </a:lnTo>
                <a:lnTo>
                  <a:pt x="317" y="0"/>
                </a:lnTo>
                <a:lnTo>
                  <a:pt x="58" y="0"/>
                </a:lnTo>
                <a:lnTo>
                  <a:pt x="52" y="0"/>
                </a:lnTo>
                <a:lnTo>
                  <a:pt x="46" y="1"/>
                </a:lnTo>
                <a:lnTo>
                  <a:pt x="41" y="3"/>
                </a:lnTo>
                <a:lnTo>
                  <a:pt x="35" y="5"/>
                </a:lnTo>
                <a:lnTo>
                  <a:pt x="30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5"/>
                </a:lnTo>
                <a:lnTo>
                  <a:pt x="5" y="81"/>
                </a:lnTo>
                <a:lnTo>
                  <a:pt x="7" y="86"/>
                </a:lnTo>
                <a:lnTo>
                  <a:pt x="10" y="90"/>
                </a:lnTo>
                <a:lnTo>
                  <a:pt x="13" y="95"/>
                </a:lnTo>
                <a:lnTo>
                  <a:pt x="17" y="99"/>
                </a:lnTo>
                <a:lnTo>
                  <a:pt x="21" y="103"/>
                </a:lnTo>
                <a:lnTo>
                  <a:pt x="26" y="106"/>
                </a:lnTo>
                <a:lnTo>
                  <a:pt x="30" y="109"/>
                </a:lnTo>
                <a:lnTo>
                  <a:pt x="35" y="111"/>
                </a:lnTo>
                <a:lnTo>
                  <a:pt x="41" y="113"/>
                </a:lnTo>
                <a:lnTo>
                  <a:pt x="46" y="115"/>
                </a:lnTo>
                <a:lnTo>
                  <a:pt x="52" y="116"/>
                </a:lnTo>
                <a:lnTo>
                  <a:pt x="58" y="116"/>
                </a:lnTo>
                <a:lnTo>
                  <a:pt x="188" y="116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Полилиния 387"/>
          <p:cNvSpPr/>
          <p:nvPr/>
        </p:nvSpPr>
        <p:spPr bwMode="auto">
          <a:xfrm>
            <a:off x="323280" y="356040"/>
            <a:ext cx="162719" cy="310320"/>
          </a:xfrm>
          <a:custGeom>
            <a:avLst/>
            <a:gdLst/>
            <a:ahLst/>
            <a:cxnLst/>
            <a:rect l="l" t="t" r="r" b="b"/>
            <a:pathLst>
              <a:path w="454" h="864" extrusionOk="0">
                <a:moveTo>
                  <a:pt x="165" y="864"/>
                </a:moveTo>
                <a:lnTo>
                  <a:pt x="173" y="457"/>
                </a:lnTo>
                <a:lnTo>
                  <a:pt x="174" y="443"/>
                </a:lnTo>
                <a:lnTo>
                  <a:pt x="177" y="431"/>
                </a:lnTo>
                <a:lnTo>
                  <a:pt x="182" y="419"/>
                </a:lnTo>
                <a:lnTo>
                  <a:pt x="188" y="408"/>
                </a:lnTo>
                <a:lnTo>
                  <a:pt x="195" y="397"/>
                </a:lnTo>
                <a:lnTo>
                  <a:pt x="203" y="387"/>
                </a:lnTo>
                <a:lnTo>
                  <a:pt x="223" y="368"/>
                </a:lnTo>
                <a:lnTo>
                  <a:pt x="245" y="351"/>
                </a:lnTo>
                <a:lnTo>
                  <a:pt x="270" y="334"/>
                </a:lnTo>
                <a:lnTo>
                  <a:pt x="324" y="302"/>
                </a:lnTo>
                <a:lnTo>
                  <a:pt x="375" y="270"/>
                </a:lnTo>
                <a:lnTo>
                  <a:pt x="399" y="252"/>
                </a:lnTo>
                <a:lnTo>
                  <a:pt x="419" y="232"/>
                </a:lnTo>
                <a:lnTo>
                  <a:pt x="428" y="222"/>
                </a:lnTo>
                <a:lnTo>
                  <a:pt x="435" y="211"/>
                </a:lnTo>
                <a:lnTo>
                  <a:pt x="442" y="200"/>
                </a:lnTo>
                <a:lnTo>
                  <a:pt x="447" y="188"/>
                </a:lnTo>
                <a:lnTo>
                  <a:pt x="451" y="175"/>
                </a:lnTo>
                <a:lnTo>
                  <a:pt x="453" y="161"/>
                </a:lnTo>
                <a:lnTo>
                  <a:pt x="454" y="147"/>
                </a:lnTo>
                <a:lnTo>
                  <a:pt x="453" y="132"/>
                </a:lnTo>
                <a:lnTo>
                  <a:pt x="450" y="119"/>
                </a:lnTo>
                <a:lnTo>
                  <a:pt x="447" y="109"/>
                </a:lnTo>
                <a:lnTo>
                  <a:pt x="442" y="99"/>
                </a:lnTo>
                <a:lnTo>
                  <a:pt x="435" y="92"/>
                </a:lnTo>
                <a:lnTo>
                  <a:pt x="428" y="85"/>
                </a:lnTo>
                <a:lnTo>
                  <a:pt x="420" y="79"/>
                </a:lnTo>
                <a:lnTo>
                  <a:pt x="410" y="75"/>
                </a:lnTo>
                <a:lnTo>
                  <a:pt x="400" y="72"/>
                </a:lnTo>
                <a:lnTo>
                  <a:pt x="390" y="70"/>
                </a:lnTo>
                <a:lnTo>
                  <a:pt x="379" y="69"/>
                </a:lnTo>
                <a:lnTo>
                  <a:pt x="355" y="70"/>
                </a:lnTo>
                <a:lnTo>
                  <a:pt x="331" y="74"/>
                </a:lnTo>
                <a:lnTo>
                  <a:pt x="307" y="82"/>
                </a:lnTo>
                <a:lnTo>
                  <a:pt x="284" y="91"/>
                </a:lnTo>
                <a:lnTo>
                  <a:pt x="262" y="103"/>
                </a:lnTo>
                <a:lnTo>
                  <a:pt x="244" y="116"/>
                </a:lnTo>
                <a:lnTo>
                  <a:pt x="235" y="123"/>
                </a:lnTo>
                <a:lnTo>
                  <a:pt x="228" y="130"/>
                </a:lnTo>
                <a:lnTo>
                  <a:pt x="223" y="138"/>
                </a:lnTo>
                <a:lnTo>
                  <a:pt x="218" y="145"/>
                </a:lnTo>
                <a:lnTo>
                  <a:pt x="214" y="153"/>
                </a:lnTo>
                <a:lnTo>
                  <a:pt x="213" y="161"/>
                </a:lnTo>
                <a:lnTo>
                  <a:pt x="212" y="168"/>
                </a:lnTo>
                <a:lnTo>
                  <a:pt x="214" y="175"/>
                </a:lnTo>
                <a:lnTo>
                  <a:pt x="217" y="183"/>
                </a:lnTo>
                <a:lnTo>
                  <a:pt x="222" y="190"/>
                </a:lnTo>
                <a:lnTo>
                  <a:pt x="226" y="194"/>
                </a:lnTo>
                <a:lnTo>
                  <a:pt x="231" y="198"/>
                </a:lnTo>
                <a:lnTo>
                  <a:pt x="235" y="200"/>
                </a:lnTo>
                <a:lnTo>
                  <a:pt x="240" y="202"/>
                </a:lnTo>
                <a:lnTo>
                  <a:pt x="244" y="203"/>
                </a:lnTo>
                <a:lnTo>
                  <a:pt x="248" y="202"/>
                </a:lnTo>
                <a:lnTo>
                  <a:pt x="253" y="201"/>
                </a:lnTo>
                <a:lnTo>
                  <a:pt x="256" y="199"/>
                </a:lnTo>
                <a:lnTo>
                  <a:pt x="260" y="197"/>
                </a:lnTo>
                <a:lnTo>
                  <a:pt x="264" y="193"/>
                </a:lnTo>
                <a:lnTo>
                  <a:pt x="267" y="190"/>
                </a:lnTo>
                <a:lnTo>
                  <a:pt x="270" y="185"/>
                </a:lnTo>
                <a:lnTo>
                  <a:pt x="276" y="174"/>
                </a:lnTo>
                <a:lnTo>
                  <a:pt x="280" y="162"/>
                </a:lnTo>
                <a:lnTo>
                  <a:pt x="283" y="148"/>
                </a:lnTo>
                <a:lnTo>
                  <a:pt x="284" y="134"/>
                </a:lnTo>
                <a:lnTo>
                  <a:pt x="284" y="119"/>
                </a:lnTo>
                <a:lnTo>
                  <a:pt x="281" y="103"/>
                </a:lnTo>
                <a:lnTo>
                  <a:pt x="277" y="89"/>
                </a:lnTo>
                <a:lnTo>
                  <a:pt x="270" y="74"/>
                </a:lnTo>
                <a:lnTo>
                  <a:pt x="266" y="68"/>
                </a:lnTo>
                <a:lnTo>
                  <a:pt x="261" y="61"/>
                </a:lnTo>
                <a:lnTo>
                  <a:pt x="256" y="55"/>
                </a:lnTo>
                <a:lnTo>
                  <a:pt x="250" y="50"/>
                </a:lnTo>
                <a:lnTo>
                  <a:pt x="242" y="44"/>
                </a:lnTo>
                <a:lnTo>
                  <a:pt x="231" y="37"/>
                </a:lnTo>
                <a:lnTo>
                  <a:pt x="218" y="30"/>
                </a:lnTo>
                <a:lnTo>
                  <a:pt x="203" y="23"/>
                </a:lnTo>
                <a:lnTo>
                  <a:pt x="187" y="16"/>
                </a:lnTo>
                <a:lnTo>
                  <a:pt x="169" y="10"/>
                </a:lnTo>
                <a:lnTo>
                  <a:pt x="151" y="5"/>
                </a:lnTo>
                <a:lnTo>
                  <a:pt x="132" y="2"/>
                </a:lnTo>
                <a:lnTo>
                  <a:pt x="113" y="0"/>
                </a:lnTo>
                <a:lnTo>
                  <a:pt x="94" y="1"/>
                </a:lnTo>
                <a:lnTo>
                  <a:pt x="76" y="4"/>
                </a:lnTo>
                <a:lnTo>
                  <a:pt x="67" y="6"/>
                </a:lnTo>
                <a:lnTo>
                  <a:pt x="59" y="10"/>
                </a:lnTo>
                <a:lnTo>
                  <a:pt x="50" y="14"/>
                </a:lnTo>
                <a:lnTo>
                  <a:pt x="42" y="19"/>
                </a:lnTo>
                <a:lnTo>
                  <a:pt x="35" y="25"/>
                </a:lnTo>
                <a:lnTo>
                  <a:pt x="28" y="32"/>
                </a:lnTo>
                <a:lnTo>
                  <a:pt x="21" y="40"/>
                </a:lnTo>
                <a:lnTo>
                  <a:pt x="15" y="49"/>
                </a:lnTo>
                <a:lnTo>
                  <a:pt x="10" y="59"/>
                </a:lnTo>
                <a:lnTo>
                  <a:pt x="5" y="71"/>
                </a:lnTo>
                <a:lnTo>
                  <a:pt x="1" y="82"/>
                </a:lnTo>
                <a:lnTo>
                  <a:pt x="0" y="94"/>
                </a:lnTo>
                <a:lnTo>
                  <a:pt x="1" y="105"/>
                </a:lnTo>
                <a:lnTo>
                  <a:pt x="3" y="117"/>
                </a:lnTo>
                <a:lnTo>
                  <a:pt x="7" y="129"/>
                </a:lnTo>
                <a:lnTo>
                  <a:pt x="12" y="141"/>
                </a:lnTo>
                <a:lnTo>
                  <a:pt x="27" y="165"/>
                </a:lnTo>
                <a:lnTo>
                  <a:pt x="46" y="189"/>
                </a:lnTo>
                <a:lnTo>
                  <a:pt x="69" y="213"/>
                </a:lnTo>
                <a:lnTo>
                  <a:pt x="122" y="261"/>
                </a:lnTo>
                <a:lnTo>
                  <a:pt x="177" y="309"/>
                </a:lnTo>
                <a:lnTo>
                  <a:pt x="227" y="355"/>
                </a:lnTo>
                <a:lnTo>
                  <a:pt x="248" y="378"/>
                </a:lnTo>
                <a:lnTo>
                  <a:pt x="264" y="400"/>
                </a:lnTo>
                <a:lnTo>
                  <a:pt x="270" y="411"/>
                </a:lnTo>
                <a:lnTo>
                  <a:pt x="275" y="422"/>
                </a:lnTo>
                <a:lnTo>
                  <a:pt x="278" y="432"/>
                </a:lnTo>
                <a:lnTo>
                  <a:pt x="280" y="443"/>
                </a:lnTo>
                <a:lnTo>
                  <a:pt x="281" y="483"/>
                </a:lnTo>
                <a:lnTo>
                  <a:pt x="281" y="540"/>
                </a:lnTo>
                <a:lnTo>
                  <a:pt x="278" y="682"/>
                </a:lnTo>
                <a:lnTo>
                  <a:pt x="273" y="864"/>
                </a:lnTo>
                <a:lnTo>
                  <a:pt x="165" y="864"/>
                </a:lnTo>
                <a:close/>
              </a:path>
            </a:pathLst>
          </a:custGeom>
          <a:noFill/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Прямая соединительная линия 388"/>
          <p:cNvSpPr/>
          <p:nvPr/>
        </p:nvSpPr>
        <p:spPr bwMode="auto">
          <a:xfrm>
            <a:off x="404280" y="79560"/>
            <a:ext cx="360" cy="6120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Прямая соединительная линия 389"/>
          <p:cNvSpPr/>
          <p:nvPr/>
        </p:nvSpPr>
        <p:spPr bwMode="auto">
          <a:xfrm flipH="1">
            <a:off x="615600" y="168120"/>
            <a:ext cx="43200" cy="435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Прямая соединительная линия 390"/>
          <p:cNvSpPr/>
          <p:nvPr/>
        </p:nvSpPr>
        <p:spPr bwMode="auto">
          <a:xfrm flipH="1">
            <a:off x="664560" y="405360"/>
            <a:ext cx="61200" cy="3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Прямая соединительная линия 391"/>
          <p:cNvSpPr/>
          <p:nvPr/>
        </p:nvSpPr>
        <p:spPr bwMode="auto">
          <a:xfrm>
            <a:off x="149400" y="168120"/>
            <a:ext cx="43560" cy="435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Прямая соединительная линия 392"/>
          <p:cNvSpPr/>
          <p:nvPr/>
        </p:nvSpPr>
        <p:spPr bwMode="auto">
          <a:xfrm>
            <a:off x="82440" y="405360"/>
            <a:ext cx="61200" cy="360"/>
          </a:xfrm>
          <a:prstGeom prst="line">
            <a:avLst/>
          </a:prstGeom>
          <a:ln w="2880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Полилиния 393"/>
          <p:cNvSpPr/>
          <p:nvPr/>
        </p:nvSpPr>
        <p:spPr bwMode="auto">
          <a:xfrm>
            <a:off x="212400" y="217080"/>
            <a:ext cx="356400" cy="429120"/>
          </a:xfrm>
          <a:custGeom>
            <a:avLst/>
            <a:gdLst/>
            <a:ahLst/>
            <a:cxnLst/>
            <a:rect l="l" t="t" r="r" b="b"/>
            <a:pathLst>
              <a:path w="992" h="1194" extrusionOk="0">
                <a:moveTo>
                  <a:pt x="496" y="0"/>
                </a:moveTo>
                <a:lnTo>
                  <a:pt x="496" y="0"/>
                </a:lnTo>
                <a:lnTo>
                  <a:pt x="496" y="0"/>
                </a:lnTo>
                <a:lnTo>
                  <a:pt x="462" y="1"/>
                </a:lnTo>
                <a:lnTo>
                  <a:pt x="430" y="4"/>
                </a:lnTo>
                <a:lnTo>
                  <a:pt x="398" y="9"/>
                </a:lnTo>
                <a:lnTo>
                  <a:pt x="367" y="16"/>
                </a:lnTo>
                <a:lnTo>
                  <a:pt x="337" y="25"/>
                </a:lnTo>
                <a:lnTo>
                  <a:pt x="307" y="36"/>
                </a:lnTo>
                <a:lnTo>
                  <a:pt x="278" y="50"/>
                </a:lnTo>
                <a:lnTo>
                  <a:pt x="248" y="66"/>
                </a:lnTo>
                <a:lnTo>
                  <a:pt x="219" y="84"/>
                </a:lnTo>
                <a:lnTo>
                  <a:pt x="193" y="103"/>
                </a:lnTo>
                <a:lnTo>
                  <a:pt x="168" y="123"/>
                </a:lnTo>
                <a:lnTo>
                  <a:pt x="145" y="144"/>
                </a:lnTo>
                <a:lnTo>
                  <a:pt x="123" y="168"/>
                </a:lnTo>
                <a:lnTo>
                  <a:pt x="103" y="193"/>
                </a:lnTo>
                <a:lnTo>
                  <a:pt x="85" y="219"/>
                </a:lnTo>
                <a:lnTo>
                  <a:pt x="67" y="248"/>
                </a:lnTo>
                <a:lnTo>
                  <a:pt x="51" y="278"/>
                </a:lnTo>
                <a:lnTo>
                  <a:pt x="37" y="307"/>
                </a:lnTo>
                <a:lnTo>
                  <a:pt x="26" y="337"/>
                </a:lnTo>
                <a:lnTo>
                  <a:pt x="16" y="367"/>
                </a:lnTo>
                <a:lnTo>
                  <a:pt x="9" y="398"/>
                </a:lnTo>
                <a:lnTo>
                  <a:pt x="4" y="430"/>
                </a:lnTo>
                <a:lnTo>
                  <a:pt x="1" y="462"/>
                </a:lnTo>
                <a:lnTo>
                  <a:pt x="0" y="496"/>
                </a:lnTo>
                <a:lnTo>
                  <a:pt x="0" y="496"/>
                </a:lnTo>
                <a:lnTo>
                  <a:pt x="0" y="496"/>
                </a:lnTo>
                <a:lnTo>
                  <a:pt x="1" y="529"/>
                </a:lnTo>
                <a:lnTo>
                  <a:pt x="4" y="562"/>
                </a:lnTo>
                <a:lnTo>
                  <a:pt x="10" y="593"/>
                </a:lnTo>
                <a:lnTo>
                  <a:pt x="17" y="624"/>
                </a:lnTo>
                <a:lnTo>
                  <a:pt x="26" y="654"/>
                </a:lnTo>
                <a:lnTo>
                  <a:pt x="37" y="684"/>
                </a:lnTo>
                <a:lnTo>
                  <a:pt x="51" y="713"/>
                </a:lnTo>
                <a:lnTo>
                  <a:pt x="67" y="743"/>
                </a:lnTo>
                <a:lnTo>
                  <a:pt x="85" y="771"/>
                </a:lnTo>
                <a:lnTo>
                  <a:pt x="103" y="798"/>
                </a:lnTo>
                <a:lnTo>
                  <a:pt x="123" y="823"/>
                </a:lnTo>
                <a:lnTo>
                  <a:pt x="145" y="846"/>
                </a:lnTo>
                <a:lnTo>
                  <a:pt x="168" y="868"/>
                </a:lnTo>
                <a:lnTo>
                  <a:pt x="193" y="888"/>
                </a:lnTo>
                <a:lnTo>
                  <a:pt x="219" y="906"/>
                </a:lnTo>
                <a:lnTo>
                  <a:pt x="248" y="924"/>
                </a:lnTo>
                <a:lnTo>
                  <a:pt x="269" y="936"/>
                </a:lnTo>
                <a:lnTo>
                  <a:pt x="290" y="946"/>
                </a:lnTo>
                <a:lnTo>
                  <a:pt x="310" y="955"/>
                </a:lnTo>
                <a:lnTo>
                  <a:pt x="332" y="963"/>
                </a:lnTo>
                <a:lnTo>
                  <a:pt x="332" y="963"/>
                </a:lnTo>
                <a:lnTo>
                  <a:pt x="332" y="1135"/>
                </a:lnTo>
                <a:lnTo>
                  <a:pt x="332" y="1141"/>
                </a:lnTo>
                <a:lnTo>
                  <a:pt x="333" y="1147"/>
                </a:lnTo>
                <a:lnTo>
                  <a:pt x="335" y="1153"/>
                </a:lnTo>
                <a:lnTo>
                  <a:pt x="337" y="1158"/>
                </a:lnTo>
                <a:lnTo>
                  <a:pt x="339" y="1163"/>
                </a:lnTo>
                <a:lnTo>
                  <a:pt x="342" y="1168"/>
                </a:lnTo>
                <a:lnTo>
                  <a:pt x="345" y="1173"/>
                </a:lnTo>
                <a:lnTo>
                  <a:pt x="349" y="1177"/>
                </a:lnTo>
                <a:lnTo>
                  <a:pt x="353" y="1181"/>
                </a:lnTo>
                <a:lnTo>
                  <a:pt x="358" y="1184"/>
                </a:lnTo>
                <a:lnTo>
                  <a:pt x="363" y="1187"/>
                </a:lnTo>
                <a:lnTo>
                  <a:pt x="368" y="1189"/>
                </a:lnTo>
                <a:lnTo>
                  <a:pt x="373" y="1191"/>
                </a:lnTo>
                <a:lnTo>
                  <a:pt x="379" y="1193"/>
                </a:lnTo>
                <a:lnTo>
                  <a:pt x="385" y="1194"/>
                </a:lnTo>
                <a:lnTo>
                  <a:pt x="391" y="1194"/>
                </a:lnTo>
                <a:lnTo>
                  <a:pt x="602" y="1194"/>
                </a:lnTo>
                <a:lnTo>
                  <a:pt x="608" y="1194"/>
                </a:lnTo>
                <a:lnTo>
                  <a:pt x="614" y="1193"/>
                </a:lnTo>
                <a:lnTo>
                  <a:pt x="619" y="1191"/>
                </a:lnTo>
                <a:lnTo>
                  <a:pt x="625" y="1189"/>
                </a:lnTo>
                <a:lnTo>
                  <a:pt x="630" y="1187"/>
                </a:lnTo>
                <a:lnTo>
                  <a:pt x="634" y="1184"/>
                </a:lnTo>
                <a:lnTo>
                  <a:pt x="639" y="1181"/>
                </a:lnTo>
                <a:lnTo>
                  <a:pt x="643" y="1177"/>
                </a:lnTo>
                <a:lnTo>
                  <a:pt x="647" y="1173"/>
                </a:lnTo>
                <a:lnTo>
                  <a:pt x="650" y="1168"/>
                </a:lnTo>
                <a:lnTo>
                  <a:pt x="653" y="1163"/>
                </a:lnTo>
                <a:lnTo>
                  <a:pt x="655" y="1158"/>
                </a:lnTo>
                <a:lnTo>
                  <a:pt x="657" y="1153"/>
                </a:lnTo>
                <a:lnTo>
                  <a:pt x="659" y="1147"/>
                </a:lnTo>
                <a:lnTo>
                  <a:pt x="660" y="1141"/>
                </a:lnTo>
                <a:lnTo>
                  <a:pt x="660" y="1135"/>
                </a:lnTo>
                <a:lnTo>
                  <a:pt x="660" y="963"/>
                </a:lnTo>
                <a:lnTo>
                  <a:pt x="660" y="963"/>
                </a:lnTo>
                <a:lnTo>
                  <a:pt x="660" y="963"/>
                </a:lnTo>
                <a:lnTo>
                  <a:pt x="682" y="955"/>
                </a:lnTo>
                <a:lnTo>
                  <a:pt x="703" y="945"/>
                </a:lnTo>
                <a:lnTo>
                  <a:pt x="723" y="935"/>
                </a:lnTo>
                <a:lnTo>
                  <a:pt x="744" y="924"/>
                </a:lnTo>
                <a:lnTo>
                  <a:pt x="772" y="906"/>
                </a:lnTo>
                <a:lnTo>
                  <a:pt x="799" y="888"/>
                </a:lnTo>
                <a:lnTo>
                  <a:pt x="824" y="867"/>
                </a:lnTo>
                <a:lnTo>
                  <a:pt x="847" y="846"/>
                </a:lnTo>
                <a:lnTo>
                  <a:pt x="869" y="823"/>
                </a:lnTo>
                <a:lnTo>
                  <a:pt x="889" y="798"/>
                </a:lnTo>
                <a:lnTo>
                  <a:pt x="907" y="771"/>
                </a:lnTo>
                <a:lnTo>
                  <a:pt x="925" y="743"/>
                </a:lnTo>
                <a:lnTo>
                  <a:pt x="941" y="713"/>
                </a:lnTo>
                <a:lnTo>
                  <a:pt x="955" y="684"/>
                </a:lnTo>
                <a:lnTo>
                  <a:pt x="966" y="654"/>
                </a:lnTo>
                <a:lnTo>
                  <a:pt x="976" y="624"/>
                </a:lnTo>
                <a:lnTo>
                  <a:pt x="983" y="593"/>
                </a:lnTo>
                <a:lnTo>
                  <a:pt x="988" y="562"/>
                </a:lnTo>
                <a:lnTo>
                  <a:pt x="991" y="529"/>
                </a:lnTo>
                <a:lnTo>
                  <a:pt x="992" y="496"/>
                </a:lnTo>
                <a:lnTo>
                  <a:pt x="992" y="496"/>
                </a:lnTo>
                <a:lnTo>
                  <a:pt x="992" y="496"/>
                </a:lnTo>
                <a:lnTo>
                  <a:pt x="991" y="462"/>
                </a:lnTo>
                <a:lnTo>
                  <a:pt x="988" y="430"/>
                </a:lnTo>
                <a:lnTo>
                  <a:pt x="983" y="398"/>
                </a:lnTo>
                <a:lnTo>
                  <a:pt x="976" y="367"/>
                </a:lnTo>
                <a:lnTo>
                  <a:pt x="966" y="337"/>
                </a:lnTo>
                <a:lnTo>
                  <a:pt x="955" y="307"/>
                </a:lnTo>
                <a:lnTo>
                  <a:pt x="941" y="278"/>
                </a:lnTo>
                <a:lnTo>
                  <a:pt x="925" y="248"/>
                </a:lnTo>
                <a:lnTo>
                  <a:pt x="907" y="219"/>
                </a:lnTo>
                <a:lnTo>
                  <a:pt x="889" y="193"/>
                </a:lnTo>
                <a:lnTo>
                  <a:pt x="869" y="168"/>
                </a:lnTo>
                <a:lnTo>
                  <a:pt x="847" y="144"/>
                </a:lnTo>
                <a:lnTo>
                  <a:pt x="824" y="123"/>
                </a:lnTo>
                <a:lnTo>
                  <a:pt x="799" y="103"/>
                </a:lnTo>
                <a:lnTo>
                  <a:pt x="773" y="84"/>
                </a:lnTo>
                <a:lnTo>
                  <a:pt x="744" y="66"/>
                </a:lnTo>
                <a:lnTo>
                  <a:pt x="714" y="50"/>
                </a:lnTo>
                <a:lnTo>
                  <a:pt x="685" y="36"/>
                </a:lnTo>
                <a:lnTo>
                  <a:pt x="655" y="25"/>
                </a:lnTo>
                <a:lnTo>
                  <a:pt x="624" y="16"/>
                </a:lnTo>
                <a:lnTo>
                  <a:pt x="594" y="9"/>
                </a:lnTo>
                <a:lnTo>
                  <a:pt x="562" y="4"/>
                </a:lnTo>
                <a:lnTo>
                  <a:pt x="530" y="1"/>
                </a:lnTo>
                <a:lnTo>
                  <a:pt x="496" y="0"/>
                </a:lnTo>
                <a:close/>
              </a:path>
            </a:pathLst>
          </a:custGeom>
          <a:noFill/>
          <a:ln w="2880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Полилиния 394"/>
          <p:cNvSpPr/>
          <p:nvPr/>
        </p:nvSpPr>
        <p:spPr bwMode="auto">
          <a:xfrm>
            <a:off x="307080" y="646920"/>
            <a:ext cx="167040" cy="41040"/>
          </a:xfrm>
          <a:custGeom>
            <a:avLst/>
            <a:gdLst/>
            <a:ahLst/>
            <a:cxnLst/>
            <a:rect l="l" t="t" r="r" b="b"/>
            <a:pathLst>
              <a:path w="466" h="116" extrusionOk="0">
                <a:moveTo>
                  <a:pt x="233" y="116"/>
                </a:moveTo>
                <a:lnTo>
                  <a:pt x="408" y="116"/>
                </a:lnTo>
                <a:lnTo>
                  <a:pt x="414" y="116"/>
                </a:lnTo>
                <a:lnTo>
                  <a:pt x="420" y="115"/>
                </a:lnTo>
                <a:lnTo>
                  <a:pt x="425" y="113"/>
                </a:lnTo>
                <a:lnTo>
                  <a:pt x="431" y="111"/>
                </a:lnTo>
                <a:lnTo>
                  <a:pt x="436" y="109"/>
                </a:lnTo>
                <a:lnTo>
                  <a:pt x="440" y="106"/>
                </a:lnTo>
                <a:lnTo>
                  <a:pt x="445" y="103"/>
                </a:lnTo>
                <a:lnTo>
                  <a:pt x="449" y="99"/>
                </a:lnTo>
                <a:lnTo>
                  <a:pt x="453" y="95"/>
                </a:lnTo>
                <a:lnTo>
                  <a:pt x="456" y="90"/>
                </a:lnTo>
                <a:lnTo>
                  <a:pt x="459" y="86"/>
                </a:lnTo>
                <a:lnTo>
                  <a:pt x="461" y="81"/>
                </a:lnTo>
                <a:lnTo>
                  <a:pt x="463" y="75"/>
                </a:lnTo>
                <a:lnTo>
                  <a:pt x="465" y="70"/>
                </a:lnTo>
                <a:lnTo>
                  <a:pt x="466" y="64"/>
                </a:lnTo>
                <a:lnTo>
                  <a:pt x="466" y="58"/>
                </a:lnTo>
                <a:lnTo>
                  <a:pt x="466" y="52"/>
                </a:lnTo>
                <a:lnTo>
                  <a:pt x="465" y="46"/>
                </a:lnTo>
                <a:lnTo>
                  <a:pt x="463" y="41"/>
                </a:lnTo>
                <a:lnTo>
                  <a:pt x="461" y="35"/>
                </a:lnTo>
                <a:lnTo>
                  <a:pt x="459" y="30"/>
                </a:lnTo>
                <a:lnTo>
                  <a:pt x="456" y="26"/>
                </a:lnTo>
                <a:lnTo>
                  <a:pt x="453" y="21"/>
                </a:lnTo>
                <a:lnTo>
                  <a:pt x="449" y="17"/>
                </a:lnTo>
                <a:lnTo>
                  <a:pt x="445" y="13"/>
                </a:lnTo>
                <a:lnTo>
                  <a:pt x="440" y="10"/>
                </a:lnTo>
                <a:lnTo>
                  <a:pt x="436" y="7"/>
                </a:lnTo>
                <a:lnTo>
                  <a:pt x="431" y="5"/>
                </a:lnTo>
                <a:lnTo>
                  <a:pt x="425" y="3"/>
                </a:lnTo>
                <a:lnTo>
                  <a:pt x="420" y="1"/>
                </a:lnTo>
                <a:lnTo>
                  <a:pt x="414" y="0"/>
                </a:lnTo>
                <a:lnTo>
                  <a:pt x="408" y="0"/>
                </a:lnTo>
                <a:lnTo>
                  <a:pt x="59" y="0"/>
                </a:lnTo>
                <a:lnTo>
                  <a:pt x="53" y="0"/>
                </a:lnTo>
                <a:lnTo>
                  <a:pt x="47" y="1"/>
                </a:lnTo>
                <a:lnTo>
                  <a:pt x="41" y="3"/>
                </a:lnTo>
                <a:lnTo>
                  <a:pt x="36" y="5"/>
                </a:lnTo>
                <a:lnTo>
                  <a:pt x="31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0"/>
                </a:lnTo>
                <a:lnTo>
                  <a:pt x="5" y="35"/>
                </a:lnTo>
                <a:lnTo>
                  <a:pt x="3" y="41"/>
                </a:lnTo>
                <a:lnTo>
                  <a:pt x="1" y="46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lnTo>
                  <a:pt x="1" y="70"/>
                </a:lnTo>
                <a:lnTo>
                  <a:pt x="3" y="75"/>
                </a:lnTo>
                <a:lnTo>
                  <a:pt x="5" y="81"/>
                </a:lnTo>
                <a:lnTo>
                  <a:pt x="7" y="86"/>
                </a:lnTo>
                <a:lnTo>
                  <a:pt x="10" y="90"/>
                </a:lnTo>
                <a:lnTo>
                  <a:pt x="13" y="95"/>
                </a:lnTo>
                <a:lnTo>
                  <a:pt x="17" y="99"/>
                </a:lnTo>
                <a:lnTo>
                  <a:pt x="21" y="103"/>
                </a:lnTo>
                <a:lnTo>
                  <a:pt x="26" y="106"/>
                </a:lnTo>
                <a:lnTo>
                  <a:pt x="31" y="109"/>
                </a:lnTo>
                <a:lnTo>
                  <a:pt x="36" y="111"/>
                </a:lnTo>
                <a:lnTo>
                  <a:pt x="41" y="113"/>
                </a:lnTo>
                <a:lnTo>
                  <a:pt x="47" y="115"/>
                </a:lnTo>
                <a:lnTo>
                  <a:pt x="53" y="116"/>
                </a:lnTo>
                <a:lnTo>
                  <a:pt x="59" y="116"/>
                </a:lnTo>
                <a:lnTo>
                  <a:pt x="233" y="116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Полилиния 395"/>
          <p:cNvSpPr/>
          <p:nvPr/>
        </p:nvSpPr>
        <p:spPr bwMode="auto">
          <a:xfrm>
            <a:off x="323280" y="687960"/>
            <a:ext cx="134640" cy="41400"/>
          </a:xfrm>
          <a:custGeom>
            <a:avLst/>
            <a:gdLst/>
            <a:ahLst/>
            <a:cxnLst/>
            <a:rect l="l" t="t" r="r" b="b"/>
            <a:pathLst>
              <a:path w="376" h="117" extrusionOk="0">
                <a:moveTo>
                  <a:pt x="188" y="117"/>
                </a:moveTo>
                <a:lnTo>
                  <a:pt x="318" y="117"/>
                </a:lnTo>
                <a:lnTo>
                  <a:pt x="324" y="117"/>
                </a:lnTo>
                <a:lnTo>
                  <a:pt x="330" y="116"/>
                </a:lnTo>
                <a:lnTo>
                  <a:pt x="335" y="114"/>
                </a:lnTo>
                <a:lnTo>
                  <a:pt x="341" y="112"/>
                </a:lnTo>
                <a:lnTo>
                  <a:pt x="346" y="110"/>
                </a:lnTo>
                <a:lnTo>
                  <a:pt x="350" y="107"/>
                </a:lnTo>
                <a:lnTo>
                  <a:pt x="355" y="104"/>
                </a:lnTo>
                <a:lnTo>
                  <a:pt x="359" y="100"/>
                </a:lnTo>
                <a:lnTo>
                  <a:pt x="363" y="96"/>
                </a:lnTo>
                <a:lnTo>
                  <a:pt x="366" y="91"/>
                </a:lnTo>
                <a:lnTo>
                  <a:pt x="369" y="87"/>
                </a:lnTo>
                <a:lnTo>
                  <a:pt x="371" y="82"/>
                </a:lnTo>
                <a:lnTo>
                  <a:pt x="373" y="76"/>
                </a:lnTo>
                <a:lnTo>
                  <a:pt x="375" y="71"/>
                </a:lnTo>
                <a:lnTo>
                  <a:pt x="376" y="65"/>
                </a:lnTo>
                <a:lnTo>
                  <a:pt x="376" y="59"/>
                </a:lnTo>
                <a:lnTo>
                  <a:pt x="376" y="59"/>
                </a:lnTo>
                <a:lnTo>
                  <a:pt x="376" y="53"/>
                </a:lnTo>
                <a:lnTo>
                  <a:pt x="375" y="47"/>
                </a:lnTo>
                <a:lnTo>
                  <a:pt x="373" y="41"/>
                </a:lnTo>
                <a:lnTo>
                  <a:pt x="371" y="36"/>
                </a:lnTo>
                <a:lnTo>
                  <a:pt x="369" y="31"/>
                </a:lnTo>
                <a:lnTo>
                  <a:pt x="366" y="26"/>
                </a:lnTo>
                <a:lnTo>
                  <a:pt x="363" y="21"/>
                </a:lnTo>
                <a:lnTo>
                  <a:pt x="359" y="17"/>
                </a:lnTo>
                <a:lnTo>
                  <a:pt x="355" y="13"/>
                </a:lnTo>
                <a:lnTo>
                  <a:pt x="350" y="10"/>
                </a:lnTo>
                <a:lnTo>
                  <a:pt x="346" y="7"/>
                </a:lnTo>
                <a:lnTo>
                  <a:pt x="341" y="5"/>
                </a:lnTo>
                <a:lnTo>
                  <a:pt x="335" y="3"/>
                </a:lnTo>
                <a:lnTo>
                  <a:pt x="330" y="1"/>
                </a:lnTo>
                <a:lnTo>
                  <a:pt x="324" y="0"/>
                </a:lnTo>
                <a:lnTo>
                  <a:pt x="318" y="0"/>
                </a:lnTo>
                <a:lnTo>
                  <a:pt x="59" y="0"/>
                </a:lnTo>
                <a:lnTo>
                  <a:pt x="53" y="0"/>
                </a:lnTo>
                <a:lnTo>
                  <a:pt x="47" y="1"/>
                </a:lnTo>
                <a:lnTo>
                  <a:pt x="41" y="3"/>
                </a:lnTo>
                <a:lnTo>
                  <a:pt x="36" y="5"/>
                </a:lnTo>
                <a:lnTo>
                  <a:pt x="31" y="7"/>
                </a:lnTo>
                <a:lnTo>
                  <a:pt x="26" y="10"/>
                </a:lnTo>
                <a:lnTo>
                  <a:pt x="21" y="13"/>
                </a:lnTo>
                <a:lnTo>
                  <a:pt x="17" y="17"/>
                </a:lnTo>
                <a:lnTo>
                  <a:pt x="13" y="21"/>
                </a:lnTo>
                <a:lnTo>
                  <a:pt x="10" y="26"/>
                </a:lnTo>
                <a:lnTo>
                  <a:pt x="7" y="31"/>
                </a:lnTo>
                <a:lnTo>
                  <a:pt x="5" y="36"/>
                </a:lnTo>
                <a:lnTo>
                  <a:pt x="3" y="41"/>
                </a:lnTo>
                <a:lnTo>
                  <a:pt x="1" y="47"/>
                </a:lnTo>
                <a:lnTo>
                  <a:pt x="0" y="53"/>
                </a:lnTo>
                <a:lnTo>
                  <a:pt x="0" y="59"/>
                </a:lnTo>
                <a:lnTo>
                  <a:pt x="0" y="59"/>
                </a:lnTo>
                <a:lnTo>
                  <a:pt x="0" y="65"/>
                </a:lnTo>
                <a:lnTo>
                  <a:pt x="1" y="71"/>
                </a:lnTo>
                <a:lnTo>
                  <a:pt x="3" y="76"/>
                </a:lnTo>
                <a:lnTo>
                  <a:pt x="5" y="82"/>
                </a:lnTo>
                <a:lnTo>
                  <a:pt x="7" y="87"/>
                </a:lnTo>
                <a:lnTo>
                  <a:pt x="10" y="91"/>
                </a:lnTo>
                <a:lnTo>
                  <a:pt x="13" y="96"/>
                </a:lnTo>
                <a:lnTo>
                  <a:pt x="17" y="100"/>
                </a:lnTo>
                <a:lnTo>
                  <a:pt x="21" y="104"/>
                </a:lnTo>
                <a:lnTo>
                  <a:pt x="26" y="107"/>
                </a:lnTo>
                <a:lnTo>
                  <a:pt x="31" y="110"/>
                </a:lnTo>
                <a:lnTo>
                  <a:pt x="36" y="112"/>
                </a:lnTo>
                <a:lnTo>
                  <a:pt x="41" y="114"/>
                </a:lnTo>
                <a:lnTo>
                  <a:pt x="47" y="116"/>
                </a:lnTo>
                <a:lnTo>
                  <a:pt x="53" y="117"/>
                </a:lnTo>
                <a:lnTo>
                  <a:pt x="59" y="117"/>
                </a:lnTo>
                <a:lnTo>
                  <a:pt x="188" y="117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Полилиния 396"/>
          <p:cNvSpPr/>
          <p:nvPr/>
        </p:nvSpPr>
        <p:spPr bwMode="auto">
          <a:xfrm>
            <a:off x="309960" y="335520"/>
            <a:ext cx="163080" cy="310680"/>
          </a:xfrm>
          <a:custGeom>
            <a:avLst/>
            <a:gdLst/>
            <a:ahLst/>
            <a:cxnLst/>
            <a:rect l="l" t="t" r="r" b="b"/>
            <a:pathLst>
              <a:path w="455" h="865" extrusionOk="0">
                <a:moveTo>
                  <a:pt x="165" y="865"/>
                </a:moveTo>
                <a:lnTo>
                  <a:pt x="173" y="457"/>
                </a:lnTo>
                <a:lnTo>
                  <a:pt x="174" y="443"/>
                </a:lnTo>
                <a:lnTo>
                  <a:pt x="178" y="431"/>
                </a:lnTo>
                <a:lnTo>
                  <a:pt x="182" y="419"/>
                </a:lnTo>
                <a:lnTo>
                  <a:pt x="188" y="408"/>
                </a:lnTo>
                <a:lnTo>
                  <a:pt x="195" y="397"/>
                </a:lnTo>
                <a:lnTo>
                  <a:pt x="204" y="387"/>
                </a:lnTo>
                <a:lnTo>
                  <a:pt x="223" y="368"/>
                </a:lnTo>
                <a:lnTo>
                  <a:pt x="246" y="351"/>
                </a:lnTo>
                <a:lnTo>
                  <a:pt x="271" y="334"/>
                </a:lnTo>
                <a:lnTo>
                  <a:pt x="324" y="302"/>
                </a:lnTo>
                <a:lnTo>
                  <a:pt x="376" y="270"/>
                </a:lnTo>
                <a:lnTo>
                  <a:pt x="400" y="252"/>
                </a:lnTo>
                <a:lnTo>
                  <a:pt x="420" y="232"/>
                </a:lnTo>
                <a:lnTo>
                  <a:pt x="429" y="222"/>
                </a:lnTo>
                <a:lnTo>
                  <a:pt x="436" y="211"/>
                </a:lnTo>
                <a:lnTo>
                  <a:pt x="443" y="200"/>
                </a:lnTo>
                <a:lnTo>
                  <a:pt x="448" y="188"/>
                </a:lnTo>
                <a:lnTo>
                  <a:pt x="452" y="175"/>
                </a:lnTo>
                <a:lnTo>
                  <a:pt x="454" y="161"/>
                </a:lnTo>
                <a:lnTo>
                  <a:pt x="455" y="147"/>
                </a:lnTo>
                <a:lnTo>
                  <a:pt x="454" y="132"/>
                </a:lnTo>
                <a:lnTo>
                  <a:pt x="451" y="119"/>
                </a:lnTo>
                <a:lnTo>
                  <a:pt x="448" y="109"/>
                </a:lnTo>
                <a:lnTo>
                  <a:pt x="443" y="99"/>
                </a:lnTo>
                <a:lnTo>
                  <a:pt x="436" y="91"/>
                </a:lnTo>
                <a:lnTo>
                  <a:pt x="429" y="85"/>
                </a:lnTo>
                <a:lnTo>
                  <a:pt x="421" y="79"/>
                </a:lnTo>
                <a:lnTo>
                  <a:pt x="411" y="75"/>
                </a:lnTo>
                <a:lnTo>
                  <a:pt x="401" y="72"/>
                </a:lnTo>
                <a:lnTo>
                  <a:pt x="391" y="70"/>
                </a:lnTo>
                <a:lnTo>
                  <a:pt x="380" y="69"/>
                </a:lnTo>
                <a:lnTo>
                  <a:pt x="356" y="70"/>
                </a:lnTo>
                <a:lnTo>
                  <a:pt x="332" y="74"/>
                </a:lnTo>
                <a:lnTo>
                  <a:pt x="308" y="81"/>
                </a:lnTo>
                <a:lnTo>
                  <a:pt x="285" y="91"/>
                </a:lnTo>
                <a:lnTo>
                  <a:pt x="263" y="103"/>
                </a:lnTo>
                <a:lnTo>
                  <a:pt x="245" y="116"/>
                </a:lnTo>
                <a:lnTo>
                  <a:pt x="236" y="123"/>
                </a:lnTo>
                <a:lnTo>
                  <a:pt x="229" y="130"/>
                </a:lnTo>
                <a:lnTo>
                  <a:pt x="224" y="138"/>
                </a:lnTo>
                <a:lnTo>
                  <a:pt x="219" y="145"/>
                </a:lnTo>
                <a:lnTo>
                  <a:pt x="215" y="153"/>
                </a:lnTo>
                <a:lnTo>
                  <a:pt x="214" y="160"/>
                </a:lnTo>
                <a:lnTo>
                  <a:pt x="213" y="168"/>
                </a:lnTo>
                <a:lnTo>
                  <a:pt x="215" y="175"/>
                </a:lnTo>
                <a:lnTo>
                  <a:pt x="218" y="183"/>
                </a:lnTo>
                <a:lnTo>
                  <a:pt x="223" y="190"/>
                </a:lnTo>
                <a:lnTo>
                  <a:pt x="227" y="194"/>
                </a:lnTo>
                <a:lnTo>
                  <a:pt x="232" y="198"/>
                </a:lnTo>
                <a:lnTo>
                  <a:pt x="236" y="200"/>
                </a:lnTo>
                <a:lnTo>
                  <a:pt x="241" y="202"/>
                </a:lnTo>
                <a:lnTo>
                  <a:pt x="245" y="203"/>
                </a:lnTo>
                <a:lnTo>
                  <a:pt x="249" y="202"/>
                </a:lnTo>
                <a:lnTo>
                  <a:pt x="254" y="201"/>
                </a:lnTo>
                <a:lnTo>
                  <a:pt x="257" y="199"/>
                </a:lnTo>
                <a:lnTo>
                  <a:pt x="261" y="197"/>
                </a:lnTo>
                <a:lnTo>
                  <a:pt x="265" y="194"/>
                </a:lnTo>
                <a:lnTo>
                  <a:pt x="268" y="190"/>
                </a:lnTo>
                <a:lnTo>
                  <a:pt x="271" y="185"/>
                </a:lnTo>
                <a:lnTo>
                  <a:pt x="277" y="175"/>
                </a:lnTo>
                <a:lnTo>
                  <a:pt x="281" y="162"/>
                </a:lnTo>
                <a:lnTo>
                  <a:pt x="284" y="149"/>
                </a:lnTo>
                <a:lnTo>
                  <a:pt x="285" y="134"/>
                </a:lnTo>
                <a:lnTo>
                  <a:pt x="285" y="119"/>
                </a:lnTo>
                <a:lnTo>
                  <a:pt x="282" y="104"/>
                </a:lnTo>
                <a:lnTo>
                  <a:pt x="278" y="89"/>
                </a:lnTo>
                <a:lnTo>
                  <a:pt x="271" y="75"/>
                </a:lnTo>
                <a:lnTo>
                  <a:pt x="267" y="69"/>
                </a:lnTo>
                <a:lnTo>
                  <a:pt x="262" y="62"/>
                </a:lnTo>
                <a:lnTo>
                  <a:pt x="257" y="56"/>
                </a:lnTo>
                <a:lnTo>
                  <a:pt x="251" y="51"/>
                </a:lnTo>
                <a:lnTo>
                  <a:pt x="242" y="44"/>
                </a:lnTo>
                <a:lnTo>
                  <a:pt x="232" y="38"/>
                </a:lnTo>
                <a:lnTo>
                  <a:pt x="219" y="30"/>
                </a:lnTo>
                <a:lnTo>
                  <a:pt x="204" y="23"/>
                </a:lnTo>
                <a:lnTo>
                  <a:pt x="187" y="16"/>
                </a:lnTo>
                <a:lnTo>
                  <a:pt x="170" y="10"/>
                </a:lnTo>
                <a:lnTo>
                  <a:pt x="151" y="5"/>
                </a:lnTo>
                <a:lnTo>
                  <a:pt x="133" y="2"/>
                </a:lnTo>
                <a:lnTo>
                  <a:pt x="114" y="0"/>
                </a:lnTo>
                <a:lnTo>
                  <a:pt x="95" y="1"/>
                </a:lnTo>
                <a:lnTo>
                  <a:pt x="76" y="4"/>
                </a:lnTo>
                <a:lnTo>
                  <a:pt x="68" y="6"/>
                </a:lnTo>
                <a:lnTo>
                  <a:pt x="59" y="10"/>
                </a:lnTo>
                <a:lnTo>
                  <a:pt x="51" y="14"/>
                </a:lnTo>
                <a:lnTo>
                  <a:pt x="43" y="19"/>
                </a:lnTo>
                <a:lnTo>
                  <a:pt x="35" y="25"/>
                </a:lnTo>
                <a:lnTo>
                  <a:pt x="28" y="32"/>
                </a:lnTo>
                <a:lnTo>
                  <a:pt x="21" y="40"/>
                </a:lnTo>
                <a:lnTo>
                  <a:pt x="15" y="49"/>
                </a:lnTo>
                <a:lnTo>
                  <a:pt x="10" y="59"/>
                </a:lnTo>
                <a:lnTo>
                  <a:pt x="5" y="71"/>
                </a:lnTo>
                <a:lnTo>
                  <a:pt x="1" y="82"/>
                </a:lnTo>
                <a:lnTo>
                  <a:pt x="0" y="94"/>
                </a:lnTo>
                <a:lnTo>
                  <a:pt x="1" y="105"/>
                </a:lnTo>
                <a:lnTo>
                  <a:pt x="3" y="117"/>
                </a:lnTo>
                <a:lnTo>
                  <a:pt x="7" y="129"/>
                </a:lnTo>
                <a:lnTo>
                  <a:pt x="12" y="141"/>
                </a:lnTo>
                <a:lnTo>
                  <a:pt x="27" y="165"/>
                </a:lnTo>
                <a:lnTo>
                  <a:pt x="46" y="189"/>
                </a:lnTo>
                <a:lnTo>
                  <a:pt x="69" y="213"/>
                </a:lnTo>
                <a:lnTo>
                  <a:pt x="122" y="261"/>
                </a:lnTo>
                <a:lnTo>
                  <a:pt x="177" y="309"/>
                </a:lnTo>
                <a:lnTo>
                  <a:pt x="228" y="355"/>
                </a:lnTo>
                <a:lnTo>
                  <a:pt x="248" y="378"/>
                </a:lnTo>
                <a:lnTo>
                  <a:pt x="265" y="400"/>
                </a:lnTo>
                <a:lnTo>
                  <a:pt x="271" y="411"/>
                </a:lnTo>
                <a:lnTo>
                  <a:pt x="276" y="422"/>
                </a:lnTo>
                <a:lnTo>
                  <a:pt x="279" y="432"/>
                </a:lnTo>
                <a:lnTo>
                  <a:pt x="281" y="443"/>
                </a:lnTo>
                <a:lnTo>
                  <a:pt x="282" y="482"/>
                </a:lnTo>
                <a:lnTo>
                  <a:pt x="282" y="541"/>
                </a:lnTo>
                <a:lnTo>
                  <a:pt x="279" y="682"/>
                </a:lnTo>
                <a:lnTo>
                  <a:pt x="274" y="865"/>
                </a:lnTo>
                <a:lnTo>
                  <a:pt x="165" y="865"/>
                </a:lnTo>
                <a:close/>
              </a:path>
            </a:pathLst>
          </a:custGeom>
          <a:noFill/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Прямая соединительная линия 397"/>
          <p:cNvSpPr/>
          <p:nvPr/>
        </p:nvSpPr>
        <p:spPr bwMode="auto">
          <a:xfrm>
            <a:off x="390960" y="59040"/>
            <a:ext cx="360" cy="615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Прямая соединительная линия 398"/>
          <p:cNvSpPr/>
          <p:nvPr/>
        </p:nvSpPr>
        <p:spPr bwMode="auto">
          <a:xfrm flipH="1">
            <a:off x="602280" y="147960"/>
            <a:ext cx="43200" cy="4320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Прямая соединительная линия 399"/>
          <p:cNvSpPr/>
          <p:nvPr/>
        </p:nvSpPr>
        <p:spPr bwMode="auto">
          <a:xfrm flipH="1">
            <a:off x="651240" y="384840"/>
            <a:ext cx="61560" cy="3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Прямая соединительная линия 400"/>
          <p:cNvSpPr/>
          <p:nvPr/>
        </p:nvSpPr>
        <p:spPr bwMode="auto">
          <a:xfrm>
            <a:off x="136440" y="147960"/>
            <a:ext cx="43200" cy="4320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Прямая соединительная линия 401"/>
          <p:cNvSpPr/>
          <p:nvPr/>
        </p:nvSpPr>
        <p:spPr bwMode="auto">
          <a:xfrm>
            <a:off x="69480" y="384840"/>
            <a:ext cx="61200" cy="360"/>
          </a:xfrm>
          <a:prstGeom prst="line">
            <a:avLst/>
          </a:prstGeom>
          <a:ln w="2880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PlaceHolder 1"/>
          <p:cNvSpPr>
            <a:spLocks noGrp="1"/>
          </p:cNvSpPr>
          <p:nvPr>
            <p:ph type="ftr" idx="16"/>
          </p:nvPr>
        </p:nvSpPr>
        <p:spPr bwMode="auto"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sldNum" idx="17"/>
          </p:nvPr>
        </p:nvSpPr>
        <p:spPr bwMode="auto"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8617D141-97EE-4685-90F7-73D85476197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dt" idx="18"/>
          </p:nvPr>
        </p:nvSpPr>
        <p:spPr bwMode="auto"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06" name="PlaceHolder 4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0" name="Полилиния 649"/>
          <p:cNvSpPr/>
          <p:nvPr/>
        </p:nvSpPr>
        <p:spPr bwMode="auto">
          <a:xfrm>
            <a:off x="0" y="0"/>
            <a:ext cx="10078560" cy="5668560"/>
          </a:xfrm>
          <a:custGeom>
            <a:avLst/>
            <a:gdLst/>
            <a:ahLst/>
            <a:cxnLst/>
            <a:rect l="l" t="t" r="r" b="b"/>
            <a:pathLst>
              <a:path w="27998" h="15748" extrusionOk="0">
                <a:moveTo>
                  <a:pt x="1037" y="582"/>
                </a:moveTo>
                <a:lnTo>
                  <a:pt x="1037" y="15126"/>
                </a:lnTo>
                <a:lnTo>
                  <a:pt x="26961" y="15126"/>
                </a:lnTo>
                <a:lnTo>
                  <a:pt x="26961" y="582"/>
                </a:lnTo>
                <a:lnTo>
                  <a:pt x="1037" y="582"/>
                </a:lnTo>
                <a:moveTo>
                  <a:pt x="14000" y="15748"/>
                </a:moveTo>
                <a:lnTo>
                  <a:pt x="0" y="15748"/>
                </a:lnTo>
                <a:lnTo>
                  <a:pt x="0" y="0"/>
                </a:lnTo>
                <a:lnTo>
                  <a:pt x="27998" y="0"/>
                </a:lnTo>
                <a:lnTo>
                  <a:pt x="27998" y="15748"/>
                </a:lnTo>
                <a:lnTo>
                  <a:pt x="14000" y="15748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Полилиния 650"/>
          <p:cNvSpPr/>
          <p:nvPr/>
        </p:nvSpPr>
        <p:spPr bwMode="auto">
          <a:xfrm>
            <a:off x="900000" y="3465720"/>
            <a:ext cx="1506960" cy="1795320"/>
          </a:xfrm>
          <a:custGeom>
            <a:avLst/>
            <a:gdLst/>
            <a:ahLst/>
            <a:cxnLst/>
            <a:rect l="l" t="t" r="r" b="b"/>
            <a:pathLst>
              <a:path w="4188" h="4989" extrusionOk="0">
                <a:moveTo>
                  <a:pt x="0" y="0"/>
                </a:moveTo>
                <a:lnTo>
                  <a:pt x="4188" y="0"/>
                </a:lnTo>
                <a:lnTo>
                  <a:pt x="4188" y="4989"/>
                </a:lnTo>
                <a:lnTo>
                  <a:pt x="0" y="49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Полилиния 651"/>
          <p:cNvSpPr/>
          <p:nvPr/>
        </p:nvSpPr>
        <p:spPr bwMode="auto">
          <a:xfrm>
            <a:off x="1280880" y="5189760"/>
            <a:ext cx="745200" cy="239040"/>
          </a:xfrm>
          <a:custGeom>
            <a:avLst/>
            <a:gdLst/>
            <a:ahLst/>
            <a:cxnLst/>
            <a:rect l="l" t="t" r="r" b="b"/>
            <a:pathLst>
              <a:path w="2072" h="666" extrusionOk="0">
                <a:moveTo>
                  <a:pt x="0" y="0"/>
                </a:moveTo>
                <a:lnTo>
                  <a:pt x="2072" y="0"/>
                </a:lnTo>
                <a:lnTo>
                  <a:pt x="2072" y="666"/>
                </a:lnTo>
                <a:lnTo>
                  <a:pt x="0" y="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Полилиния 652"/>
          <p:cNvSpPr/>
          <p:nvPr/>
        </p:nvSpPr>
        <p:spPr bwMode="auto">
          <a:xfrm>
            <a:off x="1346040" y="5355360"/>
            <a:ext cx="615240" cy="239400"/>
          </a:xfrm>
          <a:custGeom>
            <a:avLst/>
            <a:gdLst/>
            <a:ahLst/>
            <a:cxnLst/>
            <a:rect l="l" t="t" r="r" b="b"/>
            <a:pathLst>
              <a:path w="1711" h="667" extrusionOk="0">
                <a:moveTo>
                  <a:pt x="0" y="0"/>
                </a:moveTo>
                <a:lnTo>
                  <a:pt x="1711" y="0"/>
                </a:lnTo>
                <a:lnTo>
                  <a:pt x="1711" y="667"/>
                </a:lnTo>
                <a:lnTo>
                  <a:pt x="0" y="6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Полилиния 653"/>
          <p:cNvSpPr/>
          <p:nvPr/>
        </p:nvSpPr>
        <p:spPr bwMode="auto">
          <a:xfrm>
            <a:off x="1292759" y="3941640"/>
            <a:ext cx="729360" cy="1319400"/>
          </a:xfrm>
          <a:custGeom>
            <a:avLst/>
            <a:gdLst/>
            <a:ahLst/>
            <a:cxnLst/>
            <a:rect l="l" t="t" r="r" b="b"/>
            <a:pathLst>
              <a:path w="2028" h="3667" extrusionOk="0">
                <a:moveTo>
                  <a:pt x="0" y="0"/>
                </a:moveTo>
                <a:lnTo>
                  <a:pt x="2028" y="0"/>
                </a:lnTo>
                <a:lnTo>
                  <a:pt x="2028" y="3667"/>
                </a:lnTo>
                <a:lnTo>
                  <a:pt x="0" y="366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Полилиния 654"/>
          <p:cNvSpPr/>
          <p:nvPr/>
        </p:nvSpPr>
        <p:spPr bwMode="auto">
          <a:xfrm>
            <a:off x="1617840" y="2832480"/>
            <a:ext cx="71640" cy="316800"/>
          </a:xfrm>
          <a:custGeom>
            <a:avLst/>
            <a:gdLst/>
            <a:ahLst/>
            <a:cxnLst/>
            <a:rect l="l" t="t" r="r" b="b"/>
            <a:pathLst>
              <a:path w="201" h="882" extrusionOk="0">
                <a:moveTo>
                  <a:pt x="0" y="0"/>
                </a:moveTo>
                <a:lnTo>
                  <a:pt x="201" y="0"/>
                </a:lnTo>
                <a:lnTo>
                  <a:pt x="201" y="882"/>
                </a:lnTo>
                <a:lnTo>
                  <a:pt x="0" y="88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Полилиния 655"/>
          <p:cNvSpPr/>
          <p:nvPr/>
        </p:nvSpPr>
        <p:spPr bwMode="auto">
          <a:xfrm>
            <a:off x="2467800" y="3187800"/>
            <a:ext cx="245520" cy="244800"/>
          </a:xfrm>
          <a:custGeom>
            <a:avLst/>
            <a:gdLst/>
            <a:ahLst/>
            <a:cxnLst/>
            <a:rect l="l" t="t" r="r" b="b"/>
            <a:pathLst>
              <a:path w="684" h="682" extrusionOk="0">
                <a:moveTo>
                  <a:pt x="0" y="0"/>
                </a:moveTo>
                <a:lnTo>
                  <a:pt x="684" y="0"/>
                </a:lnTo>
                <a:lnTo>
                  <a:pt x="684" y="682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Полилиния 656"/>
          <p:cNvSpPr/>
          <p:nvPr/>
        </p:nvSpPr>
        <p:spPr bwMode="auto">
          <a:xfrm>
            <a:off x="2665440" y="4138560"/>
            <a:ext cx="317520" cy="71280"/>
          </a:xfrm>
          <a:custGeom>
            <a:avLst/>
            <a:gdLst/>
            <a:ahLst/>
            <a:cxnLst/>
            <a:rect l="l" t="t" r="r" b="b"/>
            <a:pathLst>
              <a:path w="884" h="200" extrusionOk="0">
                <a:moveTo>
                  <a:pt x="0" y="0"/>
                </a:moveTo>
                <a:lnTo>
                  <a:pt x="884" y="0"/>
                </a:lnTo>
                <a:lnTo>
                  <a:pt x="884" y="200"/>
                </a:lnTo>
                <a:lnTo>
                  <a:pt x="0" y="2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Полилиния 657"/>
          <p:cNvSpPr/>
          <p:nvPr/>
        </p:nvSpPr>
        <p:spPr bwMode="auto">
          <a:xfrm>
            <a:off x="594000" y="3187800"/>
            <a:ext cx="245520" cy="244800"/>
          </a:xfrm>
          <a:custGeom>
            <a:avLst/>
            <a:gdLst/>
            <a:ahLst/>
            <a:cxnLst/>
            <a:rect l="l" t="t" r="r" b="b"/>
            <a:pathLst>
              <a:path w="684" h="682" extrusionOk="0">
                <a:moveTo>
                  <a:pt x="0" y="0"/>
                </a:moveTo>
                <a:lnTo>
                  <a:pt x="684" y="0"/>
                </a:lnTo>
                <a:lnTo>
                  <a:pt x="684" y="682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Полилиния 658"/>
          <p:cNvSpPr/>
          <p:nvPr/>
        </p:nvSpPr>
        <p:spPr bwMode="auto">
          <a:xfrm>
            <a:off x="324000" y="4138560"/>
            <a:ext cx="317880" cy="71280"/>
          </a:xfrm>
          <a:custGeom>
            <a:avLst/>
            <a:gdLst/>
            <a:ahLst/>
            <a:cxnLst/>
            <a:rect l="l" t="t" r="r" b="b"/>
            <a:pathLst>
              <a:path w="885" h="200" extrusionOk="0">
                <a:moveTo>
                  <a:pt x="0" y="0"/>
                </a:moveTo>
                <a:lnTo>
                  <a:pt x="885" y="0"/>
                </a:lnTo>
                <a:lnTo>
                  <a:pt x="885" y="200"/>
                </a:lnTo>
                <a:lnTo>
                  <a:pt x="0" y="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Полилиния 659"/>
          <p:cNvSpPr/>
          <p:nvPr/>
        </p:nvSpPr>
        <p:spPr bwMode="auto">
          <a:xfrm>
            <a:off x="869760" y="3578040"/>
            <a:ext cx="1359360" cy="1632240"/>
          </a:xfrm>
          <a:custGeom>
            <a:avLst/>
            <a:gdLst/>
            <a:ahLst/>
            <a:cxnLst/>
            <a:rect l="l" t="t" r="r" b="b"/>
            <a:pathLst>
              <a:path w="3778" h="4536" extrusionOk="0">
                <a:moveTo>
                  <a:pt x="1889" y="0"/>
                </a:moveTo>
                <a:lnTo>
                  <a:pt x="1889" y="0"/>
                </a:lnTo>
                <a:lnTo>
                  <a:pt x="1889" y="0"/>
                </a:lnTo>
                <a:lnTo>
                  <a:pt x="1761" y="4"/>
                </a:lnTo>
                <a:lnTo>
                  <a:pt x="1637" y="15"/>
                </a:lnTo>
                <a:lnTo>
                  <a:pt x="1517" y="34"/>
                </a:lnTo>
                <a:lnTo>
                  <a:pt x="1399" y="61"/>
                </a:lnTo>
                <a:lnTo>
                  <a:pt x="1284" y="96"/>
                </a:lnTo>
                <a:lnTo>
                  <a:pt x="1171" y="139"/>
                </a:lnTo>
                <a:lnTo>
                  <a:pt x="1058" y="191"/>
                </a:lnTo>
                <a:lnTo>
                  <a:pt x="945" y="252"/>
                </a:lnTo>
                <a:lnTo>
                  <a:pt x="836" y="319"/>
                </a:lnTo>
                <a:lnTo>
                  <a:pt x="734" y="391"/>
                </a:lnTo>
                <a:lnTo>
                  <a:pt x="639" y="467"/>
                </a:lnTo>
                <a:lnTo>
                  <a:pt x="551" y="549"/>
                </a:lnTo>
                <a:lnTo>
                  <a:pt x="469" y="637"/>
                </a:lnTo>
                <a:lnTo>
                  <a:pt x="392" y="732"/>
                </a:lnTo>
                <a:lnTo>
                  <a:pt x="320" y="833"/>
                </a:lnTo>
                <a:lnTo>
                  <a:pt x="253" y="942"/>
                </a:lnTo>
                <a:lnTo>
                  <a:pt x="192" y="1054"/>
                </a:lnTo>
                <a:lnTo>
                  <a:pt x="140" y="1167"/>
                </a:lnTo>
                <a:lnTo>
                  <a:pt x="97" y="1281"/>
                </a:lnTo>
                <a:lnTo>
                  <a:pt x="61" y="1395"/>
                </a:lnTo>
                <a:lnTo>
                  <a:pt x="34" y="1513"/>
                </a:lnTo>
                <a:lnTo>
                  <a:pt x="15" y="1633"/>
                </a:lnTo>
                <a:lnTo>
                  <a:pt x="4" y="1756"/>
                </a:lnTo>
                <a:lnTo>
                  <a:pt x="0" y="1884"/>
                </a:lnTo>
                <a:lnTo>
                  <a:pt x="0" y="1884"/>
                </a:lnTo>
                <a:lnTo>
                  <a:pt x="0" y="1884"/>
                </a:lnTo>
                <a:lnTo>
                  <a:pt x="4" y="2011"/>
                </a:lnTo>
                <a:lnTo>
                  <a:pt x="16" y="2135"/>
                </a:lnTo>
                <a:lnTo>
                  <a:pt x="35" y="2254"/>
                </a:lnTo>
                <a:lnTo>
                  <a:pt x="62" y="2371"/>
                </a:lnTo>
                <a:lnTo>
                  <a:pt x="97" y="2486"/>
                </a:lnTo>
                <a:lnTo>
                  <a:pt x="141" y="2599"/>
                </a:lnTo>
                <a:lnTo>
                  <a:pt x="193" y="2711"/>
                </a:lnTo>
                <a:lnTo>
                  <a:pt x="253" y="2823"/>
                </a:lnTo>
                <a:lnTo>
                  <a:pt x="320" y="2932"/>
                </a:lnTo>
                <a:lnTo>
                  <a:pt x="392" y="3033"/>
                </a:lnTo>
                <a:lnTo>
                  <a:pt x="469" y="3127"/>
                </a:lnTo>
                <a:lnTo>
                  <a:pt x="551" y="3215"/>
                </a:lnTo>
                <a:lnTo>
                  <a:pt x="640" y="3297"/>
                </a:lnTo>
                <a:lnTo>
                  <a:pt x="734" y="3374"/>
                </a:lnTo>
                <a:lnTo>
                  <a:pt x="836" y="3445"/>
                </a:lnTo>
                <a:lnTo>
                  <a:pt x="945" y="3513"/>
                </a:lnTo>
                <a:lnTo>
                  <a:pt x="1024" y="3556"/>
                </a:lnTo>
                <a:lnTo>
                  <a:pt x="1101" y="3594"/>
                </a:lnTo>
                <a:lnTo>
                  <a:pt x="1181" y="3628"/>
                </a:lnTo>
                <a:lnTo>
                  <a:pt x="1266" y="3660"/>
                </a:lnTo>
                <a:lnTo>
                  <a:pt x="1266" y="3660"/>
                </a:lnTo>
                <a:lnTo>
                  <a:pt x="1266" y="3660"/>
                </a:lnTo>
                <a:lnTo>
                  <a:pt x="1266" y="3660"/>
                </a:lnTo>
                <a:lnTo>
                  <a:pt x="1265" y="3660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1"/>
                </a:lnTo>
                <a:lnTo>
                  <a:pt x="1265" y="3662"/>
                </a:lnTo>
                <a:lnTo>
                  <a:pt x="1265" y="3662"/>
                </a:lnTo>
                <a:lnTo>
                  <a:pt x="1265" y="4315"/>
                </a:lnTo>
                <a:lnTo>
                  <a:pt x="1266" y="4337"/>
                </a:lnTo>
                <a:lnTo>
                  <a:pt x="1269" y="4360"/>
                </a:lnTo>
                <a:lnTo>
                  <a:pt x="1275" y="4381"/>
                </a:lnTo>
                <a:lnTo>
                  <a:pt x="1282" y="4401"/>
                </a:lnTo>
                <a:lnTo>
                  <a:pt x="1292" y="4420"/>
                </a:lnTo>
                <a:lnTo>
                  <a:pt x="1303" y="4439"/>
                </a:lnTo>
                <a:lnTo>
                  <a:pt x="1316" y="4456"/>
                </a:lnTo>
                <a:lnTo>
                  <a:pt x="1330" y="4471"/>
                </a:lnTo>
                <a:lnTo>
                  <a:pt x="1346" y="4486"/>
                </a:lnTo>
                <a:lnTo>
                  <a:pt x="1363" y="4498"/>
                </a:lnTo>
                <a:lnTo>
                  <a:pt x="1381" y="4509"/>
                </a:lnTo>
                <a:lnTo>
                  <a:pt x="1400" y="4518"/>
                </a:lnTo>
                <a:lnTo>
                  <a:pt x="1421" y="4526"/>
                </a:lnTo>
                <a:lnTo>
                  <a:pt x="1442" y="4531"/>
                </a:lnTo>
                <a:lnTo>
                  <a:pt x="1464" y="4535"/>
                </a:lnTo>
                <a:lnTo>
                  <a:pt x="1487" y="4536"/>
                </a:lnTo>
                <a:lnTo>
                  <a:pt x="2291" y="4536"/>
                </a:lnTo>
                <a:lnTo>
                  <a:pt x="2314" y="4535"/>
                </a:lnTo>
                <a:lnTo>
                  <a:pt x="2336" y="4531"/>
                </a:lnTo>
                <a:lnTo>
                  <a:pt x="2357" y="4526"/>
                </a:lnTo>
                <a:lnTo>
                  <a:pt x="2377" y="4518"/>
                </a:lnTo>
                <a:lnTo>
                  <a:pt x="2397" y="4509"/>
                </a:lnTo>
                <a:lnTo>
                  <a:pt x="2415" y="4498"/>
                </a:lnTo>
                <a:lnTo>
                  <a:pt x="2432" y="4486"/>
                </a:lnTo>
                <a:lnTo>
                  <a:pt x="2448" y="4471"/>
                </a:lnTo>
                <a:lnTo>
                  <a:pt x="2462" y="4456"/>
                </a:lnTo>
                <a:lnTo>
                  <a:pt x="2475" y="4439"/>
                </a:lnTo>
                <a:lnTo>
                  <a:pt x="2486" y="4420"/>
                </a:lnTo>
                <a:lnTo>
                  <a:pt x="2496" y="4401"/>
                </a:lnTo>
                <a:lnTo>
                  <a:pt x="2503" y="4381"/>
                </a:lnTo>
                <a:lnTo>
                  <a:pt x="2508" y="4360"/>
                </a:lnTo>
                <a:lnTo>
                  <a:pt x="2512" y="4337"/>
                </a:lnTo>
                <a:lnTo>
                  <a:pt x="2513" y="4315"/>
                </a:lnTo>
                <a:lnTo>
                  <a:pt x="2513" y="3662"/>
                </a:lnTo>
                <a:lnTo>
                  <a:pt x="2513" y="3660"/>
                </a:lnTo>
                <a:lnTo>
                  <a:pt x="2513" y="3660"/>
                </a:lnTo>
                <a:lnTo>
                  <a:pt x="2597" y="3628"/>
                </a:lnTo>
                <a:lnTo>
                  <a:pt x="2677" y="3594"/>
                </a:lnTo>
                <a:lnTo>
                  <a:pt x="2754" y="3556"/>
                </a:lnTo>
                <a:lnTo>
                  <a:pt x="2833" y="3513"/>
                </a:lnTo>
                <a:lnTo>
                  <a:pt x="2942" y="3446"/>
                </a:lnTo>
                <a:lnTo>
                  <a:pt x="3044" y="3374"/>
                </a:lnTo>
                <a:lnTo>
                  <a:pt x="3139" y="3298"/>
                </a:lnTo>
                <a:lnTo>
                  <a:pt x="3227" y="3216"/>
                </a:lnTo>
                <a:lnTo>
                  <a:pt x="3309" y="3128"/>
                </a:lnTo>
                <a:lnTo>
                  <a:pt x="3386" y="3033"/>
                </a:lnTo>
                <a:lnTo>
                  <a:pt x="3458" y="2932"/>
                </a:lnTo>
                <a:lnTo>
                  <a:pt x="3525" y="2823"/>
                </a:lnTo>
                <a:lnTo>
                  <a:pt x="3585" y="2711"/>
                </a:lnTo>
                <a:lnTo>
                  <a:pt x="3637" y="2599"/>
                </a:lnTo>
                <a:lnTo>
                  <a:pt x="3681" y="2486"/>
                </a:lnTo>
                <a:lnTo>
                  <a:pt x="3716" y="2371"/>
                </a:lnTo>
                <a:lnTo>
                  <a:pt x="3743" y="2254"/>
                </a:lnTo>
                <a:lnTo>
                  <a:pt x="3762" y="2135"/>
                </a:lnTo>
                <a:lnTo>
                  <a:pt x="3774" y="2011"/>
                </a:lnTo>
                <a:lnTo>
                  <a:pt x="3778" y="1884"/>
                </a:lnTo>
                <a:lnTo>
                  <a:pt x="3778" y="1884"/>
                </a:lnTo>
                <a:lnTo>
                  <a:pt x="3778" y="1884"/>
                </a:lnTo>
                <a:lnTo>
                  <a:pt x="3774" y="1756"/>
                </a:lnTo>
                <a:lnTo>
                  <a:pt x="3763" y="1633"/>
                </a:lnTo>
                <a:lnTo>
                  <a:pt x="3744" y="1513"/>
                </a:lnTo>
                <a:lnTo>
                  <a:pt x="3717" y="1395"/>
                </a:lnTo>
                <a:lnTo>
                  <a:pt x="3681" y="1281"/>
                </a:lnTo>
                <a:lnTo>
                  <a:pt x="3638" y="1167"/>
                </a:lnTo>
                <a:lnTo>
                  <a:pt x="3586" y="1054"/>
                </a:lnTo>
                <a:lnTo>
                  <a:pt x="3525" y="942"/>
                </a:lnTo>
                <a:lnTo>
                  <a:pt x="3458" y="833"/>
                </a:lnTo>
                <a:lnTo>
                  <a:pt x="3386" y="732"/>
                </a:lnTo>
                <a:lnTo>
                  <a:pt x="3309" y="637"/>
                </a:lnTo>
                <a:lnTo>
                  <a:pt x="3227" y="549"/>
                </a:lnTo>
                <a:lnTo>
                  <a:pt x="3138" y="467"/>
                </a:lnTo>
                <a:lnTo>
                  <a:pt x="3044" y="391"/>
                </a:lnTo>
                <a:lnTo>
                  <a:pt x="2942" y="319"/>
                </a:lnTo>
                <a:lnTo>
                  <a:pt x="2833" y="252"/>
                </a:lnTo>
                <a:lnTo>
                  <a:pt x="2720" y="191"/>
                </a:lnTo>
                <a:lnTo>
                  <a:pt x="2607" y="139"/>
                </a:lnTo>
                <a:lnTo>
                  <a:pt x="2493" y="96"/>
                </a:lnTo>
                <a:lnTo>
                  <a:pt x="2378" y="61"/>
                </a:lnTo>
                <a:lnTo>
                  <a:pt x="2261" y="34"/>
                </a:lnTo>
                <a:lnTo>
                  <a:pt x="2141" y="15"/>
                </a:lnTo>
                <a:lnTo>
                  <a:pt x="2017" y="4"/>
                </a:lnTo>
                <a:lnTo>
                  <a:pt x="1889" y="0"/>
                </a:lnTo>
                <a:close/>
              </a:path>
            </a:pathLst>
          </a:custGeom>
          <a:noFill/>
          <a:ln w="68400" cap="sq">
            <a:solidFill>
              <a:srgbClr val="F2C02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Полилиния 660"/>
          <p:cNvSpPr/>
          <p:nvPr/>
        </p:nvSpPr>
        <p:spPr bwMode="auto">
          <a:xfrm>
            <a:off x="1230840" y="5211000"/>
            <a:ext cx="637560" cy="158760"/>
          </a:xfrm>
          <a:custGeom>
            <a:avLst/>
            <a:gdLst/>
            <a:ahLst/>
            <a:cxnLst/>
            <a:rect l="l" t="t" r="r" b="b"/>
            <a:pathLst>
              <a:path w="1773" h="443" extrusionOk="0">
                <a:moveTo>
                  <a:pt x="886" y="443"/>
                </a:moveTo>
                <a:lnTo>
                  <a:pt x="1551" y="443"/>
                </a:lnTo>
                <a:lnTo>
                  <a:pt x="1574" y="442"/>
                </a:lnTo>
                <a:lnTo>
                  <a:pt x="1596" y="439"/>
                </a:lnTo>
                <a:lnTo>
                  <a:pt x="1617" y="433"/>
                </a:lnTo>
                <a:lnTo>
                  <a:pt x="1637" y="426"/>
                </a:lnTo>
                <a:lnTo>
                  <a:pt x="1656" y="416"/>
                </a:lnTo>
                <a:lnTo>
                  <a:pt x="1675" y="405"/>
                </a:lnTo>
                <a:lnTo>
                  <a:pt x="1692" y="393"/>
                </a:lnTo>
                <a:lnTo>
                  <a:pt x="1708" y="378"/>
                </a:lnTo>
                <a:lnTo>
                  <a:pt x="1722" y="363"/>
                </a:lnTo>
                <a:lnTo>
                  <a:pt x="1735" y="346"/>
                </a:lnTo>
                <a:lnTo>
                  <a:pt x="1746" y="328"/>
                </a:lnTo>
                <a:lnTo>
                  <a:pt x="1755" y="308"/>
                </a:lnTo>
                <a:lnTo>
                  <a:pt x="1763" y="288"/>
                </a:lnTo>
                <a:lnTo>
                  <a:pt x="1768" y="267"/>
                </a:lnTo>
                <a:lnTo>
                  <a:pt x="1772" y="245"/>
                </a:lnTo>
                <a:lnTo>
                  <a:pt x="1773" y="222"/>
                </a:lnTo>
                <a:lnTo>
                  <a:pt x="1772" y="199"/>
                </a:lnTo>
                <a:lnTo>
                  <a:pt x="1768" y="177"/>
                </a:lnTo>
                <a:lnTo>
                  <a:pt x="1763" y="156"/>
                </a:lnTo>
                <a:lnTo>
                  <a:pt x="1755" y="136"/>
                </a:lnTo>
                <a:lnTo>
                  <a:pt x="1746" y="116"/>
                </a:lnTo>
                <a:lnTo>
                  <a:pt x="1735" y="98"/>
                </a:lnTo>
                <a:lnTo>
                  <a:pt x="1722" y="81"/>
                </a:lnTo>
                <a:lnTo>
                  <a:pt x="1708" y="65"/>
                </a:lnTo>
                <a:lnTo>
                  <a:pt x="1692" y="51"/>
                </a:lnTo>
                <a:lnTo>
                  <a:pt x="1675" y="38"/>
                </a:lnTo>
                <a:lnTo>
                  <a:pt x="1656" y="27"/>
                </a:lnTo>
                <a:lnTo>
                  <a:pt x="1637" y="17"/>
                </a:lnTo>
                <a:lnTo>
                  <a:pt x="1617" y="10"/>
                </a:lnTo>
                <a:lnTo>
                  <a:pt x="1596" y="5"/>
                </a:lnTo>
                <a:lnTo>
                  <a:pt x="1574" y="1"/>
                </a:lnTo>
                <a:lnTo>
                  <a:pt x="1551" y="0"/>
                </a:lnTo>
                <a:lnTo>
                  <a:pt x="221" y="0"/>
                </a:lnTo>
                <a:lnTo>
                  <a:pt x="198" y="1"/>
                </a:lnTo>
                <a:lnTo>
                  <a:pt x="176" y="5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1"/>
                </a:lnTo>
                <a:lnTo>
                  <a:pt x="65" y="65"/>
                </a:lnTo>
                <a:lnTo>
                  <a:pt x="50" y="81"/>
                </a:lnTo>
                <a:lnTo>
                  <a:pt x="38" y="98"/>
                </a:lnTo>
                <a:lnTo>
                  <a:pt x="27" y="116"/>
                </a:lnTo>
                <a:lnTo>
                  <a:pt x="17" y="136"/>
                </a:lnTo>
                <a:lnTo>
                  <a:pt x="10" y="156"/>
                </a:lnTo>
                <a:lnTo>
                  <a:pt x="4" y="177"/>
                </a:lnTo>
                <a:lnTo>
                  <a:pt x="1" y="199"/>
                </a:lnTo>
                <a:lnTo>
                  <a:pt x="0" y="222"/>
                </a:lnTo>
                <a:lnTo>
                  <a:pt x="1" y="245"/>
                </a:lnTo>
                <a:lnTo>
                  <a:pt x="4" y="267"/>
                </a:lnTo>
                <a:lnTo>
                  <a:pt x="10" y="288"/>
                </a:lnTo>
                <a:lnTo>
                  <a:pt x="17" y="308"/>
                </a:lnTo>
                <a:lnTo>
                  <a:pt x="27" y="328"/>
                </a:lnTo>
                <a:lnTo>
                  <a:pt x="38" y="346"/>
                </a:lnTo>
                <a:lnTo>
                  <a:pt x="50" y="363"/>
                </a:lnTo>
                <a:lnTo>
                  <a:pt x="65" y="378"/>
                </a:lnTo>
                <a:lnTo>
                  <a:pt x="80" y="393"/>
                </a:lnTo>
                <a:lnTo>
                  <a:pt x="97" y="405"/>
                </a:lnTo>
                <a:lnTo>
                  <a:pt x="116" y="416"/>
                </a:lnTo>
                <a:lnTo>
                  <a:pt x="135" y="426"/>
                </a:lnTo>
                <a:lnTo>
                  <a:pt x="155" y="433"/>
                </a:lnTo>
                <a:lnTo>
                  <a:pt x="176" y="439"/>
                </a:lnTo>
                <a:lnTo>
                  <a:pt x="198" y="442"/>
                </a:lnTo>
                <a:lnTo>
                  <a:pt x="221" y="443"/>
                </a:lnTo>
                <a:lnTo>
                  <a:pt x="886" y="443"/>
                </a:lnTo>
                <a:close/>
              </a:path>
            </a:pathLst>
          </a:custGeom>
          <a:noFill/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Полилиния 661"/>
          <p:cNvSpPr/>
          <p:nvPr/>
        </p:nvSpPr>
        <p:spPr bwMode="auto">
          <a:xfrm>
            <a:off x="1292400" y="5368320"/>
            <a:ext cx="514439" cy="158400"/>
          </a:xfrm>
          <a:custGeom>
            <a:avLst/>
            <a:gdLst/>
            <a:ahLst/>
            <a:cxnLst/>
            <a:rect l="l" t="t" r="r" b="b"/>
            <a:pathLst>
              <a:path w="1431" h="442" extrusionOk="0">
                <a:moveTo>
                  <a:pt x="715" y="442"/>
                </a:moveTo>
                <a:lnTo>
                  <a:pt x="1209" y="442"/>
                </a:lnTo>
                <a:lnTo>
                  <a:pt x="1232" y="441"/>
                </a:lnTo>
                <a:lnTo>
                  <a:pt x="1254" y="437"/>
                </a:lnTo>
                <a:lnTo>
                  <a:pt x="1275" y="432"/>
                </a:lnTo>
                <a:lnTo>
                  <a:pt x="1295" y="425"/>
                </a:lnTo>
                <a:lnTo>
                  <a:pt x="1315" y="415"/>
                </a:lnTo>
                <a:lnTo>
                  <a:pt x="1333" y="404"/>
                </a:lnTo>
                <a:lnTo>
                  <a:pt x="1350" y="391"/>
                </a:lnTo>
                <a:lnTo>
                  <a:pt x="1366" y="377"/>
                </a:lnTo>
                <a:lnTo>
                  <a:pt x="1380" y="362"/>
                </a:lnTo>
                <a:lnTo>
                  <a:pt x="1393" y="345"/>
                </a:lnTo>
                <a:lnTo>
                  <a:pt x="1404" y="326"/>
                </a:lnTo>
                <a:lnTo>
                  <a:pt x="1413" y="307"/>
                </a:lnTo>
                <a:lnTo>
                  <a:pt x="1421" y="287"/>
                </a:lnTo>
                <a:lnTo>
                  <a:pt x="1426" y="266"/>
                </a:lnTo>
                <a:lnTo>
                  <a:pt x="1430" y="244"/>
                </a:lnTo>
                <a:lnTo>
                  <a:pt x="1431" y="221"/>
                </a:lnTo>
                <a:lnTo>
                  <a:pt x="1431" y="221"/>
                </a:lnTo>
                <a:lnTo>
                  <a:pt x="1430" y="198"/>
                </a:lnTo>
                <a:lnTo>
                  <a:pt x="1426" y="176"/>
                </a:lnTo>
                <a:lnTo>
                  <a:pt x="1421" y="155"/>
                </a:lnTo>
                <a:lnTo>
                  <a:pt x="1413" y="135"/>
                </a:lnTo>
                <a:lnTo>
                  <a:pt x="1404" y="116"/>
                </a:lnTo>
                <a:lnTo>
                  <a:pt x="1393" y="97"/>
                </a:lnTo>
                <a:lnTo>
                  <a:pt x="1380" y="80"/>
                </a:lnTo>
                <a:lnTo>
                  <a:pt x="1366" y="65"/>
                </a:lnTo>
                <a:lnTo>
                  <a:pt x="1350" y="50"/>
                </a:lnTo>
                <a:lnTo>
                  <a:pt x="1333" y="38"/>
                </a:lnTo>
                <a:lnTo>
                  <a:pt x="1315" y="27"/>
                </a:lnTo>
                <a:lnTo>
                  <a:pt x="1295" y="17"/>
                </a:lnTo>
                <a:lnTo>
                  <a:pt x="1275" y="10"/>
                </a:lnTo>
                <a:lnTo>
                  <a:pt x="1254" y="4"/>
                </a:lnTo>
                <a:lnTo>
                  <a:pt x="1232" y="1"/>
                </a:lnTo>
                <a:lnTo>
                  <a:pt x="1209" y="0"/>
                </a:lnTo>
                <a:lnTo>
                  <a:pt x="221" y="0"/>
                </a:lnTo>
                <a:lnTo>
                  <a:pt x="198" y="1"/>
                </a:lnTo>
                <a:lnTo>
                  <a:pt x="176" y="4"/>
                </a:lnTo>
                <a:lnTo>
                  <a:pt x="155" y="10"/>
                </a:lnTo>
                <a:lnTo>
                  <a:pt x="135" y="17"/>
                </a:lnTo>
                <a:lnTo>
                  <a:pt x="116" y="27"/>
                </a:lnTo>
                <a:lnTo>
                  <a:pt x="97" y="38"/>
                </a:lnTo>
                <a:lnTo>
                  <a:pt x="80" y="50"/>
                </a:lnTo>
                <a:lnTo>
                  <a:pt x="65" y="65"/>
                </a:lnTo>
                <a:lnTo>
                  <a:pt x="50" y="80"/>
                </a:lnTo>
                <a:lnTo>
                  <a:pt x="38" y="97"/>
                </a:lnTo>
                <a:lnTo>
                  <a:pt x="27" y="116"/>
                </a:lnTo>
                <a:lnTo>
                  <a:pt x="17" y="135"/>
                </a:lnTo>
                <a:lnTo>
                  <a:pt x="10" y="155"/>
                </a:lnTo>
                <a:lnTo>
                  <a:pt x="4" y="176"/>
                </a:lnTo>
                <a:lnTo>
                  <a:pt x="1" y="198"/>
                </a:lnTo>
                <a:lnTo>
                  <a:pt x="0" y="221"/>
                </a:lnTo>
                <a:lnTo>
                  <a:pt x="0" y="221"/>
                </a:lnTo>
                <a:lnTo>
                  <a:pt x="1" y="244"/>
                </a:lnTo>
                <a:lnTo>
                  <a:pt x="4" y="266"/>
                </a:lnTo>
                <a:lnTo>
                  <a:pt x="10" y="287"/>
                </a:lnTo>
                <a:lnTo>
                  <a:pt x="17" y="307"/>
                </a:lnTo>
                <a:lnTo>
                  <a:pt x="27" y="326"/>
                </a:lnTo>
                <a:lnTo>
                  <a:pt x="38" y="345"/>
                </a:lnTo>
                <a:lnTo>
                  <a:pt x="50" y="362"/>
                </a:lnTo>
                <a:lnTo>
                  <a:pt x="65" y="377"/>
                </a:lnTo>
                <a:lnTo>
                  <a:pt x="80" y="391"/>
                </a:lnTo>
                <a:lnTo>
                  <a:pt x="97" y="404"/>
                </a:lnTo>
                <a:lnTo>
                  <a:pt x="116" y="415"/>
                </a:lnTo>
                <a:lnTo>
                  <a:pt x="135" y="425"/>
                </a:lnTo>
                <a:lnTo>
                  <a:pt x="155" y="432"/>
                </a:lnTo>
                <a:lnTo>
                  <a:pt x="176" y="437"/>
                </a:lnTo>
                <a:lnTo>
                  <a:pt x="198" y="441"/>
                </a:lnTo>
                <a:lnTo>
                  <a:pt x="221" y="442"/>
                </a:lnTo>
                <a:lnTo>
                  <a:pt x="715" y="442"/>
                </a:lnTo>
                <a:close/>
              </a:path>
            </a:pathLst>
          </a:custGeom>
          <a:noFill/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Полилиния 662"/>
          <p:cNvSpPr/>
          <p:nvPr/>
        </p:nvSpPr>
        <p:spPr bwMode="auto">
          <a:xfrm>
            <a:off x="1242000" y="4029120"/>
            <a:ext cx="622440" cy="1181160"/>
          </a:xfrm>
          <a:custGeom>
            <a:avLst/>
            <a:gdLst/>
            <a:ahLst/>
            <a:cxnLst/>
            <a:rect l="l" t="t" r="r" b="b"/>
            <a:pathLst>
              <a:path w="1731" h="3283" extrusionOk="0">
                <a:moveTo>
                  <a:pt x="628" y="3283"/>
                </a:moveTo>
                <a:lnTo>
                  <a:pt x="642" y="2455"/>
                </a:lnTo>
                <a:lnTo>
                  <a:pt x="649" y="2018"/>
                </a:lnTo>
                <a:lnTo>
                  <a:pt x="658" y="1735"/>
                </a:lnTo>
                <a:lnTo>
                  <a:pt x="664" y="1685"/>
                </a:lnTo>
                <a:lnTo>
                  <a:pt x="676" y="1638"/>
                </a:lnTo>
                <a:lnTo>
                  <a:pt x="694" y="1593"/>
                </a:lnTo>
                <a:lnTo>
                  <a:pt x="717" y="1550"/>
                </a:lnTo>
                <a:lnTo>
                  <a:pt x="744" y="1509"/>
                </a:lnTo>
                <a:lnTo>
                  <a:pt x="776" y="1471"/>
                </a:lnTo>
                <a:lnTo>
                  <a:pt x="850" y="1399"/>
                </a:lnTo>
                <a:lnTo>
                  <a:pt x="936" y="1332"/>
                </a:lnTo>
                <a:lnTo>
                  <a:pt x="1031" y="1270"/>
                </a:lnTo>
                <a:lnTo>
                  <a:pt x="1234" y="1149"/>
                </a:lnTo>
                <a:lnTo>
                  <a:pt x="1432" y="1025"/>
                </a:lnTo>
                <a:lnTo>
                  <a:pt x="1520" y="957"/>
                </a:lnTo>
                <a:lnTo>
                  <a:pt x="1598" y="884"/>
                </a:lnTo>
                <a:lnTo>
                  <a:pt x="1631" y="844"/>
                </a:lnTo>
                <a:lnTo>
                  <a:pt x="1660" y="803"/>
                </a:lnTo>
                <a:lnTo>
                  <a:pt x="1685" y="759"/>
                </a:lnTo>
                <a:lnTo>
                  <a:pt x="1705" y="713"/>
                </a:lnTo>
                <a:lnTo>
                  <a:pt x="1720" y="665"/>
                </a:lnTo>
                <a:lnTo>
                  <a:pt x="1728" y="613"/>
                </a:lnTo>
                <a:lnTo>
                  <a:pt x="1731" y="558"/>
                </a:lnTo>
                <a:lnTo>
                  <a:pt x="1727" y="501"/>
                </a:lnTo>
                <a:lnTo>
                  <a:pt x="1718" y="454"/>
                </a:lnTo>
                <a:lnTo>
                  <a:pt x="1704" y="414"/>
                </a:lnTo>
                <a:lnTo>
                  <a:pt x="1685" y="378"/>
                </a:lnTo>
                <a:lnTo>
                  <a:pt x="1661" y="348"/>
                </a:lnTo>
                <a:lnTo>
                  <a:pt x="1633" y="323"/>
                </a:lnTo>
                <a:lnTo>
                  <a:pt x="1601" y="302"/>
                </a:lnTo>
                <a:lnTo>
                  <a:pt x="1566" y="286"/>
                </a:lnTo>
                <a:lnTo>
                  <a:pt x="1528" y="275"/>
                </a:lnTo>
                <a:lnTo>
                  <a:pt x="1487" y="267"/>
                </a:lnTo>
                <a:lnTo>
                  <a:pt x="1445" y="263"/>
                </a:lnTo>
                <a:lnTo>
                  <a:pt x="1355" y="267"/>
                </a:lnTo>
                <a:lnTo>
                  <a:pt x="1263" y="283"/>
                </a:lnTo>
                <a:lnTo>
                  <a:pt x="1171" y="310"/>
                </a:lnTo>
                <a:lnTo>
                  <a:pt x="1082" y="347"/>
                </a:lnTo>
                <a:lnTo>
                  <a:pt x="1001" y="391"/>
                </a:lnTo>
                <a:lnTo>
                  <a:pt x="929" y="441"/>
                </a:lnTo>
                <a:lnTo>
                  <a:pt x="899" y="468"/>
                </a:lnTo>
                <a:lnTo>
                  <a:pt x="872" y="496"/>
                </a:lnTo>
                <a:lnTo>
                  <a:pt x="849" y="524"/>
                </a:lnTo>
                <a:lnTo>
                  <a:pt x="831" y="553"/>
                </a:lnTo>
                <a:lnTo>
                  <a:pt x="819" y="582"/>
                </a:lnTo>
                <a:lnTo>
                  <a:pt x="811" y="610"/>
                </a:lnTo>
                <a:lnTo>
                  <a:pt x="810" y="639"/>
                </a:lnTo>
                <a:lnTo>
                  <a:pt x="815" y="667"/>
                </a:lnTo>
                <a:lnTo>
                  <a:pt x="827" y="695"/>
                </a:lnTo>
                <a:lnTo>
                  <a:pt x="846" y="721"/>
                </a:lnTo>
                <a:lnTo>
                  <a:pt x="864" y="739"/>
                </a:lnTo>
                <a:lnTo>
                  <a:pt x="881" y="753"/>
                </a:lnTo>
                <a:lnTo>
                  <a:pt x="898" y="763"/>
                </a:lnTo>
                <a:lnTo>
                  <a:pt x="915" y="769"/>
                </a:lnTo>
                <a:lnTo>
                  <a:pt x="932" y="771"/>
                </a:lnTo>
                <a:lnTo>
                  <a:pt x="948" y="770"/>
                </a:lnTo>
                <a:lnTo>
                  <a:pt x="964" y="766"/>
                </a:lnTo>
                <a:lnTo>
                  <a:pt x="979" y="759"/>
                </a:lnTo>
                <a:lnTo>
                  <a:pt x="993" y="749"/>
                </a:lnTo>
                <a:lnTo>
                  <a:pt x="1007" y="736"/>
                </a:lnTo>
                <a:lnTo>
                  <a:pt x="1019" y="721"/>
                </a:lnTo>
                <a:lnTo>
                  <a:pt x="1031" y="704"/>
                </a:lnTo>
                <a:lnTo>
                  <a:pt x="1052" y="664"/>
                </a:lnTo>
                <a:lnTo>
                  <a:pt x="1068" y="617"/>
                </a:lnTo>
                <a:lnTo>
                  <a:pt x="1079" y="565"/>
                </a:lnTo>
                <a:lnTo>
                  <a:pt x="1083" y="510"/>
                </a:lnTo>
                <a:lnTo>
                  <a:pt x="1082" y="453"/>
                </a:lnTo>
                <a:lnTo>
                  <a:pt x="1073" y="395"/>
                </a:lnTo>
                <a:lnTo>
                  <a:pt x="1056" y="338"/>
                </a:lnTo>
                <a:lnTo>
                  <a:pt x="1031" y="284"/>
                </a:lnTo>
                <a:lnTo>
                  <a:pt x="1015" y="259"/>
                </a:lnTo>
                <a:lnTo>
                  <a:pt x="996" y="235"/>
                </a:lnTo>
                <a:lnTo>
                  <a:pt x="976" y="212"/>
                </a:lnTo>
                <a:lnTo>
                  <a:pt x="952" y="191"/>
                </a:lnTo>
                <a:lnTo>
                  <a:pt x="921" y="167"/>
                </a:lnTo>
                <a:lnTo>
                  <a:pt x="880" y="141"/>
                </a:lnTo>
                <a:lnTo>
                  <a:pt x="831" y="114"/>
                </a:lnTo>
                <a:lnTo>
                  <a:pt x="774" y="87"/>
                </a:lnTo>
                <a:lnTo>
                  <a:pt x="712" y="61"/>
                </a:lnTo>
                <a:lnTo>
                  <a:pt x="646" y="38"/>
                </a:lnTo>
                <a:lnTo>
                  <a:pt x="576" y="19"/>
                </a:lnTo>
                <a:lnTo>
                  <a:pt x="504" y="6"/>
                </a:lnTo>
                <a:lnTo>
                  <a:pt x="432" y="0"/>
                </a:lnTo>
                <a:lnTo>
                  <a:pt x="360" y="2"/>
                </a:lnTo>
                <a:lnTo>
                  <a:pt x="290" y="14"/>
                </a:lnTo>
                <a:lnTo>
                  <a:pt x="257" y="24"/>
                </a:lnTo>
                <a:lnTo>
                  <a:pt x="224" y="37"/>
                </a:lnTo>
                <a:lnTo>
                  <a:pt x="193" y="54"/>
                </a:lnTo>
                <a:lnTo>
                  <a:pt x="162" y="73"/>
                </a:lnTo>
                <a:lnTo>
                  <a:pt x="134" y="96"/>
                </a:lnTo>
                <a:lnTo>
                  <a:pt x="107" y="123"/>
                </a:lnTo>
                <a:lnTo>
                  <a:pt x="81" y="153"/>
                </a:lnTo>
                <a:lnTo>
                  <a:pt x="58" y="188"/>
                </a:lnTo>
                <a:lnTo>
                  <a:pt x="37" y="226"/>
                </a:lnTo>
                <a:lnTo>
                  <a:pt x="18" y="270"/>
                </a:lnTo>
                <a:lnTo>
                  <a:pt x="5" y="313"/>
                </a:lnTo>
                <a:lnTo>
                  <a:pt x="0" y="357"/>
                </a:lnTo>
                <a:lnTo>
                  <a:pt x="2" y="401"/>
                </a:lnTo>
                <a:lnTo>
                  <a:pt x="10" y="445"/>
                </a:lnTo>
                <a:lnTo>
                  <a:pt x="25" y="490"/>
                </a:lnTo>
                <a:lnTo>
                  <a:pt x="46" y="535"/>
                </a:lnTo>
                <a:lnTo>
                  <a:pt x="102" y="626"/>
                </a:lnTo>
                <a:lnTo>
                  <a:pt x="176" y="717"/>
                </a:lnTo>
                <a:lnTo>
                  <a:pt x="264" y="809"/>
                </a:lnTo>
                <a:lnTo>
                  <a:pt x="465" y="992"/>
                </a:lnTo>
                <a:lnTo>
                  <a:pt x="675" y="1173"/>
                </a:lnTo>
                <a:lnTo>
                  <a:pt x="866" y="1349"/>
                </a:lnTo>
                <a:lnTo>
                  <a:pt x="945" y="1435"/>
                </a:lnTo>
                <a:lnTo>
                  <a:pt x="1007" y="1520"/>
                </a:lnTo>
                <a:lnTo>
                  <a:pt x="1030" y="1561"/>
                </a:lnTo>
                <a:lnTo>
                  <a:pt x="1049" y="1602"/>
                </a:lnTo>
                <a:lnTo>
                  <a:pt x="1061" y="1642"/>
                </a:lnTo>
                <a:lnTo>
                  <a:pt x="1067" y="1681"/>
                </a:lnTo>
                <a:lnTo>
                  <a:pt x="1072" y="1834"/>
                </a:lnTo>
                <a:lnTo>
                  <a:pt x="1072" y="2054"/>
                </a:lnTo>
                <a:lnTo>
                  <a:pt x="1062" y="2591"/>
                </a:lnTo>
                <a:lnTo>
                  <a:pt x="1041" y="3283"/>
                </a:lnTo>
                <a:lnTo>
                  <a:pt x="628" y="3283"/>
                </a:lnTo>
                <a:close/>
              </a:path>
            </a:pathLst>
          </a:custGeom>
          <a:noFill/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Прямая соединительная линия 663"/>
          <p:cNvSpPr/>
          <p:nvPr/>
        </p:nvSpPr>
        <p:spPr bwMode="auto">
          <a:xfrm>
            <a:off x="1549800" y="2977920"/>
            <a:ext cx="360" cy="23256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Прямая соединительная линия 664"/>
          <p:cNvSpPr/>
          <p:nvPr/>
        </p:nvSpPr>
        <p:spPr bwMode="auto">
          <a:xfrm flipH="1">
            <a:off x="2355120" y="3314880"/>
            <a:ext cx="164880" cy="16452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Прямая соединительная линия 665"/>
          <p:cNvSpPr/>
          <p:nvPr/>
        </p:nvSpPr>
        <p:spPr bwMode="auto">
          <a:xfrm flipH="1">
            <a:off x="2542320" y="4215240"/>
            <a:ext cx="233280" cy="36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Прямая соединительная линия 666"/>
          <p:cNvSpPr/>
          <p:nvPr/>
        </p:nvSpPr>
        <p:spPr bwMode="auto">
          <a:xfrm>
            <a:off x="579600" y="3314880"/>
            <a:ext cx="165240" cy="16452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Прямая соединительная линия 667"/>
          <p:cNvSpPr/>
          <p:nvPr/>
        </p:nvSpPr>
        <p:spPr bwMode="auto">
          <a:xfrm>
            <a:off x="324360" y="4215240"/>
            <a:ext cx="233280" cy="360"/>
          </a:xfrm>
          <a:prstGeom prst="line">
            <a:avLst/>
          </a:prstGeom>
          <a:ln w="684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Полилиния 668"/>
          <p:cNvSpPr/>
          <p:nvPr/>
        </p:nvSpPr>
        <p:spPr bwMode="auto">
          <a:xfrm>
            <a:off x="1421280" y="783360"/>
            <a:ext cx="857520" cy="528480"/>
          </a:xfrm>
          <a:custGeom>
            <a:avLst/>
            <a:gdLst/>
            <a:ahLst/>
            <a:cxnLst/>
            <a:rect l="l" t="t" r="r" b="b"/>
            <a:pathLst>
              <a:path w="2384" h="1470" extrusionOk="0">
                <a:moveTo>
                  <a:pt x="0" y="0"/>
                </a:moveTo>
                <a:lnTo>
                  <a:pt x="2384" y="0"/>
                </a:lnTo>
                <a:lnTo>
                  <a:pt x="2384" y="1470"/>
                </a:lnTo>
                <a:lnTo>
                  <a:pt x="0" y="1470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Полилиния 669"/>
          <p:cNvSpPr/>
          <p:nvPr/>
        </p:nvSpPr>
        <p:spPr bwMode="auto">
          <a:xfrm>
            <a:off x="1421280" y="2422800"/>
            <a:ext cx="857520" cy="528120"/>
          </a:xfrm>
          <a:custGeom>
            <a:avLst/>
            <a:gdLst/>
            <a:ahLst/>
            <a:cxnLst/>
            <a:rect l="l" t="t" r="r" b="b"/>
            <a:pathLst>
              <a:path w="2384" h="1469" extrusionOk="0">
                <a:moveTo>
                  <a:pt x="0" y="0"/>
                </a:moveTo>
                <a:lnTo>
                  <a:pt x="2384" y="0"/>
                </a:lnTo>
                <a:lnTo>
                  <a:pt x="2384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Полилиния 670"/>
          <p:cNvSpPr/>
          <p:nvPr/>
        </p:nvSpPr>
        <p:spPr bwMode="auto">
          <a:xfrm>
            <a:off x="5708880" y="2422800"/>
            <a:ext cx="857160" cy="528120"/>
          </a:xfrm>
          <a:custGeom>
            <a:avLst/>
            <a:gdLst/>
            <a:ahLst/>
            <a:cxnLst/>
            <a:rect l="l" t="t" r="r" b="b"/>
            <a:pathLst>
              <a:path w="2383" h="1469" extrusionOk="0">
                <a:moveTo>
                  <a:pt x="0" y="0"/>
                </a:moveTo>
                <a:lnTo>
                  <a:pt x="2383" y="0"/>
                </a:lnTo>
                <a:lnTo>
                  <a:pt x="2383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Полилиния 671"/>
          <p:cNvSpPr/>
          <p:nvPr/>
        </p:nvSpPr>
        <p:spPr bwMode="auto">
          <a:xfrm>
            <a:off x="5708880" y="4061519"/>
            <a:ext cx="857160" cy="528120"/>
          </a:xfrm>
          <a:custGeom>
            <a:avLst/>
            <a:gdLst/>
            <a:ahLst/>
            <a:cxnLst/>
            <a:rect l="l" t="t" r="r" b="b"/>
            <a:pathLst>
              <a:path w="2383" h="1469" extrusionOk="0">
                <a:moveTo>
                  <a:pt x="0" y="0"/>
                </a:moveTo>
                <a:lnTo>
                  <a:pt x="2383" y="0"/>
                </a:lnTo>
                <a:lnTo>
                  <a:pt x="2383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solidFill>
            <a:srgbClr val="F2C02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Полилиния 672"/>
          <p:cNvSpPr/>
          <p:nvPr/>
        </p:nvSpPr>
        <p:spPr bwMode="auto">
          <a:xfrm>
            <a:off x="1352520" y="720000"/>
            <a:ext cx="857160" cy="528120"/>
          </a:xfrm>
          <a:custGeom>
            <a:avLst/>
            <a:gdLst/>
            <a:ahLst/>
            <a:cxnLst/>
            <a:rect l="l" t="t" r="r" b="b"/>
            <a:pathLst>
              <a:path w="2383" h="1469" extrusionOk="0">
                <a:moveTo>
                  <a:pt x="0" y="0"/>
                </a:moveTo>
                <a:lnTo>
                  <a:pt x="2383" y="0"/>
                </a:lnTo>
                <a:lnTo>
                  <a:pt x="2383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Полилиния 673"/>
          <p:cNvSpPr/>
          <p:nvPr/>
        </p:nvSpPr>
        <p:spPr bwMode="auto">
          <a:xfrm>
            <a:off x="1352520" y="2359080"/>
            <a:ext cx="857160" cy="528480"/>
          </a:xfrm>
          <a:custGeom>
            <a:avLst/>
            <a:gdLst/>
            <a:ahLst/>
            <a:cxnLst/>
            <a:rect l="l" t="t" r="r" b="b"/>
            <a:pathLst>
              <a:path w="2383" h="1470" extrusionOk="0">
                <a:moveTo>
                  <a:pt x="0" y="0"/>
                </a:moveTo>
                <a:lnTo>
                  <a:pt x="2383" y="0"/>
                </a:lnTo>
                <a:lnTo>
                  <a:pt x="2383" y="1470"/>
                </a:lnTo>
                <a:lnTo>
                  <a:pt x="0" y="1470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Полилиния 674"/>
          <p:cNvSpPr/>
          <p:nvPr/>
        </p:nvSpPr>
        <p:spPr bwMode="auto">
          <a:xfrm>
            <a:off x="5639760" y="2359080"/>
            <a:ext cx="857520" cy="528480"/>
          </a:xfrm>
          <a:custGeom>
            <a:avLst/>
            <a:gdLst/>
            <a:ahLst/>
            <a:cxnLst/>
            <a:rect l="l" t="t" r="r" b="b"/>
            <a:pathLst>
              <a:path w="2384" h="1470" extrusionOk="0">
                <a:moveTo>
                  <a:pt x="0" y="0"/>
                </a:moveTo>
                <a:lnTo>
                  <a:pt x="2384" y="0"/>
                </a:lnTo>
                <a:lnTo>
                  <a:pt x="2384" y="1470"/>
                </a:lnTo>
                <a:lnTo>
                  <a:pt x="0" y="1470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Полилиния 675"/>
          <p:cNvSpPr/>
          <p:nvPr/>
        </p:nvSpPr>
        <p:spPr bwMode="auto">
          <a:xfrm>
            <a:off x="5639760" y="3998160"/>
            <a:ext cx="857520" cy="528120"/>
          </a:xfrm>
          <a:custGeom>
            <a:avLst/>
            <a:gdLst/>
            <a:ahLst/>
            <a:cxnLst/>
            <a:rect l="l" t="t" r="r" b="b"/>
            <a:pathLst>
              <a:path w="2384" h="1469" extrusionOk="0">
                <a:moveTo>
                  <a:pt x="0" y="0"/>
                </a:moveTo>
                <a:lnTo>
                  <a:pt x="2384" y="0"/>
                </a:lnTo>
                <a:lnTo>
                  <a:pt x="2384" y="1469"/>
                </a:lnTo>
                <a:lnTo>
                  <a:pt x="0" y="1469"/>
                </a:lnTo>
                <a:lnTo>
                  <a:pt x="0" y="0"/>
                </a:lnTo>
                <a:close/>
              </a:path>
            </a:pathLst>
          </a:custGeom>
          <a:noFill/>
          <a:ln w="52560" cap="rnd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Полилиния 676"/>
          <p:cNvSpPr/>
          <p:nvPr/>
        </p:nvSpPr>
        <p:spPr bwMode="auto">
          <a:xfrm>
            <a:off x="1606320" y="82044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Полилиния 677"/>
          <p:cNvSpPr/>
          <p:nvPr/>
        </p:nvSpPr>
        <p:spPr bwMode="auto">
          <a:xfrm>
            <a:off x="1818720" y="825480"/>
            <a:ext cx="136800" cy="317880"/>
          </a:xfrm>
          <a:custGeom>
            <a:avLst/>
            <a:gdLst/>
            <a:ahLst/>
            <a:cxnLst/>
            <a:rect l="l" t="t" r="r" b="b"/>
            <a:pathLst>
              <a:path w="382" h="885" extrusionOk="0">
                <a:moveTo>
                  <a:pt x="382" y="885"/>
                </a:moveTo>
                <a:lnTo>
                  <a:pt x="220" y="885"/>
                </a:lnTo>
                <a:lnTo>
                  <a:pt x="220" y="366"/>
                </a:lnTo>
                <a:lnTo>
                  <a:pt x="220" y="322"/>
                </a:lnTo>
                <a:lnTo>
                  <a:pt x="222" y="274"/>
                </a:lnTo>
                <a:lnTo>
                  <a:pt x="228" y="171"/>
                </a:lnTo>
                <a:lnTo>
                  <a:pt x="227" y="173"/>
                </a:lnTo>
                <a:lnTo>
                  <a:pt x="225" y="175"/>
                </a:lnTo>
                <a:lnTo>
                  <a:pt x="218" y="183"/>
                </a:lnTo>
                <a:lnTo>
                  <a:pt x="197" y="208"/>
                </a:lnTo>
                <a:lnTo>
                  <a:pt x="180" y="226"/>
                </a:lnTo>
                <a:lnTo>
                  <a:pt x="157" y="251"/>
                </a:lnTo>
                <a:lnTo>
                  <a:pt x="92" y="318"/>
                </a:lnTo>
                <a:lnTo>
                  <a:pt x="0" y="218"/>
                </a:lnTo>
                <a:lnTo>
                  <a:pt x="236" y="0"/>
                </a:lnTo>
                <a:lnTo>
                  <a:pt x="382" y="0"/>
                </a:lnTo>
                <a:lnTo>
                  <a:pt x="382" y="88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Полилиния 678"/>
          <p:cNvSpPr/>
          <p:nvPr/>
        </p:nvSpPr>
        <p:spPr bwMode="auto">
          <a:xfrm>
            <a:off x="1606320" y="245988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Полилиния 679"/>
          <p:cNvSpPr/>
          <p:nvPr/>
        </p:nvSpPr>
        <p:spPr bwMode="auto">
          <a:xfrm>
            <a:off x="1810800" y="2460240"/>
            <a:ext cx="173160" cy="322560"/>
          </a:xfrm>
          <a:custGeom>
            <a:avLst/>
            <a:gdLst/>
            <a:ahLst/>
            <a:cxnLst/>
            <a:rect l="l" t="t" r="r" b="b"/>
            <a:pathLst>
              <a:path w="483" h="898" extrusionOk="0">
                <a:moveTo>
                  <a:pt x="483" y="898"/>
                </a:moveTo>
                <a:lnTo>
                  <a:pt x="8" y="898"/>
                </a:lnTo>
                <a:lnTo>
                  <a:pt x="8" y="775"/>
                </a:lnTo>
                <a:lnTo>
                  <a:pt x="165" y="552"/>
                </a:lnTo>
                <a:lnTo>
                  <a:pt x="220" y="472"/>
                </a:lnTo>
                <a:lnTo>
                  <a:pt x="240" y="441"/>
                </a:lnTo>
                <a:lnTo>
                  <a:pt x="254" y="416"/>
                </a:lnTo>
                <a:lnTo>
                  <a:pt x="266" y="393"/>
                </a:lnTo>
                <a:lnTo>
                  <a:pt x="275" y="372"/>
                </a:lnTo>
                <a:lnTo>
                  <a:pt x="283" y="351"/>
                </a:lnTo>
                <a:lnTo>
                  <a:pt x="287" y="340"/>
                </a:lnTo>
                <a:lnTo>
                  <a:pt x="290" y="330"/>
                </a:lnTo>
                <a:lnTo>
                  <a:pt x="293" y="320"/>
                </a:lnTo>
                <a:lnTo>
                  <a:pt x="295" y="310"/>
                </a:lnTo>
                <a:lnTo>
                  <a:pt x="297" y="299"/>
                </a:lnTo>
                <a:lnTo>
                  <a:pt x="299" y="289"/>
                </a:lnTo>
                <a:lnTo>
                  <a:pt x="300" y="278"/>
                </a:lnTo>
                <a:lnTo>
                  <a:pt x="301" y="267"/>
                </a:lnTo>
                <a:lnTo>
                  <a:pt x="301" y="257"/>
                </a:lnTo>
                <a:lnTo>
                  <a:pt x="302" y="246"/>
                </a:lnTo>
                <a:lnTo>
                  <a:pt x="301" y="233"/>
                </a:lnTo>
                <a:lnTo>
                  <a:pt x="300" y="222"/>
                </a:lnTo>
                <a:lnTo>
                  <a:pt x="298" y="211"/>
                </a:lnTo>
                <a:lnTo>
                  <a:pt x="296" y="201"/>
                </a:lnTo>
                <a:lnTo>
                  <a:pt x="293" y="192"/>
                </a:lnTo>
                <a:lnTo>
                  <a:pt x="291" y="188"/>
                </a:lnTo>
                <a:lnTo>
                  <a:pt x="289" y="184"/>
                </a:lnTo>
                <a:lnTo>
                  <a:pt x="287" y="180"/>
                </a:lnTo>
                <a:lnTo>
                  <a:pt x="284" y="176"/>
                </a:lnTo>
                <a:lnTo>
                  <a:pt x="282" y="173"/>
                </a:lnTo>
                <a:lnTo>
                  <a:pt x="279" y="169"/>
                </a:lnTo>
                <a:lnTo>
                  <a:pt x="276" y="166"/>
                </a:lnTo>
                <a:lnTo>
                  <a:pt x="273" y="164"/>
                </a:lnTo>
                <a:lnTo>
                  <a:pt x="270" y="161"/>
                </a:lnTo>
                <a:lnTo>
                  <a:pt x="267" y="158"/>
                </a:lnTo>
                <a:lnTo>
                  <a:pt x="263" y="156"/>
                </a:lnTo>
                <a:lnTo>
                  <a:pt x="260" y="154"/>
                </a:lnTo>
                <a:lnTo>
                  <a:pt x="256" y="152"/>
                </a:lnTo>
                <a:lnTo>
                  <a:pt x="253" y="150"/>
                </a:lnTo>
                <a:lnTo>
                  <a:pt x="249" y="149"/>
                </a:lnTo>
                <a:lnTo>
                  <a:pt x="245" y="148"/>
                </a:lnTo>
                <a:lnTo>
                  <a:pt x="241" y="147"/>
                </a:lnTo>
                <a:lnTo>
                  <a:pt x="237" y="146"/>
                </a:lnTo>
                <a:lnTo>
                  <a:pt x="229" y="144"/>
                </a:lnTo>
                <a:lnTo>
                  <a:pt x="220" y="144"/>
                </a:lnTo>
                <a:lnTo>
                  <a:pt x="212" y="144"/>
                </a:lnTo>
                <a:lnTo>
                  <a:pt x="204" y="145"/>
                </a:lnTo>
                <a:lnTo>
                  <a:pt x="196" y="146"/>
                </a:lnTo>
                <a:lnTo>
                  <a:pt x="189" y="148"/>
                </a:lnTo>
                <a:lnTo>
                  <a:pt x="181" y="151"/>
                </a:lnTo>
                <a:lnTo>
                  <a:pt x="174" y="154"/>
                </a:lnTo>
                <a:lnTo>
                  <a:pt x="167" y="157"/>
                </a:lnTo>
                <a:lnTo>
                  <a:pt x="160" y="161"/>
                </a:lnTo>
                <a:lnTo>
                  <a:pt x="153" y="166"/>
                </a:lnTo>
                <a:lnTo>
                  <a:pt x="145" y="171"/>
                </a:lnTo>
                <a:lnTo>
                  <a:pt x="137" y="178"/>
                </a:lnTo>
                <a:lnTo>
                  <a:pt x="129" y="185"/>
                </a:lnTo>
                <a:lnTo>
                  <a:pt x="111" y="202"/>
                </a:lnTo>
                <a:lnTo>
                  <a:pt x="92" y="222"/>
                </a:lnTo>
                <a:lnTo>
                  <a:pt x="0" y="125"/>
                </a:lnTo>
                <a:lnTo>
                  <a:pt x="16" y="108"/>
                </a:lnTo>
                <a:lnTo>
                  <a:pt x="31" y="92"/>
                </a:lnTo>
                <a:lnTo>
                  <a:pt x="46" y="78"/>
                </a:lnTo>
                <a:lnTo>
                  <a:pt x="61" y="65"/>
                </a:lnTo>
                <a:lnTo>
                  <a:pt x="76" y="53"/>
                </a:lnTo>
                <a:lnTo>
                  <a:pt x="90" y="43"/>
                </a:lnTo>
                <a:lnTo>
                  <a:pt x="104" y="34"/>
                </a:lnTo>
                <a:lnTo>
                  <a:pt x="118" y="27"/>
                </a:lnTo>
                <a:lnTo>
                  <a:pt x="132" y="20"/>
                </a:lnTo>
                <a:lnTo>
                  <a:pt x="146" y="15"/>
                </a:lnTo>
                <a:lnTo>
                  <a:pt x="160" y="10"/>
                </a:lnTo>
                <a:lnTo>
                  <a:pt x="175" y="7"/>
                </a:lnTo>
                <a:lnTo>
                  <a:pt x="190" y="4"/>
                </a:lnTo>
                <a:lnTo>
                  <a:pt x="205" y="2"/>
                </a:lnTo>
                <a:lnTo>
                  <a:pt x="220" y="0"/>
                </a:lnTo>
                <a:lnTo>
                  <a:pt x="236" y="0"/>
                </a:lnTo>
                <a:lnTo>
                  <a:pt x="262" y="1"/>
                </a:lnTo>
                <a:lnTo>
                  <a:pt x="287" y="4"/>
                </a:lnTo>
                <a:lnTo>
                  <a:pt x="310" y="9"/>
                </a:lnTo>
                <a:lnTo>
                  <a:pt x="321" y="12"/>
                </a:lnTo>
                <a:lnTo>
                  <a:pt x="332" y="16"/>
                </a:lnTo>
                <a:lnTo>
                  <a:pt x="342" y="20"/>
                </a:lnTo>
                <a:lnTo>
                  <a:pt x="352" y="25"/>
                </a:lnTo>
                <a:lnTo>
                  <a:pt x="361" y="30"/>
                </a:lnTo>
                <a:lnTo>
                  <a:pt x="370" y="35"/>
                </a:lnTo>
                <a:lnTo>
                  <a:pt x="379" y="42"/>
                </a:lnTo>
                <a:lnTo>
                  <a:pt x="388" y="48"/>
                </a:lnTo>
                <a:lnTo>
                  <a:pt x="396" y="55"/>
                </a:lnTo>
                <a:lnTo>
                  <a:pt x="404" y="63"/>
                </a:lnTo>
                <a:lnTo>
                  <a:pt x="411" y="71"/>
                </a:lnTo>
                <a:lnTo>
                  <a:pt x="418" y="79"/>
                </a:lnTo>
                <a:lnTo>
                  <a:pt x="424" y="88"/>
                </a:lnTo>
                <a:lnTo>
                  <a:pt x="430" y="97"/>
                </a:lnTo>
                <a:lnTo>
                  <a:pt x="435" y="107"/>
                </a:lnTo>
                <a:lnTo>
                  <a:pt x="440" y="117"/>
                </a:lnTo>
                <a:lnTo>
                  <a:pt x="445" y="127"/>
                </a:lnTo>
                <a:lnTo>
                  <a:pt x="449" y="138"/>
                </a:lnTo>
                <a:lnTo>
                  <a:pt x="455" y="161"/>
                </a:lnTo>
                <a:lnTo>
                  <a:pt x="460" y="185"/>
                </a:lnTo>
                <a:lnTo>
                  <a:pt x="463" y="211"/>
                </a:lnTo>
                <a:lnTo>
                  <a:pt x="464" y="238"/>
                </a:lnTo>
                <a:lnTo>
                  <a:pt x="463" y="263"/>
                </a:lnTo>
                <a:lnTo>
                  <a:pt x="461" y="287"/>
                </a:lnTo>
                <a:lnTo>
                  <a:pt x="458" y="311"/>
                </a:lnTo>
                <a:lnTo>
                  <a:pt x="453" y="334"/>
                </a:lnTo>
                <a:lnTo>
                  <a:pt x="447" y="357"/>
                </a:lnTo>
                <a:lnTo>
                  <a:pt x="439" y="380"/>
                </a:lnTo>
                <a:lnTo>
                  <a:pt x="430" y="402"/>
                </a:lnTo>
                <a:lnTo>
                  <a:pt x="420" y="425"/>
                </a:lnTo>
                <a:lnTo>
                  <a:pt x="408" y="448"/>
                </a:lnTo>
                <a:lnTo>
                  <a:pt x="395" y="472"/>
                </a:lnTo>
                <a:lnTo>
                  <a:pt x="380" y="496"/>
                </a:lnTo>
                <a:lnTo>
                  <a:pt x="364" y="520"/>
                </a:lnTo>
                <a:lnTo>
                  <a:pt x="341" y="553"/>
                </a:lnTo>
                <a:lnTo>
                  <a:pt x="305" y="601"/>
                </a:lnTo>
                <a:lnTo>
                  <a:pt x="193" y="746"/>
                </a:lnTo>
                <a:lnTo>
                  <a:pt x="193" y="751"/>
                </a:lnTo>
                <a:lnTo>
                  <a:pt x="483" y="751"/>
                </a:lnTo>
                <a:lnTo>
                  <a:pt x="483" y="89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Полилиния 680"/>
          <p:cNvSpPr/>
          <p:nvPr/>
        </p:nvSpPr>
        <p:spPr bwMode="auto">
          <a:xfrm>
            <a:off x="5879520" y="245988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Полилиния 681"/>
          <p:cNvSpPr/>
          <p:nvPr/>
        </p:nvSpPr>
        <p:spPr bwMode="auto">
          <a:xfrm>
            <a:off x="6084360" y="2460240"/>
            <a:ext cx="172440" cy="326880"/>
          </a:xfrm>
          <a:custGeom>
            <a:avLst/>
            <a:gdLst/>
            <a:ahLst/>
            <a:cxnLst/>
            <a:rect l="l" t="t" r="r" b="b"/>
            <a:pathLst>
              <a:path w="481" h="910" extrusionOk="0">
                <a:moveTo>
                  <a:pt x="464" y="212"/>
                </a:moveTo>
                <a:lnTo>
                  <a:pt x="463" y="232"/>
                </a:lnTo>
                <a:lnTo>
                  <a:pt x="461" y="252"/>
                </a:lnTo>
                <a:lnTo>
                  <a:pt x="458" y="271"/>
                </a:lnTo>
                <a:lnTo>
                  <a:pt x="454" y="289"/>
                </a:lnTo>
                <a:lnTo>
                  <a:pt x="448" y="306"/>
                </a:lnTo>
                <a:lnTo>
                  <a:pt x="441" y="322"/>
                </a:lnTo>
                <a:lnTo>
                  <a:pt x="432" y="338"/>
                </a:lnTo>
                <a:lnTo>
                  <a:pt x="423" y="352"/>
                </a:lnTo>
                <a:lnTo>
                  <a:pt x="412" y="366"/>
                </a:lnTo>
                <a:lnTo>
                  <a:pt x="400" y="378"/>
                </a:lnTo>
                <a:lnTo>
                  <a:pt x="387" y="390"/>
                </a:lnTo>
                <a:lnTo>
                  <a:pt x="373" y="400"/>
                </a:lnTo>
                <a:lnTo>
                  <a:pt x="358" y="409"/>
                </a:lnTo>
                <a:lnTo>
                  <a:pt x="342" y="417"/>
                </a:lnTo>
                <a:lnTo>
                  <a:pt x="325" y="425"/>
                </a:lnTo>
                <a:lnTo>
                  <a:pt x="306" y="431"/>
                </a:lnTo>
                <a:lnTo>
                  <a:pt x="306" y="435"/>
                </a:lnTo>
                <a:lnTo>
                  <a:pt x="327" y="439"/>
                </a:lnTo>
                <a:lnTo>
                  <a:pt x="346" y="444"/>
                </a:lnTo>
                <a:lnTo>
                  <a:pt x="364" y="451"/>
                </a:lnTo>
                <a:lnTo>
                  <a:pt x="380" y="458"/>
                </a:lnTo>
                <a:lnTo>
                  <a:pt x="396" y="467"/>
                </a:lnTo>
                <a:lnTo>
                  <a:pt x="410" y="477"/>
                </a:lnTo>
                <a:lnTo>
                  <a:pt x="424" y="488"/>
                </a:lnTo>
                <a:lnTo>
                  <a:pt x="436" y="501"/>
                </a:lnTo>
                <a:lnTo>
                  <a:pt x="441" y="507"/>
                </a:lnTo>
                <a:lnTo>
                  <a:pt x="446" y="514"/>
                </a:lnTo>
                <a:lnTo>
                  <a:pt x="451" y="522"/>
                </a:lnTo>
                <a:lnTo>
                  <a:pt x="456" y="529"/>
                </a:lnTo>
                <a:lnTo>
                  <a:pt x="460" y="537"/>
                </a:lnTo>
                <a:lnTo>
                  <a:pt x="464" y="545"/>
                </a:lnTo>
                <a:lnTo>
                  <a:pt x="470" y="562"/>
                </a:lnTo>
                <a:lnTo>
                  <a:pt x="475" y="581"/>
                </a:lnTo>
                <a:lnTo>
                  <a:pt x="479" y="600"/>
                </a:lnTo>
                <a:lnTo>
                  <a:pt x="481" y="621"/>
                </a:lnTo>
                <a:lnTo>
                  <a:pt x="481" y="642"/>
                </a:lnTo>
                <a:lnTo>
                  <a:pt x="480" y="672"/>
                </a:lnTo>
                <a:lnTo>
                  <a:pt x="477" y="700"/>
                </a:lnTo>
                <a:lnTo>
                  <a:pt x="471" y="727"/>
                </a:lnTo>
                <a:lnTo>
                  <a:pt x="467" y="740"/>
                </a:lnTo>
                <a:lnTo>
                  <a:pt x="462" y="752"/>
                </a:lnTo>
                <a:lnTo>
                  <a:pt x="457" y="764"/>
                </a:lnTo>
                <a:lnTo>
                  <a:pt x="452" y="776"/>
                </a:lnTo>
                <a:lnTo>
                  <a:pt x="445" y="787"/>
                </a:lnTo>
                <a:lnTo>
                  <a:pt x="439" y="798"/>
                </a:lnTo>
                <a:lnTo>
                  <a:pt x="431" y="808"/>
                </a:lnTo>
                <a:lnTo>
                  <a:pt x="423" y="818"/>
                </a:lnTo>
                <a:lnTo>
                  <a:pt x="415" y="828"/>
                </a:lnTo>
                <a:lnTo>
                  <a:pt x="405" y="837"/>
                </a:lnTo>
                <a:lnTo>
                  <a:pt x="396" y="846"/>
                </a:lnTo>
                <a:lnTo>
                  <a:pt x="385" y="854"/>
                </a:lnTo>
                <a:lnTo>
                  <a:pt x="375" y="862"/>
                </a:lnTo>
                <a:lnTo>
                  <a:pt x="364" y="869"/>
                </a:lnTo>
                <a:lnTo>
                  <a:pt x="352" y="876"/>
                </a:lnTo>
                <a:lnTo>
                  <a:pt x="340" y="882"/>
                </a:lnTo>
                <a:lnTo>
                  <a:pt x="328" y="887"/>
                </a:lnTo>
                <a:lnTo>
                  <a:pt x="315" y="892"/>
                </a:lnTo>
                <a:lnTo>
                  <a:pt x="289" y="900"/>
                </a:lnTo>
                <a:lnTo>
                  <a:pt x="260" y="905"/>
                </a:lnTo>
                <a:lnTo>
                  <a:pt x="230" y="909"/>
                </a:lnTo>
                <a:lnTo>
                  <a:pt x="197" y="910"/>
                </a:lnTo>
                <a:lnTo>
                  <a:pt x="169" y="909"/>
                </a:lnTo>
                <a:lnTo>
                  <a:pt x="141" y="907"/>
                </a:lnTo>
                <a:lnTo>
                  <a:pt x="115" y="904"/>
                </a:lnTo>
                <a:lnTo>
                  <a:pt x="89" y="900"/>
                </a:lnTo>
                <a:lnTo>
                  <a:pt x="65" y="894"/>
                </a:lnTo>
                <a:lnTo>
                  <a:pt x="42" y="887"/>
                </a:lnTo>
                <a:lnTo>
                  <a:pt x="21" y="878"/>
                </a:lnTo>
                <a:lnTo>
                  <a:pt x="0" y="868"/>
                </a:lnTo>
                <a:lnTo>
                  <a:pt x="0" y="721"/>
                </a:lnTo>
                <a:lnTo>
                  <a:pt x="10" y="726"/>
                </a:lnTo>
                <a:lnTo>
                  <a:pt x="20" y="732"/>
                </a:lnTo>
                <a:lnTo>
                  <a:pt x="31" y="737"/>
                </a:lnTo>
                <a:lnTo>
                  <a:pt x="42" y="742"/>
                </a:lnTo>
                <a:lnTo>
                  <a:pt x="53" y="747"/>
                </a:lnTo>
                <a:lnTo>
                  <a:pt x="64" y="751"/>
                </a:lnTo>
                <a:lnTo>
                  <a:pt x="87" y="759"/>
                </a:lnTo>
                <a:lnTo>
                  <a:pt x="98" y="762"/>
                </a:lnTo>
                <a:lnTo>
                  <a:pt x="110" y="765"/>
                </a:lnTo>
                <a:lnTo>
                  <a:pt x="121" y="767"/>
                </a:lnTo>
                <a:lnTo>
                  <a:pt x="132" y="769"/>
                </a:lnTo>
                <a:lnTo>
                  <a:pt x="143" y="771"/>
                </a:lnTo>
                <a:lnTo>
                  <a:pt x="154" y="772"/>
                </a:lnTo>
                <a:lnTo>
                  <a:pt x="165" y="772"/>
                </a:lnTo>
                <a:lnTo>
                  <a:pt x="176" y="773"/>
                </a:lnTo>
                <a:lnTo>
                  <a:pt x="193" y="772"/>
                </a:lnTo>
                <a:lnTo>
                  <a:pt x="209" y="771"/>
                </a:lnTo>
                <a:lnTo>
                  <a:pt x="224" y="768"/>
                </a:lnTo>
                <a:lnTo>
                  <a:pt x="238" y="764"/>
                </a:lnTo>
                <a:lnTo>
                  <a:pt x="251" y="760"/>
                </a:lnTo>
                <a:lnTo>
                  <a:pt x="256" y="757"/>
                </a:lnTo>
                <a:lnTo>
                  <a:pt x="262" y="754"/>
                </a:lnTo>
                <a:lnTo>
                  <a:pt x="268" y="751"/>
                </a:lnTo>
                <a:lnTo>
                  <a:pt x="273" y="748"/>
                </a:lnTo>
                <a:lnTo>
                  <a:pt x="278" y="744"/>
                </a:lnTo>
                <a:lnTo>
                  <a:pt x="282" y="740"/>
                </a:lnTo>
                <a:lnTo>
                  <a:pt x="286" y="736"/>
                </a:lnTo>
                <a:lnTo>
                  <a:pt x="291" y="732"/>
                </a:lnTo>
                <a:lnTo>
                  <a:pt x="294" y="727"/>
                </a:lnTo>
                <a:lnTo>
                  <a:pt x="298" y="722"/>
                </a:lnTo>
                <a:lnTo>
                  <a:pt x="301" y="716"/>
                </a:lnTo>
                <a:lnTo>
                  <a:pt x="304" y="711"/>
                </a:lnTo>
                <a:lnTo>
                  <a:pt x="307" y="705"/>
                </a:lnTo>
                <a:lnTo>
                  <a:pt x="309" y="698"/>
                </a:lnTo>
                <a:lnTo>
                  <a:pt x="313" y="685"/>
                </a:lnTo>
                <a:lnTo>
                  <a:pt x="316" y="670"/>
                </a:lnTo>
                <a:lnTo>
                  <a:pt x="317" y="655"/>
                </a:lnTo>
                <a:lnTo>
                  <a:pt x="318" y="638"/>
                </a:lnTo>
                <a:lnTo>
                  <a:pt x="317" y="622"/>
                </a:lnTo>
                <a:lnTo>
                  <a:pt x="315" y="607"/>
                </a:lnTo>
                <a:lnTo>
                  <a:pt x="312" y="593"/>
                </a:lnTo>
                <a:lnTo>
                  <a:pt x="308" y="580"/>
                </a:lnTo>
                <a:lnTo>
                  <a:pt x="302" y="568"/>
                </a:lnTo>
                <a:lnTo>
                  <a:pt x="295" y="557"/>
                </a:lnTo>
                <a:lnTo>
                  <a:pt x="287" y="547"/>
                </a:lnTo>
                <a:lnTo>
                  <a:pt x="277" y="538"/>
                </a:lnTo>
                <a:lnTo>
                  <a:pt x="266" y="530"/>
                </a:lnTo>
                <a:lnTo>
                  <a:pt x="254" y="524"/>
                </a:lnTo>
                <a:lnTo>
                  <a:pt x="241" y="518"/>
                </a:lnTo>
                <a:lnTo>
                  <a:pt x="226" y="513"/>
                </a:lnTo>
                <a:lnTo>
                  <a:pt x="210" y="510"/>
                </a:lnTo>
                <a:lnTo>
                  <a:pt x="193" y="507"/>
                </a:lnTo>
                <a:lnTo>
                  <a:pt x="175" y="506"/>
                </a:lnTo>
                <a:lnTo>
                  <a:pt x="155" y="505"/>
                </a:lnTo>
                <a:lnTo>
                  <a:pt x="105" y="505"/>
                </a:lnTo>
                <a:lnTo>
                  <a:pt x="105" y="382"/>
                </a:lnTo>
                <a:lnTo>
                  <a:pt x="153" y="382"/>
                </a:lnTo>
                <a:lnTo>
                  <a:pt x="170" y="382"/>
                </a:lnTo>
                <a:lnTo>
                  <a:pt x="187" y="380"/>
                </a:lnTo>
                <a:lnTo>
                  <a:pt x="202" y="377"/>
                </a:lnTo>
                <a:lnTo>
                  <a:pt x="216" y="374"/>
                </a:lnTo>
                <a:lnTo>
                  <a:pt x="230" y="369"/>
                </a:lnTo>
                <a:lnTo>
                  <a:pt x="236" y="366"/>
                </a:lnTo>
                <a:lnTo>
                  <a:pt x="242" y="363"/>
                </a:lnTo>
                <a:lnTo>
                  <a:pt x="247" y="360"/>
                </a:lnTo>
                <a:lnTo>
                  <a:pt x="253" y="356"/>
                </a:lnTo>
                <a:lnTo>
                  <a:pt x="258" y="352"/>
                </a:lnTo>
                <a:lnTo>
                  <a:pt x="263" y="348"/>
                </a:lnTo>
                <a:lnTo>
                  <a:pt x="268" y="344"/>
                </a:lnTo>
                <a:lnTo>
                  <a:pt x="272" y="339"/>
                </a:lnTo>
                <a:lnTo>
                  <a:pt x="276" y="334"/>
                </a:lnTo>
                <a:lnTo>
                  <a:pt x="280" y="329"/>
                </a:lnTo>
                <a:lnTo>
                  <a:pt x="283" y="324"/>
                </a:lnTo>
                <a:lnTo>
                  <a:pt x="287" y="318"/>
                </a:lnTo>
                <a:lnTo>
                  <a:pt x="289" y="312"/>
                </a:lnTo>
                <a:lnTo>
                  <a:pt x="292" y="306"/>
                </a:lnTo>
                <a:lnTo>
                  <a:pt x="294" y="299"/>
                </a:lnTo>
                <a:lnTo>
                  <a:pt x="296" y="293"/>
                </a:lnTo>
                <a:lnTo>
                  <a:pt x="299" y="279"/>
                </a:lnTo>
                <a:lnTo>
                  <a:pt x="301" y="263"/>
                </a:lnTo>
                <a:lnTo>
                  <a:pt x="302" y="247"/>
                </a:lnTo>
                <a:lnTo>
                  <a:pt x="301" y="234"/>
                </a:lnTo>
                <a:lnTo>
                  <a:pt x="300" y="222"/>
                </a:lnTo>
                <a:lnTo>
                  <a:pt x="298" y="211"/>
                </a:lnTo>
                <a:lnTo>
                  <a:pt x="295" y="201"/>
                </a:lnTo>
                <a:lnTo>
                  <a:pt x="292" y="191"/>
                </a:lnTo>
                <a:lnTo>
                  <a:pt x="290" y="187"/>
                </a:lnTo>
                <a:lnTo>
                  <a:pt x="288" y="182"/>
                </a:lnTo>
                <a:lnTo>
                  <a:pt x="285" y="178"/>
                </a:lnTo>
                <a:lnTo>
                  <a:pt x="283" y="175"/>
                </a:lnTo>
                <a:lnTo>
                  <a:pt x="280" y="171"/>
                </a:lnTo>
                <a:lnTo>
                  <a:pt x="277" y="167"/>
                </a:lnTo>
                <a:lnTo>
                  <a:pt x="274" y="164"/>
                </a:lnTo>
                <a:lnTo>
                  <a:pt x="271" y="161"/>
                </a:lnTo>
                <a:lnTo>
                  <a:pt x="267" y="158"/>
                </a:lnTo>
                <a:lnTo>
                  <a:pt x="263" y="156"/>
                </a:lnTo>
                <a:lnTo>
                  <a:pt x="260" y="153"/>
                </a:lnTo>
                <a:lnTo>
                  <a:pt x="256" y="151"/>
                </a:lnTo>
                <a:lnTo>
                  <a:pt x="252" y="149"/>
                </a:lnTo>
                <a:lnTo>
                  <a:pt x="247" y="147"/>
                </a:lnTo>
                <a:lnTo>
                  <a:pt x="243" y="146"/>
                </a:lnTo>
                <a:lnTo>
                  <a:pt x="238" y="144"/>
                </a:lnTo>
                <a:lnTo>
                  <a:pt x="229" y="142"/>
                </a:lnTo>
                <a:lnTo>
                  <a:pt x="219" y="141"/>
                </a:lnTo>
                <a:lnTo>
                  <a:pt x="208" y="140"/>
                </a:lnTo>
                <a:lnTo>
                  <a:pt x="199" y="141"/>
                </a:lnTo>
                <a:lnTo>
                  <a:pt x="191" y="141"/>
                </a:lnTo>
                <a:lnTo>
                  <a:pt x="182" y="142"/>
                </a:lnTo>
                <a:lnTo>
                  <a:pt x="174" y="144"/>
                </a:lnTo>
                <a:lnTo>
                  <a:pt x="165" y="146"/>
                </a:lnTo>
                <a:lnTo>
                  <a:pt x="157" y="149"/>
                </a:lnTo>
                <a:lnTo>
                  <a:pt x="140" y="155"/>
                </a:lnTo>
                <a:lnTo>
                  <a:pt x="124" y="163"/>
                </a:lnTo>
                <a:lnTo>
                  <a:pt x="107" y="173"/>
                </a:lnTo>
                <a:lnTo>
                  <a:pt x="91" y="185"/>
                </a:lnTo>
                <a:lnTo>
                  <a:pt x="74" y="199"/>
                </a:lnTo>
                <a:lnTo>
                  <a:pt x="0" y="90"/>
                </a:lnTo>
                <a:lnTo>
                  <a:pt x="23" y="69"/>
                </a:lnTo>
                <a:lnTo>
                  <a:pt x="35" y="59"/>
                </a:lnTo>
                <a:lnTo>
                  <a:pt x="48" y="50"/>
                </a:lnTo>
                <a:lnTo>
                  <a:pt x="61" y="42"/>
                </a:lnTo>
                <a:lnTo>
                  <a:pt x="74" y="35"/>
                </a:lnTo>
                <a:lnTo>
                  <a:pt x="87" y="28"/>
                </a:lnTo>
                <a:lnTo>
                  <a:pt x="101" y="22"/>
                </a:lnTo>
                <a:lnTo>
                  <a:pt x="116" y="17"/>
                </a:lnTo>
                <a:lnTo>
                  <a:pt x="130" y="13"/>
                </a:lnTo>
                <a:lnTo>
                  <a:pt x="161" y="6"/>
                </a:lnTo>
                <a:lnTo>
                  <a:pt x="193" y="1"/>
                </a:lnTo>
                <a:lnTo>
                  <a:pt x="226" y="0"/>
                </a:lnTo>
                <a:lnTo>
                  <a:pt x="253" y="1"/>
                </a:lnTo>
                <a:lnTo>
                  <a:pt x="279" y="4"/>
                </a:lnTo>
                <a:lnTo>
                  <a:pt x="303" y="8"/>
                </a:lnTo>
                <a:lnTo>
                  <a:pt x="326" y="14"/>
                </a:lnTo>
                <a:lnTo>
                  <a:pt x="347" y="22"/>
                </a:lnTo>
                <a:lnTo>
                  <a:pt x="357" y="27"/>
                </a:lnTo>
                <a:lnTo>
                  <a:pt x="366" y="32"/>
                </a:lnTo>
                <a:lnTo>
                  <a:pt x="375" y="37"/>
                </a:lnTo>
                <a:lnTo>
                  <a:pt x="384" y="43"/>
                </a:lnTo>
                <a:lnTo>
                  <a:pt x="393" y="50"/>
                </a:lnTo>
                <a:lnTo>
                  <a:pt x="401" y="57"/>
                </a:lnTo>
                <a:lnTo>
                  <a:pt x="408" y="64"/>
                </a:lnTo>
                <a:lnTo>
                  <a:pt x="416" y="71"/>
                </a:lnTo>
                <a:lnTo>
                  <a:pt x="422" y="79"/>
                </a:lnTo>
                <a:lnTo>
                  <a:pt x="428" y="88"/>
                </a:lnTo>
                <a:lnTo>
                  <a:pt x="434" y="96"/>
                </a:lnTo>
                <a:lnTo>
                  <a:pt x="439" y="105"/>
                </a:lnTo>
                <a:lnTo>
                  <a:pt x="444" y="114"/>
                </a:lnTo>
                <a:lnTo>
                  <a:pt x="448" y="124"/>
                </a:lnTo>
                <a:lnTo>
                  <a:pt x="452" y="134"/>
                </a:lnTo>
                <a:lnTo>
                  <a:pt x="455" y="144"/>
                </a:lnTo>
                <a:lnTo>
                  <a:pt x="458" y="154"/>
                </a:lnTo>
                <a:lnTo>
                  <a:pt x="460" y="165"/>
                </a:lnTo>
                <a:lnTo>
                  <a:pt x="463" y="188"/>
                </a:lnTo>
                <a:lnTo>
                  <a:pt x="464" y="21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Полилиния 682"/>
          <p:cNvSpPr/>
          <p:nvPr/>
        </p:nvSpPr>
        <p:spPr bwMode="auto">
          <a:xfrm>
            <a:off x="5879520" y="4098600"/>
            <a:ext cx="173520" cy="327240"/>
          </a:xfrm>
          <a:custGeom>
            <a:avLst/>
            <a:gdLst/>
            <a:ahLst/>
            <a:cxnLst/>
            <a:rect l="l" t="t" r="r" b="b"/>
            <a:pathLst>
              <a:path w="484" h="911" extrusionOk="0">
                <a:moveTo>
                  <a:pt x="484" y="456"/>
                </a:moveTo>
                <a:lnTo>
                  <a:pt x="483" y="514"/>
                </a:lnTo>
                <a:lnTo>
                  <a:pt x="481" y="568"/>
                </a:lnTo>
                <a:lnTo>
                  <a:pt x="476" y="618"/>
                </a:lnTo>
                <a:lnTo>
                  <a:pt x="470" y="663"/>
                </a:lnTo>
                <a:lnTo>
                  <a:pt x="462" y="705"/>
                </a:lnTo>
                <a:lnTo>
                  <a:pt x="452" y="742"/>
                </a:lnTo>
                <a:lnTo>
                  <a:pt x="440" y="775"/>
                </a:lnTo>
                <a:lnTo>
                  <a:pt x="434" y="790"/>
                </a:lnTo>
                <a:lnTo>
                  <a:pt x="427" y="804"/>
                </a:lnTo>
                <a:lnTo>
                  <a:pt x="419" y="817"/>
                </a:lnTo>
                <a:lnTo>
                  <a:pt x="411" y="829"/>
                </a:lnTo>
                <a:lnTo>
                  <a:pt x="402" y="840"/>
                </a:lnTo>
                <a:lnTo>
                  <a:pt x="393" y="851"/>
                </a:lnTo>
                <a:lnTo>
                  <a:pt x="384" y="860"/>
                </a:lnTo>
                <a:lnTo>
                  <a:pt x="373" y="869"/>
                </a:lnTo>
                <a:lnTo>
                  <a:pt x="362" y="877"/>
                </a:lnTo>
                <a:lnTo>
                  <a:pt x="351" y="884"/>
                </a:lnTo>
                <a:lnTo>
                  <a:pt x="339" y="890"/>
                </a:lnTo>
                <a:lnTo>
                  <a:pt x="327" y="896"/>
                </a:lnTo>
                <a:lnTo>
                  <a:pt x="314" y="901"/>
                </a:lnTo>
                <a:lnTo>
                  <a:pt x="300" y="904"/>
                </a:lnTo>
                <a:lnTo>
                  <a:pt x="286" y="907"/>
                </a:lnTo>
                <a:lnTo>
                  <a:pt x="271" y="909"/>
                </a:lnTo>
                <a:lnTo>
                  <a:pt x="256" y="911"/>
                </a:lnTo>
                <a:lnTo>
                  <a:pt x="240" y="911"/>
                </a:lnTo>
                <a:lnTo>
                  <a:pt x="225" y="911"/>
                </a:lnTo>
                <a:lnTo>
                  <a:pt x="209" y="909"/>
                </a:lnTo>
                <a:lnTo>
                  <a:pt x="195" y="907"/>
                </a:lnTo>
                <a:lnTo>
                  <a:pt x="181" y="904"/>
                </a:lnTo>
                <a:lnTo>
                  <a:pt x="167" y="900"/>
                </a:lnTo>
                <a:lnTo>
                  <a:pt x="154" y="896"/>
                </a:lnTo>
                <a:lnTo>
                  <a:pt x="142" y="890"/>
                </a:lnTo>
                <a:lnTo>
                  <a:pt x="130" y="884"/>
                </a:lnTo>
                <a:lnTo>
                  <a:pt x="119" y="877"/>
                </a:lnTo>
                <a:lnTo>
                  <a:pt x="108" y="869"/>
                </a:lnTo>
                <a:lnTo>
                  <a:pt x="98" y="860"/>
                </a:lnTo>
                <a:lnTo>
                  <a:pt x="89" y="850"/>
                </a:lnTo>
                <a:lnTo>
                  <a:pt x="80" y="840"/>
                </a:lnTo>
                <a:lnTo>
                  <a:pt x="71" y="829"/>
                </a:lnTo>
                <a:lnTo>
                  <a:pt x="63" y="816"/>
                </a:lnTo>
                <a:lnTo>
                  <a:pt x="56" y="803"/>
                </a:lnTo>
                <a:lnTo>
                  <a:pt x="49" y="789"/>
                </a:lnTo>
                <a:lnTo>
                  <a:pt x="43" y="774"/>
                </a:lnTo>
                <a:lnTo>
                  <a:pt x="32" y="741"/>
                </a:lnTo>
                <a:lnTo>
                  <a:pt x="22" y="704"/>
                </a:lnTo>
                <a:lnTo>
                  <a:pt x="14" y="663"/>
                </a:lnTo>
                <a:lnTo>
                  <a:pt x="8" y="617"/>
                </a:lnTo>
                <a:lnTo>
                  <a:pt x="4" y="568"/>
                </a:lnTo>
                <a:lnTo>
                  <a:pt x="1" y="514"/>
                </a:lnTo>
                <a:lnTo>
                  <a:pt x="0" y="456"/>
                </a:lnTo>
                <a:lnTo>
                  <a:pt x="1" y="399"/>
                </a:lnTo>
                <a:lnTo>
                  <a:pt x="4" y="345"/>
                </a:lnTo>
                <a:lnTo>
                  <a:pt x="8" y="295"/>
                </a:lnTo>
                <a:lnTo>
                  <a:pt x="15" y="250"/>
                </a:lnTo>
                <a:lnTo>
                  <a:pt x="23" y="208"/>
                </a:lnTo>
                <a:lnTo>
                  <a:pt x="33" y="171"/>
                </a:lnTo>
                <a:lnTo>
                  <a:pt x="45" y="137"/>
                </a:lnTo>
                <a:lnTo>
                  <a:pt x="52" y="122"/>
                </a:lnTo>
                <a:lnTo>
                  <a:pt x="59" y="108"/>
                </a:lnTo>
                <a:lnTo>
                  <a:pt x="66" y="95"/>
                </a:lnTo>
                <a:lnTo>
                  <a:pt x="74" y="83"/>
                </a:lnTo>
                <a:lnTo>
                  <a:pt x="83" y="72"/>
                </a:lnTo>
                <a:lnTo>
                  <a:pt x="92" y="61"/>
                </a:lnTo>
                <a:lnTo>
                  <a:pt x="102" y="51"/>
                </a:lnTo>
                <a:lnTo>
                  <a:pt x="112" y="42"/>
                </a:lnTo>
                <a:lnTo>
                  <a:pt x="123" y="34"/>
                </a:lnTo>
                <a:lnTo>
                  <a:pt x="134" y="27"/>
                </a:lnTo>
                <a:lnTo>
                  <a:pt x="146" y="21"/>
                </a:lnTo>
                <a:lnTo>
                  <a:pt x="158" y="15"/>
                </a:lnTo>
                <a:lnTo>
                  <a:pt x="171" y="11"/>
                </a:lnTo>
                <a:lnTo>
                  <a:pt x="184" y="7"/>
                </a:lnTo>
                <a:lnTo>
                  <a:pt x="198" y="4"/>
                </a:lnTo>
                <a:lnTo>
                  <a:pt x="212" y="2"/>
                </a:lnTo>
                <a:lnTo>
                  <a:pt x="227" y="0"/>
                </a:lnTo>
                <a:lnTo>
                  <a:pt x="243" y="0"/>
                </a:lnTo>
                <a:lnTo>
                  <a:pt x="258" y="0"/>
                </a:lnTo>
                <a:lnTo>
                  <a:pt x="274" y="2"/>
                </a:lnTo>
                <a:lnTo>
                  <a:pt x="288" y="4"/>
                </a:lnTo>
                <a:lnTo>
                  <a:pt x="302" y="7"/>
                </a:lnTo>
                <a:lnTo>
                  <a:pt x="316" y="10"/>
                </a:lnTo>
                <a:lnTo>
                  <a:pt x="329" y="15"/>
                </a:lnTo>
                <a:lnTo>
                  <a:pt x="341" y="20"/>
                </a:lnTo>
                <a:lnTo>
                  <a:pt x="353" y="26"/>
                </a:lnTo>
                <a:lnTo>
                  <a:pt x="364" y="34"/>
                </a:lnTo>
                <a:lnTo>
                  <a:pt x="375" y="41"/>
                </a:lnTo>
                <a:lnTo>
                  <a:pt x="385" y="50"/>
                </a:lnTo>
                <a:lnTo>
                  <a:pt x="395" y="60"/>
                </a:lnTo>
                <a:lnTo>
                  <a:pt x="404" y="70"/>
                </a:lnTo>
                <a:lnTo>
                  <a:pt x="412" y="81"/>
                </a:lnTo>
                <a:lnTo>
                  <a:pt x="420" y="93"/>
                </a:lnTo>
                <a:lnTo>
                  <a:pt x="427" y="106"/>
                </a:lnTo>
                <a:lnTo>
                  <a:pt x="434" y="120"/>
                </a:lnTo>
                <a:lnTo>
                  <a:pt x="441" y="135"/>
                </a:lnTo>
                <a:lnTo>
                  <a:pt x="452" y="168"/>
                </a:lnTo>
                <a:lnTo>
                  <a:pt x="462" y="205"/>
                </a:lnTo>
                <a:lnTo>
                  <a:pt x="470" y="247"/>
                </a:lnTo>
                <a:lnTo>
                  <a:pt x="476" y="292"/>
                </a:lnTo>
                <a:lnTo>
                  <a:pt x="481" y="343"/>
                </a:lnTo>
                <a:lnTo>
                  <a:pt x="483" y="397"/>
                </a:lnTo>
                <a:lnTo>
                  <a:pt x="484" y="456"/>
                </a:lnTo>
                <a:moveTo>
                  <a:pt x="165" y="456"/>
                </a:moveTo>
                <a:lnTo>
                  <a:pt x="166" y="542"/>
                </a:lnTo>
                <a:lnTo>
                  <a:pt x="169" y="612"/>
                </a:lnTo>
                <a:lnTo>
                  <a:pt x="174" y="667"/>
                </a:lnTo>
                <a:lnTo>
                  <a:pt x="177" y="689"/>
                </a:lnTo>
                <a:lnTo>
                  <a:pt x="181" y="707"/>
                </a:lnTo>
                <a:lnTo>
                  <a:pt x="185" y="722"/>
                </a:lnTo>
                <a:lnTo>
                  <a:pt x="188" y="729"/>
                </a:lnTo>
                <a:lnTo>
                  <a:pt x="191" y="735"/>
                </a:lnTo>
                <a:lnTo>
                  <a:pt x="194" y="741"/>
                </a:lnTo>
                <a:lnTo>
                  <a:pt x="197" y="746"/>
                </a:lnTo>
                <a:lnTo>
                  <a:pt x="200" y="751"/>
                </a:lnTo>
                <a:lnTo>
                  <a:pt x="204" y="755"/>
                </a:lnTo>
                <a:lnTo>
                  <a:pt x="208" y="759"/>
                </a:lnTo>
                <a:lnTo>
                  <a:pt x="212" y="762"/>
                </a:lnTo>
                <a:lnTo>
                  <a:pt x="216" y="765"/>
                </a:lnTo>
                <a:lnTo>
                  <a:pt x="221" y="767"/>
                </a:lnTo>
                <a:lnTo>
                  <a:pt x="226" y="769"/>
                </a:lnTo>
                <a:lnTo>
                  <a:pt x="231" y="770"/>
                </a:lnTo>
                <a:lnTo>
                  <a:pt x="236" y="771"/>
                </a:lnTo>
                <a:lnTo>
                  <a:pt x="242" y="771"/>
                </a:lnTo>
                <a:lnTo>
                  <a:pt x="245" y="771"/>
                </a:lnTo>
                <a:lnTo>
                  <a:pt x="249" y="771"/>
                </a:lnTo>
                <a:lnTo>
                  <a:pt x="252" y="770"/>
                </a:lnTo>
                <a:lnTo>
                  <a:pt x="256" y="769"/>
                </a:lnTo>
                <a:lnTo>
                  <a:pt x="259" y="768"/>
                </a:lnTo>
                <a:lnTo>
                  <a:pt x="262" y="767"/>
                </a:lnTo>
                <a:lnTo>
                  <a:pt x="265" y="766"/>
                </a:lnTo>
                <a:lnTo>
                  <a:pt x="268" y="764"/>
                </a:lnTo>
                <a:lnTo>
                  <a:pt x="271" y="762"/>
                </a:lnTo>
                <a:lnTo>
                  <a:pt x="274" y="760"/>
                </a:lnTo>
                <a:lnTo>
                  <a:pt x="277" y="758"/>
                </a:lnTo>
                <a:lnTo>
                  <a:pt x="279" y="756"/>
                </a:lnTo>
                <a:lnTo>
                  <a:pt x="282" y="753"/>
                </a:lnTo>
                <a:lnTo>
                  <a:pt x="284" y="750"/>
                </a:lnTo>
                <a:lnTo>
                  <a:pt x="286" y="747"/>
                </a:lnTo>
                <a:lnTo>
                  <a:pt x="289" y="743"/>
                </a:lnTo>
                <a:lnTo>
                  <a:pt x="293" y="736"/>
                </a:lnTo>
                <a:lnTo>
                  <a:pt x="296" y="727"/>
                </a:lnTo>
                <a:lnTo>
                  <a:pt x="300" y="717"/>
                </a:lnTo>
                <a:lnTo>
                  <a:pt x="303" y="706"/>
                </a:lnTo>
                <a:lnTo>
                  <a:pt x="306" y="694"/>
                </a:lnTo>
                <a:lnTo>
                  <a:pt x="308" y="681"/>
                </a:lnTo>
                <a:lnTo>
                  <a:pt x="312" y="651"/>
                </a:lnTo>
                <a:lnTo>
                  <a:pt x="316" y="615"/>
                </a:lnTo>
                <a:lnTo>
                  <a:pt x="318" y="570"/>
                </a:lnTo>
                <a:lnTo>
                  <a:pt x="320" y="456"/>
                </a:lnTo>
                <a:lnTo>
                  <a:pt x="319" y="372"/>
                </a:lnTo>
                <a:lnTo>
                  <a:pt x="315" y="303"/>
                </a:lnTo>
                <a:lnTo>
                  <a:pt x="313" y="273"/>
                </a:lnTo>
                <a:lnTo>
                  <a:pt x="310" y="248"/>
                </a:lnTo>
                <a:lnTo>
                  <a:pt x="307" y="225"/>
                </a:lnTo>
                <a:lnTo>
                  <a:pt x="303" y="207"/>
                </a:lnTo>
                <a:lnTo>
                  <a:pt x="298" y="191"/>
                </a:lnTo>
                <a:lnTo>
                  <a:pt x="295" y="184"/>
                </a:lnTo>
                <a:lnTo>
                  <a:pt x="293" y="178"/>
                </a:lnTo>
                <a:lnTo>
                  <a:pt x="289" y="172"/>
                </a:lnTo>
                <a:lnTo>
                  <a:pt x="286" y="166"/>
                </a:lnTo>
                <a:lnTo>
                  <a:pt x="283" y="162"/>
                </a:lnTo>
                <a:lnTo>
                  <a:pt x="279" y="157"/>
                </a:lnTo>
                <a:lnTo>
                  <a:pt x="275" y="153"/>
                </a:lnTo>
                <a:lnTo>
                  <a:pt x="271" y="150"/>
                </a:lnTo>
                <a:lnTo>
                  <a:pt x="267" y="147"/>
                </a:lnTo>
                <a:lnTo>
                  <a:pt x="262" y="145"/>
                </a:lnTo>
                <a:lnTo>
                  <a:pt x="257" y="143"/>
                </a:lnTo>
                <a:lnTo>
                  <a:pt x="252" y="141"/>
                </a:lnTo>
                <a:lnTo>
                  <a:pt x="247" y="141"/>
                </a:lnTo>
                <a:lnTo>
                  <a:pt x="242" y="140"/>
                </a:lnTo>
                <a:lnTo>
                  <a:pt x="236" y="141"/>
                </a:lnTo>
                <a:lnTo>
                  <a:pt x="231" y="141"/>
                </a:lnTo>
                <a:lnTo>
                  <a:pt x="226" y="143"/>
                </a:lnTo>
                <a:lnTo>
                  <a:pt x="221" y="145"/>
                </a:lnTo>
                <a:lnTo>
                  <a:pt x="216" y="147"/>
                </a:lnTo>
                <a:lnTo>
                  <a:pt x="212" y="150"/>
                </a:lnTo>
                <a:lnTo>
                  <a:pt x="208" y="153"/>
                </a:lnTo>
                <a:lnTo>
                  <a:pt x="204" y="157"/>
                </a:lnTo>
                <a:lnTo>
                  <a:pt x="200" y="161"/>
                </a:lnTo>
                <a:lnTo>
                  <a:pt x="197" y="166"/>
                </a:lnTo>
                <a:lnTo>
                  <a:pt x="194" y="172"/>
                </a:lnTo>
                <a:lnTo>
                  <a:pt x="191" y="178"/>
                </a:lnTo>
                <a:lnTo>
                  <a:pt x="188" y="184"/>
                </a:lnTo>
                <a:lnTo>
                  <a:pt x="185" y="191"/>
                </a:lnTo>
                <a:lnTo>
                  <a:pt x="181" y="207"/>
                </a:lnTo>
                <a:lnTo>
                  <a:pt x="177" y="225"/>
                </a:lnTo>
                <a:lnTo>
                  <a:pt x="174" y="247"/>
                </a:lnTo>
                <a:lnTo>
                  <a:pt x="169" y="302"/>
                </a:lnTo>
                <a:lnTo>
                  <a:pt x="166" y="372"/>
                </a:lnTo>
                <a:lnTo>
                  <a:pt x="165" y="45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Полилиния 683"/>
          <p:cNvSpPr/>
          <p:nvPr/>
        </p:nvSpPr>
        <p:spPr bwMode="auto">
          <a:xfrm>
            <a:off x="6078600" y="4103640"/>
            <a:ext cx="191160" cy="317880"/>
          </a:xfrm>
          <a:custGeom>
            <a:avLst/>
            <a:gdLst/>
            <a:ahLst/>
            <a:cxnLst/>
            <a:rect l="l" t="t" r="r" b="b"/>
            <a:pathLst>
              <a:path w="533" h="885" extrusionOk="0">
                <a:moveTo>
                  <a:pt x="533" y="699"/>
                </a:moveTo>
                <a:lnTo>
                  <a:pt x="444" y="699"/>
                </a:lnTo>
                <a:lnTo>
                  <a:pt x="444" y="885"/>
                </a:lnTo>
                <a:lnTo>
                  <a:pt x="289" y="885"/>
                </a:lnTo>
                <a:lnTo>
                  <a:pt x="289" y="699"/>
                </a:lnTo>
                <a:lnTo>
                  <a:pt x="0" y="699"/>
                </a:lnTo>
                <a:lnTo>
                  <a:pt x="0" y="565"/>
                </a:lnTo>
                <a:lnTo>
                  <a:pt x="268" y="0"/>
                </a:lnTo>
                <a:lnTo>
                  <a:pt x="444" y="0"/>
                </a:lnTo>
                <a:lnTo>
                  <a:pt x="444" y="563"/>
                </a:lnTo>
                <a:lnTo>
                  <a:pt x="533" y="563"/>
                </a:lnTo>
                <a:lnTo>
                  <a:pt x="533" y="699"/>
                </a:lnTo>
                <a:moveTo>
                  <a:pt x="289" y="563"/>
                </a:moveTo>
                <a:lnTo>
                  <a:pt x="289" y="376"/>
                </a:lnTo>
                <a:lnTo>
                  <a:pt x="292" y="294"/>
                </a:lnTo>
                <a:lnTo>
                  <a:pt x="296" y="215"/>
                </a:lnTo>
                <a:lnTo>
                  <a:pt x="291" y="215"/>
                </a:lnTo>
                <a:lnTo>
                  <a:pt x="280" y="248"/>
                </a:lnTo>
                <a:lnTo>
                  <a:pt x="269" y="278"/>
                </a:lnTo>
                <a:lnTo>
                  <a:pt x="257" y="307"/>
                </a:lnTo>
                <a:lnTo>
                  <a:pt x="245" y="335"/>
                </a:lnTo>
                <a:lnTo>
                  <a:pt x="139" y="563"/>
                </a:lnTo>
                <a:lnTo>
                  <a:pt x="289" y="56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Прямая соединительная линия 684"/>
          <p:cNvSpPr/>
          <p:nvPr/>
        </p:nvSpPr>
        <p:spPr bwMode="auto">
          <a:xfrm flipH="1">
            <a:off x="4558320" y="315000"/>
            <a:ext cx="196920" cy="1227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Прямая соединительная линия 685"/>
          <p:cNvSpPr/>
          <p:nvPr/>
        </p:nvSpPr>
        <p:spPr bwMode="auto">
          <a:xfrm>
            <a:off x="4595400" y="277920"/>
            <a:ext cx="122760" cy="196560"/>
          </a:xfrm>
          <a:prstGeom prst="line">
            <a:avLst/>
          </a:prstGeom>
          <a:ln w="6804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Полилиния 686"/>
          <p:cNvSpPr/>
          <p:nvPr/>
        </p:nvSpPr>
        <p:spPr bwMode="auto">
          <a:xfrm>
            <a:off x="4304520" y="4309920"/>
            <a:ext cx="189719" cy="189719"/>
          </a:xfrm>
          <a:custGeom>
            <a:avLst/>
            <a:gdLst/>
            <a:ahLst/>
            <a:cxnLst/>
            <a:rect l="l" t="t" r="r" b="b"/>
            <a:pathLst>
              <a:path w="529" h="529" extrusionOk="0">
                <a:moveTo>
                  <a:pt x="529" y="265"/>
                </a:moveTo>
                <a:lnTo>
                  <a:pt x="528" y="283"/>
                </a:lnTo>
                <a:lnTo>
                  <a:pt x="527" y="300"/>
                </a:lnTo>
                <a:lnTo>
                  <a:pt x="524" y="317"/>
                </a:lnTo>
                <a:lnTo>
                  <a:pt x="520" y="333"/>
                </a:lnTo>
                <a:lnTo>
                  <a:pt x="516" y="349"/>
                </a:lnTo>
                <a:lnTo>
                  <a:pt x="510" y="365"/>
                </a:lnTo>
                <a:lnTo>
                  <a:pt x="502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39"/>
                </a:lnTo>
                <a:lnTo>
                  <a:pt x="452" y="452"/>
                </a:lnTo>
                <a:lnTo>
                  <a:pt x="440" y="463"/>
                </a:lnTo>
                <a:lnTo>
                  <a:pt x="426" y="474"/>
                </a:lnTo>
                <a:lnTo>
                  <a:pt x="412" y="484"/>
                </a:lnTo>
                <a:lnTo>
                  <a:pt x="397" y="493"/>
                </a:lnTo>
                <a:lnTo>
                  <a:pt x="381" y="502"/>
                </a:lnTo>
                <a:lnTo>
                  <a:pt x="365" y="509"/>
                </a:lnTo>
                <a:lnTo>
                  <a:pt x="350" y="515"/>
                </a:lnTo>
                <a:lnTo>
                  <a:pt x="333" y="520"/>
                </a:lnTo>
                <a:lnTo>
                  <a:pt x="317" y="524"/>
                </a:lnTo>
                <a:lnTo>
                  <a:pt x="300" y="527"/>
                </a:lnTo>
                <a:lnTo>
                  <a:pt x="283" y="528"/>
                </a:lnTo>
                <a:lnTo>
                  <a:pt x="265" y="529"/>
                </a:lnTo>
                <a:lnTo>
                  <a:pt x="247" y="528"/>
                </a:lnTo>
                <a:lnTo>
                  <a:pt x="230" y="527"/>
                </a:lnTo>
                <a:lnTo>
                  <a:pt x="213" y="524"/>
                </a:lnTo>
                <a:lnTo>
                  <a:pt x="196" y="520"/>
                </a:lnTo>
                <a:lnTo>
                  <a:pt x="180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4"/>
                </a:lnTo>
                <a:lnTo>
                  <a:pt x="103" y="474"/>
                </a:lnTo>
                <a:lnTo>
                  <a:pt x="89" y="463"/>
                </a:lnTo>
                <a:lnTo>
                  <a:pt x="77" y="452"/>
                </a:lnTo>
                <a:lnTo>
                  <a:pt x="65" y="439"/>
                </a:lnTo>
                <a:lnTo>
                  <a:pt x="55" y="426"/>
                </a:lnTo>
                <a:lnTo>
                  <a:pt x="44" y="412"/>
                </a:lnTo>
                <a:lnTo>
                  <a:pt x="35" y="397"/>
                </a:lnTo>
                <a:lnTo>
                  <a:pt x="26" y="381"/>
                </a:lnTo>
                <a:lnTo>
                  <a:pt x="19" y="365"/>
                </a:lnTo>
                <a:lnTo>
                  <a:pt x="13" y="350"/>
                </a:lnTo>
                <a:lnTo>
                  <a:pt x="8" y="333"/>
                </a:lnTo>
                <a:lnTo>
                  <a:pt x="5" y="317"/>
                </a:lnTo>
                <a:lnTo>
                  <a:pt x="2" y="300"/>
                </a:lnTo>
                <a:lnTo>
                  <a:pt x="0" y="283"/>
                </a:lnTo>
                <a:lnTo>
                  <a:pt x="0" y="265"/>
                </a:lnTo>
                <a:lnTo>
                  <a:pt x="0" y="247"/>
                </a:lnTo>
                <a:lnTo>
                  <a:pt x="2" y="230"/>
                </a:lnTo>
                <a:lnTo>
                  <a:pt x="5" y="213"/>
                </a:lnTo>
                <a:lnTo>
                  <a:pt x="8" y="196"/>
                </a:lnTo>
                <a:lnTo>
                  <a:pt x="13" y="180"/>
                </a:lnTo>
                <a:lnTo>
                  <a:pt x="19" y="164"/>
                </a:lnTo>
                <a:lnTo>
                  <a:pt x="26" y="148"/>
                </a:lnTo>
                <a:lnTo>
                  <a:pt x="35" y="132"/>
                </a:lnTo>
                <a:lnTo>
                  <a:pt x="44" y="117"/>
                </a:lnTo>
                <a:lnTo>
                  <a:pt x="55" y="103"/>
                </a:lnTo>
                <a:lnTo>
                  <a:pt x="65" y="89"/>
                </a:lnTo>
                <a:lnTo>
                  <a:pt x="77" y="77"/>
                </a:lnTo>
                <a:lnTo>
                  <a:pt x="89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7" y="1"/>
                </a:lnTo>
                <a:lnTo>
                  <a:pt x="265" y="0"/>
                </a:lnTo>
                <a:lnTo>
                  <a:pt x="283" y="1"/>
                </a:lnTo>
                <a:lnTo>
                  <a:pt x="300" y="2"/>
                </a:lnTo>
                <a:lnTo>
                  <a:pt x="317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1" y="27"/>
                </a:lnTo>
                <a:lnTo>
                  <a:pt x="397" y="36"/>
                </a:lnTo>
                <a:lnTo>
                  <a:pt x="412" y="45"/>
                </a:lnTo>
                <a:lnTo>
                  <a:pt x="426" y="55"/>
                </a:lnTo>
                <a:lnTo>
                  <a:pt x="440" y="66"/>
                </a:lnTo>
                <a:lnTo>
                  <a:pt x="452" y="77"/>
                </a:lnTo>
                <a:lnTo>
                  <a:pt x="464" y="89"/>
                </a:lnTo>
                <a:lnTo>
                  <a:pt x="475" y="103"/>
                </a:lnTo>
                <a:lnTo>
                  <a:pt x="485" y="117"/>
                </a:lnTo>
                <a:lnTo>
                  <a:pt x="494" y="132"/>
                </a:lnTo>
                <a:lnTo>
                  <a:pt x="502" y="148"/>
                </a:lnTo>
                <a:lnTo>
                  <a:pt x="510" y="164"/>
                </a:lnTo>
                <a:lnTo>
                  <a:pt x="516" y="180"/>
                </a:lnTo>
                <a:lnTo>
                  <a:pt x="520" y="196"/>
                </a:lnTo>
                <a:lnTo>
                  <a:pt x="524" y="213"/>
                </a:lnTo>
                <a:lnTo>
                  <a:pt x="527" y="230"/>
                </a:lnTo>
                <a:lnTo>
                  <a:pt x="528" y="247"/>
                </a:lnTo>
                <a:lnTo>
                  <a:pt x="529" y="26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Полилиния 687"/>
          <p:cNvSpPr/>
          <p:nvPr/>
        </p:nvSpPr>
        <p:spPr bwMode="auto">
          <a:xfrm>
            <a:off x="4304520" y="4309920"/>
            <a:ext cx="189719" cy="189719"/>
          </a:xfrm>
          <a:custGeom>
            <a:avLst/>
            <a:gdLst/>
            <a:ahLst/>
            <a:cxnLst/>
            <a:rect l="l" t="t" r="r" b="b"/>
            <a:pathLst>
              <a:path w="529" h="529" extrusionOk="0">
                <a:moveTo>
                  <a:pt x="529" y="265"/>
                </a:moveTo>
                <a:lnTo>
                  <a:pt x="528" y="283"/>
                </a:lnTo>
                <a:lnTo>
                  <a:pt x="527" y="300"/>
                </a:lnTo>
                <a:lnTo>
                  <a:pt x="524" y="317"/>
                </a:lnTo>
                <a:lnTo>
                  <a:pt x="520" y="333"/>
                </a:lnTo>
                <a:lnTo>
                  <a:pt x="516" y="349"/>
                </a:lnTo>
                <a:lnTo>
                  <a:pt x="510" y="365"/>
                </a:lnTo>
                <a:lnTo>
                  <a:pt x="502" y="381"/>
                </a:lnTo>
                <a:lnTo>
                  <a:pt x="494" y="397"/>
                </a:lnTo>
                <a:lnTo>
                  <a:pt x="485" y="412"/>
                </a:lnTo>
                <a:lnTo>
                  <a:pt x="475" y="426"/>
                </a:lnTo>
                <a:lnTo>
                  <a:pt x="464" y="439"/>
                </a:lnTo>
                <a:lnTo>
                  <a:pt x="452" y="452"/>
                </a:lnTo>
                <a:lnTo>
                  <a:pt x="440" y="463"/>
                </a:lnTo>
                <a:lnTo>
                  <a:pt x="426" y="474"/>
                </a:lnTo>
                <a:lnTo>
                  <a:pt x="412" y="484"/>
                </a:lnTo>
                <a:lnTo>
                  <a:pt x="397" y="493"/>
                </a:lnTo>
                <a:lnTo>
                  <a:pt x="381" y="502"/>
                </a:lnTo>
                <a:lnTo>
                  <a:pt x="365" y="509"/>
                </a:lnTo>
                <a:lnTo>
                  <a:pt x="350" y="515"/>
                </a:lnTo>
                <a:lnTo>
                  <a:pt x="333" y="520"/>
                </a:lnTo>
                <a:lnTo>
                  <a:pt x="317" y="524"/>
                </a:lnTo>
                <a:lnTo>
                  <a:pt x="300" y="527"/>
                </a:lnTo>
                <a:lnTo>
                  <a:pt x="283" y="528"/>
                </a:lnTo>
                <a:lnTo>
                  <a:pt x="265" y="529"/>
                </a:lnTo>
                <a:lnTo>
                  <a:pt x="247" y="528"/>
                </a:lnTo>
                <a:lnTo>
                  <a:pt x="230" y="527"/>
                </a:lnTo>
                <a:lnTo>
                  <a:pt x="213" y="524"/>
                </a:lnTo>
                <a:lnTo>
                  <a:pt x="196" y="520"/>
                </a:lnTo>
                <a:lnTo>
                  <a:pt x="180" y="515"/>
                </a:lnTo>
                <a:lnTo>
                  <a:pt x="164" y="509"/>
                </a:lnTo>
                <a:lnTo>
                  <a:pt x="148" y="502"/>
                </a:lnTo>
                <a:lnTo>
                  <a:pt x="132" y="493"/>
                </a:lnTo>
                <a:lnTo>
                  <a:pt x="117" y="484"/>
                </a:lnTo>
                <a:lnTo>
                  <a:pt x="103" y="474"/>
                </a:lnTo>
                <a:lnTo>
                  <a:pt x="89" y="463"/>
                </a:lnTo>
                <a:lnTo>
                  <a:pt x="77" y="452"/>
                </a:lnTo>
                <a:lnTo>
                  <a:pt x="65" y="439"/>
                </a:lnTo>
                <a:lnTo>
                  <a:pt x="55" y="426"/>
                </a:lnTo>
                <a:lnTo>
                  <a:pt x="44" y="412"/>
                </a:lnTo>
                <a:lnTo>
                  <a:pt x="35" y="397"/>
                </a:lnTo>
                <a:lnTo>
                  <a:pt x="26" y="381"/>
                </a:lnTo>
                <a:lnTo>
                  <a:pt x="19" y="365"/>
                </a:lnTo>
                <a:lnTo>
                  <a:pt x="13" y="350"/>
                </a:lnTo>
                <a:lnTo>
                  <a:pt x="8" y="333"/>
                </a:lnTo>
                <a:lnTo>
                  <a:pt x="5" y="317"/>
                </a:lnTo>
                <a:lnTo>
                  <a:pt x="2" y="300"/>
                </a:lnTo>
                <a:lnTo>
                  <a:pt x="0" y="283"/>
                </a:lnTo>
                <a:lnTo>
                  <a:pt x="0" y="265"/>
                </a:lnTo>
                <a:lnTo>
                  <a:pt x="0" y="247"/>
                </a:lnTo>
                <a:lnTo>
                  <a:pt x="2" y="230"/>
                </a:lnTo>
                <a:lnTo>
                  <a:pt x="5" y="213"/>
                </a:lnTo>
                <a:lnTo>
                  <a:pt x="8" y="196"/>
                </a:lnTo>
                <a:lnTo>
                  <a:pt x="13" y="180"/>
                </a:lnTo>
                <a:lnTo>
                  <a:pt x="19" y="164"/>
                </a:lnTo>
                <a:lnTo>
                  <a:pt x="26" y="148"/>
                </a:lnTo>
                <a:lnTo>
                  <a:pt x="35" y="132"/>
                </a:lnTo>
                <a:lnTo>
                  <a:pt x="44" y="117"/>
                </a:lnTo>
                <a:lnTo>
                  <a:pt x="55" y="103"/>
                </a:lnTo>
                <a:lnTo>
                  <a:pt x="65" y="89"/>
                </a:lnTo>
                <a:lnTo>
                  <a:pt x="77" y="77"/>
                </a:lnTo>
                <a:lnTo>
                  <a:pt x="89" y="66"/>
                </a:lnTo>
                <a:lnTo>
                  <a:pt x="103" y="55"/>
                </a:lnTo>
                <a:lnTo>
                  <a:pt x="117" y="45"/>
                </a:lnTo>
                <a:lnTo>
                  <a:pt x="132" y="36"/>
                </a:lnTo>
                <a:lnTo>
                  <a:pt x="148" y="27"/>
                </a:lnTo>
                <a:lnTo>
                  <a:pt x="164" y="20"/>
                </a:lnTo>
                <a:lnTo>
                  <a:pt x="180" y="14"/>
                </a:lnTo>
                <a:lnTo>
                  <a:pt x="196" y="9"/>
                </a:lnTo>
                <a:lnTo>
                  <a:pt x="212" y="5"/>
                </a:lnTo>
                <a:lnTo>
                  <a:pt x="229" y="2"/>
                </a:lnTo>
                <a:lnTo>
                  <a:pt x="247" y="1"/>
                </a:lnTo>
                <a:lnTo>
                  <a:pt x="265" y="0"/>
                </a:lnTo>
                <a:lnTo>
                  <a:pt x="283" y="1"/>
                </a:lnTo>
                <a:lnTo>
                  <a:pt x="300" y="2"/>
                </a:lnTo>
                <a:lnTo>
                  <a:pt x="317" y="5"/>
                </a:lnTo>
                <a:lnTo>
                  <a:pt x="333" y="9"/>
                </a:lnTo>
                <a:lnTo>
                  <a:pt x="349" y="14"/>
                </a:lnTo>
                <a:lnTo>
                  <a:pt x="365" y="20"/>
                </a:lnTo>
                <a:lnTo>
                  <a:pt x="381" y="27"/>
                </a:lnTo>
                <a:lnTo>
                  <a:pt x="397" y="36"/>
                </a:lnTo>
                <a:lnTo>
                  <a:pt x="412" y="45"/>
                </a:lnTo>
                <a:lnTo>
                  <a:pt x="426" y="55"/>
                </a:lnTo>
                <a:lnTo>
                  <a:pt x="440" y="66"/>
                </a:lnTo>
                <a:lnTo>
                  <a:pt x="452" y="77"/>
                </a:lnTo>
                <a:lnTo>
                  <a:pt x="464" y="89"/>
                </a:lnTo>
                <a:lnTo>
                  <a:pt x="475" y="103"/>
                </a:lnTo>
                <a:lnTo>
                  <a:pt x="485" y="117"/>
                </a:lnTo>
                <a:lnTo>
                  <a:pt x="494" y="132"/>
                </a:lnTo>
                <a:lnTo>
                  <a:pt x="502" y="148"/>
                </a:lnTo>
                <a:lnTo>
                  <a:pt x="510" y="164"/>
                </a:lnTo>
                <a:lnTo>
                  <a:pt x="516" y="180"/>
                </a:lnTo>
                <a:lnTo>
                  <a:pt x="520" y="196"/>
                </a:lnTo>
                <a:lnTo>
                  <a:pt x="524" y="213"/>
                </a:lnTo>
                <a:lnTo>
                  <a:pt x="527" y="230"/>
                </a:lnTo>
                <a:lnTo>
                  <a:pt x="528" y="247"/>
                </a:lnTo>
                <a:lnTo>
                  <a:pt x="529" y="265"/>
                </a:lnTo>
                <a:close/>
              </a:path>
            </a:pathLst>
          </a:custGeom>
          <a:noFill/>
          <a:ln w="4608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Полилиния 688"/>
          <p:cNvSpPr/>
          <p:nvPr/>
        </p:nvSpPr>
        <p:spPr bwMode="auto">
          <a:xfrm>
            <a:off x="6459840" y="1847160"/>
            <a:ext cx="167400" cy="179640"/>
          </a:xfrm>
          <a:custGeom>
            <a:avLst/>
            <a:gdLst/>
            <a:ahLst/>
            <a:cxnLst/>
            <a:rect l="l" t="t" r="r" b="b"/>
            <a:pathLst>
              <a:path w="467" h="501" extrusionOk="0">
                <a:moveTo>
                  <a:pt x="0" y="229"/>
                </a:moveTo>
                <a:lnTo>
                  <a:pt x="404" y="501"/>
                </a:lnTo>
                <a:lnTo>
                  <a:pt x="467" y="0"/>
                </a:lnTo>
                <a:lnTo>
                  <a:pt x="0" y="229"/>
                </a:lnTo>
                <a:close/>
              </a:path>
            </a:pathLst>
          </a:custGeom>
          <a:noFill/>
          <a:ln w="4680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Прямая соединительная линия 689"/>
          <p:cNvSpPr/>
          <p:nvPr/>
        </p:nvSpPr>
        <p:spPr bwMode="auto">
          <a:xfrm>
            <a:off x="9315000" y="873000"/>
            <a:ext cx="58320" cy="18288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Прямая соединительная линия 690"/>
          <p:cNvSpPr/>
          <p:nvPr/>
        </p:nvSpPr>
        <p:spPr bwMode="auto">
          <a:xfrm flipV="1">
            <a:off x="9252720" y="935280"/>
            <a:ext cx="183240" cy="58320"/>
          </a:xfrm>
          <a:prstGeom prst="line">
            <a:avLst/>
          </a:prstGeom>
          <a:ln w="56160" cap="rnd">
            <a:solidFill>
              <a:srgbClr val="F2C0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PlaceHolder 1"/>
          <p:cNvSpPr>
            <a:spLocks noGrp="1"/>
          </p:cNvSpPr>
          <p:nvPr>
            <p:ph type="ftr" idx="28"/>
          </p:nvPr>
        </p:nvSpPr>
        <p:spPr bwMode="auto"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sldNum" idx="29"/>
          </p:nvPr>
        </p:nvSpPr>
        <p:spPr bwMode="auto"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E8FC7CA7-5238-4ED2-A22A-A3C4CF1069C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dt" idx="30"/>
          </p:nvPr>
        </p:nvSpPr>
        <p:spPr bwMode="auto"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95" name="PlaceHolder 4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96" name="PlaceHolder 5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9" name="Прямоугольник 738"/>
          <p:cNvSpPr/>
          <p:nvPr/>
        </p:nvSpPr>
        <p:spPr bwMode="auto">
          <a:xfrm>
            <a:off x="1179343" y="217944"/>
            <a:ext cx="7684576" cy="25023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</a:rPr>
              <a:t>МУНИЦИПАЛЬНОЕ БЮДЖЕТНОЕ УЧРЕЖДЕНИЕ КУЛЬТУРЫ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</a:rPr>
              <a:t>МЕЖПОСЕЛЕНЧЕСКАЯ ЦЕНТРАЛЬНАЯ БИБЛИОТЕКА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</a:rPr>
              <a:t>им. И.М. Бондаренко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</a:rPr>
              <a:t>НЕКЛИНОВСКОГО РАЙОНА РОСТОВСКОЙ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740" name="Прямоугольник 739"/>
          <p:cNvSpPr/>
          <p:nvPr/>
        </p:nvSpPr>
        <p:spPr bwMode="auto">
          <a:xfrm>
            <a:off x="3010500" y="1584879"/>
            <a:ext cx="6676766" cy="20921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2800" b="1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Arial"/>
              </a:rPr>
              <a:t> Многопрофильный молодежный клуб «Многофункциональный центр молодежи»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800" b="1" strike="noStrike" spc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2800" b="0" strike="noStrike" spc="0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2200" b="0" strike="noStrike" spc="0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0">
                <a:solidFill>
                  <a:srgbClr val="000000"/>
                </a:solidFill>
                <a:highlight>
                  <a:srgbClr val="FFFFFF"/>
                </a:highlight>
                <a:latin typeface="Abyssinica SIL"/>
                <a:ea typeface="DejaVu Sans"/>
                <a:cs typeface="Abyssinica SIL"/>
              </a:rPr>
              <a:t>Коноваленко Олеся Александровна</a:t>
            </a:r>
            <a:endParaRPr sz="2200" b="1" strike="noStrike" spc="0">
              <a:solidFill>
                <a:srgbClr val="000000"/>
              </a:solidFill>
              <a:highlight>
                <a:srgbClr val="FFFFFF"/>
              </a:highlight>
              <a:latin typeface="Abyssinica SIL"/>
              <a:cs typeface="Abyssinica SI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600" b="1" strike="noStrike" spc="0">
                <a:solidFill>
                  <a:srgbClr val="000000"/>
                </a:solidFill>
                <a:highlight>
                  <a:srgbClr val="FFFFFF"/>
                </a:highlight>
                <a:latin typeface="Abyssinica SIL"/>
                <a:ea typeface="Arial"/>
                <a:cs typeface="Abyssinica SIL"/>
              </a:rPr>
              <a:t>Библиотекарь II категории и руководитель </a:t>
            </a:r>
            <a:r>
              <a:rPr lang="ru-RU" sz="1600" b="0" strike="noStrike" spc="0">
                <a:latin typeface="Abyssinica SIL"/>
                <a:cs typeface="Abyssinica SIL"/>
              </a:rPr>
              <a:t>ММЦ</a:t>
            </a:r>
            <a:endParaRPr sz="1800" b="0" strike="noStrike" spc="-1">
              <a:latin typeface="Abyssinica SIL"/>
              <a:cs typeface="Abyssinica SI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sz="1600" b="0" strike="noStrike" spc="-1">
              <a:latin typeface="Abyssinica SIL"/>
              <a:cs typeface="Abyssinica SI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08876107" name="Рисунок 90887610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690" y="1283453"/>
            <a:ext cx="2606072" cy="1969575"/>
          </a:xfrm>
          <a:prstGeom prst="rect">
            <a:avLst/>
          </a:prstGeom>
        </p:spPr>
      </p:pic>
      <p:pic>
        <p:nvPicPr>
          <p:cNvPr id="1268823232" name="Рисунок 12688232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6428" y="3352461"/>
            <a:ext cx="2776939" cy="207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3" name="Прямоугольник 752"/>
          <p:cNvSpPr/>
          <p:nvPr/>
        </p:nvSpPr>
        <p:spPr bwMode="auto">
          <a:xfrm>
            <a:off x="3779280" y="186742"/>
            <a:ext cx="6029533" cy="1185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600" b="1" i="0" u="none" strike="noStrike" cap="none" spc="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  <a:cs typeface="Times New Roman"/>
              </a:rPr>
              <a:t>На базе МЦБ </a:t>
            </a:r>
            <a:r>
              <a:rPr lang="ru-RU" sz="1600" b="1" i="0" u="none" strike="noStrike" cap="none" spc="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  <a:cs typeface="Times New Roman"/>
              </a:rPr>
              <a:t>дружелюбная </a:t>
            </a:r>
            <a:r>
              <a:rPr lang="ru-RU" sz="1600" b="1" i="0" u="none" strike="noStrike" cap="none" spc="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  <a:cs typeface="Times New Roman"/>
              </a:rPr>
              <a:t>и </a:t>
            </a:r>
            <a:r>
              <a:rPr lang="ru-RU" sz="1600" b="1" i="0" u="none" strike="noStrike" cap="none" spc="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  <a:cs typeface="Times New Roman"/>
              </a:rPr>
              <a:t>комфортная </a:t>
            </a:r>
            <a:r>
              <a:rPr lang="ru-RU" sz="1600" b="1" i="0" u="none" strike="noStrike" cap="none" spc="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  <a:cs typeface="Times New Roman"/>
              </a:rPr>
              <a:t>атмосферу для самореализации молодёжи и волонтерской деятельности. Библиотека стала местом интеллектуально-познавательного отдыха.</a:t>
            </a:r>
            <a:r>
              <a:rPr lang="ru-RU" sz="1600" b="0" i="0" u="none" strike="noStrike" cap="none" spc="0" dirty="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 </a:t>
            </a:r>
            <a:endParaRPr sz="1600" b="0" strike="noStrike" spc="0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  <a:spcAft>
                <a:spcPts val="992"/>
              </a:spcAft>
              <a:buNone/>
              <a:defRPr/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754" name="Picture 2"/>
          <p:cNvPicPr/>
          <p:nvPr/>
        </p:nvPicPr>
        <p:blipFill>
          <a:blip r:embed="rId2"/>
          <a:stretch/>
        </p:blipFill>
        <p:spPr bwMode="auto">
          <a:xfrm>
            <a:off x="540000" y="540000"/>
            <a:ext cx="3059280" cy="2293920"/>
          </a:xfrm>
          <a:prstGeom prst="rect">
            <a:avLst/>
          </a:prstGeom>
          <a:ln w="0">
            <a:noFill/>
          </a:ln>
        </p:spPr>
      </p:pic>
      <p:pic>
        <p:nvPicPr>
          <p:cNvPr id="755" name="Рисунок 754"/>
          <p:cNvPicPr/>
          <p:nvPr/>
        </p:nvPicPr>
        <p:blipFill>
          <a:blip r:embed="rId3"/>
          <a:stretch/>
        </p:blipFill>
        <p:spPr bwMode="auto">
          <a:xfrm>
            <a:off x="540000" y="3287519"/>
            <a:ext cx="3059280" cy="2111760"/>
          </a:xfrm>
          <a:prstGeom prst="rect">
            <a:avLst/>
          </a:prstGeom>
          <a:ln w="0">
            <a:noFill/>
          </a:ln>
        </p:spPr>
      </p:pic>
      <p:pic>
        <p:nvPicPr>
          <p:cNvPr id="756" name="Рисунок 755"/>
          <p:cNvPicPr/>
          <p:nvPr/>
        </p:nvPicPr>
        <p:blipFill>
          <a:blip r:embed="rId4"/>
          <a:stretch/>
        </p:blipFill>
        <p:spPr bwMode="auto">
          <a:xfrm>
            <a:off x="7245000" y="1260000"/>
            <a:ext cx="2474280" cy="1799280"/>
          </a:xfrm>
          <a:prstGeom prst="rect">
            <a:avLst/>
          </a:prstGeom>
          <a:ln w="0">
            <a:noFill/>
          </a:ln>
        </p:spPr>
      </p:pic>
      <p:sp>
        <p:nvSpPr>
          <p:cNvPr id="757" name="Прямоугольник 756"/>
          <p:cNvSpPr/>
          <p:nvPr/>
        </p:nvSpPr>
        <p:spPr bwMode="auto">
          <a:xfrm>
            <a:off x="720000" y="2713680"/>
            <a:ext cx="305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Дни самоуправления «Говорит молодёжь!»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58" name="Прямоугольник 757"/>
          <p:cNvSpPr/>
          <p:nvPr/>
        </p:nvSpPr>
        <p:spPr bwMode="auto">
          <a:xfrm>
            <a:off x="7920000" y="3600000"/>
            <a:ext cx="1799280" cy="179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Литературные гостиные и  квартирники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59" name="Прямоугольник 758"/>
          <p:cNvSpPr/>
          <p:nvPr/>
        </p:nvSpPr>
        <p:spPr bwMode="auto">
          <a:xfrm>
            <a:off x="540000" y="4860000"/>
            <a:ext cx="323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Каждый сезон выбираем президента ММЦ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60" name="Рисунок 2"/>
          <p:cNvPicPr/>
          <p:nvPr/>
        </p:nvPicPr>
        <p:blipFill>
          <a:blip r:embed="rId5"/>
          <a:stretch/>
        </p:blipFill>
        <p:spPr bwMode="auto">
          <a:xfrm>
            <a:off x="4038120" y="1260000"/>
            <a:ext cx="2981160" cy="1889280"/>
          </a:xfrm>
          <a:prstGeom prst="rect">
            <a:avLst/>
          </a:prstGeom>
          <a:ln w="0">
            <a:noFill/>
          </a:ln>
        </p:spPr>
      </p:pic>
      <p:pic>
        <p:nvPicPr>
          <p:cNvPr id="761" name="Рисунок 3"/>
          <p:cNvPicPr/>
          <p:nvPr/>
        </p:nvPicPr>
        <p:blipFill>
          <a:blip r:embed="rId6"/>
          <a:srcRect r="35676" b="8204"/>
          <a:stretch/>
        </p:blipFill>
        <p:spPr bwMode="auto">
          <a:xfrm>
            <a:off x="3960000" y="3240000"/>
            <a:ext cx="3779280" cy="216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7" name="Прямоугольник 826"/>
          <p:cNvSpPr/>
          <p:nvPr/>
        </p:nvSpPr>
        <p:spPr bwMode="auto">
          <a:xfrm>
            <a:off x="900000" y="42120"/>
            <a:ext cx="8099280" cy="121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829" name="Прямоугольник 828"/>
          <p:cNvSpPr/>
          <p:nvPr/>
        </p:nvSpPr>
        <p:spPr bwMode="auto">
          <a:xfrm>
            <a:off x="761332" y="282521"/>
            <a:ext cx="8237947" cy="139289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Abyssinica SIL"/>
                <a:ea typeface="Liberation Sans"/>
                <a:cs typeface="Abyssinica SIL"/>
              </a:rPr>
              <a:t>В современном мире, где каждый занят своими проблемами, многие пожилые люди остаются без должного внимания и заботы. Именно поэтому инициатива волонтеров молодежного центра так важна.Ведь даже маленькая помощь может сделать жизнь другого человека лучше.</a:t>
            </a:r>
            <a:r>
              <a:rPr sz="1600" b="0" i="0" u="none">
                <a:solidFill>
                  <a:srgbClr val="000000"/>
                </a:solidFill>
                <a:latin typeface="Abyssinica SIL"/>
                <a:ea typeface="Liberation Sans"/>
                <a:cs typeface="Abyssinica SIL"/>
              </a:rPr>
              <a:t> </a:t>
            </a:r>
          </a:p>
          <a:p>
            <a:pPr>
              <a:lnSpc>
                <a:spcPct val="100000"/>
              </a:lnSpc>
              <a:buNone/>
              <a:defRPr/>
            </a:pPr>
            <a:endParaRPr lang="ru-RU" sz="2800" b="0" strike="noStrike" spc="0">
              <a:latin typeface="Abyssinica SIL"/>
              <a:cs typeface="Abyssinica SIL"/>
            </a:endParaRPr>
          </a:p>
        </p:txBody>
      </p:sp>
      <p:sp>
        <p:nvSpPr>
          <p:cNvPr id="318742859" name="TextBox 318742858"/>
          <p:cNvSpPr txBox="1"/>
          <p:nvPr/>
        </p:nvSpPr>
        <p:spPr bwMode="auto">
          <a:xfrm>
            <a:off x="900000" y="5246820"/>
            <a:ext cx="7839239" cy="396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endParaRPr sz="2000" b="1"/>
          </a:p>
        </p:txBody>
      </p:sp>
      <p:pic>
        <p:nvPicPr>
          <p:cNvPr id="786673574" name="Рисунок 7866735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600" y="1992347"/>
            <a:ext cx="3801089" cy="2797364"/>
          </a:xfrm>
          <a:prstGeom prst="rect">
            <a:avLst/>
          </a:prstGeom>
        </p:spPr>
      </p:pic>
      <p:pic>
        <p:nvPicPr>
          <p:cNvPr id="1513510270" name="Рисунок 151351026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46396" y="1785440"/>
            <a:ext cx="2605446" cy="1954084"/>
          </a:xfrm>
          <a:prstGeom prst="rect">
            <a:avLst/>
          </a:prstGeom>
        </p:spPr>
      </p:pic>
      <p:pic>
        <p:nvPicPr>
          <p:cNvPr id="1337813878" name="Рисунок 133781387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73635" y="3855607"/>
            <a:ext cx="2377219" cy="1706769"/>
          </a:xfrm>
          <a:prstGeom prst="rect">
            <a:avLst/>
          </a:prstGeom>
        </p:spPr>
      </p:pic>
      <p:pic>
        <p:nvPicPr>
          <p:cNvPr id="606974307" name="Рисунок 60697430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67767" y="1785440"/>
            <a:ext cx="2737137" cy="1980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" name="TextBox 3"/>
          <p:cNvSpPr/>
          <p:nvPr/>
        </p:nvSpPr>
        <p:spPr bwMode="auto">
          <a:xfrm>
            <a:off x="988200" y="180000"/>
            <a:ext cx="747108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Библиотечные «Покровские бульвары»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776" name="TextBox 2"/>
          <p:cNvSpPr/>
          <p:nvPr/>
        </p:nvSpPr>
        <p:spPr bwMode="auto">
          <a:xfrm>
            <a:off x="540000" y="3420000"/>
            <a:ext cx="3600324" cy="2010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0" dirty="0">
                <a:solidFill>
                  <a:srgbClr val="000000"/>
                </a:solidFill>
                <a:latin typeface="Times New Roman"/>
                <a:ea typeface="Times New Roman"/>
              </a:rPr>
              <a:t>Волонтеры молодежного центра</a:t>
            </a:r>
            <a:r>
              <a:rPr lang="ru-RU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принимают </a:t>
            </a:r>
            <a:r>
              <a:rPr lang="ru-RU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активное участие в проведении </a:t>
            </a:r>
            <a:r>
              <a:rPr lang="ru-RU" sz="1800" b="0" strike="noStrike" spc="-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библиотечных «Покровских </a:t>
            </a:r>
            <a:r>
              <a:rPr lang="ru-RU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бульваров»: готовили совместно игровую программу «Город профессий», </a:t>
            </a:r>
            <a:r>
              <a:rPr lang="ru-RU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DejaVu Sans"/>
              </a:rPr>
              <a:t>«Дон родной- край казачий!»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777" name="Picture 4"/>
          <p:cNvPicPr/>
          <p:nvPr/>
        </p:nvPicPr>
        <p:blipFill>
          <a:blip r:embed="rId2"/>
          <a:srcRect t="16621" r="15" b="17478"/>
          <a:stretch/>
        </p:blipFill>
        <p:spPr bwMode="auto">
          <a:xfrm>
            <a:off x="4140000" y="3240360"/>
            <a:ext cx="5709240" cy="2158920"/>
          </a:xfrm>
          <a:prstGeom prst="rect">
            <a:avLst/>
          </a:prstGeom>
          <a:ln w="0">
            <a:noFill/>
          </a:ln>
        </p:spPr>
      </p:pic>
      <p:pic>
        <p:nvPicPr>
          <p:cNvPr id="779" name="Рисунок 778"/>
          <p:cNvPicPr/>
          <p:nvPr/>
        </p:nvPicPr>
        <p:blipFill>
          <a:blip r:embed="rId3"/>
          <a:stretch/>
        </p:blipFill>
        <p:spPr bwMode="auto">
          <a:xfrm>
            <a:off x="5464980" y="609135"/>
            <a:ext cx="3059280" cy="2524320"/>
          </a:xfrm>
          <a:prstGeom prst="rect">
            <a:avLst/>
          </a:prstGeom>
          <a:ln w="0">
            <a:noFill/>
          </a:ln>
        </p:spPr>
      </p:pic>
      <p:pic>
        <p:nvPicPr>
          <p:cNvPr id="780" name="Рисунок 779"/>
          <p:cNvPicPr/>
          <p:nvPr/>
        </p:nvPicPr>
        <p:blipFill>
          <a:blip r:embed="rId4"/>
          <a:stretch/>
        </p:blipFill>
        <p:spPr bwMode="auto">
          <a:xfrm>
            <a:off x="1625947" y="665639"/>
            <a:ext cx="2598120" cy="25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81" name="Рисунок 4"/>
          <p:cNvPicPr/>
          <p:nvPr/>
        </p:nvPicPr>
        <p:blipFill>
          <a:blip r:embed="rId2"/>
          <a:stretch/>
        </p:blipFill>
        <p:spPr bwMode="auto">
          <a:xfrm>
            <a:off x="6185520" y="2520000"/>
            <a:ext cx="3713760" cy="2519280"/>
          </a:xfrm>
          <a:prstGeom prst="rect">
            <a:avLst/>
          </a:prstGeom>
          <a:ln w="0">
            <a:noFill/>
          </a:ln>
        </p:spPr>
      </p:pic>
      <p:pic>
        <p:nvPicPr>
          <p:cNvPr id="782" name="Рисунок 5"/>
          <p:cNvPicPr/>
          <p:nvPr/>
        </p:nvPicPr>
        <p:blipFill>
          <a:blip r:embed="rId3"/>
          <a:srcRect l="13786" t="27458" r="26435" b="10718"/>
          <a:stretch/>
        </p:blipFill>
        <p:spPr bwMode="auto">
          <a:xfrm>
            <a:off x="360000" y="3240000"/>
            <a:ext cx="2879280" cy="1992960"/>
          </a:xfrm>
          <a:prstGeom prst="rect">
            <a:avLst/>
          </a:prstGeom>
          <a:ln w="0">
            <a:noFill/>
          </a:ln>
        </p:spPr>
      </p:pic>
      <p:sp>
        <p:nvSpPr>
          <p:cNvPr id="783" name="2 1"/>
          <p:cNvSpPr/>
          <p:nvPr/>
        </p:nvSpPr>
        <p:spPr bwMode="auto">
          <a:xfrm>
            <a:off x="4500000" y="180000"/>
            <a:ext cx="539136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-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Были </a:t>
            </a:r>
            <a:r>
              <a:rPr lang="ru-RU" sz="18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мероприятия, требующие от участников проявить свою гражданскую позицию: «Письма победы», участие во всероссийских акциях «Капля жизни», «Поделись своим знанием», в читательской конференции по повести И. Бондаренко «Обжалованию не подлежит», «Ангелы </a:t>
            </a:r>
            <a:r>
              <a:rPr lang="ru-RU" sz="1800" b="1" strike="noStrike" spc="-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Донбаса</a:t>
            </a:r>
            <a:r>
              <a:rPr lang="ru-RU" sz="18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»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784" name="Picture 6"/>
          <p:cNvPicPr/>
          <p:nvPr/>
        </p:nvPicPr>
        <p:blipFill>
          <a:blip r:embed="rId4"/>
          <a:stretch/>
        </p:blipFill>
        <p:spPr bwMode="auto">
          <a:xfrm>
            <a:off x="3421800" y="2880000"/>
            <a:ext cx="2697480" cy="1799280"/>
          </a:xfrm>
          <a:prstGeom prst="rect">
            <a:avLst/>
          </a:prstGeom>
          <a:ln w="0">
            <a:noFill/>
          </a:ln>
        </p:spPr>
      </p:pic>
      <p:pic>
        <p:nvPicPr>
          <p:cNvPr id="785" name="Рисунок 784"/>
          <p:cNvPicPr/>
          <p:nvPr/>
        </p:nvPicPr>
        <p:blipFill>
          <a:blip r:embed="rId5"/>
          <a:stretch/>
        </p:blipFill>
        <p:spPr bwMode="auto">
          <a:xfrm>
            <a:off x="900000" y="180000"/>
            <a:ext cx="3479040" cy="260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034260" name="PlaceHolder 1"/>
          <p:cNvSpPr>
            <a:spLocks noGrp="1"/>
          </p:cNvSpPr>
          <p:nvPr>
            <p:ph type="title"/>
          </p:nvPr>
        </p:nvSpPr>
        <p:spPr bwMode="auto">
          <a:xfrm>
            <a:off x="600864" y="449066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800" b="1" i="0" u="none" strike="noStrike" cap="none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i="0" u="none" strike="noStrike" cap="none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i="0" u="none" strike="noStrike" cap="none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i="0" u="none" strike="noStrike" cap="none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600" b="1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Liberation Serif"/>
                <a:ea typeface="Times New Roman"/>
                <a:cs typeface="Liberation Serif"/>
              </a:rPr>
              <a:t>Наши совместные встречи помогают раскрыть и реализовать творческие возможности каждого участника </a:t>
            </a:r>
            <a:endParaRPr sz="2600" b="0" strike="noStrike" spc="0">
              <a:solidFill>
                <a:schemeClr val="tx1"/>
              </a:solidFill>
              <a:highlight>
                <a:srgbClr val="FFFFFF"/>
              </a:highlight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buNone/>
              <a:defRPr/>
            </a:pPr>
            <a:endParaRPr sz="2800" b="0" strike="noStrik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DejaVu Sans"/>
                <a:cs typeface="Liberation Serif"/>
              </a:rPr>
              <a:t>Малина Диана </a:t>
            </a:r>
            <a:endParaRPr sz="2800" b="0" strike="noStrik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Liberation Serif"/>
                <a:ea typeface="DejaVu Sans"/>
                <a:cs typeface="Liberation Serif"/>
              </a:rPr>
              <a:t>победительница межрегионального</a:t>
            </a:r>
            <a:endParaRPr/>
          </a:p>
          <a:p>
            <a:pPr>
              <a:lnSpc>
                <a:spcPct val="100000"/>
              </a:lnSpc>
              <a:buNone/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Liberation Serif"/>
                <a:ea typeface="DejaVu Sans"/>
                <a:cs typeface="Liberation Serif"/>
              </a:rPr>
              <a:t>фестиваля-конкурса </a:t>
            </a:r>
            <a:endParaRPr sz="1000" b="0" strike="noStrik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Liberation Serif"/>
                <a:ea typeface="DejaVu Sans"/>
                <a:cs typeface="Liberation Serif"/>
              </a:rPr>
              <a:t>«Игорь Бондаренко. Война. Судьба. Книга.» в номинации </a:t>
            </a:r>
            <a:endParaRPr sz="1000" b="0" strike="noStrik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000" b="1" i="0" u="none" strike="noStrike" cap="none" spc="0">
                <a:solidFill>
                  <a:schemeClr val="tx1"/>
                </a:solidFill>
                <a:latin typeface="Liberation Serif"/>
                <a:ea typeface="DejaVu Sans"/>
                <a:cs typeface="Liberation Serif"/>
              </a:rPr>
              <a:t>«Я хочу рассказать о книге Игоря Бондаренко»  и</a:t>
            </a:r>
            <a:br>
              <a:rPr lang="ru-RU" sz="1000" b="1" i="0" u="none" strike="noStrike" cap="none" spc="0">
                <a:solidFill>
                  <a:schemeClr val="tx1"/>
                </a:solidFill>
                <a:latin typeface="Liberation Serif"/>
                <a:ea typeface="DejaVu Sans"/>
                <a:cs typeface="Liberation Serif"/>
              </a:rPr>
            </a:br>
            <a:r>
              <a:rPr lang="ru-RU" sz="1000" b="1" i="0" u="none" strike="noStrike" cap="none" spc="0">
                <a:solidFill>
                  <a:schemeClr val="tx1"/>
                </a:solidFill>
                <a:latin typeface="Liberation Serif"/>
                <a:ea typeface="DejaVu Sans"/>
                <a:cs typeface="Liberation Serif"/>
              </a:rPr>
              <a:t> победитель 2 степени во всероссийском конкурсе «Литературная Россия! </a:t>
            </a:r>
            <a:endParaRPr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  <p:pic>
        <p:nvPicPr>
          <p:cNvPr id="1445958502" name="Picture 2"/>
          <p:cNvPicPr/>
          <p:nvPr/>
        </p:nvPicPr>
        <p:blipFill>
          <a:blip r:embed="rId2"/>
          <a:srcRect l="23196" t="1211" r="21360"/>
          <a:stretch/>
        </p:blipFill>
        <p:spPr bwMode="auto">
          <a:xfrm>
            <a:off x="339851" y="2627683"/>
            <a:ext cx="2155232" cy="2802444"/>
          </a:xfrm>
          <a:prstGeom prst="rect">
            <a:avLst/>
          </a:prstGeom>
          <a:ln w="0">
            <a:noFill/>
          </a:ln>
        </p:spPr>
      </p:pic>
      <p:pic>
        <p:nvPicPr>
          <p:cNvPr id="1334520971" name="Рисунок 178"/>
          <p:cNvPicPr/>
          <p:nvPr/>
        </p:nvPicPr>
        <p:blipFill>
          <a:blip r:embed="rId3"/>
          <a:stretch/>
        </p:blipFill>
        <p:spPr bwMode="auto">
          <a:xfrm>
            <a:off x="2600021" y="2618718"/>
            <a:ext cx="2292457" cy="2820375"/>
          </a:xfrm>
          <a:prstGeom prst="rect">
            <a:avLst/>
          </a:prstGeom>
          <a:ln w="0">
            <a:noFill/>
          </a:ln>
        </p:spPr>
      </p:pic>
      <p:pic>
        <p:nvPicPr>
          <p:cNvPr id="326008382" name="Рисунок 326008381"/>
          <p:cNvPicPr>
            <a:picLocks noChangeAspect="1"/>
          </p:cNvPicPr>
          <p:nvPr/>
        </p:nvPicPr>
        <p:blipFill>
          <a:blip r:embed="rId4"/>
          <a:srcRect l="27145" t="17705" r="21709" b="32021"/>
          <a:stretch/>
        </p:blipFill>
        <p:spPr bwMode="auto">
          <a:xfrm>
            <a:off x="5409088" y="2477762"/>
            <a:ext cx="3906864" cy="2880060"/>
          </a:xfrm>
          <a:prstGeom prst="rect">
            <a:avLst/>
          </a:prstGeom>
        </p:spPr>
      </p:pic>
      <p:sp>
        <p:nvSpPr>
          <p:cNvPr id="1658945435" name="TextBox 1658945434"/>
          <p:cNvSpPr txBox="1"/>
          <p:nvPr/>
        </p:nvSpPr>
        <p:spPr bwMode="auto">
          <a:xfrm>
            <a:off x="5344511" y="1395505"/>
            <a:ext cx="3142612" cy="91443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Бровкина Марина </a:t>
            </a:r>
            <a:endParaRPr sz="1000" b="0" i="0" u="none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1400" b="1">
                <a:latin typeface="Liberation Serif"/>
                <a:cs typeface="Liberation Serif"/>
              </a:rPr>
              <a:t> Победитель районного конкурса “Мир вокруг”</a:t>
            </a:r>
            <a:endParaRPr sz="1100" b="1"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0" name="Рисунок 6"/>
          <p:cNvSpPr/>
          <p:nvPr/>
        </p:nvSpPr>
        <p:spPr bwMode="auto">
          <a:xfrm>
            <a:off x="660960" y="3060000"/>
            <a:ext cx="2938320" cy="2339280"/>
          </a:xfrm>
          <a:prstGeom prst="rect">
            <a:avLst/>
          </a:prstGeom>
          <a:blipFill>
            <a:blip r:embed="rId2"/>
            <a:stretch/>
          </a:blipFill>
          <a:ln w="0">
            <a:noFill/>
          </a:ln>
          <a:effectLst>
            <a:outerShdw blurRad="291960" dist="138479" dir="2700000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21" name="Рисунок 7"/>
          <p:cNvPicPr/>
          <p:nvPr/>
        </p:nvPicPr>
        <p:blipFill>
          <a:blip r:embed="rId3"/>
          <a:stretch/>
        </p:blipFill>
        <p:spPr bwMode="auto">
          <a:xfrm>
            <a:off x="5400000" y="834120"/>
            <a:ext cx="2704320" cy="2945160"/>
          </a:xfrm>
          <a:prstGeom prst="rect">
            <a:avLst/>
          </a:prstGeom>
          <a:ln w="0">
            <a:noFill/>
          </a:ln>
          <a:effectLst>
            <a:outerShdw blurRad="291960" dist="138479" dir="2700000" rotWithShape="0">
              <a:srgbClr val="333333">
                <a:alpha val="65000"/>
              </a:srgbClr>
            </a:outerShdw>
          </a:effectLst>
        </p:spPr>
      </p:pic>
      <p:sp>
        <p:nvSpPr>
          <p:cNvPr id="822" name="TextBox 6"/>
          <p:cNvSpPr/>
          <p:nvPr/>
        </p:nvSpPr>
        <p:spPr bwMode="auto">
          <a:xfrm>
            <a:off x="647640" y="195840"/>
            <a:ext cx="8907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Arial"/>
              </a:rPr>
              <a:t>Очень приятно, когда слышишь от ребят слова благодарности. Значит твоя работа нужна, она приносит пользу и помогает ребятам раскрыть свой творческий потенциал.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23" name="Рисунок 822"/>
          <p:cNvPicPr/>
          <p:nvPr/>
        </p:nvPicPr>
        <p:blipFill>
          <a:blip r:embed="rId4"/>
          <a:stretch/>
        </p:blipFill>
        <p:spPr bwMode="auto">
          <a:xfrm>
            <a:off x="537480" y="834120"/>
            <a:ext cx="4861800" cy="2174040"/>
          </a:xfrm>
          <a:prstGeom prst="rect">
            <a:avLst/>
          </a:prstGeom>
          <a:ln w="0">
            <a:noFill/>
          </a:ln>
        </p:spPr>
      </p:pic>
      <p:pic>
        <p:nvPicPr>
          <p:cNvPr id="824" name="Рисунок 823"/>
          <p:cNvPicPr/>
          <p:nvPr/>
        </p:nvPicPr>
        <p:blipFill>
          <a:blip r:embed="rId5"/>
          <a:stretch/>
        </p:blipFill>
        <p:spPr bwMode="auto">
          <a:xfrm>
            <a:off x="4739760" y="3960000"/>
            <a:ext cx="3359519" cy="125928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825" name="Прямоугольник 824"/>
          <p:cNvSpPr/>
          <p:nvPr/>
        </p:nvSpPr>
        <p:spPr bwMode="auto">
          <a:xfrm>
            <a:off x="8280000" y="4617720"/>
            <a:ext cx="107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Диана Малина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26" name="Прямоугольник 825"/>
          <p:cNvSpPr/>
          <p:nvPr/>
        </p:nvSpPr>
        <p:spPr bwMode="auto">
          <a:xfrm>
            <a:off x="3600000" y="4541760"/>
            <a:ext cx="1439280" cy="85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Лилия Палиенко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214</Words>
  <Application>Microsoft Office PowerPoint</Application>
  <DocSecurity>0</DocSecurity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Наши совместные встречи помогают раскрыть и реализовать творческие возможности каждого участника   Малина Диана  победительница межрегионального фестиваля-конкурса  «Игорь Бондаренко. Война. Судьба. Книга.» в номинации  «Я хочу рассказать о книге Игоря Бондаренко»  и  победитель 2 степени во всероссийском конкурсе «Литературная Россия! 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Idea</dc:title>
  <dc:creator>Василиса</dc:creator>
  <cp:lastModifiedBy>Василиса</cp:lastModifiedBy>
  <cp:revision>27</cp:revision>
  <dcterms:created xsi:type="dcterms:W3CDTF">2023-11-08T15:08:29Z</dcterms:created>
  <dcterms:modified xsi:type="dcterms:W3CDTF">2024-05-07T14:41:02Z</dcterms:modified>
  <dc:identifier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Произвольный</vt:lpwstr>
  </property>
  <property fmtid="{D5CDD505-2E9C-101B-9397-08002B2CF9AE}" pid="5" name="Slides">
    <vt:i4>15</vt:i4>
  </property>
</Properties>
</file>