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2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5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8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10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2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3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0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2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1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2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BADB347-85C6-467A-B537-1AC581C2E94B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544AD5C-4685-4CAF-B355-854C6AF0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59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4763"/>
            <a:ext cx="925512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0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ВАРВАРОВСКИЙ СЕЛЬСОВЕТ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70" y="2124756"/>
            <a:ext cx="28225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74" y="2316389"/>
            <a:ext cx="6543346" cy="368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СОЮЗ ПЕНСИОНЕРОВ</a:t>
            </a:r>
            <a:endParaRPr lang="ru-RU" dirty="0"/>
          </a:p>
        </p:txBody>
      </p:sp>
      <p:pic>
        <p:nvPicPr>
          <p:cNvPr id="4100" name="Picture 4" descr="C:\Users\kobzar\Desktop\Downloads\WhatsApp Image 2021-12-08 at 15.21.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2698295"/>
            <a:ext cx="3680732" cy="36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bzar\Desktop\Downloads\WhatsApp Image 2021-12-08 at 15.22.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84" y="1833222"/>
            <a:ext cx="3927019" cy="48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786277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3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363" y="0"/>
            <a:ext cx="11457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 России количество граждан, вовлечённых в волонтерскую деятельность, увеличилось в два раза — с 20% в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году до 40% в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2023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году. За последние 4-5 лет 24% опрошенных передавали вещи в детдома или дома престарелых. 21% вносили деньги на счет малоимущих, 15% — на счета благотворительных организаций. Давали милостыню 16%. Участвовали в волонтерской работе 7%. Более активно благотворительностью занимаются люди 25-34 лет и 35-44 лет. Чаще других принимали участие в волонтерской деятельности (20%) и благотворительных акциях (14%) молодёжь 18 -24 лет. Не вовлечены в благотворительную и волонтерскую деятельность 40%.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57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229" y="185057"/>
            <a:ext cx="87847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FFFFFF"/>
                </a:solidFill>
                <a:latin typeface="Microsoft Sans Serif"/>
                <a:ea typeface="+mj-ea"/>
                <a:cs typeface="+mj-cs"/>
              </a:rPr>
              <a:t>Волонтерские движения Октябрьского района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2773436"/>
            <a:ext cx="8784771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endParaRPr lang="ru-RU" sz="3600" dirty="0" smtClean="0">
              <a:solidFill>
                <a:srgbClr val="FFFFFF"/>
              </a:solidFill>
              <a:latin typeface="Microsoft Sans Serif"/>
            </a:endParaRPr>
          </a:p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FFFFFF"/>
                </a:solidFill>
                <a:latin typeface="Microsoft Sans Serif"/>
              </a:rPr>
              <a:t>Слет </a:t>
            </a:r>
            <a:r>
              <a:rPr lang="ru-RU" sz="3600" dirty="0">
                <a:solidFill>
                  <a:srgbClr val="FFFFFF"/>
                </a:solidFill>
                <a:latin typeface="Microsoft Sans Serif"/>
              </a:rPr>
              <a:t>волонтеров </a:t>
            </a:r>
          </a:p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>
                <a:solidFill>
                  <a:srgbClr val="FFFFFF"/>
                </a:solidFill>
                <a:latin typeface="Microsoft Sans Serif"/>
              </a:rPr>
              <a:t>Октябрьского района </a:t>
            </a:r>
            <a:r>
              <a:rPr lang="ru-RU" sz="3600" dirty="0" smtClean="0">
                <a:solidFill>
                  <a:srgbClr val="FFFFFF"/>
                </a:solidFill>
                <a:latin typeface="Microsoft Sans Serif"/>
              </a:rPr>
              <a:t>2023</a:t>
            </a:r>
            <a:endParaRPr lang="ru-RU" sz="3600" dirty="0">
              <a:solidFill>
                <a:srgbClr val="FFFFFF"/>
              </a:solidFill>
              <a:latin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9438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8" y="138545"/>
            <a:ext cx="3504719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36" y="0"/>
            <a:ext cx="6858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0109" y="4904508"/>
            <a:ext cx="4655127" cy="13993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Екатеринославский сельсовет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484909"/>
            <a:ext cx="6317673" cy="4211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10" y="1038556"/>
            <a:ext cx="5652655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55" y="5112327"/>
            <a:ext cx="4558145" cy="146858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ВОСТОЧНЫЙ СЕЛЬСОВЕТ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4" y="284176"/>
            <a:ext cx="3188104" cy="4544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20" y="1482435"/>
            <a:ext cx="2959504" cy="5098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96" y="284176"/>
            <a:ext cx="3210176" cy="48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8" y="526473"/>
            <a:ext cx="3683750" cy="4932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03" y="1038556"/>
            <a:ext cx="5974590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КОРОЛИНСКИЙ СЕЛЬСОВЕТ</a:t>
            </a:r>
            <a:endParaRPr lang="ru-RU" dirty="0"/>
          </a:p>
        </p:txBody>
      </p:sp>
      <p:pic>
        <p:nvPicPr>
          <p:cNvPr id="3" name="Рисунок 2" descr="C:\Users\user\Desktop\ФОТО ОТЧЕТЫ 2016\DSCF17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8" y="2343857"/>
            <a:ext cx="5160010" cy="386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1" y="1906459"/>
            <a:ext cx="3559629" cy="474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892626"/>
            <a:ext cx="3777107" cy="50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32" y="195126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136</TotalTime>
  <Words>130</Words>
  <Application>Microsoft Office PowerPoint</Application>
  <PresentationFormat>Произвольный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Окаймление</vt:lpstr>
      <vt:lpstr>Презентация PowerPoint</vt:lpstr>
      <vt:lpstr>Презентация PowerPoint</vt:lpstr>
      <vt:lpstr>Презентация PowerPoint</vt:lpstr>
      <vt:lpstr>Екатеринославский сельсовет</vt:lpstr>
      <vt:lpstr>Презентация PowerPoint</vt:lpstr>
      <vt:lpstr>ВОСТОЧНЫЙ СЕЛЬСОВЕТ</vt:lpstr>
      <vt:lpstr>Презентация PowerPoint</vt:lpstr>
      <vt:lpstr>КОРОЛИНСКИЙ СЕЛЬСОВЕТ</vt:lpstr>
      <vt:lpstr>Презентация PowerPoint</vt:lpstr>
      <vt:lpstr>ВАРВАРОВСКИЙ СЕЛЬСОВЕТ</vt:lpstr>
      <vt:lpstr>СОЮЗ ПЕНСИОНЕРОВ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Kultura</cp:lastModifiedBy>
  <cp:revision>9</cp:revision>
  <dcterms:created xsi:type="dcterms:W3CDTF">2021-12-06T10:01:38Z</dcterms:created>
  <dcterms:modified xsi:type="dcterms:W3CDTF">2024-05-30T06:46:59Z</dcterms:modified>
</cp:coreProperties>
</file>