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</p:sldIdLst>
  <p:sldSz cx="9144000" cy="5143500" type="screen16x9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97819"/>
            <a:ext cx="648072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671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3B71-3798-45BC-90E5-B717C5D486E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7CD7-FB9F-4146-8A8C-E5781BE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ownloads\B8auiEIQdv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" y="35446"/>
            <a:ext cx="4986258" cy="4986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8619" y="4349871"/>
            <a:ext cx="3942734" cy="6232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Наталья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Сергеевна Моисеенко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, заместитель директора 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учебно-воспитательной работе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КГАПОУ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050" b="1" dirty="0" err="1">
                <a:solidFill>
                  <a:schemeClr val="accent6">
                    <a:lumMod val="75000"/>
                  </a:schemeClr>
                </a:solidFill>
              </a:rPr>
              <a:t>Ачинский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 колледж транспорта и сельского хозяйства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utoShape 4" descr="https://img.freepik.com/premium-vector/3d-map-region-of-russia_97886-4729.jpg?w=9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mg.freepik.com/premium-vector/3d-map-region-of-russia_97886-4729.jpg?w=9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3" b="993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1" y="-21338"/>
            <a:ext cx="21621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4657" y="1774161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Продвижение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вольческих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инициатив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терр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итории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 Ачинска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Ачинского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 Красноярского края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s://w7.pngwing.com/pngs/102/230/png-transparent-gps-navigation-systems-gps-tracking-unit-others-heart-logo-gps-navigation-system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7814"/>
            <a:ext cx="927992" cy="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Мастерская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волонтерской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invGray">
          <a:xfrm rot="5400000">
            <a:off x="3695106" y="2424836"/>
            <a:ext cx="1668065" cy="9080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7525" y="2032922"/>
            <a:ext cx="3657600" cy="516731"/>
            <a:chOff x="720" y="1392"/>
            <a:chExt cx="4058" cy="48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17525" y="2624662"/>
            <a:ext cx="3657600" cy="516731"/>
            <a:chOff x="720" y="1392"/>
            <a:chExt cx="4058" cy="480"/>
          </a:xfrm>
          <a:solidFill>
            <a:srgbClr val="7030A0"/>
          </a:solidFill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2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17525" y="3210449"/>
            <a:ext cx="3657600" cy="793397"/>
            <a:chOff x="720" y="1392"/>
            <a:chExt cx="4058" cy="737"/>
          </a:xfrm>
          <a:solidFill>
            <a:srgbClr val="0070C0"/>
          </a:solidFill>
        </p:grpSpPr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737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7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1377156" y="2055399"/>
            <a:ext cx="2317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просветительское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white">
          <a:xfrm>
            <a:off x="1098550" y="2640810"/>
            <a:ext cx="249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социальное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white">
          <a:xfrm>
            <a:off x="1098551" y="3300937"/>
            <a:ext cx="2537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информационно-рекламное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gray">
          <a:xfrm>
            <a:off x="5053013" y="1881712"/>
            <a:ext cx="3395662" cy="1962150"/>
          </a:xfrm>
          <a:prstGeom prst="flowChartAlternateProcess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black">
          <a:xfrm>
            <a:off x="5135563" y="1932909"/>
            <a:ext cx="3230562" cy="413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25.06.2019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black">
          <a:xfrm>
            <a:off x="6563" y="1531458"/>
            <a:ext cx="4353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направления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" name="Picture 24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676276" y="2097215"/>
            <a:ext cx="498475" cy="381000"/>
          </a:xfrm>
          <a:prstGeom prst="rect">
            <a:avLst/>
          </a:prstGeom>
          <a:noFill/>
        </p:spPr>
      </p:pic>
      <p:pic>
        <p:nvPicPr>
          <p:cNvPr id="26" name="Picture 25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676276" y="2686574"/>
            <a:ext cx="498475" cy="381000"/>
          </a:xfrm>
          <a:prstGeom prst="rect">
            <a:avLst/>
          </a:prstGeom>
          <a:noFill/>
        </p:spPr>
      </p:pic>
      <p:pic>
        <p:nvPicPr>
          <p:cNvPr id="27" name="Picture 26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676276" y="3277124"/>
            <a:ext cx="498475" cy="381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135563" y="2434645"/>
            <a:ext cx="3313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функционирует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 базе Колледжа 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адресам:</a:t>
            </a:r>
          </a:p>
          <a:p>
            <a:pPr lvl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г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. Ачинск, ул. Кравченко, 34, общежитие № 1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г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. Ачинск, ул. Трудовых резервов 5, общежитие;</a:t>
            </a:r>
          </a:p>
          <a:p>
            <a:pPr marL="171450" lvl="0" indent="-171450">
              <a:buFontTx/>
              <a:buChar char="-"/>
            </a:pP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Ачинский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район, п. Малиновка, квартал 4, 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19-А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, общежитие.</a:t>
            </a:r>
          </a:p>
          <a:p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https://img.freepik.com/premium-vector/3d-map-region-of-russia_97886-4729.jpg?w=9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mg.freepik.com/premium-vector/3d-map-region-of-russia_97886-4729.jpg?w=9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155575" y="915566"/>
            <a:ext cx="50797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Целевые группы: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150078" y="1707654"/>
            <a:ext cx="4774904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Добровольцы (волонтеры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);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Благополучатели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добровольческих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(волонтерских)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услуг;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Органы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местного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самоуправления;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Социально-ориентированные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некоммерческие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организации; 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Образовательные учреждения.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C:\Users\Наталья\Downloads\wkMt2Db1LX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79" y="522698"/>
            <a:ext cx="3779673" cy="37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ltGray">
          <a:xfrm>
            <a:off x="4358242" y="1518809"/>
            <a:ext cx="3670142" cy="320279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ltGray">
          <a:xfrm>
            <a:off x="3495989" y="2163447"/>
            <a:ext cx="3341688" cy="320279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ltGray">
          <a:xfrm>
            <a:off x="1399142" y="4172713"/>
            <a:ext cx="3341688" cy="320278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3450986" y="2154265"/>
            <a:ext cx="32337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Реализовано 5 </a:t>
            </a:r>
            <a:r>
              <a:rPr lang="ru-RU" sz="1400" b="1" dirty="0" err="1" smtClean="0">
                <a:solidFill>
                  <a:schemeClr val="bg1"/>
                </a:solidFill>
                <a:latin typeface="Arial" charset="0"/>
              </a:rPr>
              <a:t>грантовых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 проектов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4464604" y="1531311"/>
            <a:ext cx="35637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Выполнено более 25 добрых дел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1476930" y="4219147"/>
            <a:ext cx="32623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Признание общественностью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3923928" y="1839088"/>
            <a:ext cx="37780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C1C1C"/>
                </a:solidFill>
                <a:latin typeface="Arial" charset="0"/>
              </a:rPr>
              <a:t>  </a:t>
            </a:r>
            <a:r>
              <a:rPr lang="en-US" sz="1200" b="1" dirty="0" smtClean="0">
                <a:solidFill>
                  <a:srgbClr val="1C1C1C"/>
                </a:solidFill>
                <a:latin typeface="Arial" charset="0"/>
              </a:rPr>
              <a:t>https</a:t>
            </a:r>
            <a:r>
              <a:rPr lang="en-US" sz="1200" b="1" dirty="0">
                <a:solidFill>
                  <a:srgbClr val="1C1C1C"/>
                </a:solidFill>
                <a:latin typeface="Arial" charset="0"/>
              </a:rPr>
              <a:t>://vk.com/aktcx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1438830" y="4547760"/>
            <a:ext cx="4089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200" b="1" dirty="0" smtClean="0">
                <a:solidFill>
                  <a:srgbClr val="1C1C1C"/>
                </a:solidFill>
                <a:latin typeface="Arial" charset="0"/>
              </a:rPr>
              <a:t>Волонтеры награждены благодарственными письмами отделом молодежной политики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" y="0"/>
            <a:ext cx="3439441" cy="37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3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Мастерская сегодня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9122" y="123478"/>
            <a:ext cx="64186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5989" y="2440319"/>
            <a:ext cx="5550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1C1C1C"/>
                </a:solidFill>
                <a:latin typeface="Arial" charset="0"/>
              </a:rPr>
              <a:t>Студенческая аллея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 err="1">
                <a:solidFill>
                  <a:srgbClr val="1C1C1C"/>
                </a:solidFill>
                <a:latin typeface="Arial" charset="0"/>
              </a:rPr>
              <a:t>Котопес</a:t>
            </a:r>
            <a:endParaRPr lang="ru-RU" sz="1200" b="1" dirty="0">
              <a:solidFill>
                <a:srgbClr val="1C1C1C"/>
              </a:solidFill>
              <a:latin typeface="Arial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1C1C1C"/>
                </a:solidFill>
                <a:latin typeface="Arial" charset="0"/>
              </a:rPr>
              <a:t>Тепло души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1C1C1C"/>
                </a:solidFill>
                <a:latin typeface="Arial" charset="0"/>
              </a:rPr>
              <a:t>Поколений связующая нить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solidFill>
                  <a:srgbClr val="1C1C1C"/>
                </a:solidFill>
                <a:latin typeface="Arial" charset="0"/>
              </a:rPr>
              <a:t>«#</a:t>
            </a:r>
            <a:r>
              <a:rPr lang="ru-RU" sz="1200" b="1" dirty="0" err="1">
                <a:solidFill>
                  <a:srgbClr val="1C1C1C"/>
                </a:solidFill>
                <a:latin typeface="Arial" charset="0"/>
              </a:rPr>
              <a:t>МыряДом</a:t>
            </a:r>
            <a:endParaRPr lang="ru-RU" sz="12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1481" y="3780699"/>
            <a:ext cx="4626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C1C1C"/>
                </a:solidFill>
                <a:latin typeface="Arial" charset="0"/>
              </a:rPr>
              <a:t>https://dobro.ru/organizations/10014571/info</a:t>
            </a:r>
            <a:endParaRPr lang="ru-RU" sz="12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ltGray">
          <a:xfrm>
            <a:off x="2321481" y="3439883"/>
            <a:ext cx="3760785" cy="320278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2436758" y="3452384"/>
            <a:ext cx="359965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Работа через платформу </a:t>
            </a:r>
            <a:r>
              <a:rPr lang="ru-RU" sz="1400" b="1" dirty="0" err="1" smtClean="0">
                <a:solidFill>
                  <a:schemeClr val="bg1"/>
                </a:solidFill>
                <a:latin typeface="Arial" charset="0"/>
              </a:rPr>
              <a:t>Добро.ру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ownloads\lbWRQmFJe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31590"/>
            <a:ext cx="4011910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Мастерская «Добрых дел»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Наталья\Downloads\G5tDlJ7vIv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7398"/>
          <a:stretch/>
        </p:blipFill>
        <p:spPr bwMode="auto">
          <a:xfrm>
            <a:off x="179510" y="1131590"/>
            <a:ext cx="218228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sun9-22.userapi.com/impg/1VNaoWXsT3daU-s1mdfzID1j5t_SIWAjadkyvw/60FKc2pNwhU.jpg?size=1280x960&amp;quality=95&amp;sign=07b32f8e031612384ad72f712873175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r="7590"/>
          <a:stretch/>
        </p:blipFill>
        <p:spPr bwMode="auto">
          <a:xfrm>
            <a:off x="189363" y="3511369"/>
            <a:ext cx="2195735" cy="15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sun9-64.userapi.com/impg/Xli0IiwZPi1pCrOrlmcbVZqvpU6axMvUewB0jA/J-4QcxCDoT8.jpg?size=810x1080&amp;quality=95&amp;sign=97bb288937264353552c1ca7ab499b5b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 b="10335"/>
          <a:stretch/>
        </p:blipFill>
        <p:spPr bwMode="auto">
          <a:xfrm>
            <a:off x="6567687" y="2724828"/>
            <a:ext cx="2385421" cy="23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sun9-10.userapi.com/impg/kGLYfIwK7N6mEtoRKsGFDBXozcu8-yeK7mBEqA/LUyMVHAdiRI.jpg?size=1280x957&amp;quality=95&amp;sign=4e844c6c9bc5524431a5ac9981677d7e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3"/>
          <a:stretch/>
        </p:blipFill>
        <p:spPr bwMode="auto">
          <a:xfrm>
            <a:off x="6594954" y="1180610"/>
            <a:ext cx="2416256" cy="14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71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e37e5897b2ca6c657ccfe5e73e2ceb73c1a228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161</Words>
  <Application>Microsoft Office PowerPoint</Application>
  <PresentationFormat>Экран (16:9)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Мастерская  волонтерской деятельности</vt:lpstr>
      <vt:lpstr>Презентация PowerPoint</vt:lpstr>
      <vt:lpstr>Мастерская сегодня</vt:lpstr>
      <vt:lpstr>Мастерская «Добрых дел»</vt:lpstr>
    </vt:vector>
  </TitlesOfParts>
  <Company>http://presentation-creation.ru/</Company>
  <LinksUpToDate>false</LinksUpToDate>
  <SharedDoc>false</SharedDoc>
  <HyperlinkBase> 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прямоугольники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Наталья</cp:lastModifiedBy>
  <cp:revision>29</cp:revision>
  <dcterms:created xsi:type="dcterms:W3CDTF">2017-08-27T14:21:36Z</dcterms:created>
  <dcterms:modified xsi:type="dcterms:W3CDTF">2023-07-18T03:15:48Z</dcterms:modified>
</cp:coreProperties>
</file>