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Волонтёры культуры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МБУК </a:t>
            </a:r>
            <a:r>
              <a:rPr lang="ru-RU" dirty="0" err="1" smtClean="0"/>
              <a:t>Кашарского</a:t>
            </a:r>
            <a:r>
              <a:rPr lang="ru-RU" dirty="0" smtClean="0"/>
              <a:t> района «МЦБ»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Международная акция </a:t>
            </a:r>
            <a:br>
              <a:rPr lang="ru-RU" dirty="0" smtClean="0"/>
            </a:br>
            <a:r>
              <a:rPr lang="ru-RU" dirty="0" smtClean="0"/>
              <a:t>«Сад Памяти»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95" y="1447800"/>
            <a:ext cx="694035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Всероссийская акция</a:t>
            </a:r>
            <a:br>
              <a:rPr lang="ru-RU" dirty="0" smtClean="0"/>
            </a:br>
            <a:r>
              <a:rPr lang="ru-RU" dirty="0" smtClean="0"/>
              <a:t> «Марафон зелёных дел»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584629"/>
            <a:ext cx="7499350" cy="452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Всероссийская акция «Георгиевская ленточка»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4141" y="1447800"/>
            <a:ext cx="498126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Помощь участникам СВО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0982" y="1447800"/>
            <a:ext cx="728758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Акция </a:t>
            </a:r>
            <a:br>
              <a:rPr lang="ru-RU" dirty="0" smtClean="0"/>
            </a:br>
            <a:r>
              <a:rPr lang="ru-RU" dirty="0" smtClean="0"/>
              <a:t>«Твори добро на всей Земле»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3265" y="1447800"/>
            <a:ext cx="746301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Уборка и облагораживание заброшенных захоронений </a:t>
            </a:r>
            <a:endParaRPr lang="ru-RU" dirty="0"/>
          </a:p>
        </p:txBody>
      </p:sp>
      <p:pic>
        <p:nvPicPr>
          <p:cNvPr id="6146" name="Picture 2" descr="C:\Users\Galant-GL70\Desktop\уборка захоронений\8bf18291-4ab2-4805-8aa9-b52927da037e.jf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84784"/>
            <a:ext cx="3600450" cy="4800600"/>
          </a:xfrm>
          <a:prstGeom prst="rect">
            <a:avLst/>
          </a:prstGeom>
          <a:noFill/>
        </p:spPr>
      </p:pic>
      <p:pic>
        <p:nvPicPr>
          <p:cNvPr id="6147" name="Picture 3" descr="C:\Users\Galant-GL70\Desktop\уборка захоронений\0ca05c56-ce61-4ebc-afe5-7ee6d307cdce.jf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32790"/>
            <a:ext cx="3528392" cy="47045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20</TotalTime>
  <Words>27</Words>
  <Application>Microsoft Office PowerPoint</Application>
  <PresentationFormat>Экран (4:3)</PresentationFormat>
  <Paragraphs>8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Солнцестояние</vt:lpstr>
      <vt:lpstr>Волонтёры культуры</vt:lpstr>
      <vt:lpstr>Международная акция  «Сад Памяти»</vt:lpstr>
      <vt:lpstr>Всероссийская акция  «Марафон зелёных дел»</vt:lpstr>
      <vt:lpstr>Всероссийская акция «Георгиевская ленточка»</vt:lpstr>
      <vt:lpstr>Помощь участникам СВО</vt:lpstr>
      <vt:lpstr>Акция  «Твори добро на всей Земле»</vt:lpstr>
      <vt:lpstr>Уборка и облагораживание заброшенных захоронений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Волонтёры культуры</dc:title>
  <dc:creator>Galant-GL70</dc:creator>
  <cp:lastModifiedBy>Galant-GL70</cp:lastModifiedBy>
  <cp:revision>2</cp:revision>
  <dcterms:created xsi:type="dcterms:W3CDTF">2024-10-21T08:06:06Z</dcterms:created>
  <dcterms:modified xsi:type="dcterms:W3CDTF">2024-10-21T08:39:45Z</dcterms:modified>
</cp:coreProperties>
</file>