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9"/>
  </p:handoutMasterIdLst>
  <p:sldIdLst>
    <p:sldId id="256" r:id="rId2"/>
    <p:sldId id="259" r:id="rId3"/>
    <p:sldId id="272" r:id="rId4"/>
    <p:sldId id="276" r:id="rId5"/>
    <p:sldId id="278" r:id="rId6"/>
    <p:sldId id="279" r:id="rId7"/>
    <p:sldId id="28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9FFE4"/>
    <a:srgbClr val="0F2741"/>
    <a:srgbClr val="001736"/>
    <a:srgbClr val="003374"/>
    <a:srgbClr val="173A8D"/>
    <a:srgbClr val="C9A093"/>
    <a:srgbClr val="F1F1F1"/>
    <a:srgbClr val="385592"/>
    <a:srgbClr val="3A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4660" autoAdjust="0"/>
  </p:normalViewPr>
  <p:slideViewPr>
    <p:cSldViewPr snapToGrid="0">
      <p:cViewPr>
        <p:scale>
          <a:sx n="95" d="100"/>
          <a:sy n="95" d="100"/>
        </p:scale>
        <p:origin x="-946" y="-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427" y="-246209"/>
            <a:ext cx="7953375" cy="4457699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Реализация государственной молодежной политики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 территории муниципального образования Апшеронский район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Анастасия\Desktop\герб Апшеронский рай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92" y="280910"/>
            <a:ext cx="1427310" cy="142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астасия\Desktop\герб Апшеронский рай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17" y="150282"/>
            <a:ext cx="865717" cy="86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4351" y="411982"/>
            <a:ext cx="728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Гражданское и патриотическое воспитание молодежи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34" y="1087569"/>
            <a:ext cx="3667028" cy="243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75" y="1015999"/>
            <a:ext cx="3793289" cy="25278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74" y="3799524"/>
            <a:ext cx="3793289" cy="25216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4" y="3799524"/>
            <a:ext cx="3749997" cy="252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9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Шествие «Бессмертный полк России»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Анастасия\Desktop\герб Апшеронский рай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17" y="150282"/>
            <a:ext cx="865717" cy="86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726" y="1178173"/>
            <a:ext cx="4101209" cy="230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7" y="1178172"/>
            <a:ext cx="4043672" cy="226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6" y="3928104"/>
            <a:ext cx="4136252" cy="232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726" y="3928104"/>
            <a:ext cx="4101209" cy="230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7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«Стань первым во славу Кубани!»</a:t>
            </a:r>
            <a:r>
              <a:rPr lang="ru-RU" sz="2400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414" y="1557497"/>
            <a:ext cx="38585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Дипломанты краевого конкурса «Стань первым во славу Кубани!» в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номинации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«Ведущие за собой»</a:t>
            </a:r>
          </a:p>
          <a:p>
            <a:pPr algn="ctr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Морлян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Андрей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и в номинации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Юнпресс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Саенко Кристина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8" name="Picture 3" descr="C:\Users\Анастасия\Desktop\герб Апшеронский рай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17" y="150282"/>
            <a:ext cx="865717" cy="86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5" y="3810001"/>
            <a:ext cx="4075435" cy="270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01" y="1015999"/>
            <a:ext cx="3088092" cy="550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211017"/>
            <a:ext cx="7839635" cy="1337732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Работа штаба взаимопомощи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МЫВМЕСТЕ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Picture 3" descr="C:\Users\Анастасия\Desktop\герб Апшеронский рай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17" y="150282"/>
            <a:ext cx="865717" cy="86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8" y="1178735"/>
            <a:ext cx="4237266" cy="238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36" y="1178735"/>
            <a:ext cx="4237266" cy="238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8" y="3737811"/>
            <a:ext cx="4230975" cy="237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s://sun9-83.userapi.com/impg/Upl4jXmZ4NAT6r8hagFZcb3g6NLPQAYTOOMp6w/aQh2yYASJx0.jpg?size=2560x1437&amp;quality=95&amp;sign=ecc675fff0ae52e7debf79cb3aa7613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63" y="3737811"/>
            <a:ext cx="4236863" cy="237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002" y="150726"/>
            <a:ext cx="7839635" cy="133773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Профилактика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дорожно-транспортных происшествий с участием молодежи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47" y="1465263"/>
            <a:ext cx="3408419" cy="227272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5" y="4255387"/>
            <a:ext cx="3368188" cy="22458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/>
          <a:stretch/>
        </p:blipFill>
        <p:spPr>
          <a:xfrm>
            <a:off x="5104562" y="4255387"/>
            <a:ext cx="3257177" cy="22762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62" y="1505821"/>
            <a:ext cx="3257177" cy="2171876"/>
          </a:xfrm>
          <a:prstGeom prst="rect">
            <a:avLst/>
          </a:prstGeom>
        </p:spPr>
      </p:pic>
      <p:pic>
        <p:nvPicPr>
          <p:cNvPr id="11" name="Picture 3" descr="C:\Users\Анастасия\Desktop\герб Апшеронский район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17" y="150282"/>
            <a:ext cx="865717" cy="86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9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добровольческого (волонтерского)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движения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Анастасия\Desktop\герб Апшеронский рай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17" y="150282"/>
            <a:ext cx="865717" cy="86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8" y="1082841"/>
            <a:ext cx="3585653" cy="269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31" y="1103514"/>
            <a:ext cx="4721189" cy="265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s://sun9-6.userapi.com/impg/2xR9xqEwqjbcSrI0E7VPaCKqgSnzEzG-6-HR_g/d7ElU3B7rAY.jpg?size=1600x1201&amp;quality=96&amp;sign=dc3ec28008182b25204173c21708f2d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6002" y="3850105"/>
            <a:ext cx="3592439" cy="2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s://sun9-41.userapi.com/impg/p1QuM7bBrlvjE9TDIPJe4WP0qrd2LhuRFPH5Cw/G14KGTfAxjM.jpg?size=1600x1201&amp;quality=95&amp;sign=2387078fa4e0b38654b0771111b6e34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60" y="3850104"/>
            <a:ext cx="3624229" cy="272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9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2517</TotalTime>
  <Words>66</Words>
  <Application>Microsoft Office PowerPoint</Application>
  <PresentationFormat>Экран (4:3)</PresentationFormat>
  <Paragraphs>12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Office Theme</vt:lpstr>
      <vt:lpstr>Реализация государственной молодежной политики на территории муниципального образования Апшеронский район</vt:lpstr>
      <vt:lpstr>Презентация PowerPoint</vt:lpstr>
      <vt:lpstr>Шествие «Бессмертный полк России»</vt:lpstr>
      <vt:lpstr>«Стань первым во славу Кубани!» </vt:lpstr>
      <vt:lpstr>Работа штаба взаимопомощи #МЫВМЕСТЕ </vt:lpstr>
      <vt:lpstr>Профилактика дорожно-транспортных происшествий с участием молодежи </vt:lpstr>
      <vt:lpstr>Развитие добровольческого (волонтерского) движения 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user2</cp:lastModifiedBy>
  <cp:revision>134</cp:revision>
  <dcterms:created xsi:type="dcterms:W3CDTF">2016-11-18T14:12:19Z</dcterms:created>
  <dcterms:modified xsi:type="dcterms:W3CDTF">2022-06-30T14:54:27Z</dcterms:modified>
</cp:coreProperties>
</file>