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2" r:id="rId2"/>
    <p:sldId id="278" r:id="rId3"/>
    <p:sldId id="281" r:id="rId4"/>
    <p:sldId id="282" r:id="rId5"/>
    <p:sldId id="283" r:id="rId6"/>
    <p:sldId id="284" r:id="rId7"/>
    <p:sldId id="285" r:id="rId8"/>
    <p:sldId id="286" r:id="rId9"/>
    <p:sldId id="257" r:id="rId10"/>
    <p:sldId id="266" r:id="rId11"/>
    <p:sldId id="289" r:id="rId12"/>
    <p:sldId id="291" r:id="rId13"/>
    <p:sldId id="261" r:id="rId14"/>
    <p:sldId id="287" r:id="rId15"/>
    <p:sldId id="288" r:id="rId16"/>
    <p:sldId id="265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93"/>
    <a:srgbClr val="FF8585"/>
    <a:srgbClr val="F9BDC4"/>
    <a:srgbClr val="EA1B35"/>
    <a:srgbClr val="011E41"/>
    <a:srgbClr val="012A5B"/>
    <a:srgbClr val="E00719"/>
    <a:srgbClr val="930416"/>
    <a:srgbClr val="F8F5F4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4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283B5-01C5-455C-95D2-0AE5FF9AFE7B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F3319-638B-4A1B-911C-36FA79D3B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01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6434-1A38-49FC-AC29-D4A535665E7B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C5C28-F975-4608-B72E-094D8F033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115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6434-1A38-49FC-AC29-D4A535665E7B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C5C28-F975-4608-B72E-094D8F033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746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6434-1A38-49FC-AC29-D4A535665E7B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C5C28-F975-4608-B72E-094D8F033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479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6434-1A38-49FC-AC29-D4A535665E7B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C5C28-F975-4608-B72E-094D8F033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361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6434-1A38-49FC-AC29-D4A535665E7B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C5C28-F975-4608-B72E-094D8F033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780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6434-1A38-49FC-AC29-D4A535665E7B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C5C28-F975-4608-B72E-094D8F033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270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6434-1A38-49FC-AC29-D4A535665E7B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C5C28-F975-4608-B72E-094D8F033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755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6434-1A38-49FC-AC29-D4A535665E7B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C5C28-F975-4608-B72E-094D8F033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89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6434-1A38-49FC-AC29-D4A535665E7B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C5C28-F975-4608-B72E-094D8F033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498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6434-1A38-49FC-AC29-D4A535665E7B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C5C28-F975-4608-B72E-094D8F033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845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6434-1A38-49FC-AC29-D4A535665E7B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C5C28-F975-4608-B72E-094D8F033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289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E6434-1A38-49FC-AC29-D4A535665E7B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C5C28-F975-4608-B72E-094D8F033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65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mailto:16region@redcross.ru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ident.tatarstan.ru/index.htm/news/2100193.htm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884" y="1956021"/>
            <a:ext cx="1128201" cy="2618629"/>
          </a:xfrm>
          <a:custGeom>
            <a:avLst/>
            <a:gdLst>
              <a:gd name="connsiteX0" fmla="*/ 55659 w 675860"/>
              <a:gd name="connsiteY0" fmla="*/ 2313830 h 2313830"/>
              <a:gd name="connsiteX1" fmla="*/ 675860 w 675860"/>
              <a:gd name="connsiteY1" fmla="*/ 1844703 h 2313830"/>
              <a:gd name="connsiteX2" fmla="*/ 675860 w 675860"/>
              <a:gd name="connsiteY2" fmla="*/ 15903 h 2313830"/>
              <a:gd name="connsiteX3" fmla="*/ 675860 w 675860"/>
              <a:gd name="connsiteY3" fmla="*/ 7952 h 2313830"/>
              <a:gd name="connsiteX4" fmla="*/ 675860 w 675860"/>
              <a:gd name="connsiteY4" fmla="*/ 0 h 2313830"/>
              <a:gd name="connsiteX5" fmla="*/ 0 w 675860"/>
              <a:gd name="connsiteY5" fmla="*/ 604299 h 2313830"/>
              <a:gd name="connsiteX6" fmla="*/ 55659 w 675860"/>
              <a:gd name="connsiteY6" fmla="*/ 2313830 h 2313830"/>
              <a:gd name="connsiteX0" fmla="*/ 49683 w 675860"/>
              <a:gd name="connsiteY0" fmla="*/ 2289924 h 2289924"/>
              <a:gd name="connsiteX1" fmla="*/ 675860 w 675860"/>
              <a:gd name="connsiteY1" fmla="*/ 1844703 h 2289924"/>
              <a:gd name="connsiteX2" fmla="*/ 675860 w 675860"/>
              <a:gd name="connsiteY2" fmla="*/ 15903 h 2289924"/>
              <a:gd name="connsiteX3" fmla="*/ 675860 w 675860"/>
              <a:gd name="connsiteY3" fmla="*/ 7952 h 2289924"/>
              <a:gd name="connsiteX4" fmla="*/ 675860 w 675860"/>
              <a:gd name="connsiteY4" fmla="*/ 0 h 2289924"/>
              <a:gd name="connsiteX5" fmla="*/ 0 w 675860"/>
              <a:gd name="connsiteY5" fmla="*/ 604299 h 2289924"/>
              <a:gd name="connsiteX6" fmla="*/ 49683 w 675860"/>
              <a:gd name="connsiteY6" fmla="*/ 2289924 h 2289924"/>
              <a:gd name="connsiteX0" fmla="*/ 0 w 1128201"/>
              <a:gd name="connsiteY0" fmla="*/ 2618629 h 2618629"/>
              <a:gd name="connsiteX1" fmla="*/ 1128201 w 1128201"/>
              <a:gd name="connsiteY1" fmla="*/ 1844703 h 2618629"/>
              <a:gd name="connsiteX2" fmla="*/ 1128201 w 1128201"/>
              <a:gd name="connsiteY2" fmla="*/ 15903 h 2618629"/>
              <a:gd name="connsiteX3" fmla="*/ 1128201 w 1128201"/>
              <a:gd name="connsiteY3" fmla="*/ 7952 h 2618629"/>
              <a:gd name="connsiteX4" fmla="*/ 1128201 w 1128201"/>
              <a:gd name="connsiteY4" fmla="*/ 0 h 2618629"/>
              <a:gd name="connsiteX5" fmla="*/ 452341 w 1128201"/>
              <a:gd name="connsiteY5" fmla="*/ 604299 h 2618629"/>
              <a:gd name="connsiteX6" fmla="*/ 0 w 1128201"/>
              <a:gd name="connsiteY6" fmla="*/ 2618629 h 2618629"/>
              <a:gd name="connsiteX0" fmla="*/ 0 w 1176012"/>
              <a:gd name="connsiteY0" fmla="*/ 2742927 h 2742927"/>
              <a:gd name="connsiteX1" fmla="*/ 1176012 w 1176012"/>
              <a:gd name="connsiteY1" fmla="*/ 2004860 h 2742927"/>
              <a:gd name="connsiteX2" fmla="*/ 1128201 w 1176012"/>
              <a:gd name="connsiteY2" fmla="*/ 140201 h 2742927"/>
              <a:gd name="connsiteX3" fmla="*/ 1128201 w 1176012"/>
              <a:gd name="connsiteY3" fmla="*/ 132250 h 2742927"/>
              <a:gd name="connsiteX4" fmla="*/ 1128201 w 1176012"/>
              <a:gd name="connsiteY4" fmla="*/ 124298 h 2742927"/>
              <a:gd name="connsiteX5" fmla="*/ 452341 w 1176012"/>
              <a:gd name="connsiteY5" fmla="*/ 728597 h 2742927"/>
              <a:gd name="connsiteX6" fmla="*/ 0 w 1176012"/>
              <a:gd name="connsiteY6" fmla="*/ 2742927 h 2742927"/>
              <a:gd name="connsiteX0" fmla="*/ 0 w 1128201"/>
              <a:gd name="connsiteY0" fmla="*/ 2618629 h 2618629"/>
              <a:gd name="connsiteX1" fmla="*/ 1128200 w 1128201"/>
              <a:gd name="connsiteY1" fmla="*/ 1904468 h 2618629"/>
              <a:gd name="connsiteX2" fmla="*/ 1128201 w 1128201"/>
              <a:gd name="connsiteY2" fmla="*/ 15903 h 2618629"/>
              <a:gd name="connsiteX3" fmla="*/ 1128201 w 1128201"/>
              <a:gd name="connsiteY3" fmla="*/ 7952 h 2618629"/>
              <a:gd name="connsiteX4" fmla="*/ 1128201 w 1128201"/>
              <a:gd name="connsiteY4" fmla="*/ 0 h 2618629"/>
              <a:gd name="connsiteX5" fmla="*/ 452341 w 1128201"/>
              <a:gd name="connsiteY5" fmla="*/ 604299 h 2618629"/>
              <a:gd name="connsiteX6" fmla="*/ 0 w 1128201"/>
              <a:gd name="connsiteY6" fmla="*/ 2618629 h 261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8201" h="2618629">
                <a:moveTo>
                  <a:pt x="0" y="2618629"/>
                </a:moveTo>
                <a:lnTo>
                  <a:pt x="1128200" y="1904468"/>
                </a:lnTo>
                <a:cubicBezTo>
                  <a:pt x="1112263" y="1282915"/>
                  <a:pt x="1128201" y="331989"/>
                  <a:pt x="1128201" y="15903"/>
                </a:cubicBezTo>
                <a:lnTo>
                  <a:pt x="1128201" y="7952"/>
                </a:lnTo>
                <a:lnTo>
                  <a:pt x="1128201" y="0"/>
                </a:lnTo>
                <a:lnTo>
                  <a:pt x="452341" y="604299"/>
                </a:lnTo>
                <a:lnTo>
                  <a:pt x="0" y="2618629"/>
                </a:lnTo>
                <a:close/>
              </a:path>
            </a:pathLst>
          </a:custGeom>
          <a:solidFill>
            <a:srgbClr val="930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508883" y="-7951"/>
            <a:ext cx="2910178" cy="2528514"/>
          </a:xfrm>
          <a:custGeom>
            <a:avLst/>
            <a:gdLst>
              <a:gd name="connsiteX0" fmla="*/ 0 w 2910178"/>
              <a:gd name="connsiteY0" fmla="*/ 2528514 h 2528514"/>
              <a:gd name="connsiteX1" fmla="*/ 2910178 w 2910178"/>
              <a:gd name="connsiteY1" fmla="*/ 0 h 2528514"/>
              <a:gd name="connsiteX2" fmla="*/ 2107096 w 2910178"/>
              <a:gd name="connsiteY2" fmla="*/ 0 h 2528514"/>
              <a:gd name="connsiteX3" fmla="*/ 0 w 2910178"/>
              <a:gd name="connsiteY3" fmla="*/ 1860605 h 2528514"/>
              <a:gd name="connsiteX4" fmla="*/ 0 w 2910178"/>
              <a:gd name="connsiteY4" fmla="*/ 2528514 h 252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0178" h="2528514">
                <a:moveTo>
                  <a:pt x="0" y="2528514"/>
                </a:moveTo>
                <a:lnTo>
                  <a:pt x="2910178" y="0"/>
                </a:lnTo>
                <a:lnTo>
                  <a:pt x="2107096" y="0"/>
                </a:lnTo>
                <a:lnTo>
                  <a:pt x="0" y="1860605"/>
                </a:lnTo>
                <a:lnTo>
                  <a:pt x="0" y="2528514"/>
                </a:lnTo>
                <a:close/>
              </a:path>
            </a:pathLst>
          </a:custGeom>
          <a:solidFill>
            <a:srgbClr val="E00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699" y="646549"/>
            <a:ext cx="2566584" cy="2660884"/>
          </a:xfrm>
          <a:prstGeom prst="rect">
            <a:avLst/>
          </a:prstGeom>
        </p:spPr>
      </p:pic>
      <p:sp>
        <p:nvSpPr>
          <p:cNvPr id="7" name="Полилиния 6"/>
          <p:cNvSpPr/>
          <p:nvPr/>
        </p:nvSpPr>
        <p:spPr>
          <a:xfrm>
            <a:off x="0" y="-1615"/>
            <a:ext cx="2623930" cy="4579951"/>
          </a:xfrm>
          <a:custGeom>
            <a:avLst/>
            <a:gdLst>
              <a:gd name="connsiteX0" fmla="*/ 0 w 2623930"/>
              <a:gd name="connsiteY0" fmla="*/ 0 h 4579951"/>
              <a:gd name="connsiteX1" fmla="*/ 2623930 w 2623930"/>
              <a:gd name="connsiteY1" fmla="*/ 0 h 4579951"/>
              <a:gd name="connsiteX2" fmla="*/ 524786 w 2623930"/>
              <a:gd name="connsiteY2" fmla="*/ 1860605 h 4579951"/>
              <a:gd name="connsiteX3" fmla="*/ 524786 w 2623930"/>
              <a:gd name="connsiteY3" fmla="*/ 4245996 h 4579951"/>
              <a:gd name="connsiteX4" fmla="*/ 0 w 2623930"/>
              <a:gd name="connsiteY4" fmla="*/ 4579951 h 4579951"/>
              <a:gd name="connsiteX5" fmla="*/ 0 w 2623930"/>
              <a:gd name="connsiteY5" fmla="*/ 0 h 457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3930" h="4579951">
                <a:moveTo>
                  <a:pt x="0" y="0"/>
                </a:moveTo>
                <a:lnTo>
                  <a:pt x="2623930" y="0"/>
                </a:lnTo>
                <a:lnTo>
                  <a:pt x="524786" y="1860605"/>
                </a:lnTo>
                <a:lnTo>
                  <a:pt x="524786" y="4245996"/>
                </a:lnTo>
                <a:lnTo>
                  <a:pt x="0" y="4579951"/>
                </a:lnTo>
                <a:lnTo>
                  <a:pt x="0" y="0"/>
                </a:lnTo>
                <a:close/>
              </a:path>
            </a:pathLst>
          </a:custGeom>
          <a:solidFill>
            <a:srgbClr val="011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 rot="10800000">
            <a:off x="11062915" y="2267545"/>
            <a:ext cx="1128201" cy="2618629"/>
          </a:xfrm>
          <a:custGeom>
            <a:avLst/>
            <a:gdLst>
              <a:gd name="connsiteX0" fmla="*/ 55659 w 675860"/>
              <a:gd name="connsiteY0" fmla="*/ 2313830 h 2313830"/>
              <a:gd name="connsiteX1" fmla="*/ 675860 w 675860"/>
              <a:gd name="connsiteY1" fmla="*/ 1844703 h 2313830"/>
              <a:gd name="connsiteX2" fmla="*/ 675860 w 675860"/>
              <a:gd name="connsiteY2" fmla="*/ 15903 h 2313830"/>
              <a:gd name="connsiteX3" fmla="*/ 675860 w 675860"/>
              <a:gd name="connsiteY3" fmla="*/ 7952 h 2313830"/>
              <a:gd name="connsiteX4" fmla="*/ 675860 w 675860"/>
              <a:gd name="connsiteY4" fmla="*/ 0 h 2313830"/>
              <a:gd name="connsiteX5" fmla="*/ 0 w 675860"/>
              <a:gd name="connsiteY5" fmla="*/ 604299 h 2313830"/>
              <a:gd name="connsiteX6" fmla="*/ 55659 w 675860"/>
              <a:gd name="connsiteY6" fmla="*/ 2313830 h 2313830"/>
              <a:gd name="connsiteX0" fmla="*/ 49683 w 675860"/>
              <a:gd name="connsiteY0" fmla="*/ 2289924 h 2289924"/>
              <a:gd name="connsiteX1" fmla="*/ 675860 w 675860"/>
              <a:gd name="connsiteY1" fmla="*/ 1844703 h 2289924"/>
              <a:gd name="connsiteX2" fmla="*/ 675860 w 675860"/>
              <a:gd name="connsiteY2" fmla="*/ 15903 h 2289924"/>
              <a:gd name="connsiteX3" fmla="*/ 675860 w 675860"/>
              <a:gd name="connsiteY3" fmla="*/ 7952 h 2289924"/>
              <a:gd name="connsiteX4" fmla="*/ 675860 w 675860"/>
              <a:gd name="connsiteY4" fmla="*/ 0 h 2289924"/>
              <a:gd name="connsiteX5" fmla="*/ 0 w 675860"/>
              <a:gd name="connsiteY5" fmla="*/ 604299 h 2289924"/>
              <a:gd name="connsiteX6" fmla="*/ 49683 w 675860"/>
              <a:gd name="connsiteY6" fmla="*/ 2289924 h 2289924"/>
              <a:gd name="connsiteX0" fmla="*/ 0 w 1128201"/>
              <a:gd name="connsiteY0" fmla="*/ 2618629 h 2618629"/>
              <a:gd name="connsiteX1" fmla="*/ 1128201 w 1128201"/>
              <a:gd name="connsiteY1" fmla="*/ 1844703 h 2618629"/>
              <a:gd name="connsiteX2" fmla="*/ 1128201 w 1128201"/>
              <a:gd name="connsiteY2" fmla="*/ 15903 h 2618629"/>
              <a:gd name="connsiteX3" fmla="*/ 1128201 w 1128201"/>
              <a:gd name="connsiteY3" fmla="*/ 7952 h 2618629"/>
              <a:gd name="connsiteX4" fmla="*/ 1128201 w 1128201"/>
              <a:gd name="connsiteY4" fmla="*/ 0 h 2618629"/>
              <a:gd name="connsiteX5" fmla="*/ 452341 w 1128201"/>
              <a:gd name="connsiteY5" fmla="*/ 604299 h 2618629"/>
              <a:gd name="connsiteX6" fmla="*/ 0 w 1128201"/>
              <a:gd name="connsiteY6" fmla="*/ 2618629 h 2618629"/>
              <a:gd name="connsiteX0" fmla="*/ 0 w 1176012"/>
              <a:gd name="connsiteY0" fmla="*/ 2742927 h 2742927"/>
              <a:gd name="connsiteX1" fmla="*/ 1176012 w 1176012"/>
              <a:gd name="connsiteY1" fmla="*/ 2004860 h 2742927"/>
              <a:gd name="connsiteX2" fmla="*/ 1128201 w 1176012"/>
              <a:gd name="connsiteY2" fmla="*/ 140201 h 2742927"/>
              <a:gd name="connsiteX3" fmla="*/ 1128201 w 1176012"/>
              <a:gd name="connsiteY3" fmla="*/ 132250 h 2742927"/>
              <a:gd name="connsiteX4" fmla="*/ 1128201 w 1176012"/>
              <a:gd name="connsiteY4" fmla="*/ 124298 h 2742927"/>
              <a:gd name="connsiteX5" fmla="*/ 452341 w 1176012"/>
              <a:gd name="connsiteY5" fmla="*/ 728597 h 2742927"/>
              <a:gd name="connsiteX6" fmla="*/ 0 w 1176012"/>
              <a:gd name="connsiteY6" fmla="*/ 2742927 h 2742927"/>
              <a:gd name="connsiteX0" fmla="*/ 0 w 1128201"/>
              <a:gd name="connsiteY0" fmla="*/ 2618629 h 2618629"/>
              <a:gd name="connsiteX1" fmla="*/ 1128200 w 1128201"/>
              <a:gd name="connsiteY1" fmla="*/ 1904468 h 2618629"/>
              <a:gd name="connsiteX2" fmla="*/ 1128201 w 1128201"/>
              <a:gd name="connsiteY2" fmla="*/ 15903 h 2618629"/>
              <a:gd name="connsiteX3" fmla="*/ 1128201 w 1128201"/>
              <a:gd name="connsiteY3" fmla="*/ 7952 h 2618629"/>
              <a:gd name="connsiteX4" fmla="*/ 1128201 w 1128201"/>
              <a:gd name="connsiteY4" fmla="*/ 0 h 2618629"/>
              <a:gd name="connsiteX5" fmla="*/ 452341 w 1128201"/>
              <a:gd name="connsiteY5" fmla="*/ 604299 h 2618629"/>
              <a:gd name="connsiteX6" fmla="*/ 0 w 1128201"/>
              <a:gd name="connsiteY6" fmla="*/ 2618629 h 261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8201" h="2618629">
                <a:moveTo>
                  <a:pt x="0" y="2618629"/>
                </a:moveTo>
                <a:lnTo>
                  <a:pt x="1128200" y="1904468"/>
                </a:lnTo>
                <a:cubicBezTo>
                  <a:pt x="1112263" y="1282915"/>
                  <a:pt x="1128201" y="331989"/>
                  <a:pt x="1128201" y="15903"/>
                </a:cubicBezTo>
                <a:lnTo>
                  <a:pt x="1128201" y="7952"/>
                </a:lnTo>
                <a:lnTo>
                  <a:pt x="1128201" y="0"/>
                </a:lnTo>
                <a:lnTo>
                  <a:pt x="452341" y="604299"/>
                </a:lnTo>
                <a:lnTo>
                  <a:pt x="0" y="2618629"/>
                </a:lnTo>
                <a:close/>
              </a:path>
            </a:pathLst>
          </a:custGeom>
          <a:solidFill>
            <a:srgbClr val="930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 rot="10800000">
            <a:off x="8772939" y="4321632"/>
            <a:ext cx="2910178" cy="2528514"/>
          </a:xfrm>
          <a:custGeom>
            <a:avLst/>
            <a:gdLst>
              <a:gd name="connsiteX0" fmla="*/ 0 w 2910178"/>
              <a:gd name="connsiteY0" fmla="*/ 2528514 h 2528514"/>
              <a:gd name="connsiteX1" fmla="*/ 2910178 w 2910178"/>
              <a:gd name="connsiteY1" fmla="*/ 0 h 2528514"/>
              <a:gd name="connsiteX2" fmla="*/ 2107096 w 2910178"/>
              <a:gd name="connsiteY2" fmla="*/ 0 h 2528514"/>
              <a:gd name="connsiteX3" fmla="*/ 0 w 2910178"/>
              <a:gd name="connsiteY3" fmla="*/ 1860605 h 2528514"/>
              <a:gd name="connsiteX4" fmla="*/ 0 w 2910178"/>
              <a:gd name="connsiteY4" fmla="*/ 2528514 h 252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0178" h="2528514">
                <a:moveTo>
                  <a:pt x="0" y="2528514"/>
                </a:moveTo>
                <a:lnTo>
                  <a:pt x="2910178" y="0"/>
                </a:lnTo>
                <a:lnTo>
                  <a:pt x="2107096" y="0"/>
                </a:lnTo>
                <a:lnTo>
                  <a:pt x="0" y="1860605"/>
                </a:lnTo>
                <a:lnTo>
                  <a:pt x="0" y="2528514"/>
                </a:lnTo>
                <a:close/>
              </a:path>
            </a:pathLst>
          </a:custGeom>
          <a:solidFill>
            <a:srgbClr val="E00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 rot="10800000">
            <a:off x="9568070" y="2263859"/>
            <a:ext cx="2623930" cy="4579951"/>
          </a:xfrm>
          <a:custGeom>
            <a:avLst/>
            <a:gdLst>
              <a:gd name="connsiteX0" fmla="*/ 0 w 2623930"/>
              <a:gd name="connsiteY0" fmla="*/ 0 h 4579951"/>
              <a:gd name="connsiteX1" fmla="*/ 2623930 w 2623930"/>
              <a:gd name="connsiteY1" fmla="*/ 0 h 4579951"/>
              <a:gd name="connsiteX2" fmla="*/ 524786 w 2623930"/>
              <a:gd name="connsiteY2" fmla="*/ 1860605 h 4579951"/>
              <a:gd name="connsiteX3" fmla="*/ 524786 w 2623930"/>
              <a:gd name="connsiteY3" fmla="*/ 4245996 h 4579951"/>
              <a:gd name="connsiteX4" fmla="*/ 0 w 2623930"/>
              <a:gd name="connsiteY4" fmla="*/ 4579951 h 4579951"/>
              <a:gd name="connsiteX5" fmla="*/ 0 w 2623930"/>
              <a:gd name="connsiteY5" fmla="*/ 0 h 457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3930" h="4579951">
                <a:moveTo>
                  <a:pt x="0" y="0"/>
                </a:moveTo>
                <a:lnTo>
                  <a:pt x="2623930" y="0"/>
                </a:lnTo>
                <a:lnTo>
                  <a:pt x="524786" y="1860605"/>
                </a:lnTo>
                <a:lnTo>
                  <a:pt x="524786" y="4245996"/>
                </a:lnTo>
                <a:lnTo>
                  <a:pt x="0" y="4579951"/>
                </a:lnTo>
                <a:lnTo>
                  <a:pt x="0" y="0"/>
                </a:lnTo>
                <a:close/>
              </a:path>
            </a:pathLst>
          </a:custGeom>
          <a:solidFill>
            <a:srgbClr val="011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 rot="10800000">
            <a:off x="8478741" y="180349"/>
            <a:ext cx="3498574" cy="1371503"/>
            <a:chOff x="1463040" y="4886174"/>
            <a:chExt cx="3498574" cy="1371503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1463040" y="4886174"/>
              <a:ext cx="0" cy="1371503"/>
            </a:xfrm>
            <a:prstGeom prst="line">
              <a:avLst/>
            </a:prstGeom>
            <a:ln w="12700">
              <a:solidFill>
                <a:srgbClr val="9304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H="1">
              <a:off x="1463040" y="6257677"/>
              <a:ext cx="3498574" cy="0"/>
            </a:xfrm>
            <a:prstGeom prst="line">
              <a:avLst/>
            </a:prstGeom>
            <a:ln w="12700">
              <a:solidFill>
                <a:srgbClr val="9304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1892410" y="4886174"/>
              <a:ext cx="0" cy="997791"/>
            </a:xfrm>
            <a:prstGeom prst="line">
              <a:avLst/>
            </a:prstGeom>
            <a:ln w="12700">
              <a:solidFill>
                <a:srgbClr val="9304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H="1">
              <a:off x="1892410" y="5883965"/>
              <a:ext cx="2409246" cy="0"/>
            </a:xfrm>
            <a:prstGeom prst="line">
              <a:avLst/>
            </a:prstGeom>
            <a:ln w="12700">
              <a:solidFill>
                <a:srgbClr val="9304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па 30"/>
          <p:cNvGrpSpPr/>
          <p:nvPr/>
        </p:nvGrpSpPr>
        <p:grpSpPr>
          <a:xfrm>
            <a:off x="214685" y="5315352"/>
            <a:ext cx="3498574" cy="1371503"/>
            <a:chOff x="1463040" y="4886174"/>
            <a:chExt cx="3498574" cy="1371503"/>
          </a:xfrm>
        </p:grpSpPr>
        <p:cxnSp>
          <p:nvCxnSpPr>
            <p:cNvPr id="32" name="Прямая соединительная линия 31"/>
            <p:cNvCxnSpPr/>
            <p:nvPr/>
          </p:nvCxnSpPr>
          <p:spPr>
            <a:xfrm>
              <a:off x="1463040" y="4886174"/>
              <a:ext cx="0" cy="1371503"/>
            </a:xfrm>
            <a:prstGeom prst="line">
              <a:avLst/>
            </a:prstGeom>
            <a:ln w="12700">
              <a:solidFill>
                <a:srgbClr val="9304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H="1">
              <a:off x="1463040" y="6257677"/>
              <a:ext cx="3498574" cy="0"/>
            </a:xfrm>
            <a:prstGeom prst="line">
              <a:avLst/>
            </a:prstGeom>
            <a:ln w="12700">
              <a:solidFill>
                <a:srgbClr val="9304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1892410" y="4886174"/>
              <a:ext cx="0" cy="997791"/>
            </a:xfrm>
            <a:prstGeom prst="line">
              <a:avLst/>
            </a:prstGeom>
            <a:ln w="12700">
              <a:solidFill>
                <a:srgbClr val="9304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flipH="1">
              <a:off x="1892410" y="5883965"/>
              <a:ext cx="2409246" cy="0"/>
            </a:xfrm>
            <a:prstGeom prst="line">
              <a:avLst/>
            </a:prstGeom>
            <a:ln w="12700">
              <a:solidFill>
                <a:srgbClr val="9304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Заголовок 1"/>
          <p:cNvSpPr>
            <a:spLocks noGrp="1"/>
          </p:cNvSpPr>
          <p:nvPr>
            <p:ph type="ctrTitle"/>
          </p:nvPr>
        </p:nvSpPr>
        <p:spPr>
          <a:xfrm>
            <a:off x="1302687" y="3154408"/>
            <a:ext cx="9480607" cy="1981253"/>
          </a:xfrm>
        </p:spPr>
        <p:txBody>
          <a:bodyPr>
            <a:noAutofit/>
          </a:bodyPr>
          <a:lstStyle/>
          <a:p>
            <a:r>
              <a:rPr lang="ru-RU" sz="3600" b="1" dirty="0"/>
              <a:t>Татарстанское региональное отделение Общероссийской общественной организации </a:t>
            </a:r>
            <a:br>
              <a:rPr lang="ru-RU" sz="3600" b="1" dirty="0"/>
            </a:br>
            <a:r>
              <a:rPr lang="ru-RU" sz="3600" b="1" dirty="0"/>
              <a:t>«Российский Красный Крест»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487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217715"/>
            <a:ext cx="10458994" cy="81860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Взаимодействие с некоммерческими организациями и образовательными организациями города Казань и Республики Татарстан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670561" y="1036320"/>
            <a:ext cx="10458993" cy="0"/>
          </a:xfrm>
          <a:prstGeom prst="line">
            <a:avLst/>
          </a:prstGeom>
          <a:ln w="38100">
            <a:solidFill>
              <a:srgbClr val="E007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бъект 2"/>
          <p:cNvSpPr>
            <a:spLocks noGrp="1"/>
          </p:cNvSpPr>
          <p:nvPr>
            <p:ph idx="1"/>
          </p:nvPr>
        </p:nvSpPr>
        <p:spPr>
          <a:xfrm>
            <a:off x="819131" y="2739707"/>
            <a:ext cx="5080926" cy="126820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000" dirty="0">
                <a:cs typeface="Arial" panose="020B0604020202020204" pitchFamily="34" charset="0"/>
              </a:rPr>
              <a:t> </a:t>
            </a:r>
            <a:r>
              <a:rPr lang="ru-RU" sz="2000" dirty="0"/>
              <a:t>ФГБОУ ВО «Поволжский государственный университет физической культуры, спорта и туризма» </a:t>
            </a:r>
            <a:endParaRPr lang="ru-RU" sz="2000" dirty="0">
              <a:cs typeface="Arial" panose="020B0604020202020204" pitchFamily="34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804772" y="1481928"/>
            <a:ext cx="6003174" cy="16490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000" dirty="0"/>
              <a:t> АНО Республиканский Совет региональной общественной организации ветеранов (пенсионеров) Республики Татарстан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833849" y="3866581"/>
            <a:ext cx="4836160" cy="1268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000" dirty="0">
                <a:cs typeface="Arial" panose="020B0604020202020204" pitchFamily="34" charset="0"/>
              </a:rPr>
              <a:t> </a:t>
            </a:r>
            <a:r>
              <a:rPr lang="ru-RU" sz="2000" dirty="0"/>
              <a:t>ЧОУ ВО Казанский инновационный университет имени В.Г </a:t>
            </a:r>
            <a:r>
              <a:rPr lang="ru-RU" sz="2000" dirty="0" err="1"/>
              <a:t>Тимирясова</a:t>
            </a:r>
            <a:r>
              <a:rPr lang="ru-RU" sz="2000" dirty="0"/>
              <a:t> </a:t>
            </a:r>
            <a:endParaRPr lang="ru-RU" sz="2000" dirty="0">
              <a:cs typeface="Arial" panose="020B0604020202020204" pitchFamily="34" charset="0"/>
            </a:endParaRPr>
          </a:p>
        </p:txBody>
      </p:sp>
      <p:sp>
        <p:nvSpPr>
          <p:cNvPr id="31" name="Объект 2"/>
          <p:cNvSpPr txBox="1">
            <a:spLocks/>
          </p:cNvSpPr>
          <p:nvPr/>
        </p:nvSpPr>
        <p:spPr>
          <a:xfrm>
            <a:off x="6883932" y="2649246"/>
            <a:ext cx="4384700" cy="1094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000" dirty="0">
                <a:cs typeface="Arial" panose="020B0604020202020204" pitchFamily="34" charset="0"/>
              </a:rPr>
              <a:t> </a:t>
            </a:r>
            <a:r>
              <a:rPr lang="ru-RU" sz="2000" dirty="0"/>
              <a:t>АНО «Центр реабилитации и адаптации» (ЦРА) лиц, вышедших из мест заключения</a:t>
            </a:r>
            <a:endParaRPr lang="ru-RU" sz="2000" dirty="0">
              <a:cs typeface="Arial" panose="020B0604020202020204" pitchFamily="34" charset="0"/>
            </a:endParaRPr>
          </a:p>
        </p:txBody>
      </p:sp>
      <p:sp>
        <p:nvSpPr>
          <p:cNvPr id="33" name="Объект 2"/>
          <p:cNvSpPr txBox="1">
            <a:spLocks/>
          </p:cNvSpPr>
          <p:nvPr/>
        </p:nvSpPr>
        <p:spPr>
          <a:xfrm>
            <a:off x="6807946" y="1529881"/>
            <a:ext cx="4384700" cy="1094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buNone/>
            </a:pPr>
            <a:r>
              <a:rPr lang="ru-RU" sz="2000" dirty="0">
                <a:cs typeface="Arial" panose="020B0604020202020204" pitchFamily="34" charset="0"/>
              </a:rPr>
              <a:t>  </a:t>
            </a:r>
            <a:r>
              <a:rPr lang="ru-RU" sz="2000" dirty="0"/>
              <a:t>Казанский государственный медицинский университет</a:t>
            </a: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833849" y="4748157"/>
            <a:ext cx="4836160" cy="1268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000" dirty="0">
                <a:cs typeface="Arial" panose="020B0604020202020204" pitchFamily="34" charset="0"/>
              </a:rPr>
              <a:t> </a:t>
            </a:r>
            <a:r>
              <a:rPr lang="ru-RU" sz="2000" dirty="0"/>
              <a:t>Институт фундаментальной медицины и биологии КФУ </a:t>
            </a:r>
            <a:endParaRPr lang="ru-RU" sz="2000" dirty="0">
              <a:cs typeface="Arial" panose="020B0604020202020204" pitchFamily="34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6807946" y="3789229"/>
            <a:ext cx="4384700" cy="1094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000" dirty="0">
                <a:cs typeface="Arial" panose="020B0604020202020204" pitchFamily="34" charset="0"/>
              </a:rPr>
              <a:t>  </a:t>
            </a:r>
            <a:r>
              <a:rPr lang="ru-RU" sz="2000" dirty="0"/>
              <a:t>ИП Фельдман </a:t>
            </a:r>
            <a:endParaRPr lang="ru-RU" sz="2000" dirty="0">
              <a:cs typeface="Arial" panose="020B0604020202020204" pitchFamily="34" charset="0"/>
            </a:endParaRPr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6807946" y="4587471"/>
            <a:ext cx="4384700" cy="1094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000" dirty="0">
                <a:cs typeface="Arial" panose="020B0604020202020204" pitchFamily="34" charset="0"/>
              </a:rPr>
              <a:t>  </a:t>
            </a:r>
            <a:r>
              <a:rPr lang="ru-RU" sz="2000" dirty="0"/>
              <a:t>Региональное отделение ВОД «Волонтеры-медики»</a:t>
            </a:r>
            <a:endParaRPr lang="ru-RU" sz="2000" dirty="0">
              <a:cs typeface="Arial" panose="020B0604020202020204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51456" y="1454078"/>
            <a:ext cx="601979" cy="60197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343625" y="1474037"/>
            <a:ext cx="796107" cy="694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3200" b="1" dirty="0">
                <a:solidFill>
                  <a:schemeClr val="bg1"/>
                </a:solidFill>
              </a:rPr>
              <a:t>1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251456" y="2690196"/>
            <a:ext cx="601979" cy="60197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бъект 2"/>
          <p:cNvSpPr txBox="1">
            <a:spLocks/>
          </p:cNvSpPr>
          <p:nvPr/>
        </p:nvSpPr>
        <p:spPr>
          <a:xfrm>
            <a:off x="343625" y="2710155"/>
            <a:ext cx="796107" cy="694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8" name="Овал 27"/>
          <p:cNvSpPr/>
          <p:nvPr/>
        </p:nvSpPr>
        <p:spPr>
          <a:xfrm>
            <a:off x="255976" y="3816278"/>
            <a:ext cx="601979" cy="60197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348145" y="3836237"/>
            <a:ext cx="796107" cy="694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Овал 36"/>
          <p:cNvSpPr/>
          <p:nvPr/>
        </p:nvSpPr>
        <p:spPr>
          <a:xfrm>
            <a:off x="251457" y="4696075"/>
            <a:ext cx="601979" cy="60197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бъект 2"/>
          <p:cNvSpPr txBox="1">
            <a:spLocks/>
          </p:cNvSpPr>
          <p:nvPr/>
        </p:nvSpPr>
        <p:spPr>
          <a:xfrm>
            <a:off x="343626" y="4716034"/>
            <a:ext cx="796107" cy="694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3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9" name="Овал 38"/>
          <p:cNvSpPr/>
          <p:nvPr/>
        </p:nvSpPr>
        <p:spPr>
          <a:xfrm>
            <a:off x="6291483" y="1469967"/>
            <a:ext cx="601979" cy="60197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бъект 2"/>
          <p:cNvSpPr txBox="1">
            <a:spLocks/>
          </p:cNvSpPr>
          <p:nvPr/>
        </p:nvSpPr>
        <p:spPr>
          <a:xfrm>
            <a:off x="6383652" y="1489926"/>
            <a:ext cx="796107" cy="694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3200" b="1" dirty="0">
                <a:solidFill>
                  <a:schemeClr val="bg1"/>
                </a:solidFill>
              </a:rPr>
              <a:t>5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6281953" y="2583366"/>
            <a:ext cx="601979" cy="60197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бъект 2"/>
          <p:cNvSpPr txBox="1">
            <a:spLocks/>
          </p:cNvSpPr>
          <p:nvPr/>
        </p:nvSpPr>
        <p:spPr>
          <a:xfrm>
            <a:off x="6374122" y="2603325"/>
            <a:ext cx="796107" cy="694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3200" b="1" dirty="0">
                <a:solidFill>
                  <a:schemeClr val="bg1"/>
                </a:solidFill>
              </a:rPr>
              <a:t>6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6281953" y="3678564"/>
            <a:ext cx="601979" cy="60197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бъект 2"/>
          <p:cNvSpPr txBox="1">
            <a:spLocks/>
          </p:cNvSpPr>
          <p:nvPr/>
        </p:nvSpPr>
        <p:spPr>
          <a:xfrm>
            <a:off x="6374122" y="3698523"/>
            <a:ext cx="796107" cy="694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3200" b="1" dirty="0">
                <a:solidFill>
                  <a:schemeClr val="bg1"/>
                </a:solidFill>
              </a:rPr>
              <a:t>7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6281953" y="4563475"/>
            <a:ext cx="601979" cy="60197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бъект 2"/>
          <p:cNvSpPr txBox="1">
            <a:spLocks/>
          </p:cNvSpPr>
          <p:nvPr/>
        </p:nvSpPr>
        <p:spPr>
          <a:xfrm>
            <a:off x="6374122" y="4583434"/>
            <a:ext cx="796107" cy="694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3200" b="1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655741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217715"/>
            <a:ext cx="10458994" cy="81860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+mn-lt"/>
              </a:rPr>
              <a:t>Работа местных отделений РКК в Республике Татарстан </a:t>
            </a:r>
            <a:endParaRPr lang="ru-RU" sz="3200" dirty="0">
              <a:latin typeface="+mn-lt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670561" y="1036320"/>
            <a:ext cx="10458993" cy="0"/>
          </a:xfrm>
          <a:prstGeom prst="line">
            <a:avLst/>
          </a:prstGeom>
          <a:ln w="38100">
            <a:solidFill>
              <a:srgbClr val="E007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257" y="1236345"/>
            <a:ext cx="10515600" cy="1445895"/>
          </a:xfrm>
        </p:spPr>
        <p:txBody>
          <a:bodyPr/>
          <a:lstStyle/>
          <a:p>
            <a:r>
              <a:rPr lang="ru-RU" dirty="0"/>
              <a:t>Действуют 6 местных отделений (</a:t>
            </a:r>
            <a:r>
              <a:rPr lang="ru-RU" dirty="0" err="1"/>
              <a:t>Буинское</a:t>
            </a:r>
            <a:r>
              <a:rPr lang="ru-RU" dirty="0"/>
              <a:t>, </a:t>
            </a:r>
            <a:r>
              <a:rPr lang="ru-RU" dirty="0" err="1"/>
              <a:t>Апастовское</a:t>
            </a:r>
            <a:r>
              <a:rPr lang="ru-RU" dirty="0"/>
              <a:t>, </a:t>
            </a:r>
            <a:r>
              <a:rPr lang="ru-RU" dirty="0" err="1"/>
              <a:t>Чистопольское</a:t>
            </a:r>
            <a:r>
              <a:rPr lang="ru-RU" dirty="0"/>
              <a:t>, </a:t>
            </a:r>
            <a:r>
              <a:rPr lang="ru-RU" dirty="0" err="1"/>
              <a:t>Альметьевское</a:t>
            </a:r>
            <a:r>
              <a:rPr lang="ru-RU" dirty="0"/>
              <a:t>, Спасское, </a:t>
            </a:r>
            <a:r>
              <a:rPr lang="ru-RU" dirty="0" err="1"/>
              <a:t>Нурлатское</a:t>
            </a:r>
            <a:r>
              <a:rPr lang="ru-RU" dirty="0"/>
              <a:t>). </a:t>
            </a:r>
          </a:p>
        </p:txBody>
      </p:sp>
      <p:pic>
        <p:nvPicPr>
          <p:cNvPr id="16386" name="Picture 2" descr="https://sun9-13.userapi.com/impg/cqPu99-AGTNAE984jJhkrv39qMHm1FZ8BkSK4g/RkDnjud973E.jpg?size=2560x1696&amp;quality=95&amp;sign=3e4986350d4d5f79ee90ef1e836934a9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1" t="18335" r="12010"/>
          <a:stretch/>
        </p:blipFill>
        <p:spPr bwMode="auto">
          <a:xfrm>
            <a:off x="2834641" y="2192973"/>
            <a:ext cx="6136640" cy="440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869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217715"/>
            <a:ext cx="10458994" cy="81860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+mn-lt"/>
              </a:rPr>
              <a:t>Работа местных отделений РКК в Республике Татарстан </a:t>
            </a:r>
            <a:endParaRPr lang="ru-RU" sz="3200" dirty="0">
              <a:latin typeface="+mn-lt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670561" y="1036320"/>
            <a:ext cx="10458993" cy="0"/>
          </a:xfrm>
          <a:prstGeom prst="line">
            <a:avLst/>
          </a:prstGeom>
          <a:ln w="38100">
            <a:solidFill>
              <a:srgbClr val="E007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560" y="1205865"/>
            <a:ext cx="11366863" cy="2665095"/>
          </a:xfrm>
        </p:spPr>
        <p:txBody>
          <a:bodyPr>
            <a:normAutofit/>
          </a:bodyPr>
          <a:lstStyle/>
          <a:p>
            <a:r>
              <a:rPr lang="ru-RU" sz="2400" dirty="0"/>
              <a:t>На базе местных отделений </a:t>
            </a:r>
            <a:r>
              <a:rPr lang="ru-RU" sz="2400" dirty="0" err="1"/>
              <a:t>Апастовского</a:t>
            </a:r>
            <a:r>
              <a:rPr lang="ru-RU" sz="2400" dirty="0"/>
              <a:t> и </a:t>
            </a:r>
            <a:r>
              <a:rPr lang="ru-RU" sz="2400" dirty="0" err="1"/>
              <a:t>Буинского</a:t>
            </a:r>
            <a:r>
              <a:rPr lang="ru-RU" sz="2400" dirty="0"/>
              <a:t> муниципальных районов открыты центры активного долголетия, а также сформированы инструкторские группы для обучения населению навыкам первой помощи.</a:t>
            </a:r>
            <a:endParaRPr lang="ru-RU" sz="2000" dirty="0"/>
          </a:p>
        </p:txBody>
      </p:sp>
      <p:pic>
        <p:nvPicPr>
          <p:cNvPr id="19458" name="Picture 2" descr="https://sun9-48.userapi.com/impg/j2wfFVADN9lvWXRkeGEo_SDgVYXQOn6KwDgq1Q/6MTDuhW8hb0.jpg?size=914x914&amp;quality=95&amp;sign=4c7b0362d40f3d9668346b867117981c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720" y="2407285"/>
            <a:ext cx="4043680" cy="404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s://sun9-26.userapi.com/impg/6eovcf-xtg5ZrLCbW3W1lJ8tBC28XTd0kdcpWA/N1qvQAkNkd0.jpg?size=960x960&amp;quality=95&amp;sign=3f0a17957e46491c699a05a1082125a0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2397126"/>
            <a:ext cx="4053840" cy="405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958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217715"/>
            <a:ext cx="10458994" cy="81860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670561" y="1036320"/>
            <a:ext cx="10458993" cy="0"/>
          </a:xfrm>
          <a:prstGeom prst="line">
            <a:avLst/>
          </a:prstGeom>
          <a:ln w="38100">
            <a:solidFill>
              <a:srgbClr val="E007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бъект 2"/>
          <p:cNvSpPr>
            <a:spLocks noGrp="1"/>
          </p:cNvSpPr>
          <p:nvPr>
            <p:ph idx="1"/>
          </p:nvPr>
        </p:nvSpPr>
        <p:spPr>
          <a:xfrm>
            <a:off x="1380400" y="1687421"/>
            <a:ext cx="5599325" cy="463449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3600" b="1" dirty="0"/>
              <a:t>Председатель: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600" dirty="0"/>
              <a:t>Сафина </a:t>
            </a:r>
            <a:r>
              <a:rPr lang="ru-RU" sz="3600" dirty="0" err="1"/>
              <a:t>Зульфия</a:t>
            </a:r>
            <a:r>
              <a:rPr lang="ru-RU" sz="3600" dirty="0"/>
              <a:t> </a:t>
            </a:r>
            <a:r>
              <a:rPr lang="ru-RU" sz="3600" dirty="0" err="1"/>
              <a:t>Нурмухаметовна</a:t>
            </a:r>
            <a:r>
              <a:rPr lang="ru-RU" sz="3600" dirty="0"/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600" b="1" dirty="0"/>
              <a:t>Контактные данные: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600" dirty="0"/>
              <a:t>+7 966 260-02-73, </a:t>
            </a:r>
            <a:r>
              <a:rPr lang="ru-RU" sz="3600" b="1" dirty="0">
                <a:hlinkClick r:id="rId2"/>
              </a:rPr>
              <a:t>16region@redcross.ru</a:t>
            </a:r>
            <a:endParaRPr lang="ru-RU" sz="3600" b="1" dirty="0"/>
          </a:p>
          <a:p>
            <a:pPr marL="0" indent="0">
              <a:lnSpc>
                <a:spcPct val="100000"/>
              </a:lnSpc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6"/>
          <p:cNvSpPr/>
          <p:nvPr/>
        </p:nvSpPr>
        <p:spPr>
          <a:xfrm rot="16200000" flipV="1">
            <a:off x="11358536" y="594743"/>
            <a:ext cx="1428206" cy="238720"/>
          </a:xfrm>
          <a:custGeom>
            <a:avLst/>
            <a:gdLst>
              <a:gd name="connsiteX0" fmla="*/ 0 w 2076450"/>
              <a:gd name="connsiteY0" fmla="*/ 0 h 390525"/>
              <a:gd name="connsiteX1" fmla="*/ 2076450 w 2076450"/>
              <a:gd name="connsiteY1" fmla="*/ 0 h 390525"/>
              <a:gd name="connsiteX2" fmla="*/ 2076450 w 2076450"/>
              <a:gd name="connsiteY2" fmla="*/ 390525 h 390525"/>
              <a:gd name="connsiteX3" fmla="*/ 0 w 2076450"/>
              <a:gd name="connsiteY3" fmla="*/ 390525 h 390525"/>
              <a:gd name="connsiteX4" fmla="*/ 0 w 2076450"/>
              <a:gd name="connsiteY4" fmla="*/ 0 h 390525"/>
              <a:gd name="connsiteX0" fmla="*/ 0 w 2076450"/>
              <a:gd name="connsiteY0" fmla="*/ 0 h 390525"/>
              <a:gd name="connsiteX1" fmla="*/ 2076450 w 2076450"/>
              <a:gd name="connsiteY1" fmla="*/ 0 h 390525"/>
              <a:gd name="connsiteX2" fmla="*/ 2076450 w 2076450"/>
              <a:gd name="connsiteY2" fmla="*/ 390525 h 390525"/>
              <a:gd name="connsiteX3" fmla="*/ 419100 w 2076450"/>
              <a:gd name="connsiteY3" fmla="*/ 390525 h 390525"/>
              <a:gd name="connsiteX4" fmla="*/ 0 w 2076450"/>
              <a:gd name="connsiteY4" fmla="*/ 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6450" h="390525">
                <a:moveTo>
                  <a:pt x="0" y="0"/>
                </a:moveTo>
                <a:lnTo>
                  <a:pt x="2076450" y="0"/>
                </a:lnTo>
                <a:lnTo>
                  <a:pt x="2076450" y="390525"/>
                </a:lnTo>
                <a:lnTo>
                  <a:pt x="419100" y="390525"/>
                </a:lnTo>
                <a:lnTo>
                  <a:pt x="0" y="0"/>
                </a:lnTo>
                <a:close/>
              </a:path>
            </a:pathLst>
          </a:custGeom>
          <a:solidFill>
            <a:srgbClr val="930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563224" y="0"/>
            <a:ext cx="1628775" cy="306329"/>
          </a:xfrm>
          <a:custGeom>
            <a:avLst/>
            <a:gdLst>
              <a:gd name="connsiteX0" fmla="*/ 0 w 2076450"/>
              <a:gd name="connsiteY0" fmla="*/ 0 h 390525"/>
              <a:gd name="connsiteX1" fmla="*/ 2076450 w 2076450"/>
              <a:gd name="connsiteY1" fmla="*/ 0 h 390525"/>
              <a:gd name="connsiteX2" fmla="*/ 2076450 w 2076450"/>
              <a:gd name="connsiteY2" fmla="*/ 390525 h 390525"/>
              <a:gd name="connsiteX3" fmla="*/ 0 w 2076450"/>
              <a:gd name="connsiteY3" fmla="*/ 390525 h 390525"/>
              <a:gd name="connsiteX4" fmla="*/ 0 w 2076450"/>
              <a:gd name="connsiteY4" fmla="*/ 0 h 390525"/>
              <a:gd name="connsiteX0" fmla="*/ 0 w 2076450"/>
              <a:gd name="connsiteY0" fmla="*/ 0 h 390525"/>
              <a:gd name="connsiteX1" fmla="*/ 2076450 w 2076450"/>
              <a:gd name="connsiteY1" fmla="*/ 0 h 390525"/>
              <a:gd name="connsiteX2" fmla="*/ 2076450 w 2076450"/>
              <a:gd name="connsiteY2" fmla="*/ 390525 h 390525"/>
              <a:gd name="connsiteX3" fmla="*/ 419100 w 2076450"/>
              <a:gd name="connsiteY3" fmla="*/ 390525 h 390525"/>
              <a:gd name="connsiteX4" fmla="*/ 0 w 2076450"/>
              <a:gd name="connsiteY4" fmla="*/ 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6450" h="390525">
                <a:moveTo>
                  <a:pt x="0" y="0"/>
                </a:moveTo>
                <a:lnTo>
                  <a:pt x="2076450" y="0"/>
                </a:lnTo>
                <a:lnTo>
                  <a:pt x="2076450" y="390525"/>
                </a:lnTo>
                <a:lnTo>
                  <a:pt x="419100" y="390525"/>
                </a:lnTo>
                <a:lnTo>
                  <a:pt x="0" y="0"/>
                </a:lnTo>
                <a:close/>
              </a:path>
            </a:pathLst>
          </a:custGeom>
          <a:solidFill>
            <a:srgbClr val="E00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0" y="4924425"/>
            <a:ext cx="1201832" cy="1933574"/>
            <a:chOff x="0" y="4924425"/>
            <a:chExt cx="1201832" cy="1933574"/>
          </a:xfrm>
        </p:grpSpPr>
        <p:sp>
          <p:nvSpPr>
            <p:cNvPr id="24" name="Полилиния 23"/>
            <p:cNvSpPr/>
            <p:nvPr/>
          </p:nvSpPr>
          <p:spPr>
            <a:xfrm rot="10800000" flipH="1">
              <a:off x="311" y="4925979"/>
              <a:ext cx="396573" cy="1104011"/>
            </a:xfrm>
            <a:custGeom>
              <a:avLst/>
              <a:gdLst>
                <a:gd name="connsiteX0" fmla="*/ 55659 w 675860"/>
                <a:gd name="connsiteY0" fmla="*/ 2313830 h 2313830"/>
                <a:gd name="connsiteX1" fmla="*/ 675860 w 675860"/>
                <a:gd name="connsiteY1" fmla="*/ 1844703 h 2313830"/>
                <a:gd name="connsiteX2" fmla="*/ 675860 w 675860"/>
                <a:gd name="connsiteY2" fmla="*/ 15903 h 2313830"/>
                <a:gd name="connsiteX3" fmla="*/ 675860 w 675860"/>
                <a:gd name="connsiteY3" fmla="*/ 7952 h 2313830"/>
                <a:gd name="connsiteX4" fmla="*/ 675860 w 675860"/>
                <a:gd name="connsiteY4" fmla="*/ 0 h 2313830"/>
                <a:gd name="connsiteX5" fmla="*/ 0 w 675860"/>
                <a:gd name="connsiteY5" fmla="*/ 604299 h 2313830"/>
                <a:gd name="connsiteX6" fmla="*/ 55659 w 675860"/>
                <a:gd name="connsiteY6" fmla="*/ 2313830 h 2313830"/>
                <a:gd name="connsiteX0" fmla="*/ 49683 w 675860"/>
                <a:gd name="connsiteY0" fmla="*/ 2289924 h 2289924"/>
                <a:gd name="connsiteX1" fmla="*/ 675860 w 675860"/>
                <a:gd name="connsiteY1" fmla="*/ 1844703 h 2289924"/>
                <a:gd name="connsiteX2" fmla="*/ 675860 w 675860"/>
                <a:gd name="connsiteY2" fmla="*/ 15903 h 2289924"/>
                <a:gd name="connsiteX3" fmla="*/ 675860 w 675860"/>
                <a:gd name="connsiteY3" fmla="*/ 7952 h 2289924"/>
                <a:gd name="connsiteX4" fmla="*/ 675860 w 675860"/>
                <a:gd name="connsiteY4" fmla="*/ 0 h 2289924"/>
                <a:gd name="connsiteX5" fmla="*/ 0 w 675860"/>
                <a:gd name="connsiteY5" fmla="*/ 604299 h 2289924"/>
                <a:gd name="connsiteX6" fmla="*/ 49683 w 675860"/>
                <a:gd name="connsiteY6" fmla="*/ 2289924 h 2289924"/>
                <a:gd name="connsiteX0" fmla="*/ 0 w 1128201"/>
                <a:gd name="connsiteY0" fmla="*/ 2618629 h 2618629"/>
                <a:gd name="connsiteX1" fmla="*/ 1128201 w 1128201"/>
                <a:gd name="connsiteY1" fmla="*/ 1844703 h 2618629"/>
                <a:gd name="connsiteX2" fmla="*/ 1128201 w 1128201"/>
                <a:gd name="connsiteY2" fmla="*/ 15903 h 2618629"/>
                <a:gd name="connsiteX3" fmla="*/ 1128201 w 1128201"/>
                <a:gd name="connsiteY3" fmla="*/ 7952 h 2618629"/>
                <a:gd name="connsiteX4" fmla="*/ 1128201 w 1128201"/>
                <a:gd name="connsiteY4" fmla="*/ 0 h 2618629"/>
                <a:gd name="connsiteX5" fmla="*/ 452341 w 1128201"/>
                <a:gd name="connsiteY5" fmla="*/ 604299 h 2618629"/>
                <a:gd name="connsiteX6" fmla="*/ 0 w 1128201"/>
                <a:gd name="connsiteY6" fmla="*/ 2618629 h 2618629"/>
                <a:gd name="connsiteX0" fmla="*/ 0 w 1176012"/>
                <a:gd name="connsiteY0" fmla="*/ 2742927 h 2742927"/>
                <a:gd name="connsiteX1" fmla="*/ 1176012 w 1176012"/>
                <a:gd name="connsiteY1" fmla="*/ 2004860 h 2742927"/>
                <a:gd name="connsiteX2" fmla="*/ 1128201 w 1176012"/>
                <a:gd name="connsiteY2" fmla="*/ 140201 h 2742927"/>
                <a:gd name="connsiteX3" fmla="*/ 1128201 w 1176012"/>
                <a:gd name="connsiteY3" fmla="*/ 132250 h 2742927"/>
                <a:gd name="connsiteX4" fmla="*/ 1128201 w 1176012"/>
                <a:gd name="connsiteY4" fmla="*/ 124298 h 2742927"/>
                <a:gd name="connsiteX5" fmla="*/ 452341 w 1176012"/>
                <a:gd name="connsiteY5" fmla="*/ 728597 h 2742927"/>
                <a:gd name="connsiteX6" fmla="*/ 0 w 1176012"/>
                <a:gd name="connsiteY6" fmla="*/ 2742927 h 2742927"/>
                <a:gd name="connsiteX0" fmla="*/ 0 w 1128201"/>
                <a:gd name="connsiteY0" fmla="*/ 2618629 h 2618629"/>
                <a:gd name="connsiteX1" fmla="*/ 1128200 w 1128201"/>
                <a:gd name="connsiteY1" fmla="*/ 1904468 h 2618629"/>
                <a:gd name="connsiteX2" fmla="*/ 1128201 w 1128201"/>
                <a:gd name="connsiteY2" fmla="*/ 15903 h 2618629"/>
                <a:gd name="connsiteX3" fmla="*/ 1128201 w 1128201"/>
                <a:gd name="connsiteY3" fmla="*/ 7952 h 2618629"/>
                <a:gd name="connsiteX4" fmla="*/ 1128201 w 1128201"/>
                <a:gd name="connsiteY4" fmla="*/ 0 h 2618629"/>
                <a:gd name="connsiteX5" fmla="*/ 452341 w 1128201"/>
                <a:gd name="connsiteY5" fmla="*/ 604299 h 2618629"/>
                <a:gd name="connsiteX6" fmla="*/ 0 w 1128201"/>
                <a:gd name="connsiteY6" fmla="*/ 2618629 h 261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8201" h="2618629">
                  <a:moveTo>
                    <a:pt x="0" y="2618629"/>
                  </a:moveTo>
                  <a:lnTo>
                    <a:pt x="1128200" y="1904468"/>
                  </a:lnTo>
                  <a:cubicBezTo>
                    <a:pt x="1112263" y="1282915"/>
                    <a:pt x="1128201" y="331989"/>
                    <a:pt x="1128201" y="15903"/>
                  </a:cubicBezTo>
                  <a:lnTo>
                    <a:pt x="1128201" y="7952"/>
                  </a:lnTo>
                  <a:lnTo>
                    <a:pt x="1128201" y="0"/>
                  </a:lnTo>
                  <a:lnTo>
                    <a:pt x="452341" y="604299"/>
                  </a:lnTo>
                  <a:lnTo>
                    <a:pt x="0" y="2618629"/>
                  </a:lnTo>
                  <a:close/>
                </a:path>
              </a:pathLst>
            </a:custGeom>
            <a:solidFill>
              <a:srgbClr val="9304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олилиния 24"/>
            <p:cNvSpPr/>
            <p:nvPr/>
          </p:nvSpPr>
          <p:spPr>
            <a:xfrm rot="10800000" flipH="1">
              <a:off x="178877" y="5791980"/>
              <a:ext cx="1022955" cy="1066019"/>
            </a:xfrm>
            <a:custGeom>
              <a:avLst/>
              <a:gdLst>
                <a:gd name="connsiteX0" fmla="*/ 0 w 2910178"/>
                <a:gd name="connsiteY0" fmla="*/ 2528514 h 2528514"/>
                <a:gd name="connsiteX1" fmla="*/ 2910178 w 2910178"/>
                <a:gd name="connsiteY1" fmla="*/ 0 h 2528514"/>
                <a:gd name="connsiteX2" fmla="*/ 2107096 w 2910178"/>
                <a:gd name="connsiteY2" fmla="*/ 0 h 2528514"/>
                <a:gd name="connsiteX3" fmla="*/ 0 w 2910178"/>
                <a:gd name="connsiteY3" fmla="*/ 1860605 h 2528514"/>
                <a:gd name="connsiteX4" fmla="*/ 0 w 2910178"/>
                <a:gd name="connsiteY4" fmla="*/ 2528514 h 252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0178" h="2528514">
                  <a:moveTo>
                    <a:pt x="0" y="2528514"/>
                  </a:moveTo>
                  <a:lnTo>
                    <a:pt x="2910178" y="0"/>
                  </a:lnTo>
                  <a:lnTo>
                    <a:pt x="2107096" y="0"/>
                  </a:lnTo>
                  <a:lnTo>
                    <a:pt x="0" y="1860605"/>
                  </a:lnTo>
                  <a:lnTo>
                    <a:pt x="0" y="2528514"/>
                  </a:lnTo>
                  <a:close/>
                </a:path>
              </a:pathLst>
            </a:custGeom>
            <a:solidFill>
              <a:srgbClr val="E007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олилиния 25"/>
            <p:cNvSpPr/>
            <p:nvPr/>
          </p:nvSpPr>
          <p:spPr>
            <a:xfrm rot="10800000" flipH="1">
              <a:off x="0" y="4924425"/>
              <a:ext cx="922336" cy="1930903"/>
            </a:xfrm>
            <a:custGeom>
              <a:avLst/>
              <a:gdLst>
                <a:gd name="connsiteX0" fmla="*/ 0 w 2623930"/>
                <a:gd name="connsiteY0" fmla="*/ 0 h 4579951"/>
                <a:gd name="connsiteX1" fmla="*/ 2623930 w 2623930"/>
                <a:gd name="connsiteY1" fmla="*/ 0 h 4579951"/>
                <a:gd name="connsiteX2" fmla="*/ 524786 w 2623930"/>
                <a:gd name="connsiteY2" fmla="*/ 1860605 h 4579951"/>
                <a:gd name="connsiteX3" fmla="*/ 524786 w 2623930"/>
                <a:gd name="connsiteY3" fmla="*/ 4245996 h 4579951"/>
                <a:gd name="connsiteX4" fmla="*/ 0 w 2623930"/>
                <a:gd name="connsiteY4" fmla="*/ 4579951 h 4579951"/>
                <a:gd name="connsiteX5" fmla="*/ 0 w 2623930"/>
                <a:gd name="connsiteY5" fmla="*/ 0 h 457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23930" h="4579951">
                  <a:moveTo>
                    <a:pt x="0" y="0"/>
                  </a:moveTo>
                  <a:lnTo>
                    <a:pt x="2623930" y="0"/>
                  </a:lnTo>
                  <a:lnTo>
                    <a:pt x="524786" y="1860605"/>
                  </a:lnTo>
                  <a:lnTo>
                    <a:pt x="524786" y="4245996"/>
                  </a:lnTo>
                  <a:lnTo>
                    <a:pt x="0" y="45799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1E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218" name="Picture 2" descr="https://sun9-12.userapi.com/impg/Ve5HTr7CP2rwI-QIWB6-_qOqJKt5IrIRG_StWw/_D73yxw0zzE.jpg?size=1280x847&amp;quality=95&amp;sign=ea5f37ca437a569ff28d865b2626f60f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93" t="30321" r="23279" b="9946"/>
          <a:stretch/>
        </p:blipFill>
        <p:spPr bwMode="auto">
          <a:xfrm>
            <a:off x="6504318" y="1171480"/>
            <a:ext cx="3823863" cy="515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712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217715"/>
            <a:ext cx="10458994" cy="81860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670561" y="1036320"/>
            <a:ext cx="10458993" cy="0"/>
          </a:xfrm>
          <a:prstGeom prst="line">
            <a:avLst/>
          </a:prstGeom>
          <a:ln w="38100">
            <a:solidFill>
              <a:srgbClr val="E007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бъект 2"/>
          <p:cNvSpPr>
            <a:spLocks noGrp="1"/>
          </p:cNvSpPr>
          <p:nvPr>
            <p:ph idx="1"/>
          </p:nvPr>
        </p:nvSpPr>
        <p:spPr>
          <a:xfrm>
            <a:off x="1029779" y="1766311"/>
            <a:ext cx="7698377" cy="463449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3600" b="1" dirty="0"/>
              <a:t>Заместитель Председателя: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600" dirty="0"/>
              <a:t>Анисимов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600" dirty="0"/>
              <a:t>Андрей Андреевич</a:t>
            </a:r>
            <a:r>
              <a:rPr lang="ru-RU" sz="3600" b="1" dirty="0"/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600" b="1" dirty="0"/>
              <a:t>Контактные данные: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600" dirty="0"/>
              <a:t>+7 917 225-22-55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>
          <a:xfrm>
            <a:off x="8000992" y="3345370"/>
            <a:ext cx="2786743" cy="6592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 для фото</a:t>
            </a:r>
          </a:p>
        </p:txBody>
      </p:sp>
      <p:sp>
        <p:nvSpPr>
          <p:cNvPr id="23" name="Прямоугольник 6"/>
          <p:cNvSpPr/>
          <p:nvPr/>
        </p:nvSpPr>
        <p:spPr>
          <a:xfrm rot="16200000" flipV="1">
            <a:off x="11358536" y="594743"/>
            <a:ext cx="1428206" cy="238720"/>
          </a:xfrm>
          <a:custGeom>
            <a:avLst/>
            <a:gdLst>
              <a:gd name="connsiteX0" fmla="*/ 0 w 2076450"/>
              <a:gd name="connsiteY0" fmla="*/ 0 h 390525"/>
              <a:gd name="connsiteX1" fmla="*/ 2076450 w 2076450"/>
              <a:gd name="connsiteY1" fmla="*/ 0 h 390525"/>
              <a:gd name="connsiteX2" fmla="*/ 2076450 w 2076450"/>
              <a:gd name="connsiteY2" fmla="*/ 390525 h 390525"/>
              <a:gd name="connsiteX3" fmla="*/ 0 w 2076450"/>
              <a:gd name="connsiteY3" fmla="*/ 390525 h 390525"/>
              <a:gd name="connsiteX4" fmla="*/ 0 w 2076450"/>
              <a:gd name="connsiteY4" fmla="*/ 0 h 390525"/>
              <a:gd name="connsiteX0" fmla="*/ 0 w 2076450"/>
              <a:gd name="connsiteY0" fmla="*/ 0 h 390525"/>
              <a:gd name="connsiteX1" fmla="*/ 2076450 w 2076450"/>
              <a:gd name="connsiteY1" fmla="*/ 0 h 390525"/>
              <a:gd name="connsiteX2" fmla="*/ 2076450 w 2076450"/>
              <a:gd name="connsiteY2" fmla="*/ 390525 h 390525"/>
              <a:gd name="connsiteX3" fmla="*/ 419100 w 2076450"/>
              <a:gd name="connsiteY3" fmla="*/ 390525 h 390525"/>
              <a:gd name="connsiteX4" fmla="*/ 0 w 2076450"/>
              <a:gd name="connsiteY4" fmla="*/ 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6450" h="390525">
                <a:moveTo>
                  <a:pt x="0" y="0"/>
                </a:moveTo>
                <a:lnTo>
                  <a:pt x="2076450" y="0"/>
                </a:lnTo>
                <a:lnTo>
                  <a:pt x="2076450" y="390525"/>
                </a:lnTo>
                <a:lnTo>
                  <a:pt x="419100" y="390525"/>
                </a:lnTo>
                <a:lnTo>
                  <a:pt x="0" y="0"/>
                </a:lnTo>
                <a:close/>
              </a:path>
            </a:pathLst>
          </a:custGeom>
          <a:solidFill>
            <a:srgbClr val="930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563224" y="0"/>
            <a:ext cx="1628775" cy="306329"/>
          </a:xfrm>
          <a:custGeom>
            <a:avLst/>
            <a:gdLst>
              <a:gd name="connsiteX0" fmla="*/ 0 w 2076450"/>
              <a:gd name="connsiteY0" fmla="*/ 0 h 390525"/>
              <a:gd name="connsiteX1" fmla="*/ 2076450 w 2076450"/>
              <a:gd name="connsiteY1" fmla="*/ 0 h 390525"/>
              <a:gd name="connsiteX2" fmla="*/ 2076450 w 2076450"/>
              <a:gd name="connsiteY2" fmla="*/ 390525 h 390525"/>
              <a:gd name="connsiteX3" fmla="*/ 0 w 2076450"/>
              <a:gd name="connsiteY3" fmla="*/ 390525 h 390525"/>
              <a:gd name="connsiteX4" fmla="*/ 0 w 2076450"/>
              <a:gd name="connsiteY4" fmla="*/ 0 h 390525"/>
              <a:gd name="connsiteX0" fmla="*/ 0 w 2076450"/>
              <a:gd name="connsiteY0" fmla="*/ 0 h 390525"/>
              <a:gd name="connsiteX1" fmla="*/ 2076450 w 2076450"/>
              <a:gd name="connsiteY1" fmla="*/ 0 h 390525"/>
              <a:gd name="connsiteX2" fmla="*/ 2076450 w 2076450"/>
              <a:gd name="connsiteY2" fmla="*/ 390525 h 390525"/>
              <a:gd name="connsiteX3" fmla="*/ 419100 w 2076450"/>
              <a:gd name="connsiteY3" fmla="*/ 390525 h 390525"/>
              <a:gd name="connsiteX4" fmla="*/ 0 w 2076450"/>
              <a:gd name="connsiteY4" fmla="*/ 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6450" h="390525">
                <a:moveTo>
                  <a:pt x="0" y="0"/>
                </a:moveTo>
                <a:lnTo>
                  <a:pt x="2076450" y="0"/>
                </a:lnTo>
                <a:lnTo>
                  <a:pt x="2076450" y="390525"/>
                </a:lnTo>
                <a:lnTo>
                  <a:pt x="419100" y="390525"/>
                </a:lnTo>
                <a:lnTo>
                  <a:pt x="0" y="0"/>
                </a:lnTo>
                <a:close/>
              </a:path>
            </a:pathLst>
          </a:custGeom>
          <a:solidFill>
            <a:srgbClr val="E00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0" y="4924425"/>
            <a:ext cx="1201832" cy="1933574"/>
            <a:chOff x="0" y="4924425"/>
            <a:chExt cx="1201832" cy="1933574"/>
          </a:xfrm>
        </p:grpSpPr>
        <p:sp>
          <p:nvSpPr>
            <p:cNvPr id="24" name="Полилиния 23"/>
            <p:cNvSpPr/>
            <p:nvPr/>
          </p:nvSpPr>
          <p:spPr>
            <a:xfrm rot="10800000" flipH="1">
              <a:off x="311" y="4925979"/>
              <a:ext cx="396573" cy="1104011"/>
            </a:xfrm>
            <a:custGeom>
              <a:avLst/>
              <a:gdLst>
                <a:gd name="connsiteX0" fmla="*/ 55659 w 675860"/>
                <a:gd name="connsiteY0" fmla="*/ 2313830 h 2313830"/>
                <a:gd name="connsiteX1" fmla="*/ 675860 w 675860"/>
                <a:gd name="connsiteY1" fmla="*/ 1844703 h 2313830"/>
                <a:gd name="connsiteX2" fmla="*/ 675860 w 675860"/>
                <a:gd name="connsiteY2" fmla="*/ 15903 h 2313830"/>
                <a:gd name="connsiteX3" fmla="*/ 675860 w 675860"/>
                <a:gd name="connsiteY3" fmla="*/ 7952 h 2313830"/>
                <a:gd name="connsiteX4" fmla="*/ 675860 w 675860"/>
                <a:gd name="connsiteY4" fmla="*/ 0 h 2313830"/>
                <a:gd name="connsiteX5" fmla="*/ 0 w 675860"/>
                <a:gd name="connsiteY5" fmla="*/ 604299 h 2313830"/>
                <a:gd name="connsiteX6" fmla="*/ 55659 w 675860"/>
                <a:gd name="connsiteY6" fmla="*/ 2313830 h 2313830"/>
                <a:gd name="connsiteX0" fmla="*/ 49683 w 675860"/>
                <a:gd name="connsiteY0" fmla="*/ 2289924 h 2289924"/>
                <a:gd name="connsiteX1" fmla="*/ 675860 w 675860"/>
                <a:gd name="connsiteY1" fmla="*/ 1844703 h 2289924"/>
                <a:gd name="connsiteX2" fmla="*/ 675860 w 675860"/>
                <a:gd name="connsiteY2" fmla="*/ 15903 h 2289924"/>
                <a:gd name="connsiteX3" fmla="*/ 675860 w 675860"/>
                <a:gd name="connsiteY3" fmla="*/ 7952 h 2289924"/>
                <a:gd name="connsiteX4" fmla="*/ 675860 w 675860"/>
                <a:gd name="connsiteY4" fmla="*/ 0 h 2289924"/>
                <a:gd name="connsiteX5" fmla="*/ 0 w 675860"/>
                <a:gd name="connsiteY5" fmla="*/ 604299 h 2289924"/>
                <a:gd name="connsiteX6" fmla="*/ 49683 w 675860"/>
                <a:gd name="connsiteY6" fmla="*/ 2289924 h 2289924"/>
                <a:gd name="connsiteX0" fmla="*/ 0 w 1128201"/>
                <a:gd name="connsiteY0" fmla="*/ 2618629 h 2618629"/>
                <a:gd name="connsiteX1" fmla="*/ 1128201 w 1128201"/>
                <a:gd name="connsiteY1" fmla="*/ 1844703 h 2618629"/>
                <a:gd name="connsiteX2" fmla="*/ 1128201 w 1128201"/>
                <a:gd name="connsiteY2" fmla="*/ 15903 h 2618629"/>
                <a:gd name="connsiteX3" fmla="*/ 1128201 w 1128201"/>
                <a:gd name="connsiteY3" fmla="*/ 7952 h 2618629"/>
                <a:gd name="connsiteX4" fmla="*/ 1128201 w 1128201"/>
                <a:gd name="connsiteY4" fmla="*/ 0 h 2618629"/>
                <a:gd name="connsiteX5" fmla="*/ 452341 w 1128201"/>
                <a:gd name="connsiteY5" fmla="*/ 604299 h 2618629"/>
                <a:gd name="connsiteX6" fmla="*/ 0 w 1128201"/>
                <a:gd name="connsiteY6" fmla="*/ 2618629 h 2618629"/>
                <a:gd name="connsiteX0" fmla="*/ 0 w 1176012"/>
                <a:gd name="connsiteY0" fmla="*/ 2742927 h 2742927"/>
                <a:gd name="connsiteX1" fmla="*/ 1176012 w 1176012"/>
                <a:gd name="connsiteY1" fmla="*/ 2004860 h 2742927"/>
                <a:gd name="connsiteX2" fmla="*/ 1128201 w 1176012"/>
                <a:gd name="connsiteY2" fmla="*/ 140201 h 2742927"/>
                <a:gd name="connsiteX3" fmla="*/ 1128201 w 1176012"/>
                <a:gd name="connsiteY3" fmla="*/ 132250 h 2742927"/>
                <a:gd name="connsiteX4" fmla="*/ 1128201 w 1176012"/>
                <a:gd name="connsiteY4" fmla="*/ 124298 h 2742927"/>
                <a:gd name="connsiteX5" fmla="*/ 452341 w 1176012"/>
                <a:gd name="connsiteY5" fmla="*/ 728597 h 2742927"/>
                <a:gd name="connsiteX6" fmla="*/ 0 w 1176012"/>
                <a:gd name="connsiteY6" fmla="*/ 2742927 h 2742927"/>
                <a:gd name="connsiteX0" fmla="*/ 0 w 1128201"/>
                <a:gd name="connsiteY0" fmla="*/ 2618629 h 2618629"/>
                <a:gd name="connsiteX1" fmla="*/ 1128200 w 1128201"/>
                <a:gd name="connsiteY1" fmla="*/ 1904468 h 2618629"/>
                <a:gd name="connsiteX2" fmla="*/ 1128201 w 1128201"/>
                <a:gd name="connsiteY2" fmla="*/ 15903 h 2618629"/>
                <a:gd name="connsiteX3" fmla="*/ 1128201 w 1128201"/>
                <a:gd name="connsiteY3" fmla="*/ 7952 h 2618629"/>
                <a:gd name="connsiteX4" fmla="*/ 1128201 w 1128201"/>
                <a:gd name="connsiteY4" fmla="*/ 0 h 2618629"/>
                <a:gd name="connsiteX5" fmla="*/ 452341 w 1128201"/>
                <a:gd name="connsiteY5" fmla="*/ 604299 h 2618629"/>
                <a:gd name="connsiteX6" fmla="*/ 0 w 1128201"/>
                <a:gd name="connsiteY6" fmla="*/ 2618629 h 261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8201" h="2618629">
                  <a:moveTo>
                    <a:pt x="0" y="2618629"/>
                  </a:moveTo>
                  <a:lnTo>
                    <a:pt x="1128200" y="1904468"/>
                  </a:lnTo>
                  <a:cubicBezTo>
                    <a:pt x="1112263" y="1282915"/>
                    <a:pt x="1128201" y="331989"/>
                    <a:pt x="1128201" y="15903"/>
                  </a:cubicBezTo>
                  <a:lnTo>
                    <a:pt x="1128201" y="7952"/>
                  </a:lnTo>
                  <a:lnTo>
                    <a:pt x="1128201" y="0"/>
                  </a:lnTo>
                  <a:lnTo>
                    <a:pt x="452341" y="604299"/>
                  </a:lnTo>
                  <a:lnTo>
                    <a:pt x="0" y="2618629"/>
                  </a:lnTo>
                  <a:close/>
                </a:path>
              </a:pathLst>
            </a:custGeom>
            <a:solidFill>
              <a:srgbClr val="9304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олилиния 24"/>
            <p:cNvSpPr/>
            <p:nvPr/>
          </p:nvSpPr>
          <p:spPr>
            <a:xfrm rot="10800000" flipH="1">
              <a:off x="178877" y="5791980"/>
              <a:ext cx="1022955" cy="1066019"/>
            </a:xfrm>
            <a:custGeom>
              <a:avLst/>
              <a:gdLst>
                <a:gd name="connsiteX0" fmla="*/ 0 w 2910178"/>
                <a:gd name="connsiteY0" fmla="*/ 2528514 h 2528514"/>
                <a:gd name="connsiteX1" fmla="*/ 2910178 w 2910178"/>
                <a:gd name="connsiteY1" fmla="*/ 0 h 2528514"/>
                <a:gd name="connsiteX2" fmla="*/ 2107096 w 2910178"/>
                <a:gd name="connsiteY2" fmla="*/ 0 h 2528514"/>
                <a:gd name="connsiteX3" fmla="*/ 0 w 2910178"/>
                <a:gd name="connsiteY3" fmla="*/ 1860605 h 2528514"/>
                <a:gd name="connsiteX4" fmla="*/ 0 w 2910178"/>
                <a:gd name="connsiteY4" fmla="*/ 2528514 h 252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0178" h="2528514">
                  <a:moveTo>
                    <a:pt x="0" y="2528514"/>
                  </a:moveTo>
                  <a:lnTo>
                    <a:pt x="2910178" y="0"/>
                  </a:lnTo>
                  <a:lnTo>
                    <a:pt x="2107096" y="0"/>
                  </a:lnTo>
                  <a:lnTo>
                    <a:pt x="0" y="1860605"/>
                  </a:lnTo>
                  <a:lnTo>
                    <a:pt x="0" y="2528514"/>
                  </a:lnTo>
                  <a:close/>
                </a:path>
              </a:pathLst>
            </a:custGeom>
            <a:solidFill>
              <a:srgbClr val="E007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олилиния 25"/>
            <p:cNvSpPr/>
            <p:nvPr/>
          </p:nvSpPr>
          <p:spPr>
            <a:xfrm rot="10800000" flipH="1">
              <a:off x="0" y="4924425"/>
              <a:ext cx="922336" cy="1930903"/>
            </a:xfrm>
            <a:custGeom>
              <a:avLst/>
              <a:gdLst>
                <a:gd name="connsiteX0" fmla="*/ 0 w 2623930"/>
                <a:gd name="connsiteY0" fmla="*/ 0 h 4579951"/>
                <a:gd name="connsiteX1" fmla="*/ 2623930 w 2623930"/>
                <a:gd name="connsiteY1" fmla="*/ 0 h 4579951"/>
                <a:gd name="connsiteX2" fmla="*/ 524786 w 2623930"/>
                <a:gd name="connsiteY2" fmla="*/ 1860605 h 4579951"/>
                <a:gd name="connsiteX3" fmla="*/ 524786 w 2623930"/>
                <a:gd name="connsiteY3" fmla="*/ 4245996 h 4579951"/>
                <a:gd name="connsiteX4" fmla="*/ 0 w 2623930"/>
                <a:gd name="connsiteY4" fmla="*/ 4579951 h 4579951"/>
                <a:gd name="connsiteX5" fmla="*/ 0 w 2623930"/>
                <a:gd name="connsiteY5" fmla="*/ 0 h 457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23930" h="4579951">
                  <a:moveTo>
                    <a:pt x="0" y="0"/>
                  </a:moveTo>
                  <a:lnTo>
                    <a:pt x="2623930" y="0"/>
                  </a:lnTo>
                  <a:lnTo>
                    <a:pt x="524786" y="1860605"/>
                  </a:lnTo>
                  <a:lnTo>
                    <a:pt x="524786" y="4245996"/>
                  </a:lnTo>
                  <a:lnTo>
                    <a:pt x="0" y="45799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1E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3314" name="Picture 2" descr="https://sun9-39.userapi.com/impg/uce1oqKxxxlg2p9BkyKyggB3s13mG7worXH33A/NVsQVcRDeSY.jpg?size=2560x1696&amp;quality=95&amp;sign=338c6afb92e31def3d01bdcd5182562d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5" t="3518" r="3523" b="1081"/>
          <a:stretch/>
        </p:blipFill>
        <p:spPr bwMode="auto">
          <a:xfrm>
            <a:off x="7216588" y="1244241"/>
            <a:ext cx="3890546" cy="537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551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217715"/>
            <a:ext cx="10458994" cy="81860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670561" y="1036320"/>
            <a:ext cx="10458993" cy="0"/>
          </a:xfrm>
          <a:prstGeom prst="line">
            <a:avLst/>
          </a:prstGeom>
          <a:ln w="38100">
            <a:solidFill>
              <a:srgbClr val="E007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бъект 2"/>
          <p:cNvSpPr>
            <a:spLocks noGrp="1"/>
          </p:cNvSpPr>
          <p:nvPr>
            <p:ph idx="1"/>
          </p:nvPr>
        </p:nvSpPr>
        <p:spPr>
          <a:xfrm>
            <a:off x="1029779" y="1766311"/>
            <a:ext cx="7698377" cy="463449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3600" b="1" dirty="0"/>
              <a:t>Исполнительный директор: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600" dirty="0"/>
              <a:t>Каменский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600" dirty="0"/>
              <a:t>Дмитрий Евгеньевич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600" b="1" dirty="0"/>
              <a:t>Контактные данные: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600" dirty="0"/>
              <a:t>+7 950 327-05-31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6"/>
          <p:cNvSpPr/>
          <p:nvPr/>
        </p:nvSpPr>
        <p:spPr>
          <a:xfrm rot="16200000" flipV="1">
            <a:off x="11358536" y="594743"/>
            <a:ext cx="1428206" cy="238720"/>
          </a:xfrm>
          <a:custGeom>
            <a:avLst/>
            <a:gdLst>
              <a:gd name="connsiteX0" fmla="*/ 0 w 2076450"/>
              <a:gd name="connsiteY0" fmla="*/ 0 h 390525"/>
              <a:gd name="connsiteX1" fmla="*/ 2076450 w 2076450"/>
              <a:gd name="connsiteY1" fmla="*/ 0 h 390525"/>
              <a:gd name="connsiteX2" fmla="*/ 2076450 w 2076450"/>
              <a:gd name="connsiteY2" fmla="*/ 390525 h 390525"/>
              <a:gd name="connsiteX3" fmla="*/ 0 w 2076450"/>
              <a:gd name="connsiteY3" fmla="*/ 390525 h 390525"/>
              <a:gd name="connsiteX4" fmla="*/ 0 w 2076450"/>
              <a:gd name="connsiteY4" fmla="*/ 0 h 390525"/>
              <a:gd name="connsiteX0" fmla="*/ 0 w 2076450"/>
              <a:gd name="connsiteY0" fmla="*/ 0 h 390525"/>
              <a:gd name="connsiteX1" fmla="*/ 2076450 w 2076450"/>
              <a:gd name="connsiteY1" fmla="*/ 0 h 390525"/>
              <a:gd name="connsiteX2" fmla="*/ 2076450 w 2076450"/>
              <a:gd name="connsiteY2" fmla="*/ 390525 h 390525"/>
              <a:gd name="connsiteX3" fmla="*/ 419100 w 2076450"/>
              <a:gd name="connsiteY3" fmla="*/ 390525 h 390525"/>
              <a:gd name="connsiteX4" fmla="*/ 0 w 2076450"/>
              <a:gd name="connsiteY4" fmla="*/ 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6450" h="390525">
                <a:moveTo>
                  <a:pt x="0" y="0"/>
                </a:moveTo>
                <a:lnTo>
                  <a:pt x="2076450" y="0"/>
                </a:lnTo>
                <a:lnTo>
                  <a:pt x="2076450" y="390525"/>
                </a:lnTo>
                <a:lnTo>
                  <a:pt x="419100" y="390525"/>
                </a:lnTo>
                <a:lnTo>
                  <a:pt x="0" y="0"/>
                </a:lnTo>
                <a:close/>
              </a:path>
            </a:pathLst>
          </a:custGeom>
          <a:solidFill>
            <a:srgbClr val="930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563224" y="0"/>
            <a:ext cx="1628775" cy="306329"/>
          </a:xfrm>
          <a:custGeom>
            <a:avLst/>
            <a:gdLst>
              <a:gd name="connsiteX0" fmla="*/ 0 w 2076450"/>
              <a:gd name="connsiteY0" fmla="*/ 0 h 390525"/>
              <a:gd name="connsiteX1" fmla="*/ 2076450 w 2076450"/>
              <a:gd name="connsiteY1" fmla="*/ 0 h 390525"/>
              <a:gd name="connsiteX2" fmla="*/ 2076450 w 2076450"/>
              <a:gd name="connsiteY2" fmla="*/ 390525 h 390525"/>
              <a:gd name="connsiteX3" fmla="*/ 0 w 2076450"/>
              <a:gd name="connsiteY3" fmla="*/ 390525 h 390525"/>
              <a:gd name="connsiteX4" fmla="*/ 0 w 2076450"/>
              <a:gd name="connsiteY4" fmla="*/ 0 h 390525"/>
              <a:gd name="connsiteX0" fmla="*/ 0 w 2076450"/>
              <a:gd name="connsiteY0" fmla="*/ 0 h 390525"/>
              <a:gd name="connsiteX1" fmla="*/ 2076450 w 2076450"/>
              <a:gd name="connsiteY1" fmla="*/ 0 h 390525"/>
              <a:gd name="connsiteX2" fmla="*/ 2076450 w 2076450"/>
              <a:gd name="connsiteY2" fmla="*/ 390525 h 390525"/>
              <a:gd name="connsiteX3" fmla="*/ 419100 w 2076450"/>
              <a:gd name="connsiteY3" fmla="*/ 390525 h 390525"/>
              <a:gd name="connsiteX4" fmla="*/ 0 w 2076450"/>
              <a:gd name="connsiteY4" fmla="*/ 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6450" h="390525">
                <a:moveTo>
                  <a:pt x="0" y="0"/>
                </a:moveTo>
                <a:lnTo>
                  <a:pt x="2076450" y="0"/>
                </a:lnTo>
                <a:lnTo>
                  <a:pt x="2076450" y="390525"/>
                </a:lnTo>
                <a:lnTo>
                  <a:pt x="419100" y="390525"/>
                </a:lnTo>
                <a:lnTo>
                  <a:pt x="0" y="0"/>
                </a:lnTo>
                <a:close/>
              </a:path>
            </a:pathLst>
          </a:custGeom>
          <a:solidFill>
            <a:srgbClr val="E00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0" y="4924425"/>
            <a:ext cx="1201832" cy="1933574"/>
            <a:chOff x="0" y="4924425"/>
            <a:chExt cx="1201832" cy="1933574"/>
          </a:xfrm>
        </p:grpSpPr>
        <p:sp>
          <p:nvSpPr>
            <p:cNvPr id="24" name="Полилиния 23"/>
            <p:cNvSpPr/>
            <p:nvPr/>
          </p:nvSpPr>
          <p:spPr>
            <a:xfrm rot="10800000" flipH="1">
              <a:off x="311" y="4925979"/>
              <a:ext cx="396573" cy="1104011"/>
            </a:xfrm>
            <a:custGeom>
              <a:avLst/>
              <a:gdLst>
                <a:gd name="connsiteX0" fmla="*/ 55659 w 675860"/>
                <a:gd name="connsiteY0" fmla="*/ 2313830 h 2313830"/>
                <a:gd name="connsiteX1" fmla="*/ 675860 w 675860"/>
                <a:gd name="connsiteY1" fmla="*/ 1844703 h 2313830"/>
                <a:gd name="connsiteX2" fmla="*/ 675860 w 675860"/>
                <a:gd name="connsiteY2" fmla="*/ 15903 h 2313830"/>
                <a:gd name="connsiteX3" fmla="*/ 675860 w 675860"/>
                <a:gd name="connsiteY3" fmla="*/ 7952 h 2313830"/>
                <a:gd name="connsiteX4" fmla="*/ 675860 w 675860"/>
                <a:gd name="connsiteY4" fmla="*/ 0 h 2313830"/>
                <a:gd name="connsiteX5" fmla="*/ 0 w 675860"/>
                <a:gd name="connsiteY5" fmla="*/ 604299 h 2313830"/>
                <a:gd name="connsiteX6" fmla="*/ 55659 w 675860"/>
                <a:gd name="connsiteY6" fmla="*/ 2313830 h 2313830"/>
                <a:gd name="connsiteX0" fmla="*/ 49683 w 675860"/>
                <a:gd name="connsiteY0" fmla="*/ 2289924 h 2289924"/>
                <a:gd name="connsiteX1" fmla="*/ 675860 w 675860"/>
                <a:gd name="connsiteY1" fmla="*/ 1844703 h 2289924"/>
                <a:gd name="connsiteX2" fmla="*/ 675860 w 675860"/>
                <a:gd name="connsiteY2" fmla="*/ 15903 h 2289924"/>
                <a:gd name="connsiteX3" fmla="*/ 675860 w 675860"/>
                <a:gd name="connsiteY3" fmla="*/ 7952 h 2289924"/>
                <a:gd name="connsiteX4" fmla="*/ 675860 w 675860"/>
                <a:gd name="connsiteY4" fmla="*/ 0 h 2289924"/>
                <a:gd name="connsiteX5" fmla="*/ 0 w 675860"/>
                <a:gd name="connsiteY5" fmla="*/ 604299 h 2289924"/>
                <a:gd name="connsiteX6" fmla="*/ 49683 w 675860"/>
                <a:gd name="connsiteY6" fmla="*/ 2289924 h 2289924"/>
                <a:gd name="connsiteX0" fmla="*/ 0 w 1128201"/>
                <a:gd name="connsiteY0" fmla="*/ 2618629 h 2618629"/>
                <a:gd name="connsiteX1" fmla="*/ 1128201 w 1128201"/>
                <a:gd name="connsiteY1" fmla="*/ 1844703 h 2618629"/>
                <a:gd name="connsiteX2" fmla="*/ 1128201 w 1128201"/>
                <a:gd name="connsiteY2" fmla="*/ 15903 h 2618629"/>
                <a:gd name="connsiteX3" fmla="*/ 1128201 w 1128201"/>
                <a:gd name="connsiteY3" fmla="*/ 7952 h 2618629"/>
                <a:gd name="connsiteX4" fmla="*/ 1128201 w 1128201"/>
                <a:gd name="connsiteY4" fmla="*/ 0 h 2618629"/>
                <a:gd name="connsiteX5" fmla="*/ 452341 w 1128201"/>
                <a:gd name="connsiteY5" fmla="*/ 604299 h 2618629"/>
                <a:gd name="connsiteX6" fmla="*/ 0 w 1128201"/>
                <a:gd name="connsiteY6" fmla="*/ 2618629 h 2618629"/>
                <a:gd name="connsiteX0" fmla="*/ 0 w 1176012"/>
                <a:gd name="connsiteY0" fmla="*/ 2742927 h 2742927"/>
                <a:gd name="connsiteX1" fmla="*/ 1176012 w 1176012"/>
                <a:gd name="connsiteY1" fmla="*/ 2004860 h 2742927"/>
                <a:gd name="connsiteX2" fmla="*/ 1128201 w 1176012"/>
                <a:gd name="connsiteY2" fmla="*/ 140201 h 2742927"/>
                <a:gd name="connsiteX3" fmla="*/ 1128201 w 1176012"/>
                <a:gd name="connsiteY3" fmla="*/ 132250 h 2742927"/>
                <a:gd name="connsiteX4" fmla="*/ 1128201 w 1176012"/>
                <a:gd name="connsiteY4" fmla="*/ 124298 h 2742927"/>
                <a:gd name="connsiteX5" fmla="*/ 452341 w 1176012"/>
                <a:gd name="connsiteY5" fmla="*/ 728597 h 2742927"/>
                <a:gd name="connsiteX6" fmla="*/ 0 w 1176012"/>
                <a:gd name="connsiteY6" fmla="*/ 2742927 h 2742927"/>
                <a:gd name="connsiteX0" fmla="*/ 0 w 1128201"/>
                <a:gd name="connsiteY0" fmla="*/ 2618629 h 2618629"/>
                <a:gd name="connsiteX1" fmla="*/ 1128200 w 1128201"/>
                <a:gd name="connsiteY1" fmla="*/ 1904468 h 2618629"/>
                <a:gd name="connsiteX2" fmla="*/ 1128201 w 1128201"/>
                <a:gd name="connsiteY2" fmla="*/ 15903 h 2618629"/>
                <a:gd name="connsiteX3" fmla="*/ 1128201 w 1128201"/>
                <a:gd name="connsiteY3" fmla="*/ 7952 h 2618629"/>
                <a:gd name="connsiteX4" fmla="*/ 1128201 w 1128201"/>
                <a:gd name="connsiteY4" fmla="*/ 0 h 2618629"/>
                <a:gd name="connsiteX5" fmla="*/ 452341 w 1128201"/>
                <a:gd name="connsiteY5" fmla="*/ 604299 h 2618629"/>
                <a:gd name="connsiteX6" fmla="*/ 0 w 1128201"/>
                <a:gd name="connsiteY6" fmla="*/ 2618629 h 261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8201" h="2618629">
                  <a:moveTo>
                    <a:pt x="0" y="2618629"/>
                  </a:moveTo>
                  <a:lnTo>
                    <a:pt x="1128200" y="1904468"/>
                  </a:lnTo>
                  <a:cubicBezTo>
                    <a:pt x="1112263" y="1282915"/>
                    <a:pt x="1128201" y="331989"/>
                    <a:pt x="1128201" y="15903"/>
                  </a:cubicBezTo>
                  <a:lnTo>
                    <a:pt x="1128201" y="7952"/>
                  </a:lnTo>
                  <a:lnTo>
                    <a:pt x="1128201" y="0"/>
                  </a:lnTo>
                  <a:lnTo>
                    <a:pt x="452341" y="604299"/>
                  </a:lnTo>
                  <a:lnTo>
                    <a:pt x="0" y="2618629"/>
                  </a:lnTo>
                  <a:close/>
                </a:path>
              </a:pathLst>
            </a:custGeom>
            <a:solidFill>
              <a:srgbClr val="9304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олилиния 24"/>
            <p:cNvSpPr/>
            <p:nvPr/>
          </p:nvSpPr>
          <p:spPr>
            <a:xfrm rot="10800000" flipH="1">
              <a:off x="178877" y="5791980"/>
              <a:ext cx="1022955" cy="1066019"/>
            </a:xfrm>
            <a:custGeom>
              <a:avLst/>
              <a:gdLst>
                <a:gd name="connsiteX0" fmla="*/ 0 w 2910178"/>
                <a:gd name="connsiteY0" fmla="*/ 2528514 h 2528514"/>
                <a:gd name="connsiteX1" fmla="*/ 2910178 w 2910178"/>
                <a:gd name="connsiteY1" fmla="*/ 0 h 2528514"/>
                <a:gd name="connsiteX2" fmla="*/ 2107096 w 2910178"/>
                <a:gd name="connsiteY2" fmla="*/ 0 h 2528514"/>
                <a:gd name="connsiteX3" fmla="*/ 0 w 2910178"/>
                <a:gd name="connsiteY3" fmla="*/ 1860605 h 2528514"/>
                <a:gd name="connsiteX4" fmla="*/ 0 w 2910178"/>
                <a:gd name="connsiteY4" fmla="*/ 2528514 h 252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0178" h="2528514">
                  <a:moveTo>
                    <a:pt x="0" y="2528514"/>
                  </a:moveTo>
                  <a:lnTo>
                    <a:pt x="2910178" y="0"/>
                  </a:lnTo>
                  <a:lnTo>
                    <a:pt x="2107096" y="0"/>
                  </a:lnTo>
                  <a:lnTo>
                    <a:pt x="0" y="1860605"/>
                  </a:lnTo>
                  <a:lnTo>
                    <a:pt x="0" y="2528514"/>
                  </a:lnTo>
                  <a:close/>
                </a:path>
              </a:pathLst>
            </a:custGeom>
            <a:solidFill>
              <a:srgbClr val="E007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олилиния 25"/>
            <p:cNvSpPr/>
            <p:nvPr/>
          </p:nvSpPr>
          <p:spPr>
            <a:xfrm rot="10800000" flipH="1">
              <a:off x="0" y="4924425"/>
              <a:ext cx="922336" cy="1930903"/>
            </a:xfrm>
            <a:custGeom>
              <a:avLst/>
              <a:gdLst>
                <a:gd name="connsiteX0" fmla="*/ 0 w 2623930"/>
                <a:gd name="connsiteY0" fmla="*/ 0 h 4579951"/>
                <a:gd name="connsiteX1" fmla="*/ 2623930 w 2623930"/>
                <a:gd name="connsiteY1" fmla="*/ 0 h 4579951"/>
                <a:gd name="connsiteX2" fmla="*/ 524786 w 2623930"/>
                <a:gd name="connsiteY2" fmla="*/ 1860605 h 4579951"/>
                <a:gd name="connsiteX3" fmla="*/ 524786 w 2623930"/>
                <a:gd name="connsiteY3" fmla="*/ 4245996 h 4579951"/>
                <a:gd name="connsiteX4" fmla="*/ 0 w 2623930"/>
                <a:gd name="connsiteY4" fmla="*/ 4579951 h 4579951"/>
                <a:gd name="connsiteX5" fmla="*/ 0 w 2623930"/>
                <a:gd name="connsiteY5" fmla="*/ 0 h 457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23930" h="4579951">
                  <a:moveTo>
                    <a:pt x="0" y="0"/>
                  </a:moveTo>
                  <a:lnTo>
                    <a:pt x="2623930" y="0"/>
                  </a:lnTo>
                  <a:lnTo>
                    <a:pt x="524786" y="1860605"/>
                  </a:lnTo>
                  <a:lnTo>
                    <a:pt x="524786" y="4245996"/>
                  </a:lnTo>
                  <a:lnTo>
                    <a:pt x="0" y="45799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1E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4338" name="Picture 2" descr="https://sun9-62.userapi.com/impg/UFOUWQcVoKLpLJp5TGpsaijGulNaSBQ4Micauw/ulSYq34HbNc.jpg?size=1440x2160&amp;quality=96&amp;sign=85787593764f461706d46733b260bb7a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829" y="1179502"/>
            <a:ext cx="3647538" cy="547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060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884" y="1956021"/>
            <a:ext cx="1128201" cy="2618629"/>
          </a:xfrm>
          <a:custGeom>
            <a:avLst/>
            <a:gdLst>
              <a:gd name="connsiteX0" fmla="*/ 55659 w 675860"/>
              <a:gd name="connsiteY0" fmla="*/ 2313830 h 2313830"/>
              <a:gd name="connsiteX1" fmla="*/ 675860 w 675860"/>
              <a:gd name="connsiteY1" fmla="*/ 1844703 h 2313830"/>
              <a:gd name="connsiteX2" fmla="*/ 675860 w 675860"/>
              <a:gd name="connsiteY2" fmla="*/ 15903 h 2313830"/>
              <a:gd name="connsiteX3" fmla="*/ 675860 w 675860"/>
              <a:gd name="connsiteY3" fmla="*/ 7952 h 2313830"/>
              <a:gd name="connsiteX4" fmla="*/ 675860 w 675860"/>
              <a:gd name="connsiteY4" fmla="*/ 0 h 2313830"/>
              <a:gd name="connsiteX5" fmla="*/ 0 w 675860"/>
              <a:gd name="connsiteY5" fmla="*/ 604299 h 2313830"/>
              <a:gd name="connsiteX6" fmla="*/ 55659 w 675860"/>
              <a:gd name="connsiteY6" fmla="*/ 2313830 h 2313830"/>
              <a:gd name="connsiteX0" fmla="*/ 49683 w 675860"/>
              <a:gd name="connsiteY0" fmla="*/ 2289924 h 2289924"/>
              <a:gd name="connsiteX1" fmla="*/ 675860 w 675860"/>
              <a:gd name="connsiteY1" fmla="*/ 1844703 h 2289924"/>
              <a:gd name="connsiteX2" fmla="*/ 675860 w 675860"/>
              <a:gd name="connsiteY2" fmla="*/ 15903 h 2289924"/>
              <a:gd name="connsiteX3" fmla="*/ 675860 w 675860"/>
              <a:gd name="connsiteY3" fmla="*/ 7952 h 2289924"/>
              <a:gd name="connsiteX4" fmla="*/ 675860 w 675860"/>
              <a:gd name="connsiteY4" fmla="*/ 0 h 2289924"/>
              <a:gd name="connsiteX5" fmla="*/ 0 w 675860"/>
              <a:gd name="connsiteY5" fmla="*/ 604299 h 2289924"/>
              <a:gd name="connsiteX6" fmla="*/ 49683 w 675860"/>
              <a:gd name="connsiteY6" fmla="*/ 2289924 h 2289924"/>
              <a:gd name="connsiteX0" fmla="*/ 0 w 1128201"/>
              <a:gd name="connsiteY0" fmla="*/ 2618629 h 2618629"/>
              <a:gd name="connsiteX1" fmla="*/ 1128201 w 1128201"/>
              <a:gd name="connsiteY1" fmla="*/ 1844703 h 2618629"/>
              <a:gd name="connsiteX2" fmla="*/ 1128201 w 1128201"/>
              <a:gd name="connsiteY2" fmla="*/ 15903 h 2618629"/>
              <a:gd name="connsiteX3" fmla="*/ 1128201 w 1128201"/>
              <a:gd name="connsiteY3" fmla="*/ 7952 h 2618629"/>
              <a:gd name="connsiteX4" fmla="*/ 1128201 w 1128201"/>
              <a:gd name="connsiteY4" fmla="*/ 0 h 2618629"/>
              <a:gd name="connsiteX5" fmla="*/ 452341 w 1128201"/>
              <a:gd name="connsiteY5" fmla="*/ 604299 h 2618629"/>
              <a:gd name="connsiteX6" fmla="*/ 0 w 1128201"/>
              <a:gd name="connsiteY6" fmla="*/ 2618629 h 2618629"/>
              <a:gd name="connsiteX0" fmla="*/ 0 w 1176012"/>
              <a:gd name="connsiteY0" fmla="*/ 2742927 h 2742927"/>
              <a:gd name="connsiteX1" fmla="*/ 1176012 w 1176012"/>
              <a:gd name="connsiteY1" fmla="*/ 2004860 h 2742927"/>
              <a:gd name="connsiteX2" fmla="*/ 1128201 w 1176012"/>
              <a:gd name="connsiteY2" fmla="*/ 140201 h 2742927"/>
              <a:gd name="connsiteX3" fmla="*/ 1128201 w 1176012"/>
              <a:gd name="connsiteY3" fmla="*/ 132250 h 2742927"/>
              <a:gd name="connsiteX4" fmla="*/ 1128201 w 1176012"/>
              <a:gd name="connsiteY4" fmla="*/ 124298 h 2742927"/>
              <a:gd name="connsiteX5" fmla="*/ 452341 w 1176012"/>
              <a:gd name="connsiteY5" fmla="*/ 728597 h 2742927"/>
              <a:gd name="connsiteX6" fmla="*/ 0 w 1176012"/>
              <a:gd name="connsiteY6" fmla="*/ 2742927 h 2742927"/>
              <a:gd name="connsiteX0" fmla="*/ 0 w 1128201"/>
              <a:gd name="connsiteY0" fmla="*/ 2618629 h 2618629"/>
              <a:gd name="connsiteX1" fmla="*/ 1128200 w 1128201"/>
              <a:gd name="connsiteY1" fmla="*/ 1904468 h 2618629"/>
              <a:gd name="connsiteX2" fmla="*/ 1128201 w 1128201"/>
              <a:gd name="connsiteY2" fmla="*/ 15903 h 2618629"/>
              <a:gd name="connsiteX3" fmla="*/ 1128201 w 1128201"/>
              <a:gd name="connsiteY3" fmla="*/ 7952 h 2618629"/>
              <a:gd name="connsiteX4" fmla="*/ 1128201 w 1128201"/>
              <a:gd name="connsiteY4" fmla="*/ 0 h 2618629"/>
              <a:gd name="connsiteX5" fmla="*/ 452341 w 1128201"/>
              <a:gd name="connsiteY5" fmla="*/ 604299 h 2618629"/>
              <a:gd name="connsiteX6" fmla="*/ 0 w 1128201"/>
              <a:gd name="connsiteY6" fmla="*/ 2618629 h 261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8201" h="2618629">
                <a:moveTo>
                  <a:pt x="0" y="2618629"/>
                </a:moveTo>
                <a:lnTo>
                  <a:pt x="1128200" y="1904468"/>
                </a:lnTo>
                <a:cubicBezTo>
                  <a:pt x="1112263" y="1282915"/>
                  <a:pt x="1128201" y="331989"/>
                  <a:pt x="1128201" y="15903"/>
                </a:cubicBezTo>
                <a:lnTo>
                  <a:pt x="1128201" y="7952"/>
                </a:lnTo>
                <a:lnTo>
                  <a:pt x="1128201" y="0"/>
                </a:lnTo>
                <a:lnTo>
                  <a:pt x="452341" y="604299"/>
                </a:lnTo>
                <a:lnTo>
                  <a:pt x="0" y="2618629"/>
                </a:lnTo>
                <a:close/>
              </a:path>
            </a:pathLst>
          </a:custGeom>
          <a:solidFill>
            <a:srgbClr val="930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508883" y="-7951"/>
            <a:ext cx="2910178" cy="2528514"/>
          </a:xfrm>
          <a:custGeom>
            <a:avLst/>
            <a:gdLst>
              <a:gd name="connsiteX0" fmla="*/ 0 w 2910178"/>
              <a:gd name="connsiteY0" fmla="*/ 2528514 h 2528514"/>
              <a:gd name="connsiteX1" fmla="*/ 2910178 w 2910178"/>
              <a:gd name="connsiteY1" fmla="*/ 0 h 2528514"/>
              <a:gd name="connsiteX2" fmla="*/ 2107096 w 2910178"/>
              <a:gd name="connsiteY2" fmla="*/ 0 h 2528514"/>
              <a:gd name="connsiteX3" fmla="*/ 0 w 2910178"/>
              <a:gd name="connsiteY3" fmla="*/ 1860605 h 2528514"/>
              <a:gd name="connsiteX4" fmla="*/ 0 w 2910178"/>
              <a:gd name="connsiteY4" fmla="*/ 2528514 h 252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0178" h="2528514">
                <a:moveTo>
                  <a:pt x="0" y="2528514"/>
                </a:moveTo>
                <a:lnTo>
                  <a:pt x="2910178" y="0"/>
                </a:lnTo>
                <a:lnTo>
                  <a:pt x="2107096" y="0"/>
                </a:lnTo>
                <a:lnTo>
                  <a:pt x="0" y="1860605"/>
                </a:lnTo>
                <a:lnTo>
                  <a:pt x="0" y="2528514"/>
                </a:lnTo>
                <a:close/>
              </a:path>
            </a:pathLst>
          </a:custGeom>
          <a:solidFill>
            <a:srgbClr val="E00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0274" y="3493223"/>
            <a:ext cx="7771453" cy="1110849"/>
          </a:xfrm>
        </p:spPr>
        <p:txBody>
          <a:bodyPr>
            <a:noAutofit/>
          </a:bodyPr>
          <a:lstStyle/>
          <a:p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421" y="554060"/>
            <a:ext cx="2355822" cy="2442378"/>
          </a:xfrm>
          <a:prstGeom prst="rect">
            <a:avLst/>
          </a:prstGeom>
        </p:spPr>
      </p:pic>
      <p:sp>
        <p:nvSpPr>
          <p:cNvPr id="7" name="Полилиния 6"/>
          <p:cNvSpPr/>
          <p:nvPr/>
        </p:nvSpPr>
        <p:spPr>
          <a:xfrm>
            <a:off x="0" y="-1615"/>
            <a:ext cx="2623930" cy="4579951"/>
          </a:xfrm>
          <a:custGeom>
            <a:avLst/>
            <a:gdLst>
              <a:gd name="connsiteX0" fmla="*/ 0 w 2623930"/>
              <a:gd name="connsiteY0" fmla="*/ 0 h 4579951"/>
              <a:gd name="connsiteX1" fmla="*/ 2623930 w 2623930"/>
              <a:gd name="connsiteY1" fmla="*/ 0 h 4579951"/>
              <a:gd name="connsiteX2" fmla="*/ 524786 w 2623930"/>
              <a:gd name="connsiteY2" fmla="*/ 1860605 h 4579951"/>
              <a:gd name="connsiteX3" fmla="*/ 524786 w 2623930"/>
              <a:gd name="connsiteY3" fmla="*/ 4245996 h 4579951"/>
              <a:gd name="connsiteX4" fmla="*/ 0 w 2623930"/>
              <a:gd name="connsiteY4" fmla="*/ 4579951 h 4579951"/>
              <a:gd name="connsiteX5" fmla="*/ 0 w 2623930"/>
              <a:gd name="connsiteY5" fmla="*/ 0 h 457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3930" h="4579951">
                <a:moveTo>
                  <a:pt x="0" y="0"/>
                </a:moveTo>
                <a:lnTo>
                  <a:pt x="2623930" y="0"/>
                </a:lnTo>
                <a:lnTo>
                  <a:pt x="524786" y="1860605"/>
                </a:lnTo>
                <a:lnTo>
                  <a:pt x="524786" y="4245996"/>
                </a:lnTo>
                <a:lnTo>
                  <a:pt x="0" y="4579951"/>
                </a:lnTo>
                <a:lnTo>
                  <a:pt x="0" y="0"/>
                </a:lnTo>
                <a:close/>
              </a:path>
            </a:pathLst>
          </a:custGeom>
          <a:solidFill>
            <a:srgbClr val="011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 rot="10800000">
            <a:off x="11062915" y="2267545"/>
            <a:ext cx="1128201" cy="2618629"/>
          </a:xfrm>
          <a:custGeom>
            <a:avLst/>
            <a:gdLst>
              <a:gd name="connsiteX0" fmla="*/ 55659 w 675860"/>
              <a:gd name="connsiteY0" fmla="*/ 2313830 h 2313830"/>
              <a:gd name="connsiteX1" fmla="*/ 675860 w 675860"/>
              <a:gd name="connsiteY1" fmla="*/ 1844703 h 2313830"/>
              <a:gd name="connsiteX2" fmla="*/ 675860 w 675860"/>
              <a:gd name="connsiteY2" fmla="*/ 15903 h 2313830"/>
              <a:gd name="connsiteX3" fmla="*/ 675860 w 675860"/>
              <a:gd name="connsiteY3" fmla="*/ 7952 h 2313830"/>
              <a:gd name="connsiteX4" fmla="*/ 675860 w 675860"/>
              <a:gd name="connsiteY4" fmla="*/ 0 h 2313830"/>
              <a:gd name="connsiteX5" fmla="*/ 0 w 675860"/>
              <a:gd name="connsiteY5" fmla="*/ 604299 h 2313830"/>
              <a:gd name="connsiteX6" fmla="*/ 55659 w 675860"/>
              <a:gd name="connsiteY6" fmla="*/ 2313830 h 2313830"/>
              <a:gd name="connsiteX0" fmla="*/ 49683 w 675860"/>
              <a:gd name="connsiteY0" fmla="*/ 2289924 h 2289924"/>
              <a:gd name="connsiteX1" fmla="*/ 675860 w 675860"/>
              <a:gd name="connsiteY1" fmla="*/ 1844703 h 2289924"/>
              <a:gd name="connsiteX2" fmla="*/ 675860 w 675860"/>
              <a:gd name="connsiteY2" fmla="*/ 15903 h 2289924"/>
              <a:gd name="connsiteX3" fmla="*/ 675860 w 675860"/>
              <a:gd name="connsiteY3" fmla="*/ 7952 h 2289924"/>
              <a:gd name="connsiteX4" fmla="*/ 675860 w 675860"/>
              <a:gd name="connsiteY4" fmla="*/ 0 h 2289924"/>
              <a:gd name="connsiteX5" fmla="*/ 0 w 675860"/>
              <a:gd name="connsiteY5" fmla="*/ 604299 h 2289924"/>
              <a:gd name="connsiteX6" fmla="*/ 49683 w 675860"/>
              <a:gd name="connsiteY6" fmla="*/ 2289924 h 2289924"/>
              <a:gd name="connsiteX0" fmla="*/ 0 w 1128201"/>
              <a:gd name="connsiteY0" fmla="*/ 2618629 h 2618629"/>
              <a:gd name="connsiteX1" fmla="*/ 1128201 w 1128201"/>
              <a:gd name="connsiteY1" fmla="*/ 1844703 h 2618629"/>
              <a:gd name="connsiteX2" fmla="*/ 1128201 w 1128201"/>
              <a:gd name="connsiteY2" fmla="*/ 15903 h 2618629"/>
              <a:gd name="connsiteX3" fmla="*/ 1128201 w 1128201"/>
              <a:gd name="connsiteY3" fmla="*/ 7952 h 2618629"/>
              <a:gd name="connsiteX4" fmla="*/ 1128201 w 1128201"/>
              <a:gd name="connsiteY4" fmla="*/ 0 h 2618629"/>
              <a:gd name="connsiteX5" fmla="*/ 452341 w 1128201"/>
              <a:gd name="connsiteY5" fmla="*/ 604299 h 2618629"/>
              <a:gd name="connsiteX6" fmla="*/ 0 w 1128201"/>
              <a:gd name="connsiteY6" fmla="*/ 2618629 h 2618629"/>
              <a:gd name="connsiteX0" fmla="*/ 0 w 1176012"/>
              <a:gd name="connsiteY0" fmla="*/ 2742927 h 2742927"/>
              <a:gd name="connsiteX1" fmla="*/ 1176012 w 1176012"/>
              <a:gd name="connsiteY1" fmla="*/ 2004860 h 2742927"/>
              <a:gd name="connsiteX2" fmla="*/ 1128201 w 1176012"/>
              <a:gd name="connsiteY2" fmla="*/ 140201 h 2742927"/>
              <a:gd name="connsiteX3" fmla="*/ 1128201 w 1176012"/>
              <a:gd name="connsiteY3" fmla="*/ 132250 h 2742927"/>
              <a:gd name="connsiteX4" fmla="*/ 1128201 w 1176012"/>
              <a:gd name="connsiteY4" fmla="*/ 124298 h 2742927"/>
              <a:gd name="connsiteX5" fmla="*/ 452341 w 1176012"/>
              <a:gd name="connsiteY5" fmla="*/ 728597 h 2742927"/>
              <a:gd name="connsiteX6" fmla="*/ 0 w 1176012"/>
              <a:gd name="connsiteY6" fmla="*/ 2742927 h 2742927"/>
              <a:gd name="connsiteX0" fmla="*/ 0 w 1128201"/>
              <a:gd name="connsiteY0" fmla="*/ 2618629 h 2618629"/>
              <a:gd name="connsiteX1" fmla="*/ 1128200 w 1128201"/>
              <a:gd name="connsiteY1" fmla="*/ 1904468 h 2618629"/>
              <a:gd name="connsiteX2" fmla="*/ 1128201 w 1128201"/>
              <a:gd name="connsiteY2" fmla="*/ 15903 h 2618629"/>
              <a:gd name="connsiteX3" fmla="*/ 1128201 w 1128201"/>
              <a:gd name="connsiteY3" fmla="*/ 7952 h 2618629"/>
              <a:gd name="connsiteX4" fmla="*/ 1128201 w 1128201"/>
              <a:gd name="connsiteY4" fmla="*/ 0 h 2618629"/>
              <a:gd name="connsiteX5" fmla="*/ 452341 w 1128201"/>
              <a:gd name="connsiteY5" fmla="*/ 604299 h 2618629"/>
              <a:gd name="connsiteX6" fmla="*/ 0 w 1128201"/>
              <a:gd name="connsiteY6" fmla="*/ 2618629 h 261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8201" h="2618629">
                <a:moveTo>
                  <a:pt x="0" y="2618629"/>
                </a:moveTo>
                <a:lnTo>
                  <a:pt x="1128200" y="1904468"/>
                </a:lnTo>
                <a:cubicBezTo>
                  <a:pt x="1112263" y="1282915"/>
                  <a:pt x="1128201" y="331989"/>
                  <a:pt x="1128201" y="15903"/>
                </a:cubicBezTo>
                <a:lnTo>
                  <a:pt x="1128201" y="7952"/>
                </a:lnTo>
                <a:lnTo>
                  <a:pt x="1128201" y="0"/>
                </a:lnTo>
                <a:lnTo>
                  <a:pt x="452341" y="604299"/>
                </a:lnTo>
                <a:lnTo>
                  <a:pt x="0" y="2618629"/>
                </a:lnTo>
                <a:close/>
              </a:path>
            </a:pathLst>
          </a:custGeom>
          <a:solidFill>
            <a:srgbClr val="930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 rot="10800000">
            <a:off x="8772939" y="4321632"/>
            <a:ext cx="2910178" cy="2528514"/>
          </a:xfrm>
          <a:custGeom>
            <a:avLst/>
            <a:gdLst>
              <a:gd name="connsiteX0" fmla="*/ 0 w 2910178"/>
              <a:gd name="connsiteY0" fmla="*/ 2528514 h 2528514"/>
              <a:gd name="connsiteX1" fmla="*/ 2910178 w 2910178"/>
              <a:gd name="connsiteY1" fmla="*/ 0 h 2528514"/>
              <a:gd name="connsiteX2" fmla="*/ 2107096 w 2910178"/>
              <a:gd name="connsiteY2" fmla="*/ 0 h 2528514"/>
              <a:gd name="connsiteX3" fmla="*/ 0 w 2910178"/>
              <a:gd name="connsiteY3" fmla="*/ 1860605 h 2528514"/>
              <a:gd name="connsiteX4" fmla="*/ 0 w 2910178"/>
              <a:gd name="connsiteY4" fmla="*/ 2528514 h 252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0178" h="2528514">
                <a:moveTo>
                  <a:pt x="0" y="2528514"/>
                </a:moveTo>
                <a:lnTo>
                  <a:pt x="2910178" y="0"/>
                </a:lnTo>
                <a:lnTo>
                  <a:pt x="2107096" y="0"/>
                </a:lnTo>
                <a:lnTo>
                  <a:pt x="0" y="1860605"/>
                </a:lnTo>
                <a:lnTo>
                  <a:pt x="0" y="2528514"/>
                </a:lnTo>
                <a:close/>
              </a:path>
            </a:pathLst>
          </a:custGeom>
          <a:solidFill>
            <a:srgbClr val="E00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 rot="10800000">
            <a:off x="9568070" y="2263859"/>
            <a:ext cx="2623930" cy="4579951"/>
          </a:xfrm>
          <a:custGeom>
            <a:avLst/>
            <a:gdLst>
              <a:gd name="connsiteX0" fmla="*/ 0 w 2623930"/>
              <a:gd name="connsiteY0" fmla="*/ 0 h 4579951"/>
              <a:gd name="connsiteX1" fmla="*/ 2623930 w 2623930"/>
              <a:gd name="connsiteY1" fmla="*/ 0 h 4579951"/>
              <a:gd name="connsiteX2" fmla="*/ 524786 w 2623930"/>
              <a:gd name="connsiteY2" fmla="*/ 1860605 h 4579951"/>
              <a:gd name="connsiteX3" fmla="*/ 524786 w 2623930"/>
              <a:gd name="connsiteY3" fmla="*/ 4245996 h 4579951"/>
              <a:gd name="connsiteX4" fmla="*/ 0 w 2623930"/>
              <a:gd name="connsiteY4" fmla="*/ 4579951 h 4579951"/>
              <a:gd name="connsiteX5" fmla="*/ 0 w 2623930"/>
              <a:gd name="connsiteY5" fmla="*/ 0 h 457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3930" h="4579951">
                <a:moveTo>
                  <a:pt x="0" y="0"/>
                </a:moveTo>
                <a:lnTo>
                  <a:pt x="2623930" y="0"/>
                </a:lnTo>
                <a:lnTo>
                  <a:pt x="524786" y="1860605"/>
                </a:lnTo>
                <a:lnTo>
                  <a:pt x="524786" y="4245996"/>
                </a:lnTo>
                <a:lnTo>
                  <a:pt x="0" y="4579951"/>
                </a:lnTo>
                <a:lnTo>
                  <a:pt x="0" y="0"/>
                </a:lnTo>
                <a:close/>
              </a:path>
            </a:pathLst>
          </a:custGeom>
          <a:solidFill>
            <a:srgbClr val="011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 rot="10800000">
            <a:off x="8478741" y="180349"/>
            <a:ext cx="3498574" cy="1371503"/>
            <a:chOff x="1463040" y="4886174"/>
            <a:chExt cx="3498574" cy="1371503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1463040" y="4886174"/>
              <a:ext cx="0" cy="1371503"/>
            </a:xfrm>
            <a:prstGeom prst="line">
              <a:avLst/>
            </a:prstGeom>
            <a:ln w="12700">
              <a:solidFill>
                <a:srgbClr val="9304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H="1">
              <a:off x="1463040" y="6257677"/>
              <a:ext cx="3498574" cy="0"/>
            </a:xfrm>
            <a:prstGeom prst="line">
              <a:avLst/>
            </a:prstGeom>
            <a:ln w="12700">
              <a:solidFill>
                <a:srgbClr val="9304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1892410" y="4886174"/>
              <a:ext cx="0" cy="997791"/>
            </a:xfrm>
            <a:prstGeom prst="line">
              <a:avLst/>
            </a:prstGeom>
            <a:ln w="12700">
              <a:solidFill>
                <a:srgbClr val="9304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H="1">
              <a:off x="1892410" y="5883965"/>
              <a:ext cx="2409246" cy="0"/>
            </a:xfrm>
            <a:prstGeom prst="line">
              <a:avLst/>
            </a:prstGeom>
            <a:ln w="12700">
              <a:solidFill>
                <a:srgbClr val="9304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па 30"/>
          <p:cNvGrpSpPr/>
          <p:nvPr/>
        </p:nvGrpSpPr>
        <p:grpSpPr>
          <a:xfrm>
            <a:off x="214685" y="5315352"/>
            <a:ext cx="3498574" cy="1371503"/>
            <a:chOff x="1463040" y="4886174"/>
            <a:chExt cx="3498574" cy="1371503"/>
          </a:xfrm>
        </p:grpSpPr>
        <p:cxnSp>
          <p:nvCxnSpPr>
            <p:cNvPr id="32" name="Прямая соединительная линия 31"/>
            <p:cNvCxnSpPr/>
            <p:nvPr/>
          </p:nvCxnSpPr>
          <p:spPr>
            <a:xfrm>
              <a:off x="1463040" y="4886174"/>
              <a:ext cx="0" cy="1371503"/>
            </a:xfrm>
            <a:prstGeom prst="line">
              <a:avLst/>
            </a:prstGeom>
            <a:ln w="12700">
              <a:solidFill>
                <a:srgbClr val="9304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H="1">
              <a:off x="1463040" y="6257677"/>
              <a:ext cx="3498574" cy="0"/>
            </a:xfrm>
            <a:prstGeom prst="line">
              <a:avLst/>
            </a:prstGeom>
            <a:ln w="12700">
              <a:solidFill>
                <a:srgbClr val="9304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1892410" y="4886174"/>
              <a:ext cx="0" cy="997791"/>
            </a:xfrm>
            <a:prstGeom prst="line">
              <a:avLst/>
            </a:prstGeom>
            <a:ln w="12700">
              <a:solidFill>
                <a:srgbClr val="9304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flipH="1">
              <a:off x="1892410" y="5883965"/>
              <a:ext cx="2409246" cy="0"/>
            </a:xfrm>
            <a:prstGeom prst="line">
              <a:avLst/>
            </a:prstGeom>
            <a:ln w="12700">
              <a:solidFill>
                <a:srgbClr val="9304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73581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1708" y="402342"/>
            <a:ext cx="10847898" cy="119165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 направления деятельности:</a:t>
            </a: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1465778" y="1212689"/>
            <a:ext cx="9254139" cy="0"/>
          </a:xfrm>
          <a:prstGeom prst="line">
            <a:avLst/>
          </a:prstGeom>
          <a:ln w="38100">
            <a:solidFill>
              <a:srgbClr val="E007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95588" y="1284119"/>
            <a:ext cx="10946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AutoNum type="arabicParenR"/>
            </a:pPr>
            <a:r>
              <a:rPr lang="ru-RU" sz="2800" b="1" dirty="0"/>
              <a:t>Обучение навыкам оказания первой помощи</a:t>
            </a:r>
          </a:p>
        </p:txBody>
      </p:sp>
      <p:pic>
        <p:nvPicPr>
          <p:cNvPr id="11266" name="Picture 2" descr="https://sun9-7.userapi.com/impg/ankbvU9-F2L7-QRCm3FuFvMC8gS62N6IzEMS_w/6DKsUSdjJ64.jpg?size=2560x1707&amp;quality=95&amp;sign=be95e17776d8c495a7b08f671285bfd5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7" t="7210" r="16472" b="9654"/>
          <a:stretch/>
        </p:blipFill>
        <p:spPr bwMode="auto">
          <a:xfrm>
            <a:off x="284230" y="2023037"/>
            <a:ext cx="5808617" cy="44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sun9-69.userapi.com/impg/glfyCc0J8G0C2Q2QuY-vW3hBAwZsQ3v8H9QrYg/5_P2GpIg2_o.jpg?size=2560x1696&amp;quality=95&amp;sign=7d01c1b90ad222e6f799d9c807362954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" t="2279" r="6854" b="3992"/>
          <a:stretch/>
        </p:blipFill>
        <p:spPr bwMode="auto">
          <a:xfrm>
            <a:off x="5515930" y="2023037"/>
            <a:ext cx="6429528" cy="44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152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1708" y="402342"/>
            <a:ext cx="10847898" cy="119165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 направления деятельности:</a:t>
            </a: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1465778" y="1212689"/>
            <a:ext cx="9254139" cy="0"/>
          </a:xfrm>
          <a:prstGeom prst="line">
            <a:avLst/>
          </a:prstGeom>
          <a:ln w="38100">
            <a:solidFill>
              <a:srgbClr val="E007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92480" y="1307596"/>
            <a:ext cx="109466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2) Программы в сфере здравоохранения </a:t>
            </a:r>
          </a:p>
          <a:p>
            <a:pPr algn="ctr"/>
            <a:r>
              <a:rPr lang="ru-RU" sz="2000" dirty="0"/>
              <a:t>популяризации добровольного безвозмездного донорства крови, костного мозга и органов; профилактика ВИЧ-инфекции и туберкулеза; </a:t>
            </a:r>
          </a:p>
          <a:p>
            <a:pPr algn="ctr"/>
            <a:r>
              <a:rPr lang="ru-RU" sz="2000" dirty="0"/>
              <a:t>проведение Школ здоровья и открытие центров активного долголетия</a:t>
            </a:r>
          </a:p>
        </p:txBody>
      </p:sp>
      <p:pic>
        <p:nvPicPr>
          <p:cNvPr id="6148" name="Picture 4" descr="https://sun9-54.userapi.com/impg/UeRTj0TQD2X3YkCEb7237laWU1DOjxvwb4-XHg/sAN7vy4Kn2c.jpg?size=719x719&amp;quality=95&amp;sign=aa07d3b2016f96645dfbc0beb2920884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128" y="2849052"/>
            <a:ext cx="3772951" cy="377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sun9-84.userapi.com/impg/o35P_iQ-IoKwGCRWuz1VnmBKKlYt81RD-2dQ5w/NmnDCYIyj_s.jpg?size=2560x1696&amp;quality=95&amp;sign=605aee1a6931918370f1d029f1352e1f&amp;type=album">
            <a:extLst>
              <a:ext uri="{FF2B5EF4-FFF2-40B4-BE49-F238E27FC236}">
                <a16:creationId xmlns:a16="http://schemas.microsoft.com/office/drawing/2014/main" id="{1BF3F6FC-F7B0-7943-89AB-532EF89935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3" r="4953" b="5943"/>
          <a:stretch/>
        </p:blipFill>
        <p:spPr bwMode="auto">
          <a:xfrm>
            <a:off x="999570" y="2849052"/>
            <a:ext cx="5399300" cy="377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500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1708" y="402342"/>
            <a:ext cx="10847898" cy="119165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 направления деятельности:</a:t>
            </a: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1465778" y="1212689"/>
            <a:ext cx="9254139" cy="0"/>
          </a:xfrm>
          <a:prstGeom prst="line">
            <a:avLst/>
          </a:prstGeom>
          <a:ln w="38100">
            <a:solidFill>
              <a:srgbClr val="E007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92480" y="1307596"/>
            <a:ext cx="1094667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3) Реализация программ социальной помощи </a:t>
            </a:r>
          </a:p>
          <a:p>
            <a:pPr algn="ctr"/>
            <a:r>
              <a:rPr lang="ru-RU" sz="2800" b="1" dirty="0"/>
              <a:t>нуждающемуся населению</a:t>
            </a:r>
          </a:p>
          <a:p>
            <a:pPr algn="ctr"/>
            <a:r>
              <a:rPr lang="ru-RU" sz="2000" dirty="0"/>
              <a:t>мастер классы по родственному уходу в рамках службы милосердия</a:t>
            </a:r>
            <a:endParaRPr lang="ru-RU" sz="2800" dirty="0"/>
          </a:p>
        </p:txBody>
      </p:sp>
      <p:pic>
        <p:nvPicPr>
          <p:cNvPr id="7172" name="Picture 4" descr="https://sun9-54.userapi.com/impg/N1M2c3IIBbM7ewzOg1xcvCbbfSmGzaHzHFhkjQ/d73LOf19yjs.jpg?size=1200x1600&amp;quality=96&amp;sign=c6e8e6c4120ec067b5089ab7fedf05d9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08" y="2664386"/>
            <a:ext cx="2927257" cy="390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sun9-20.userapi.com/impg/Fbb7smWSIlB-_ye7q4njPmSxpnlXbChoOsPOPA/ITQrgm3QPHs.jpg?size=1280x960&amp;quality=96&amp;sign=28eb1b68424854a1734139c610c9f1bd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494" y="2664386"/>
            <a:ext cx="5204012" cy="390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034" y="2664386"/>
            <a:ext cx="2927258" cy="390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41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1708" y="402342"/>
            <a:ext cx="10847898" cy="119165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 направления деятельности:</a:t>
            </a: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1465778" y="1212689"/>
            <a:ext cx="9254139" cy="0"/>
          </a:xfrm>
          <a:prstGeom prst="line">
            <a:avLst/>
          </a:prstGeom>
          <a:ln w="38100">
            <a:solidFill>
              <a:srgbClr val="E007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95588" y="1284119"/>
            <a:ext cx="1094667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4) Подготовка и реагирование на чрезвычайные ситуации</a:t>
            </a:r>
          </a:p>
          <a:p>
            <a:pPr algn="ctr"/>
            <a:r>
              <a:rPr lang="ru-RU" dirty="0"/>
              <a:t>работа по выдача гуманитарной помощи, работа при ЧС; участие в Федеральной горячей линии по психологической поддержке населения в условиях гуманитарного кризиса; адресная помощь для переселенцев, погорельцев, лицам, попавшим в трудную жизненную ситуацию, семья мобилизованных</a:t>
            </a:r>
            <a:endParaRPr lang="ru-RU" sz="2000" dirty="0"/>
          </a:p>
        </p:txBody>
      </p:sp>
      <p:pic>
        <p:nvPicPr>
          <p:cNvPr id="8194" name="Picture 2" descr="https://sun9-35.userapi.com/impg/p3SHv0cnXsVqxXSYLpHOkep90NWicK9Lt4tvNw/CZrgqxGMcIo.jpg?size=1200x1200&amp;quality=95&amp;sign=27330aecd6a5a05b631a6c8f12dd9f3c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37" y="2710882"/>
            <a:ext cx="3923829" cy="392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un9-28.userapi.com/impg/UYBSGRq69GNmZHCGWqoQaHC1ImnRgK6FB09l1g/jf9XpON5xpQ.jpg?size=960x1280&amp;quality=95&amp;sign=7455fc3b9bbff3adf70ad414e0bbc19b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745" y="2709765"/>
            <a:ext cx="2944548" cy="392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sun7-9.userapi.com/impg/Q9m8myW222Qw0bJdcRKzbme9xuaKAc-yxbR8TQ/knM6-tHqF6E.jpg?size=782x974&amp;quality=96&amp;sign=39da31ca077c1cf98ff8e34cd5b9f2ca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293" y="2709765"/>
            <a:ext cx="3151240" cy="392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974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1708" y="402342"/>
            <a:ext cx="10847898" cy="119165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 направления деятельности:</a:t>
            </a: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1465778" y="1212689"/>
            <a:ext cx="9254139" cy="0"/>
          </a:xfrm>
          <a:prstGeom prst="line">
            <a:avLst/>
          </a:prstGeom>
          <a:ln w="38100">
            <a:solidFill>
              <a:srgbClr val="E007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93851" y="1423456"/>
            <a:ext cx="82436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5) Распространение знаний о международном гуманитарном праве, Основополагающих принципах и идеалах Международного движения Красного Креста и Красного Полумесяца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451" y="3450104"/>
            <a:ext cx="3266792" cy="269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245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1708" y="402342"/>
            <a:ext cx="10847898" cy="119165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 направления деятельности:</a:t>
            </a: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1465778" y="1212689"/>
            <a:ext cx="9254139" cy="0"/>
          </a:xfrm>
          <a:prstGeom prst="line">
            <a:avLst/>
          </a:prstGeom>
          <a:ln w="38100">
            <a:solidFill>
              <a:srgbClr val="E007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84024" y="2154975"/>
            <a:ext cx="53088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6) Общественный контроль за обеспечением прав человека в местах принудительного содержания</a:t>
            </a:r>
          </a:p>
          <a:p>
            <a:pPr algn="ctr"/>
            <a:endParaRPr lang="ru-RU" sz="2800" b="1" dirty="0"/>
          </a:p>
          <a:p>
            <a:pPr algn="ctr"/>
            <a:r>
              <a:rPr lang="ru-RU" sz="2000" dirty="0"/>
              <a:t>взаимодействие с ОНК Республики Татарстан 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6" r="8295" b="14840"/>
          <a:stretch/>
        </p:blipFill>
        <p:spPr>
          <a:xfrm>
            <a:off x="6566263" y="1284119"/>
            <a:ext cx="4023360" cy="525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591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1708" y="402342"/>
            <a:ext cx="10847898" cy="119165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 направления деятельности:</a:t>
            </a: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1465778" y="1212689"/>
            <a:ext cx="9254139" cy="0"/>
          </a:xfrm>
          <a:prstGeom prst="line">
            <a:avLst/>
          </a:prstGeom>
          <a:ln w="38100">
            <a:solidFill>
              <a:srgbClr val="E007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95588" y="1284119"/>
            <a:ext cx="1094667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7) Учебный центр</a:t>
            </a:r>
          </a:p>
          <a:p>
            <a:pPr algn="ctr"/>
            <a:r>
              <a:rPr lang="ru-RU" sz="2000" dirty="0"/>
              <a:t>осуществление образовательной деятельности </a:t>
            </a:r>
          </a:p>
          <a:p>
            <a:pPr algn="ctr"/>
            <a:r>
              <a:rPr lang="ru-RU" sz="2000" dirty="0"/>
              <a:t>в рамках программ дополнительного профессионального образования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2816" r="5077" b="1084"/>
          <a:stretch/>
        </p:blipFill>
        <p:spPr>
          <a:xfrm>
            <a:off x="591708" y="2766087"/>
            <a:ext cx="5798626" cy="36227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971" y="2766087"/>
            <a:ext cx="4830321" cy="362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789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59" y="594369"/>
            <a:ext cx="10458994" cy="81860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>Взаимодействие с региональными органами государственной власти</a:t>
            </a:r>
            <a:br>
              <a:rPr lang="ru-RU" dirty="0"/>
            </a:br>
            <a:endParaRPr lang="ru-RU" sz="40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67631" y="1678945"/>
            <a:ext cx="5248728" cy="586374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dirty="0"/>
              <a:t>Аппарат Президента Республики Татарстан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670559" y="1325883"/>
            <a:ext cx="10458993" cy="0"/>
          </a:xfrm>
          <a:prstGeom prst="line">
            <a:avLst/>
          </a:prstGeom>
          <a:ln w="38100">
            <a:solidFill>
              <a:srgbClr val="E007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5573483" y="1530535"/>
            <a:ext cx="601979" cy="60197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5665652" y="1550494"/>
            <a:ext cx="796107" cy="694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3200" b="1" dirty="0">
                <a:solidFill>
                  <a:schemeClr val="bg1"/>
                </a:solidFill>
              </a:rPr>
              <a:t>1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6267631" y="2440946"/>
            <a:ext cx="5248728" cy="58637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dirty="0"/>
              <a:t>Министерство образования и науки Республики Татарстан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573483" y="2292536"/>
            <a:ext cx="601979" cy="60197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5665652" y="2312495"/>
            <a:ext cx="796107" cy="694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3200" b="1" dirty="0">
                <a:solidFill>
                  <a:schemeClr val="bg1"/>
                </a:solidFill>
              </a:rPr>
              <a:t>2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5" name="Объект 2"/>
          <p:cNvSpPr txBox="1">
            <a:spLocks/>
          </p:cNvSpPr>
          <p:nvPr/>
        </p:nvSpPr>
        <p:spPr>
          <a:xfrm>
            <a:off x="6267631" y="3224722"/>
            <a:ext cx="5248728" cy="58637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dirty="0"/>
              <a:t>Главное управление МЧС России по Республике Татарстан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5573483" y="3076312"/>
            <a:ext cx="601979" cy="60197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бъект 2"/>
          <p:cNvSpPr txBox="1">
            <a:spLocks/>
          </p:cNvSpPr>
          <p:nvPr/>
        </p:nvSpPr>
        <p:spPr>
          <a:xfrm>
            <a:off x="5665652" y="3096271"/>
            <a:ext cx="796107" cy="694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8" name="Объект 2"/>
          <p:cNvSpPr txBox="1">
            <a:spLocks/>
          </p:cNvSpPr>
          <p:nvPr/>
        </p:nvSpPr>
        <p:spPr>
          <a:xfrm>
            <a:off x="6267631" y="4092672"/>
            <a:ext cx="5248728" cy="5863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ru-RU" sz="2000" dirty="0"/>
              <a:t>Министерство труда занятости и социальной защиты Республики Татарстан</a:t>
            </a:r>
          </a:p>
        </p:txBody>
      </p:sp>
      <p:sp>
        <p:nvSpPr>
          <p:cNvPr id="39" name="Овал 38"/>
          <p:cNvSpPr/>
          <p:nvPr/>
        </p:nvSpPr>
        <p:spPr>
          <a:xfrm>
            <a:off x="5573483" y="3944262"/>
            <a:ext cx="601979" cy="60197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бъект 2"/>
          <p:cNvSpPr txBox="1">
            <a:spLocks/>
          </p:cNvSpPr>
          <p:nvPr/>
        </p:nvSpPr>
        <p:spPr>
          <a:xfrm>
            <a:off x="5665652" y="3964221"/>
            <a:ext cx="796107" cy="694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3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1" name="Объект 2"/>
          <p:cNvSpPr txBox="1">
            <a:spLocks/>
          </p:cNvSpPr>
          <p:nvPr/>
        </p:nvSpPr>
        <p:spPr>
          <a:xfrm>
            <a:off x="6267631" y="4970782"/>
            <a:ext cx="5248728" cy="5863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ru-RU" sz="2000" dirty="0"/>
              <a:t>Министерство молодёжи Республики Татарстан</a:t>
            </a:r>
          </a:p>
        </p:txBody>
      </p:sp>
      <p:sp>
        <p:nvSpPr>
          <p:cNvPr id="42" name="Овал 41"/>
          <p:cNvSpPr/>
          <p:nvPr/>
        </p:nvSpPr>
        <p:spPr>
          <a:xfrm>
            <a:off x="5573483" y="4822372"/>
            <a:ext cx="601979" cy="60197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бъект 2"/>
          <p:cNvSpPr txBox="1">
            <a:spLocks/>
          </p:cNvSpPr>
          <p:nvPr/>
        </p:nvSpPr>
        <p:spPr>
          <a:xfrm>
            <a:off x="5665652" y="4842331"/>
            <a:ext cx="796107" cy="694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3200" b="1" dirty="0">
                <a:solidFill>
                  <a:schemeClr val="bg1"/>
                </a:solidFill>
              </a:rPr>
              <a:t>5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4" name="Объект 2"/>
          <p:cNvSpPr txBox="1">
            <a:spLocks/>
          </p:cNvSpPr>
          <p:nvPr/>
        </p:nvSpPr>
        <p:spPr>
          <a:xfrm>
            <a:off x="6267631" y="5758912"/>
            <a:ext cx="5248728" cy="5863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ru-RU" sz="2000" dirty="0"/>
              <a:t>Министерство экономики Республики Татарстан</a:t>
            </a:r>
          </a:p>
        </p:txBody>
      </p:sp>
      <p:sp>
        <p:nvSpPr>
          <p:cNvPr id="45" name="Овал 44"/>
          <p:cNvSpPr/>
          <p:nvPr/>
        </p:nvSpPr>
        <p:spPr>
          <a:xfrm>
            <a:off x="5573483" y="5610502"/>
            <a:ext cx="601979" cy="60197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бъект 2"/>
          <p:cNvSpPr txBox="1">
            <a:spLocks/>
          </p:cNvSpPr>
          <p:nvPr/>
        </p:nvSpPr>
        <p:spPr>
          <a:xfrm>
            <a:off x="5665652" y="5630461"/>
            <a:ext cx="796107" cy="694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3200" b="1" dirty="0">
                <a:solidFill>
                  <a:schemeClr val="bg1"/>
                </a:solidFill>
              </a:rPr>
              <a:t>6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FB397ED-6B36-8740-92A7-3D2B9A9432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12" y="2068158"/>
            <a:ext cx="4828592" cy="32202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4E0404-4755-C743-8336-5DFA4C3070A4}"/>
              </a:ext>
            </a:extLst>
          </p:cNvPr>
          <p:cNvSpPr txBox="1"/>
          <p:nvPr/>
        </p:nvSpPr>
        <p:spPr>
          <a:xfrm>
            <a:off x="488126" y="5514223"/>
            <a:ext cx="4733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Президент Татарстана и Российский Красный Крест обсудили развитие регионального отделения в Республике</a:t>
            </a:r>
            <a:endParaRPr lang="ru-RU" sz="1200" dirty="0">
              <a:hlinkClick r:id="rId3"/>
            </a:endParaRPr>
          </a:p>
          <a:p>
            <a:r>
              <a:rPr lang="ru-RU" sz="1200" dirty="0">
                <a:hlinkClick r:id="rId3"/>
              </a:rPr>
              <a:t>https://president.tatarstan.ru/index.htm/news/2100193.htm</a:t>
            </a:r>
            <a:r>
              <a:rPr lang="ru-RU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86279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1919</TotalTime>
  <Words>473</Words>
  <Application>Microsoft Macintosh PowerPoint</Application>
  <PresentationFormat>Широкоэкранный</PresentationFormat>
  <Paragraphs>79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Татарстанское региональное отделение Общероссийской общественной организации  «Российский Красный Крест»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Взаимодействие с региональными органами государственной власти </vt:lpstr>
      <vt:lpstr>Взаимодействие с некоммерческими организациями и образовательными организациями города Казань и Республики Татарстан</vt:lpstr>
      <vt:lpstr>Работа местных отделений РКК в Республике Татарстан </vt:lpstr>
      <vt:lpstr>Работа местных отделений РКК в Республике Татарстан </vt:lpstr>
      <vt:lpstr>КОНТАКТЫ</vt:lpstr>
      <vt:lpstr>КОНТАКТЫ</vt:lpstr>
      <vt:lpstr>КОНТАКТЫ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Пользователь Windows</dc:creator>
  <cp:lastModifiedBy>druniapunk@mail.ru</cp:lastModifiedBy>
  <cp:revision>90</cp:revision>
  <dcterms:created xsi:type="dcterms:W3CDTF">2021-09-22T14:55:26Z</dcterms:created>
  <dcterms:modified xsi:type="dcterms:W3CDTF">2022-11-26T17:18:21Z</dcterms:modified>
</cp:coreProperties>
</file>