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uli Bold" charset="1" panose="00000800000000000000"/>
      <p:regular r:id="rId10"/>
    </p:embeddedFont>
    <p:embeddedFont>
      <p:font typeface="Muli Bold Bold" charset="1" panose="00000900000000000000"/>
      <p:regular r:id="rId11"/>
    </p:embeddedFont>
    <p:embeddedFont>
      <p:font typeface="Muli Bold Italics" charset="1" panose="00000800000000000000"/>
      <p:regular r:id="rId12"/>
    </p:embeddedFont>
    <p:embeddedFont>
      <p:font typeface="Muli Bold Bold Italics" charset="1" panose="00000900000000000000"/>
      <p:regular r:id="rId13"/>
    </p:embeddedFont>
    <p:embeddedFont>
      <p:font typeface="Muli Regular" charset="1" panose="00000500000000000000"/>
      <p:regular r:id="rId14"/>
    </p:embeddedFont>
    <p:embeddedFont>
      <p:font typeface="Muli Regular Bold" charset="1" panose="00000700000000000000"/>
      <p:regular r:id="rId15"/>
    </p:embeddedFont>
    <p:embeddedFont>
      <p:font typeface="Muli Regular Italics" charset="1" panose="00000500000000000000"/>
      <p:regular r:id="rId16"/>
    </p:embeddedFont>
    <p:embeddedFont>
      <p:font typeface="Muli Regular Bold Italics" charset="1" panose="00000700000000000000"/>
      <p:regular r:id="rId17"/>
    </p:embeddedFont>
    <p:embeddedFont>
      <p:font typeface="Fira Sans Light" charset="1" panose="020B0403050000020004"/>
      <p:regular r:id="rId18"/>
    </p:embeddedFont>
    <p:embeddedFont>
      <p:font typeface="Fira Sans Light Bold" charset="1" panose="020B0503050000020004"/>
      <p:regular r:id="rId19"/>
    </p:embeddedFont>
    <p:embeddedFont>
      <p:font typeface="Fira Sans Light Italics" charset="1" panose="020B0403050000020004"/>
      <p:regular r:id="rId20"/>
    </p:embeddedFont>
    <p:embeddedFont>
      <p:font typeface="Fira Sans Light Bold Italics" charset="1" panose="020B050305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7146208" y="9145208"/>
            <a:ext cx="1141792" cy="1141792"/>
          </a:xfrm>
          <a:prstGeom prst="rect">
            <a:avLst/>
          </a:prstGeom>
          <a:solidFill>
            <a:srgbClr val="4099F7"/>
          </a:solid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7146208" y="9145208"/>
            <a:ext cx="1141792" cy="1141792"/>
          </a:xfrm>
          <a:prstGeom prst="rect">
            <a:avLst/>
          </a:prstGeom>
        </p:spPr>
      </p:pic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146208" y="8003416"/>
            <a:ext cx="1141792" cy="1141792"/>
            <a:chOff x="0" y="0"/>
            <a:chExt cx="1708150" cy="1708150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197A1"/>
            </a:solidFill>
          </p:spPr>
        </p:sp>
      </p:grpSp>
      <p:sp>
        <p:nvSpPr>
          <p:cNvPr name="AutoShape 6" id="6"/>
          <p:cNvSpPr/>
          <p:nvPr/>
        </p:nvSpPr>
        <p:spPr>
          <a:xfrm rot="0">
            <a:off x="12568562" y="2283978"/>
            <a:ext cx="5719438" cy="5719438"/>
          </a:xfrm>
          <a:prstGeom prst="rect">
            <a:avLst/>
          </a:prstGeom>
          <a:solidFill>
            <a:srgbClr val="FDB137"/>
          </a:solid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2568562" y="2283978"/>
            <a:ext cx="5719438" cy="5719438"/>
            <a:chOff x="6705600" y="1371600"/>
            <a:chExt cx="10972800" cy="10972800"/>
          </a:xfrm>
        </p:grpSpPr>
        <p:sp>
          <p:nvSpPr>
            <p:cNvPr name="Freeform 8" id="8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r="r" b="b" t="t" l="l"/>
              <a:pathLst>
                <a:path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sp>
        <p:nvSpPr>
          <p:cNvPr name="AutoShape 9" id="9"/>
          <p:cNvSpPr/>
          <p:nvPr/>
        </p:nvSpPr>
        <p:spPr>
          <a:xfrm rot="0">
            <a:off x="11406477" y="7955366"/>
            <a:ext cx="3404360" cy="2331634"/>
          </a:xfrm>
          <a:prstGeom prst="rect">
            <a:avLst/>
          </a:prstGeom>
          <a:solidFill>
            <a:srgbClr val="F36648"/>
          </a:solid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1371378" y="6737528"/>
            <a:ext cx="1217839" cy="1217839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>
            <a:off x="17146208" y="1141595"/>
            <a:ext cx="1141792" cy="1141792"/>
          </a:xfrm>
          <a:prstGeom prst="rect">
            <a:avLst/>
          </a:prstGeom>
          <a:solidFill>
            <a:srgbClr val="4152A4"/>
          </a:solid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7146208" y="1141595"/>
            <a:ext cx="1141792" cy="1141792"/>
          </a:xfrm>
          <a:prstGeom prst="rect">
            <a:avLst/>
          </a:prstGeom>
        </p:spPr>
      </p:pic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6004416" y="1141792"/>
            <a:ext cx="1141792" cy="1141792"/>
            <a:chOff x="0" y="0"/>
            <a:chExt cx="1708150" cy="1708150"/>
          </a:xfrm>
        </p:grpSpPr>
        <p:sp>
          <p:nvSpPr>
            <p:cNvPr name="Freeform 14" id="1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sp>
        <p:nvSpPr>
          <p:cNvPr name="AutoShape 15" id="15"/>
          <p:cNvSpPr/>
          <p:nvPr/>
        </p:nvSpPr>
        <p:spPr>
          <a:xfrm rot="0">
            <a:off x="14924587" y="0"/>
            <a:ext cx="2221621" cy="1141989"/>
          </a:xfrm>
          <a:prstGeom prst="rect">
            <a:avLst/>
          </a:prstGeom>
          <a:solidFill>
            <a:srgbClr val="F197A1"/>
          </a:solidFill>
        </p:spPr>
      </p:sp>
      <p:grpSp>
        <p:nvGrpSpPr>
          <p:cNvPr name="Group 16" id="16"/>
          <p:cNvGrpSpPr/>
          <p:nvPr/>
        </p:nvGrpSpPr>
        <p:grpSpPr>
          <a:xfrm rot="0">
            <a:off x="1028700" y="2490599"/>
            <a:ext cx="10589817" cy="5305802"/>
            <a:chOff x="0" y="0"/>
            <a:chExt cx="14119756" cy="7074403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85725"/>
              <a:ext cx="14119756" cy="5628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1000"/>
                </a:lnSpc>
              </a:pPr>
              <a:r>
                <a:rPr lang="en-US" sz="10000">
                  <a:solidFill>
                    <a:srgbClr val="141414"/>
                  </a:solidFill>
                  <a:latin typeface="Muli Regular"/>
                </a:rPr>
                <a:t>Молодёжный театр миниатюр "Вдохновение"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6361642"/>
              <a:ext cx="11073353" cy="7127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31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1141989"/>
            <a:ext cx="9902222" cy="64807"/>
            <a:chOff x="0" y="0"/>
            <a:chExt cx="13202963" cy="86410"/>
          </a:xfrm>
        </p:grpSpPr>
        <p:sp>
          <p:nvSpPr>
            <p:cNvPr name="AutoShape 20" id="20"/>
            <p:cNvSpPr/>
            <p:nvPr/>
          </p:nvSpPr>
          <p:spPr>
            <a:xfrm rot="0">
              <a:off x="0" y="24155"/>
              <a:ext cx="13202963" cy="3810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  <p:sp>
          <p:nvSpPr>
            <p:cNvPr name="AutoShape 21" id="21"/>
            <p:cNvSpPr/>
            <p:nvPr/>
          </p:nvSpPr>
          <p:spPr>
            <a:xfrm rot="0">
              <a:off x="0" y="0"/>
              <a:ext cx="1091410" cy="8641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4959686" y="2558949"/>
            <a:ext cx="2684998" cy="2684998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 rot="0">
            <a:off x="14810838" y="7955366"/>
            <a:ext cx="2335370" cy="2331634"/>
            <a:chOff x="0" y="0"/>
            <a:chExt cx="6350000" cy="6339840"/>
          </a:xfrm>
        </p:grpSpPr>
        <p:sp>
          <p:nvSpPr>
            <p:cNvPr name="Freeform 24" id="2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52A4"/>
            </a:solidFill>
          </p:spPr>
        </p:sp>
      </p:grpSp>
      <p:grpSp>
        <p:nvGrpSpPr>
          <p:cNvPr name="Group 25" id="25"/>
          <p:cNvGrpSpPr/>
          <p:nvPr/>
        </p:nvGrpSpPr>
        <p:grpSpPr>
          <a:xfrm rot="-10800000">
            <a:off x="12589217" y="-48049"/>
            <a:ext cx="2335370" cy="2331634"/>
            <a:chOff x="0" y="0"/>
            <a:chExt cx="6350000" cy="6339840"/>
          </a:xfrm>
        </p:grpSpPr>
        <p:sp>
          <p:nvSpPr>
            <p:cNvPr name="Freeform 26" id="2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52A4"/>
            </a:solidFill>
          </p:spPr>
        </p:sp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930922" y="5459393"/>
            <a:ext cx="7357078" cy="48855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303526" y="2270544"/>
            <a:ext cx="8955774" cy="7011074"/>
            <a:chOff x="0" y="0"/>
            <a:chExt cx="11941032" cy="934809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1941032" cy="1624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</a:pPr>
              <a:r>
                <a:rPr lang="en-US" sz="8000">
                  <a:solidFill>
                    <a:srgbClr val="141414"/>
                  </a:solidFill>
                  <a:latin typeface="Fira Sans Light"/>
                </a:rPr>
                <a:t>Описание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595161" y="2201379"/>
              <a:ext cx="11345871" cy="7146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359"/>
                </a:lnSpc>
              </a:pPr>
              <a:r>
                <a:rPr lang="en-US" sz="2400">
                  <a:solidFill>
                    <a:srgbClr val="141414"/>
                  </a:solidFill>
                  <a:latin typeface="Fira Sans Light"/>
                </a:rPr>
                <a:t>Театр для каждого человека свой. И объяснить, что такое театр, нельзя. Как объяснить то, что сегодня от слова, которое актёр произнёс со сцены, подействовало на вас, а завтра нет? «Театр», как слово «Добро» - каждый несёт в этом своё понимание, свой смысл. Чаще всего, чтобы попасть в какой-либо известный театр нужно иметь определённые навыки и умения. А что, если их нет? Как познакомиться со сценой, если ты волонтёр и хотел бы попробовать себя так же в роли настоящего актёра? Благодаря этому проекту волонтёры, желающие приобщиться к такому виду искусства, как театр, смогут попробовать себя в роли актёров, на массовых городских мероприятиях.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141792" y="3756851"/>
            <a:ext cx="2283584" cy="2283584"/>
          </a:xfrm>
          <a:prstGeom prst="rect">
            <a:avLst/>
          </a:prstGeom>
        </p:spPr>
      </p:pic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6502770"/>
            <a:ext cx="1141792" cy="1141792"/>
            <a:chOff x="0" y="0"/>
            <a:chExt cx="1708150" cy="1708150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7104726" y="7955366"/>
            <a:ext cx="2335370" cy="2331634"/>
            <a:chOff x="0" y="0"/>
            <a:chExt cx="6350000" cy="6339840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97A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1141989"/>
            <a:ext cx="9902222" cy="64807"/>
            <a:chOff x="0" y="0"/>
            <a:chExt cx="13202963" cy="86410"/>
          </a:xfrm>
        </p:grpSpPr>
        <p:sp>
          <p:nvSpPr>
            <p:cNvPr name="AutoShape 11" id="11"/>
            <p:cNvSpPr/>
            <p:nvPr/>
          </p:nvSpPr>
          <p:spPr>
            <a:xfrm rot="0">
              <a:off x="0" y="24155"/>
              <a:ext cx="13202963" cy="3810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  <p:sp>
          <p:nvSpPr>
            <p:cNvPr name="AutoShape 12" id="12"/>
            <p:cNvSpPr/>
            <p:nvPr/>
          </p:nvSpPr>
          <p:spPr>
            <a:xfrm rot="0">
              <a:off x="0" y="0"/>
              <a:ext cx="1091410" cy="8641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</p:grpSp>
      <p:sp>
        <p:nvSpPr>
          <p:cNvPr name="AutoShape 13" id="13"/>
          <p:cNvSpPr/>
          <p:nvPr/>
        </p:nvSpPr>
        <p:spPr>
          <a:xfrm rot="0">
            <a:off x="3425376" y="4901362"/>
            <a:ext cx="1141792" cy="1141792"/>
          </a:xfrm>
          <a:prstGeom prst="rect">
            <a:avLst/>
          </a:prstGeom>
          <a:solidFill>
            <a:srgbClr val="FDB137"/>
          </a:solid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3">
            <a:alphaModFix amt="77000"/>
          </a:blip>
          <a:srcRect l="0" t="0" r="0" b="0"/>
          <a:stretch>
            <a:fillRect/>
          </a:stretch>
        </p:blipFill>
        <p:spPr>
          <a:xfrm flipH="false" flipV="false" rot="0">
            <a:off x="4275495" y="1301636"/>
            <a:ext cx="2829231" cy="4243846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>
            <a:alphaModFix amt="76000"/>
          </a:blip>
          <a:srcRect l="0" t="0" r="0" b="0"/>
          <a:stretch>
            <a:fillRect/>
          </a:stretch>
        </p:blipFill>
        <p:spPr>
          <a:xfrm flipH="false" flipV="false" rot="0">
            <a:off x="2619116" y="7297762"/>
            <a:ext cx="4485610" cy="29892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6600" y="1302313"/>
            <a:ext cx="12316158" cy="10686487"/>
            <a:chOff x="0" y="0"/>
            <a:chExt cx="16421544" cy="14248649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6421544" cy="1624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9600"/>
                </a:lnSpc>
              </a:pPr>
              <a:r>
                <a:rPr lang="en-US" sz="8000">
                  <a:solidFill>
                    <a:srgbClr val="141414"/>
                  </a:solidFill>
                  <a:latin typeface="Fira Sans Light"/>
                </a:rPr>
                <a:t>Цели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496521"/>
              <a:ext cx="16421544" cy="6594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141414"/>
                  </a:solidFill>
                  <a:latin typeface="Fira Sans Light"/>
                </a:rPr>
                <a:t>1. ПОЗНАКОМИТЬ С ИСТОРИЕЙ НАРОДНОГО ТЕАТРА. ПОДГОТОВИТЬ ТЕАТРАЛИЗОВАННЫЕ НОМЕРА ДЛЯ НАРОДНЫХ ГУЛЯНИЙ, ТАКИХ КАК "НОВОГОДНИЕ УТРЕННИКИ", "МАСЛЕНИЦА", "ДЕНЬ САЛАКИ", "ПРАЗДНИК ВЕЛИКОЙ ПОБЕДЫ В ВЕЛИКОЙ ОТЕЧЕСТВЕННОЙ ВОЙНЕ", "ДЕНЬ ГОРОДА", "ДЕНЬ ВМФ" И МНОГИХ ДРУГИХ.</a:t>
              </a:r>
            </a:p>
            <a:p>
              <a:pPr>
                <a:lnSpc>
                  <a:spcPts val="3359"/>
                </a:lnSpc>
              </a:pP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141414"/>
                  </a:solidFill>
                  <a:latin typeface="Fira Sans Light"/>
                </a:rPr>
                <a:t>2. РАЗВИВАТЬ ТВОРЧЕСКИЙ ПОТЕНЦИАЛ У ДОБРОВОЛЬЦЕВ, ЖЕЛАЮЩИХ ПОПРОБОВАТЬ СЕБЯ В РОЛИ АКТЁРОВ</a:t>
              </a:r>
            </a:p>
            <a:p>
              <a:pPr>
                <a:lnSpc>
                  <a:spcPts val="3359"/>
                </a:lnSpc>
              </a:pP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141414"/>
                  </a:solidFill>
                  <a:latin typeface="Fira Sans Light"/>
                </a:rPr>
                <a:t>3. ФОРМИРОВАТЬ И УКРЕПЛЯТЬ ЧУВСТВО НАЦИОНАЛЬНОЙ ГОРДОСТИ ЗА СВОЮ КУЛЬТУРУ, В ПЕРВУЮ ОЧЕРЕДЬ, ТЕАТРАЛЬНУЮ КУЛЬТУРУ</a:t>
              </a:r>
            </a:p>
            <a:p>
              <a:pPr>
                <a:lnSpc>
                  <a:spcPts val="3359"/>
                </a:lnSpc>
              </a:pP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141414"/>
                  </a:solidFill>
                  <a:latin typeface="Fira Sans Light"/>
                </a:rPr>
                <a:t>4. ПРЕДЛОЖИТЬ ИНТЕРЕСНЫЙ ВИД ДОСУГА ДЛЯ МОЛОДЁЖИ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9291828"/>
              <a:ext cx="16421544" cy="518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773435"/>
              <a:ext cx="16421544" cy="5365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510898"/>
              <a:ext cx="16421544" cy="518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2992504"/>
              <a:ext cx="16421544" cy="5365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500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729968"/>
              <a:ext cx="16421544" cy="518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5969317" y="3473395"/>
            <a:ext cx="5719438" cy="5719438"/>
            <a:chOff x="6705600" y="1371600"/>
            <a:chExt cx="10972800" cy="10972800"/>
          </a:xfrm>
        </p:grpSpPr>
        <p:sp>
          <p:nvSpPr>
            <p:cNvPr name="Freeform 11" id="11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r="r" b="b" t="t" l="l"/>
              <a:pathLst>
                <a:path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FDB137"/>
            </a:solidFill>
          </p:spPr>
        </p:sp>
      </p:grpSp>
      <p:sp>
        <p:nvSpPr>
          <p:cNvPr name="AutoShape 12" id="12"/>
          <p:cNvSpPr/>
          <p:nvPr/>
        </p:nvSpPr>
        <p:spPr>
          <a:xfrm rot="0">
            <a:off x="17146208" y="9145109"/>
            <a:ext cx="1141792" cy="1141792"/>
          </a:xfrm>
          <a:prstGeom prst="rect">
            <a:avLst/>
          </a:prstGeom>
          <a:solidFill>
            <a:srgbClr val="F36648"/>
          </a:solid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7146208" y="9145109"/>
            <a:ext cx="1141792" cy="1141792"/>
          </a:xfrm>
          <a:prstGeom prst="rect">
            <a:avLst/>
          </a:prstGeom>
        </p:spPr>
      </p:pic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5126071" y="8320650"/>
            <a:ext cx="1141792" cy="1141792"/>
            <a:chOff x="0" y="0"/>
            <a:chExt cx="1708150" cy="1708150"/>
          </a:xfrm>
        </p:grpSpPr>
        <p:sp>
          <p:nvSpPr>
            <p:cNvPr name="Freeform 15" id="15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28700" y="1141989"/>
            <a:ext cx="9902222" cy="64807"/>
            <a:chOff x="0" y="0"/>
            <a:chExt cx="13202963" cy="86410"/>
          </a:xfrm>
        </p:grpSpPr>
        <p:sp>
          <p:nvSpPr>
            <p:cNvPr name="AutoShape 17" id="17"/>
            <p:cNvSpPr/>
            <p:nvPr/>
          </p:nvSpPr>
          <p:spPr>
            <a:xfrm rot="0">
              <a:off x="0" y="24155"/>
              <a:ext cx="13202963" cy="3810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  <p:sp>
          <p:nvSpPr>
            <p:cNvPr name="AutoShape 18" id="18"/>
            <p:cNvSpPr/>
            <p:nvPr/>
          </p:nvSpPr>
          <p:spPr>
            <a:xfrm rot="0">
              <a:off x="0" y="0"/>
              <a:ext cx="1091410" cy="8641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825" y="2589122"/>
            <a:ext cx="11624475" cy="7181947"/>
            <a:chOff x="0" y="0"/>
            <a:chExt cx="15499300" cy="957593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5499300" cy="1624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600"/>
                </a:lnSpc>
              </a:pPr>
              <a:r>
                <a:rPr lang="en-US" sz="8000">
                  <a:solidFill>
                    <a:srgbClr val="141414"/>
                  </a:solidFill>
                  <a:latin typeface="Fira Sans Light"/>
                </a:rPr>
                <a:t>Результаты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772511" y="2182329"/>
              <a:ext cx="14726789" cy="73936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79"/>
                </a:lnSpc>
              </a:pPr>
              <a:r>
                <a:rPr lang="en-US" sz="3199">
                  <a:solidFill>
                    <a:srgbClr val="141414"/>
                  </a:solidFill>
                  <a:latin typeface="Fira Sans Light"/>
                </a:rPr>
                <a:t>В результате проекта были достигнуты все цели и задачи. Был создан молодёжный театр миниатюр "Вдохновение". Добровольцы смогли окунуться в этот интересный и захватывающий мир театра. Блуждая по векам и закоулкам закулисья, многие люди, я уверен в этом, захотят узнать о Театре больше, глубже – возьмут в руки книги, и купят билеты на спектакль. Люди должны стать более творческими, любознательными, интересными и возвышенными, потому что Театр вдохновляет!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141989"/>
            <a:ext cx="9902222" cy="64807"/>
            <a:chOff x="0" y="0"/>
            <a:chExt cx="13202963" cy="86410"/>
          </a:xfrm>
        </p:grpSpPr>
        <p:sp>
          <p:nvSpPr>
            <p:cNvPr name="AutoShape 6" id="6"/>
            <p:cNvSpPr/>
            <p:nvPr/>
          </p:nvSpPr>
          <p:spPr>
            <a:xfrm rot="0">
              <a:off x="0" y="24155"/>
              <a:ext cx="13202963" cy="3810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  <p:sp>
          <p:nvSpPr>
            <p:cNvPr name="AutoShape 7" id="7"/>
            <p:cNvSpPr/>
            <p:nvPr/>
          </p:nvSpPr>
          <p:spPr>
            <a:xfrm rot="0">
              <a:off x="0" y="0"/>
              <a:ext cx="1091410" cy="86410"/>
            </a:xfrm>
            <a:prstGeom prst="rect">
              <a:avLst/>
            </a:prstGeom>
            <a:solidFill>
              <a:srgbClr val="141414">
                <a:alpha val="25882"/>
              </a:srgbClr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-2859719" y="4567562"/>
            <a:ext cx="5719438" cy="5719438"/>
          </a:xfrm>
          <a:prstGeom prst="rect">
            <a:avLst/>
          </a:prstGeom>
          <a:solidFill>
            <a:srgbClr val="FDB137"/>
          </a:solid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-2859719" y="4567562"/>
            <a:ext cx="5719438" cy="5719438"/>
            <a:chOff x="6705600" y="1371600"/>
            <a:chExt cx="10972800" cy="10972800"/>
          </a:xfrm>
        </p:grpSpPr>
        <p:sp>
          <p:nvSpPr>
            <p:cNvPr name="Freeform 10" id="10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r="r" b="b" t="t" l="l"/>
              <a:pathLst>
                <a:path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1717927" y="7554149"/>
            <a:ext cx="2684998" cy="2684998"/>
          </a:xfrm>
          <a:prstGeom prst="rect">
            <a:avLst/>
          </a:prstGeom>
        </p:spPr>
      </p:pic>
      <p:grpSp>
        <p:nvGrpSpPr>
          <p:cNvPr name="Group 12" id="12"/>
          <p:cNvGrpSpPr/>
          <p:nvPr/>
        </p:nvGrpSpPr>
        <p:grpSpPr>
          <a:xfrm rot="-10800000">
            <a:off x="2859719" y="7955366"/>
            <a:ext cx="2335370" cy="2331634"/>
            <a:chOff x="0" y="0"/>
            <a:chExt cx="6350000" cy="6339840"/>
          </a:xfrm>
        </p:grpSpPr>
        <p:sp>
          <p:nvSpPr>
            <p:cNvPr name="Freeform 13" id="1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52A4"/>
            </a:solidFill>
          </p:spPr>
        </p:sp>
      </p:grpSp>
      <p:sp>
        <p:nvSpPr>
          <p:cNvPr name="AutoShape 14" id="14"/>
          <p:cNvSpPr/>
          <p:nvPr/>
        </p:nvSpPr>
        <p:spPr>
          <a:xfrm rot="0">
            <a:off x="1141792" y="2283978"/>
            <a:ext cx="1141792" cy="1141792"/>
          </a:xfrm>
          <a:prstGeom prst="rect">
            <a:avLst/>
          </a:prstGeom>
          <a:solidFill>
            <a:srgbClr val="4152A4"/>
          </a:solidFill>
        </p:spPr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0" y="3425770"/>
            <a:ext cx="1141792" cy="1141792"/>
          </a:xfrm>
          <a:prstGeom prst="rect">
            <a:avLst/>
          </a:prstGeom>
        </p:spPr>
      </p:pic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2859719" y="6813574"/>
            <a:ext cx="1141792" cy="1141792"/>
            <a:chOff x="0" y="0"/>
            <a:chExt cx="1708150" cy="1708150"/>
          </a:xfrm>
        </p:grpSpPr>
        <p:sp>
          <p:nvSpPr>
            <p:cNvPr name="Freeform 17" id="17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4099F7"/>
            </a:solid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4"/>
          <a:srcRect l="19144" t="0" r="19144" b="0"/>
          <a:stretch>
            <a:fillRect/>
          </a:stretch>
        </p:blipFill>
        <p:spPr>
          <a:xfrm flipH="false" flipV="false" rot="0">
            <a:off x="18172" y="27652"/>
            <a:ext cx="3026607" cy="7356818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3430615" y="27652"/>
            <a:ext cx="5519770" cy="3678409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6"/>
          <a:srcRect l="0" t="16765" r="0" b="0"/>
          <a:stretch>
            <a:fillRect/>
          </a:stretch>
        </p:blipFill>
        <p:spPr>
          <a:xfrm flipH="false" flipV="false" rot="0">
            <a:off x="9277108" y="27652"/>
            <a:ext cx="4644708" cy="2576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DAD9SWYZwdE</dc:identifier>
  <dcterms:modified xsi:type="dcterms:W3CDTF">2011-08-01T06:04:30Z</dcterms:modified>
  <cp:revision>1</cp:revision>
  <dc:title>Молодёжный театр миниатюр "Вдохновение"</dc:title>
</cp:coreProperties>
</file>