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0" r:id="rId3"/>
    <p:sldId id="263" r:id="rId4"/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BADE9-0AF7-432A-8CAB-22B263C3F023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38FD4-3B3F-40F5-893E-46AFDD1B6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23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8FD4-3B3F-40F5-893E-46AFDD1B61F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11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vk.com/club218992957?from=search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vk.com/id2388307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hyperlink" Target="https://vk.com/fenix_urt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vk.com/zarhelp?ysclid=lu28amjivs685255046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908720"/>
            <a:ext cx="619268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«Тот , кто ничего не делает для других,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делает для себя»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Гёте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\\DS\UOZ_Users\UOZ_UserFolders$\yanLR\Desktop\1613463664_49-p-fon-dlya-prezentatsii-pro-volonterov-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5" y="0"/>
            <a:ext cx="284380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DS\UOZ_Users\UOZ_UserFolders$\yanL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194421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DS\UOZ_Users\UOZ_UserFolders$\yanLR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216024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DS\UOZ_Users\UOZ_UserFolders$\yanLR\Desktop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183172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DS\UOZ_Users\UOZ_UserFolders$\yanLR\Desktop\kIj4IWXKkg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69" y="4077072"/>
            <a:ext cx="1574667" cy="20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\\DS\UOZ_Users\UOZ_UserFolders$\yanLR\Desktop\-Qx57oJ3p6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79992"/>
            <a:ext cx="3772833" cy="251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58788"/>
            <a:ext cx="795637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деятельность на базе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МКУ «Управление образования городского округа Заречный»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\\DS\UOZ_Users\UOZ_UserFolders$\yanLR\Desktop\гер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" cy="128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Координационный </a:t>
            </a: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 детских волонтёрских отрядов городского округа </a:t>
            </a:r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Заречный.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штабе числится 69 волонтеров; создано 20 добрых дел; 1278,5 часов.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Реализуются мероприятия для </a:t>
            </a: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молодежи городского округа Заречный: экологической, патриотической, спортивной, событийной направленности. 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мероприятия: </a:t>
            </a:r>
          </a:p>
          <a:p>
            <a:pPr algn="just"/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ветеранам</a:t>
            </a:r>
          </a:p>
          <a:p>
            <a:pPr algn="just"/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памятных мест, аллей славы</a:t>
            </a:r>
          </a:p>
          <a:p>
            <a:pPr algn="just"/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«Письмо солдату»</a:t>
            </a:r>
          </a:p>
          <a:p>
            <a:pPr algn="just"/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«Блокадный Ленинград»</a:t>
            </a:r>
          </a:p>
          <a:p>
            <a:pPr algn="just"/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Зооволонтерство</a:t>
            </a:r>
          </a:p>
          <a:p>
            <a:pPr algn="just"/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«Свеча памяти» </a:t>
            </a:r>
          </a:p>
          <a:p>
            <a:pPr algn="just"/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«Мамино тепло» и многие другие.</a:t>
            </a:r>
          </a:p>
          <a:p>
            <a:pPr marL="0" indent="0" algn="just">
              <a:buNone/>
            </a:pPr>
            <a:endParaRPr lang="ru-RU" sz="1600" dirty="0" smtClean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 </a:t>
            </a: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базируется в здании Управления образования, ул. Свердлова 6, каб. 1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Координирует </a:t>
            </a: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председатель местного отделения </a:t>
            </a:r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«Движения первых», </a:t>
            </a: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работе с молодежью - Потапова Маргарита Андреевна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вовлечение детей, подростков ,молодежи и жителей г.Заречного в волонтерское движение с целью пропаганды духовных и патриотических ценностей, профилактики асоциального поведения, формирования культуры.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высоких нравственных качеств путём пропаганды идей добровольного труда на благо общества. </a:t>
            </a:r>
            <a:endParaRPr lang="ru-RU" sz="27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оптимальных условий для распространения волонтерского движения и активизации участия школьников </a:t>
            </a:r>
            <a:r>
              <a:rPr lang="ru-RU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молодежи в </a:t>
            </a:r>
            <a:r>
              <a:rPr lang="ru-RU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социально-значимых акциях, проектах</a:t>
            </a:r>
            <a:r>
              <a:rPr lang="ru-RU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</a:t>
            </a:r>
            <a:r>
              <a:rPr lang="ru-RU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форм организации занятости детей во внеурочное время: социальных проектов, социальных программ, мероприятий, акций и участие в них</a:t>
            </a:r>
            <a:r>
              <a:rPr lang="ru-RU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вредных привычек, ПАВ</a:t>
            </a:r>
            <a:r>
              <a:rPr lang="ru-RU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позитивной мотивации учащихся к ведению ЗОЖ, повышение уровня культуры здоровья всех участников образовательного процесса. </a:t>
            </a:r>
            <a:endParaRPr lang="ru-RU" sz="27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лидеров-волонтеров для работы в среде сверстников. </a:t>
            </a:r>
          </a:p>
          <a:p>
            <a:r>
              <a:rPr lang="ru-RU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навыков через обучение и практическую работу. </a:t>
            </a:r>
            <a:r>
              <a:rPr lang="ru-RU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необходимого опыта и навыков для реализации собственных идей и проектов </a:t>
            </a:r>
            <a:r>
              <a:rPr lang="ru-RU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новых добровольцев в ряды волонтёрского движения. </a:t>
            </a:r>
            <a:endParaRPr lang="ru-RU" sz="27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сотрудничество с социальными партнерами, добровольческими организациями. </a:t>
            </a:r>
            <a:endParaRPr lang="ru-RU" sz="27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2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посредством волонтерской деятельности подросткам в профессиональной ориентации.</a:t>
            </a:r>
            <a:endParaRPr lang="ru-RU" sz="27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7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53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1"/>
            <a:ext cx="7772400" cy="1050605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Добрые сети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8712968" cy="175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Инициативная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волонтеров г. Заречного, Свердловской области, приглашает </a:t>
            </a: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жителей города поддержать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наших бойцов и оказать помощь в плетении маскировочных сетей. Сети очень востребованы для маскировки бойцов, вооружения, военной техники и других важных объектов.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маскировка существенно уменьшает потери на передовой, защищая бойцов от </a:t>
            </a: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дронов.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Добрые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сети (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vk.com)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\\DS\UOZ_Users\UOZ_UserFolders$\yanLR\Desktop\сеть 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1655763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S\UOZ_Users\UOZ_UserFolders$\yanLR\Desktop\сеть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158417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DS\UOZ_Users\UOZ_UserFolders$\yanLR\Desktop\сеть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15121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DS\UOZ_Users\UOZ_UserFolders$\yanLR\Desktop\сеть 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12776"/>
            <a:ext cx="136815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7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1"/>
            <a:ext cx="7772400" cy="1050605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Мамино тепло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496" y="3789040"/>
            <a:ext cx="9001000" cy="22566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Добровольческое объединение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«Мамино тепло»</a:t>
            </a:r>
          </a:p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«МАМИНО ТЕПЛО»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Заречном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швейбат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спИцназ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швейном цехе школы №4 трудятся не покладая рук.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Волонтёры-мастерицы, обучающиеся школ, готовят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отправке в зону проведения СВО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партии , одну за другой, гуманитарного груза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Носилки; толстовки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манжеты к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ним; валики-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подушки, которые набивали ученики школы.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деньгами на покупку расходных материалов. Пригодится любая помощь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можно вязать носки, кроить или шить.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Диана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Поморцева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vk.com)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\\DS\UOZ_Users\UOZ_UserFolders$\yanLR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93348"/>
            <a:ext cx="13681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DS\UOZ_Users\UOZ_UserFolders$\yanLR\Desktop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12192"/>
            <a:ext cx="1656184" cy="250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DS\UOZ_Users\UOZ_UserFolders$\yanLR\Desktop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23865"/>
            <a:ext cx="1584176" cy="248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DS\UOZ_Users\UOZ_UserFolders$\yanLR\Desktop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32353"/>
            <a:ext cx="1849733" cy="24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5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90163"/>
            <a:ext cx="7772400" cy="105060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отряд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«Феникс»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496" y="3429000"/>
            <a:ext cx="9001000" cy="30963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Волонтёрский отряд «Феникс» (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vk.com)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УрТК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видит своё призвание в ежедневной помощи городу и людям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назад их было всего пятеро. Сегодня – в десять раз больше. И все они ежедневно там, где требуется помощь, где нужны крепкие руки и отзывчивые сердца. Волонтёрский отряд «Феникс» Уральского технологического колледжа сегодня в Заречном знают многие. Ребята-студенты, объединённые общим стремлением быть нужными городу, построили свою жизнь как один большой общественно полезный трудовой десант. Руководит отрядом педагог УрТК, мастер производственного обучения, член городской Общественной палаты Николай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Гуральский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Хотя «руководит» – это не о нём: он – вместе со всеми, и на субботниках, и 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флэшмобах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в одной машине, которая за считанные минуты приезжает на зов 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152" y="836712"/>
            <a:ext cx="794767" cy="68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\\DS\UOZ_Users\UOZ_UserFolders$\yanLR\Desktop\ukdKfi2V4c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2815"/>
            <a:ext cx="1296144" cy="131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DS\UOZ_Users\UOZ_UserFolders$\yanLR\Desktop\G_s3U4dpXK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99175"/>
            <a:ext cx="1008111" cy="142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DS\UOZ_Users\UOZ_UserFolders$\yanLR\Desktop\о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40938"/>
            <a:ext cx="1872207" cy="135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DS\UOZ_Users\UOZ_UserFolders$\yanLR\Desktop\29C6kiz1N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544725"/>
            <a:ext cx="1224136" cy="172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DS\UOZ_Users\UOZ_UserFolders$\yanLR\Desktop\Rz8c8NUs_q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31748"/>
            <a:ext cx="936105" cy="14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94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бездомным животным поиск новых хозяев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225156"/>
            <a:ext cx="8784976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занимаются  пиаром и передержкой бездомных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Заречный,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 какой-то причине оказались на улице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Эту деятельность курируют надежные и отзывчивые волонтеры.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Пишут посты и истории о найденных собак и кошек. Призывают беречь и ценить братьев наших меньших.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Максимальные репосты дают больше шансов обрести животным  ДОМ и быть найденными</a:t>
            </a:r>
            <a:r>
              <a:rPr lang="ru-RU" dirty="0" smtClean="0">
                <a:latin typeface="-apple-system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Помощь бездобным животным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\\DS\UOZ_Users\UOZ_UserFolders$\yanLR\Desktop\_7jQwAYQB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64022"/>
            <a:ext cx="1296144" cy="173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2" y="1484784"/>
            <a:ext cx="230505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\\DS\UOZ_Users\UOZ_UserFolders$\yanLR\Desktop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56" y="1484785"/>
            <a:ext cx="2304256" cy="209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DS\UOZ_Users\UOZ_UserFolders$\yanLR\Desktop\yLvUANXbhF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57356"/>
            <a:ext cx="1394158" cy="17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0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474</Words>
  <Application>Microsoft Office PowerPoint</Application>
  <PresentationFormat>Экран (4:3)</PresentationFormat>
  <Paragraphs>41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«Тот , кто ничего не делает для других,  не делает для себя»  Гёте</vt:lpstr>
      <vt:lpstr>Волонтерская деятельность на базе  МКУ «Управление образования городского округа Заречный»</vt:lpstr>
      <vt:lpstr>Цель: вовлечение детей, подростков ,молодежи и жителей г.Заречного в волонтерское движение с целью пропаганды духовных и патриотических ценностей, профилактики асоциального поведения, формирования культуры.</vt:lpstr>
      <vt:lpstr>Добрые сети</vt:lpstr>
      <vt:lpstr>Мамино тепло</vt:lpstr>
      <vt:lpstr>Волонтерский отряд  «Феникс»</vt:lpstr>
      <vt:lpstr>Помощь бездомным животным поиск новых хозяев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Добрые сети</dc:title>
  <dc:creator>Лилия ЯН</dc:creator>
  <cp:lastModifiedBy>Маргарита Потапова</cp:lastModifiedBy>
  <cp:revision>28</cp:revision>
  <dcterms:created xsi:type="dcterms:W3CDTF">2024-03-20T06:14:43Z</dcterms:created>
  <dcterms:modified xsi:type="dcterms:W3CDTF">2024-03-28T05:03:12Z</dcterms:modified>
</cp:coreProperties>
</file>