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268-E8B4-44B5-BC3F-3891535A9B51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791C-3192-477A-85F4-99362A683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3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268-E8B4-44B5-BC3F-3891535A9B51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791C-3192-477A-85F4-99362A683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5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268-E8B4-44B5-BC3F-3891535A9B51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791C-3192-477A-85F4-99362A683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7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268-E8B4-44B5-BC3F-3891535A9B51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791C-3192-477A-85F4-99362A683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2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268-E8B4-44B5-BC3F-3891535A9B51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791C-3192-477A-85F4-99362A683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69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268-E8B4-44B5-BC3F-3891535A9B51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791C-3192-477A-85F4-99362A683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268-E8B4-44B5-BC3F-3891535A9B51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791C-3192-477A-85F4-99362A683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2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268-E8B4-44B5-BC3F-3891535A9B51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791C-3192-477A-85F4-99362A683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36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268-E8B4-44B5-BC3F-3891535A9B51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791C-3192-477A-85F4-99362A683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69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268-E8B4-44B5-BC3F-3891535A9B51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791C-3192-477A-85F4-99362A683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93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268-E8B4-44B5-BC3F-3891535A9B51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791C-3192-477A-85F4-99362A683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09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2268-E8B4-44B5-BC3F-3891535A9B51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3791C-3192-477A-85F4-99362A683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0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24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6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7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41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9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37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154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2023-12-08T11:24:34Z</dcterms:created>
  <dcterms:modified xsi:type="dcterms:W3CDTF">2023-12-08T11:27:15Z</dcterms:modified>
</cp:coreProperties>
</file>