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crdownloa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16A1BD-F721-403A-890F-9659F474C2A5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FC1DF6-B65C-473F-B59E-B8A1764093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crdownload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76672"/>
            <a:ext cx="6324600" cy="676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МКОУ</a:t>
            </a:r>
            <a:r>
              <a:rPr lang="en-US" dirty="0" smtClean="0"/>
              <a:t> </a:t>
            </a:r>
            <a:r>
              <a:rPr lang="ru-RU" dirty="0" smtClean="0"/>
              <a:t>«СОШ 2 </a:t>
            </a:r>
            <a:r>
              <a:rPr lang="ru-RU" dirty="0" err="1" smtClean="0"/>
              <a:t>им.Инала</a:t>
            </a:r>
            <a:r>
              <a:rPr lang="ru-RU" dirty="0" smtClean="0"/>
              <a:t> </a:t>
            </a:r>
            <a:r>
              <a:rPr lang="ru-RU" dirty="0" err="1" smtClean="0"/>
              <a:t>Пшибиева</a:t>
            </a:r>
            <a:r>
              <a:rPr lang="ru-RU" dirty="0" smtClean="0"/>
              <a:t>» </a:t>
            </a:r>
            <a:r>
              <a:rPr lang="ru-RU" dirty="0" err="1" smtClean="0"/>
              <a:t>с.п</a:t>
            </a:r>
            <a:r>
              <a:rPr lang="ru-RU" dirty="0" smtClean="0"/>
              <a:t>. </a:t>
            </a:r>
            <a:r>
              <a:rPr lang="ru-RU" dirty="0" err="1" smtClean="0"/>
              <a:t>Нартан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4"/>
            <a:ext cx="486916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3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62998"/>
            <a:ext cx="4176464" cy="692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39500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0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488832" cy="56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467600" cy="1143000"/>
          </a:xfrm>
        </p:spPr>
        <p:txBody>
          <a:bodyPr/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ru-RU" dirty="0"/>
              <a:t>Здравоохранение и </a:t>
            </a:r>
            <a:r>
              <a:rPr lang="ru-RU" dirty="0" smtClean="0"/>
              <a:t>ЗОЖ</a:t>
            </a:r>
            <a:endParaRPr lang="en-US" dirty="0"/>
          </a:p>
          <a:p>
            <a:r>
              <a:rPr lang="ru-RU" dirty="0"/>
              <a:t>Ветераны и Историческая память</a:t>
            </a:r>
          </a:p>
          <a:p>
            <a:r>
              <a:rPr lang="ru-RU" dirty="0" smtClean="0"/>
              <a:t>Дети </a:t>
            </a:r>
            <a:r>
              <a:rPr lang="ru-RU" dirty="0"/>
              <a:t>и молодежь</a:t>
            </a:r>
          </a:p>
          <a:p>
            <a:r>
              <a:rPr lang="ru-RU" dirty="0" smtClean="0"/>
              <a:t>Спорт </a:t>
            </a:r>
            <a:r>
              <a:rPr lang="ru-RU" dirty="0"/>
              <a:t>и </a:t>
            </a:r>
            <a:r>
              <a:rPr lang="ru-RU" dirty="0" smtClean="0"/>
              <a:t>события</a:t>
            </a:r>
            <a:endParaRPr lang="en-US" dirty="0"/>
          </a:p>
          <a:p>
            <a:r>
              <a:rPr lang="ru-RU" dirty="0"/>
              <a:t>Старшее поколение</a:t>
            </a:r>
          </a:p>
          <a:p>
            <a:r>
              <a:rPr lang="ru-RU" dirty="0" smtClean="0"/>
              <a:t>Люди </a:t>
            </a:r>
            <a:r>
              <a:rPr lang="ru-RU" dirty="0"/>
              <a:t>с ОВЗ</a:t>
            </a:r>
          </a:p>
          <a:p>
            <a:r>
              <a:rPr lang="ru-RU" dirty="0" smtClean="0"/>
              <a:t>Экология</a:t>
            </a:r>
            <a:endParaRPr lang="ru-RU" dirty="0"/>
          </a:p>
          <a:p>
            <a:r>
              <a:rPr lang="ru-RU" dirty="0" smtClean="0"/>
              <a:t>Интеллектуальная </a:t>
            </a:r>
            <a:r>
              <a:rPr lang="ru-RU" dirty="0"/>
              <a:t>помощь</a:t>
            </a:r>
          </a:p>
          <a:p>
            <a:r>
              <a:rPr lang="ru-RU" dirty="0" smtClean="0"/>
              <a:t>Образование</a:t>
            </a:r>
            <a:endParaRPr lang="ru-RU" dirty="0"/>
          </a:p>
          <a:p>
            <a:r>
              <a:rPr lang="ru-RU" dirty="0" smtClean="0"/>
              <a:t>Наука</a:t>
            </a:r>
            <a:endParaRPr lang="ru-RU" dirty="0"/>
          </a:p>
          <a:p>
            <a:r>
              <a:rPr lang="ru-RU" dirty="0" smtClean="0"/>
              <a:t>Наставничество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363"/>
            <a:ext cx="7467600" cy="1143000"/>
          </a:xfrm>
        </p:spPr>
        <p:txBody>
          <a:bodyPr/>
          <a:lstStyle/>
          <a:p>
            <a:r>
              <a:rPr lang="ru-RU" dirty="0" smtClean="0"/>
              <a:t>Акция по сбору макулатуры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5287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66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r>
              <a:rPr lang="ru-RU" dirty="0"/>
              <a:t>Акция "Чистая </a:t>
            </a:r>
            <a:r>
              <a:rPr lang="ru-RU" dirty="0" err="1"/>
              <a:t>школа,чистый</a:t>
            </a:r>
            <a:r>
              <a:rPr lang="ru-RU" dirty="0"/>
              <a:t> двор"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824536" cy="576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81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67600" cy="1143000"/>
          </a:xfrm>
        </p:spPr>
        <p:txBody>
          <a:bodyPr/>
          <a:lstStyle/>
          <a:p>
            <a:r>
              <a:rPr lang="ru-RU" dirty="0" smtClean="0"/>
              <a:t> Акция «Неделя науки»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4" y="1600200"/>
            <a:ext cx="6801252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0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4843165" cy="320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5328592" cy="3510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596479" cy="520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/>
          <a:lstStyle/>
          <a:p>
            <a:r>
              <a:rPr lang="ru-RU" dirty="0" smtClean="0"/>
              <a:t>Руководитель волонтерского центра- Урусова М.Ю.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813324" cy="497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5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r>
              <a:rPr lang="ru-RU" dirty="0" smtClean="0"/>
              <a:t>Наши волонтеры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53023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ооори\AppData\Local\Packages\Microsoft.Windows.Photos_8wekyb3d8bbwe\TempState\ShareServiceTempFolder\IMG_506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03391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134</TotalTime>
  <Words>60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МКОУ «СОШ 2 им.Инала Пшибиева» с.п. Нартан</vt:lpstr>
      <vt:lpstr>НАПРАВЛЕНИЯ ДЕЯТЕЛЬНОСТИ</vt:lpstr>
      <vt:lpstr>Акция по сбору макулатуры</vt:lpstr>
      <vt:lpstr>Акция "Чистая школа,чистый двор"</vt:lpstr>
      <vt:lpstr> Акция «Неделя науки»</vt:lpstr>
      <vt:lpstr>Презентация PowerPoint</vt:lpstr>
      <vt:lpstr>Презентация PowerPoint</vt:lpstr>
      <vt:lpstr>Презентация PowerPoint</vt:lpstr>
      <vt:lpstr>Наши волонтеры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ооори</dc:creator>
  <cp:lastModifiedBy>ооори</cp:lastModifiedBy>
  <cp:revision>10</cp:revision>
  <dcterms:created xsi:type="dcterms:W3CDTF">2024-02-21T16:51:34Z</dcterms:created>
  <dcterms:modified xsi:type="dcterms:W3CDTF">2024-03-19T13:30:19Z</dcterms:modified>
</cp:coreProperties>
</file>